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106C916-99F5-4DC1-A5F1-799F38A5B12C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624B1F-C17D-4AF6-A1AE-E92E86785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Cao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of Immune </a:t>
            </a:r>
            <a:r>
              <a:rPr lang="en-US" dirty="0" err="1" smtClean="0"/>
              <a:t>Epitopes</a:t>
            </a:r>
            <a:r>
              <a:rPr lang="en-US" dirty="0" smtClean="0"/>
              <a:t>: Java vs. </a:t>
            </a:r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epitopes</a:t>
            </a:r>
            <a:r>
              <a:rPr lang="en-US" dirty="0" smtClean="0"/>
              <a:t> from IEDB database</a:t>
            </a:r>
          </a:p>
          <a:p>
            <a:r>
              <a:rPr lang="en-US" dirty="0" smtClean="0"/>
              <a:t>BLAST them against proteomes and antigens</a:t>
            </a:r>
          </a:p>
          <a:p>
            <a:r>
              <a:rPr lang="en-US" dirty="0" smtClean="0"/>
              <a:t>Filter out results</a:t>
            </a:r>
          </a:p>
          <a:p>
            <a:r>
              <a:rPr lang="en-US" dirty="0" smtClean="0"/>
              <a:t>Use filtered </a:t>
            </a:r>
            <a:r>
              <a:rPr lang="en-US" dirty="0" err="1" smtClean="0"/>
              <a:t>epitopes</a:t>
            </a:r>
            <a:r>
              <a:rPr lang="en-US" dirty="0" smtClean="0"/>
              <a:t> in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vs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1524000"/>
            <a:ext cx="438912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Java</a:t>
            </a:r>
          </a:p>
          <a:p>
            <a:r>
              <a:rPr lang="en-US" dirty="0" smtClean="0"/>
              <a:t>More robust</a:t>
            </a:r>
          </a:p>
          <a:p>
            <a:r>
              <a:rPr lang="en-US" dirty="0" smtClean="0"/>
              <a:t>Faster, more </a:t>
            </a:r>
            <a:r>
              <a:rPr lang="en-US" dirty="0" smtClean="0"/>
              <a:t>efficient</a:t>
            </a:r>
          </a:p>
          <a:p>
            <a:r>
              <a:rPr lang="en-US" dirty="0" smtClean="0"/>
              <a:t>Longer syntax</a:t>
            </a:r>
            <a:endParaRPr lang="en-US" dirty="0" smtClean="0"/>
          </a:p>
        </p:txBody>
      </p:sp>
      <p:pic>
        <p:nvPicPr>
          <p:cNvPr id="1026" name="Picture 2" descr="Java logo and wordmark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05200"/>
            <a:ext cx="952500" cy="174307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3581400"/>
            <a:ext cx="4343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Suits smaller projects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700" dirty="0" smtClean="0"/>
              <a:t>Simpler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Python logo and wordmark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67000"/>
            <a:ext cx="2095500" cy="61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BioJava</a:t>
            </a:r>
            <a:endParaRPr lang="en-US" dirty="0" smtClean="0"/>
          </a:p>
          <a:p>
            <a:r>
              <a:rPr lang="en-US" dirty="0" smtClean="0"/>
              <a:t>Unfriendly installation process</a:t>
            </a:r>
          </a:p>
          <a:p>
            <a:r>
              <a:rPr lang="en-US" dirty="0" smtClean="0"/>
              <a:t>Multiple versions of </a:t>
            </a:r>
            <a:r>
              <a:rPr lang="en-US" dirty="0" err="1" smtClean="0"/>
              <a:t>BioJava</a:t>
            </a:r>
            <a:r>
              <a:rPr lang="en-US" dirty="0" smtClean="0"/>
              <a:t> and Eclipse</a:t>
            </a:r>
          </a:p>
          <a:p>
            <a:r>
              <a:rPr lang="en-US" dirty="0" smtClean="0"/>
              <a:t>Maven? </a:t>
            </a:r>
            <a:r>
              <a:rPr lang="en-US" dirty="0" err="1" smtClean="0"/>
              <a:t>Plugins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Manually add </a:t>
            </a:r>
            <a:r>
              <a:rPr lang="en-US" dirty="0" smtClean="0"/>
              <a:t>.jar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BioPython</a:t>
            </a:r>
            <a:endParaRPr lang="en-US" dirty="0" smtClean="0"/>
          </a:p>
          <a:p>
            <a:r>
              <a:rPr lang="en-US" dirty="0" smtClean="0"/>
              <a:t>Simple installation</a:t>
            </a:r>
          </a:p>
          <a:p>
            <a:r>
              <a:rPr lang="en-US" dirty="0" smtClean="0"/>
              <a:t>Works with all versions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11933" t="8333" r="12476"/>
          <a:stretch>
            <a:fillRect/>
          </a:stretch>
        </p:blipFill>
        <p:spPr bwMode="auto">
          <a:xfrm>
            <a:off x="4495800" y="3200400"/>
            <a:ext cx="3870987" cy="263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done in Java or Python</a:t>
            </a:r>
          </a:p>
          <a:p>
            <a:r>
              <a:rPr lang="en-US" dirty="0" smtClean="0"/>
              <a:t>Only need to generate </a:t>
            </a:r>
            <a:r>
              <a:rPr lang="en-US" dirty="0" err="1" smtClean="0"/>
              <a:t>fastas</a:t>
            </a:r>
            <a:r>
              <a:rPr lang="en-US" dirty="0" smtClean="0"/>
              <a:t> once</a:t>
            </a:r>
          </a:p>
          <a:p>
            <a:r>
              <a:rPr lang="en-US" dirty="0" smtClean="0"/>
              <a:t>Python: import </a:t>
            </a:r>
            <a:r>
              <a:rPr lang="en-US" dirty="0" err="1" smtClean="0"/>
              <a:t>MySQLdb</a:t>
            </a:r>
            <a:endParaRPr lang="en-US" dirty="0" smtClean="0"/>
          </a:p>
          <a:p>
            <a:r>
              <a:rPr lang="en-US" dirty="0" smtClean="0"/>
              <a:t>Java: import java.sql.*;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May need to re-query</a:t>
            </a:r>
          </a:p>
          <a:p>
            <a:pPr>
              <a:buNone/>
            </a:pPr>
            <a:r>
              <a:rPr lang="en-US" dirty="0" smtClean="0"/>
              <a:t>from IEDB to access</a:t>
            </a:r>
          </a:p>
          <a:p>
            <a:pPr>
              <a:buNone/>
            </a:pPr>
            <a:r>
              <a:rPr lang="en-US" dirty="0" smtClean="0"/>
              <a:t>additional information.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581400"/>
            <a:ext cx="4800600" cy="269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Programmatic access</a:t>
            </a:r>
          </a:p>
          <a:p>
            <a:r>
              <a:rPr lang="en-US" dirty="0" smtClean="0"/>
              <a:t>URLAPI or installation</a:t>
            </a:r>
          </a:p>
          <a:p>
            <a:r>
              <a:rPr lang="en-US" dirty="0" smtClean="0"/>
              <a:t>Command line for both</a:t>
            </a:r>
          </a:p>
          <a:p>
            <a:r>
              <a:rPr lang="en-US" dirty="0" err="1" smtClean="0"/>
              <a:t>BioPython</a:t>
            </a:r>
            <a:r>
              <a:rPr lang="en-US" dirty="0" smtClean="0"/>
              <a:t>: import </a:t>
            </a:r>
            <a:r>
              <a:rPr lang="en-US" dirty="0" err="1" smtClean="0"/>
              <a:t>NcbiblastpCommandLine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733800"/>
            <a:ext cx="4486803" cy="22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biopython.org/DIST/docs/tutorial/images/Blast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3301194" cy="4143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sort through results</a:t>
            </a:r>
          </a:p>
          <a:p>
            <a:r>
              <a:rPr lang="en-US" dirty="0" smtClean="0"/>
              <a:t>Java Raw blast output:</a:t>
            </a:r>
          </a:p>
          <a:p>
            <a:endParaRPr lang="en-US" dirty="0" smtClean="0"/>
          </a:p>
          <a:p>
            <a:r>
              <a:rPr lang="en-US" dirty="0" smtClean="0"/>
              <a:t>txt, xml, 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err="1" smtClean="0"/>
              <a:t>BioPython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Bio.Blast</a:t>
            </a:r>
            <a:r>
              <a:rPr lang="en-US" dirty="0" smtClean="0"/>
              <a:t> import NCBIXML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41667" r="37701" b="51041"/>
          <a:stretch>
            <a:fillRect/>
          </a:stretch>
        </p:blipFill>
        <p:spPr bwMode="auto">
          <a:xfrm>
            <a:off x="533400" y="2514600"/>
            <a:ext cx="7086600" cy="57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	Python </a:t>
            </a:r>
            <a:r>
              <a:rPr lang="en-US" dirty="0" smtClean="0"/>
              <a:t>is more suited for small-scale projects, as it is a scripting language. Java, although faster and more robust, is a poorer fit for our needs. Python’s syntax also complements short, looping programs while Java’s syntax defines things more clearly but takes more space.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1731</TotalTime>
  <Words>147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Study of Immune Epitopes: Java vs. Python</vt:lpstr>
      <vt:lpstr>Objectives</vt:lpstr>
      <vt:lpstr>Java vs Python</vt:lpstr>
      <vt:lpstr>BioJava vs BioPython</vt:lpstr>
      <vt:lpstr>Querying IEDB</vt:lpstr>
      <vt:lpstr>BLASTing</vt:lpstr>
      <vt:lpstr>Parsing BLAST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Immune Epitopes: Java vs. Python</dc:title>
  <dc:creator>Allen Cao</dc:creator>
  <cp:lastModifiedBy>Allen Cao</cp:lastModifiedBy>
  <cp:revision>167</cp:revision>
  <dcterms:created xsi:type="dcterms:W3CDTF">2013-08-04T05:42:19Z</dcterms:created>
  <dcterms:modified xsi:type="dcterms:W3CDTF">2013-08-06T07:09:12Z</dcterms:modified>
</cp:coreProperties>
</file>