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4660"/>
  </p:normalViewPr>
  <p:slideViewPr>
    <p:cSldViewPr>
      <p:cViewPr varScale="1">
        <p:scale>
          <a:sx n="67" d="100"/>
          <a:sy n="67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2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5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396D-AB91-4C7E-BF27-1061A30EC0F7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91D3-EE98-4A07-AF42-764BAF2DE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05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52438"/>
            <a:ext cx="77057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93440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"/>
            <a:ext cx="120015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95400"/>
            <a:ext cx="9048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63600" cy="771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228850"/>
            <a:ext cx="4438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200" cy="748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92075" cy="711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패키지를 설치하지 않고 아래 프로그램을 설치한다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최신 버전이 </a:t>
            </a:r>
            <a:r>
              <a:rPr lang="ko-KR" altLang="en-US" dirty="0" err="1" smtClean="0"/>
              <a:t>텐서플로우를</a:t>
            </a:r>
            <a:r>
              <a:rPr lang="ko-KR" altLang="en-US" dirty="0" smtClean="0"/>
              <a:t> 지원하는 형태로 자동으로 설치된다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Anaconda </a:t>
            </a:r>
          </a:p>
          <a:p>
            <a:endParaRPr lang="en-US" altLang="ko-KR" dirty="0"/>
          </a:p>
          <a:p>
            <a:r>
              <a:rPr lang="en-US" altLang="ko-KR" dirty="0" smtClean="0"/>
              <a:t>VS studio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77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51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5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5825" cy="73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9563100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63"/>
            <a:ext cx="1066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8"/>
            <a:ext cx="97440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50"/>
            <a:ext cx="107251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85775"/>
            <a:ext cx="741045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</Words>
  <Application>Microsoft Office PowerPoint</Application>
  <PresentationFormat>화면 슬라이드 쇼(4:3)</PresentationFormat>
  <Paragraphs>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12</cp:revision>
  <dcterms:created xsi:type="dcterms:W3CDTF">2018-11-17T03:03:20Z</dcterms:created>
  <dcterms:modified xsi:type="dcterms:W3CDTF">2018-11-17T09:29:42Z</dcterms:modified>
</cp:coreProperties>
</file>