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28"/>
  </p:notesMasterIdLst>
  <p:handoutMasterIdLst>
    <p:handoutMasterId r:id="rId29"/>
  </p:handoutMasterIdLst>
  <p:sldIdLst>
    <p:sldId id="1158" r:id="rId2"/>
    <p:sldId id="579" r:id="rId3"/>
    <p:sldId id="1160" r:id="rId4"/>
    <p:sldId id="258" r:id="rId5"/>
    <p:sldId id="1161" r:id="rId6"/>
    <p:sldId id="259" r:id="rId7"/>
    <p:sldId id="1155" r:id="rId8"/>
    <p:sldId id="1152" r:id="rId9"/>
    <p:sldId id="266" r:id="rId10"/>
    <p:sldId id="263" r:id="rId11"/>
    <p:sldId id="264" r:id="rId12"/>
    <p:sldId id="1157" r:id="rId13"/>
    <p:sldId id="268" r:id="rId14"/>
    <p:sldId id="271" r:id="rId15"/>
    <p:sldId id="269" r:id="rId16"/>
    <p:sldId id="270" r:id="rId17"/>
    <p:sldId id="1159" r:id="rId18"/>
    <p:sldId id="273" r:id="rId19"/>
    <p:sldId id="274" r:id="rId20"/>
    <p:sldId id="275" r:id="rId21"/>
    <p:sldId id="278" r:id="rId22"/>
    <p:sldId id="279" r:id="rId23"/>
    <p:sldId id="280" r:id="rId24"/>
    <p:sldId id="281" r:id="rId25"/>
    <p:sldId id="277"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67" autoAdjust="0"/>
  </p:normalViewPr>
  <p:slideViewPr>
    <p:cSldViewPr snapToGrid="0">
      <p:cViewPr varScale="1">
        <p:scale>
          <a:sx n="107" d="100"/>
          <a:sy n="107"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Kết quả kiểm thử</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Thông qua</c:v>
                </c:pt>
              </c:strCache>
            </c:strRef>
          </c:tx>
          <c:spPr>
            <a:solidFill>
              <a:schemeClr val="accent4">
                <a:lumMod val="75000"/>
              </a:schemeClr>
            </a:solidFill>
            <a:ln>
              <a:noFill/>
            </a:ln>
            <a:effectLst/>
          </c:spPr>
          <c:invertIfNegative val="0"/>
          <c:dLbls>
            <c:dLbl>
              <c:idx val="0"/>
              <c:tx>
                <c:rich>
                  <a:bodyPr/>
                  <a:lstStyle/>
                  <a:p>
                    <a:fld id="{1864AE9A-60AD-4AA2-813F-AC44C4DD8A0B}" type="VALUE">
                      <a:rPr lang="en-US" sz="1800">
                        <a:latin typeface="DejaVu Sans" panose="020B0603030804020204" pitchFamily="34" charset="0"/>
                        <a:ea typeface="DejaVu Sans" panose="020B0603030804020204" pitchFamily="34" charset="0"/>
                        <a:cs typeface="DejaVu Sans" panose="020B0603030804020204" pitchFamily="34" charset="0"/>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A693-4744-9D02-6AAA162DFD0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Test cases</c:v>
                </c:pt>
                <c:pt idx="1">
                  <c:v>Lỗi tìm thấy</c:v>
                </c:pt>
                <c:pt idx="2">
                  <c:v>Bugs</c:v>
                </c:pt>
              </c:strCache>
            </c:strRef>
          </c:cat>
          <c:val>
            <c:numRef>
              <c:f>Sheet1!$B$2:$B$4</c:f>
              <c:numCache>
                <c:formatCode>General</c:formatCode>
                <c:ptCount val="3"/>
                <c:pt idx="0">
                  <c:v>30</c:v>
                </c:pt>
              </c:numCache>
            </c:numRef>
          </c:val>
          <c:extLst>
            <c:ext xmlns:c16="http://schemas.microsoft.com/office/drawing/2014/chart" uri="{C3380CC4-5D6E-409C-BE32-E72D297353CC}">
              <c16:uniqueId val="{00000000-A693-4744-9D02-6AAA162DFD06}"/>
            </c:ext>
          </c:extLst>
        </c:ser>
        <c:ser>
          <c:idx val="1"/>
          <c:order val="1"/>
          <c:tx>
            <c:strRef>
              <c:f>Sheet1!$C$1</c:f>
              <c:strCache>
                <c:ptCount val="1"/>
                <c:pt idx="0">
                  <c:v>Thất bại</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solidFill>
                    <a:latin typeface="DejaVu Sans" panose="020B0603030804020204" pitchFamily="34" charset="0"/>
                    <a:ea typeface="DejaVu Sans" panose="020B0603030804020204" pitchFamily="34" charset="0"/>
                    <a:cs typeface="DejaVu Sans" panose="020B0603030804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Test cases</c:v>
                </c:pt>
                <c:pt idx="1">
                  <c:v>Lỗi tìm thấy</c:v>
                </c:pt>
                <c:pt idx="2">
                  <c:v>Bugs</c:v>
                </c:pt>
              </c:strCache>
            </c:strRef>
          </c:cat>
          <c:val>
            <c:numRef>
              <c:f>Sheet1!$C$2:$C$4</c:f>
              <c:numCache>
                <c:formatCode>General</c:formatCode>
                <c:ptCount val="3"/>
                <c:pt idx="0">
                  <c:v>12</c:v>
                </c:pt>
              </c:numCache>
            </c:numRef>
          </c:val>
          <c:extLst>
            <c:ext xmlns:c16="http://schemas.microsoft.com/office/drawing/2014/chart" uri="{C3380CC4-5D6E-409C-BE32-E72D297353CC}">
              <c16:uniqueId val="{00000001-A693-4744-9D02-6AAA162DFD06}"/>
            </c:ext>
          </c:extLst>
        </c:ser>
        <c:ser>
          <c:idx val="2"/>
          <c:order val="2"/>
          <c:tx>
            <c:strRef>
              <c:f>Sheet1!$D$1</c:f>
              <c:strCache>
                <c:ptCount val="1"/>
                <c:pt idx="0">
                  <c:v>Đã khắc phục</c:v>
                </c:pt>
              </c:strCache>
            </c:strRef>
          </c:tx>
          <c:spPr>
            <a:solidFill>
              <a:schemeClr val="accent3"/>
            </a:solidFill>
            <a:ln>
              <a:noFill/>
            </a:ln>
            <a:effectLst/>
          </c:spPr>
          <c:invertIfNegative val="0"/>
          <c:dLbls>
            <c:dLbl>
              <c:idx val="2"/>
              <c:tx>
                <c:rich>
                  <a:bodyPr/>
                  <a:lstStyle/>
                  <a:p>
                    <a:fld id="{92FDF092-1C42-4F8C-BFEE-1797FA900C0A}" type="VALUE">
                      <a:rPr lang="en-US" sz="1800">
                        <a:latin typeface="DejaVu Sans" panose="020B0603030804020204" pitchFamily="34" charset="0"/>
                        <a:ea typeface="DejaVu Sans" panose="020B0603030804020204" pitchFamily="34" charset="0"/>
                        <a:cs typeface="DejaVu Sans" panose="020B0603030804020204" pitchFamily="34" charset="0"/>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A693-4744-9D02-6AAA162DFD0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Test cases</c:v>
                </c:pt>
                <c:pt idx="1">
                  <c:v>Lỗi tìm thấy</c:v>
                </c:pt>
                <c:pt idx="2">
                  <c:v>Bugs</c:v>
                </c:pt>
              </c:strCache>
            </c:strRef>
          </c:cat>
          <c:val>
            <c:numRef>
              <c:f>Sheet1!$D$2:$D$4</c:f>
              <c:numCache>
                <c:formatCode>General</c:formatCode>
                <c:ptCount val="3"/>
                <c:pt idx="2">
                  <c:v>4</c:v>
                </c:pt>
              </c:numCache>
            </c:numRef>
          </c:val>
          <c:extLst>
            <c:ext xmlns:c16="http://schemas.microsoft.com/office/drawing/2014/chart" uri="{C3380CC4-5D6E-409C-BE32-E72D297353CC}">
              <c16:uniqueId val="{00000002-A693-4744-9D02-6AAA162DFD06}"/>
            </c:ext>
          </c:extLst>
        </c:ser>
        <c:ser>
          <c:idx val="3"/>
          <c:order val="3"/>
          <c:tx>
            <c:strRef>
              <c:f>Sheet1!$E$1</c:f>
              <c:strCache>
                <c:ptCount val="1"/>
                <c:pt idx="0">
                  <c:v>Chưa khắc phục</c:v>
                </c:pt>
              </c:strCache>
            </c:strRef>
          </c:tx>
          <c:spPr>
            <a:solidFill>
              <a:srgbClr val="FFC000"/>
            </a:solidFill>
            <a:ln>
              <a:noFill/>
            </a:ln>
            <a:effectLst/>
          </c:spPr>
          <c:invertIfNegative val="0"/>
          <c:dLbls>
            <c:dLbl>
              <c:idx val="2"/>
              <c:tx>
                <c:rich>
                  <a:bodyPr/>
                  <a:lstStyle/>
                  <a:p>
                    <a:fld id="{87EDA38A-E8BF-4CFE-A57A-ED8E9B857BAF}" type="VALUE">
                      <a:rPr lang="en-US" sz="1800">
                        <a:latin typeface="DejaVu Sans" panose="020B0603030804020204" pitchFamily="34" charset="0"/>
                        <a:ea typeface="DejaVu Sans" panose="020B0603030804020204" pitchFamily="34" charset="0"/>
                        <a:cs typeface="DejaVu Sans" panose="020B0603030804020204" pitchFamily="34" charset="0"/>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A693-4744-9D02-6AAA162DFD0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Test cases</c:v>
                </c:pt>
                <c:pt idx="1">
                  <c:v>Lỗi tìm thấy</c:v>
                </c:pt>
                <c:pt idx="2">
                  <c:v>Bugs</c:v>
                </c:pt>
              </c:strCache>
            </c:strRef>
          </c:cat>
          <c:val>
            <c:numRef>
              <c:f>Sheet1!$E$2:$E$4</c:f>
              <c:numCache>
                <c:formatCode>General</c:formatCode>
                <c:ptCount val="3"/>
                <c:pt idx="2">
                  <c:v>8</c:v>
                </c:pt>
              </c:numCache>
            </c:numRef>
          </c:val>
          <c:extLst>
            <c:ext xmlns:c16="http://schemas.microsoft.com/office/drawing/2014/chart" uri="{C3380CC4-5D6E-409C-BE32-E72D297353CC}">
              <c16:uniqueId val="{00000003-A693-4744-9D02-6AAA162DFD06}"/>
            </c:ext>
          </c:extLst>
        </c:ser>
        <c:ser>
          <c:idx val="4"/>
          <c:order val="4"/>
          <c:tx>
            <c:strRef>
              <c:f>Sheet1!$F$1</c:f>
              <c:strCache>
                <c:ptCount val="1"/>
                <c:pt idx="0">
                  <c:v>Số lượng lỗi</c:v>
                </c:pt>
              </c:strCache>
            </c:strRef>
          </c:tx>
          <c:spPr>
            <a:solidFill>
              <a:srgbClr val="FF0000"/>
            </a:solidFill>
            <a:ln>
              <a:noFill/>
            </a:ln>
            <a:effectLst/>
          </c:spPr>
          <c:invertIfNegative val="0"/>
          <c:dLbls>
            <c:dLbl>
              <c:idx val="1"/>
              <c:tx>
                <c:rich>
                  <a:bodyPr/>
                  <a:lstStyle/>
                  <a:p>
                    <a:fld id="{BA024F2B-880A-4DB1-A7A5-F2FAB71E7929}" type="VALUE">
                      <a:rPr lang="en-US" sz="1800"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693-4744-9D02-6AAA162DFD0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DejaVu Sans" panose="020B0603030804020204" pitchFamily="34" charset="0"/>
                    <a:ea typeface="DejaVu Sans" panose="020B0603030804020204" pitchFamily="34" charset="0"/>
                    <a:cs typeface="DejaVu Sans" panose="020B0603030804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Test cases</c:v>
                </c:pt>
                <c:pt idx="1">
                  <c:v>Lỗi tìm thấy</c:v>
                </c:pt>
                <c:pt idx="2">
                  <c:v>Bugs</c:v>
                </c:pt>
              </c:strCache>
            </c:strRef>
          </c:cat>
          <c:val>
            <c:numRef>
              <c:f>Sheet1!$F$2:$F$4</c:f>
              <c:numCache>
                <c:formatCode>General</c:formatCode>
                <c:ptCount val="3"/>
                <c:pt idx="1">
                  <c:v>12</c:v>
                </c:pt>
              </c:numCache>
            </c:numRef>
          </c:val>
          <c:extLst>
            <c:ext xmlns:c16="http://schemas.microsoft.com/office/drawing/2014/chart" uri="{C3380CC4-5D6E-409C-BE32-E72D297353CC}">
              <c16:uniqueId val="{00000004-A693-4744-9D02-6AAA162DFD06}"/>
            </c:ext>
          </c:extLst>
        </c:ser>
        <c:dLbls>
          <c:dLblPos val="ctr"/>
          <c:showLegendKey val="0"/>
          <c:showVal val="1"/>
          <c:showCatName val="0"/>
          <c:showSerName val="0"/>
          <c:showPercent val="0"/>
          <c:showBubbleSize val="0"/>
        </c:dLbls>
        <c:gapWidth val="79"/>
        <c:overlap val="100"/>
        <c:axId val="647817055"/>
        <c:axId val="461995823"/>
      </c:barChart>
      <c:catAx>
        <c:axId val="6478170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DejaVu Sans" panose="020B0603030804020204" pitchFamily="34" charset="0"/>
                <a:ea typeface="DejaVu Sans" panose="020B0603030804020204" pitchFamily="34" charset="0"/>
                <a:cs typeface="DejaVu Sans" panose="020B0603030804020204" pitchFamily="34" charset="0"/>
              </a:defRPr>
            </a:pPr>
            <a:endParaRPr lang="en-US"/>
          </a:p>
        </c:txPr>
        <c:crossAx val="461995823"/>
        <c:crosses val="autoZero"/>
        <c:auto val="1"/>
        <c:lblAlgn val="ctr"/>
        <c:lblOffset val="100"/>
        <c:noMultiLvlLbl val="0"/>
      </c:catAx>
      <c:valAx>
        <c:axId val="461995823"/>
        <c:scaling>
          <c:orientation val="minMax"/>
        </c:scaling>
        <c:delete val="1"/>
        <c:axPos val="l"/>
        <c:numFmt formatCode="General" sourceLinked="1"/>
        <c:majorTickMark val="none"/>
        <c:minorTickMark val="none"/>
        <c:tickLblPos val="nextTo"/>
        <c:crossAx val="64781705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Thời gian làm việc</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Thời gian</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B29-4CFB-AC87-B86F1329E4FB}"/>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6B29-4CFB-AC87-B86F1329E4FB}"/>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B29-4CFB-AC87-B86F1329E4FB}"/>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6B29-4CFB-AC87-B86F1329E4FB}"/>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6B29-4CFB-AC87-B86F1329E4FB}"/>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2-6B29-4CFB-AC87-B86F1329E4FB}"/>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6B29-4CFB-AC87-B86F1329E4FB}"/>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6B29-4CFB-AC87-B86F1329E4FB}"/>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Nguyễn Hoàng Khang</c:v>
                </c:pt>
                <c:pt idx="1">
                  <c:v>Bùi Huỳnh Trung Tín</c:v>
                </c:pt>
                <c:pt idx="2">
                  <c:v>Tăng Hoàng Yến</c:v>
                </c:pt>
                <c:pt idx="3">
                  <c:v>Trần Thị Trâm Ngân</c:v>
                </c:pt>
              </c:strCache>
            </c:strRef>
          </c:cat>
          <c:val>
            <c:numRef>
              <c:f>Sheet1!$B$2:$B$5</c:f>
              <c:numCache>
                <c:formatCode>General</c:formatCode>
                <c:ptCount val="4"/>
                <c:pt idx="0">
                  <c:v>15415</c:v>
                </c:pt>
                <c:pt idx="1">
                  <c:v>19025</c:v>
                </c:pt>
                <c:pt idx="2">
                  <c:v>19390</c:v>
                </c:pt>
                <c:pt idx="3">
                  <c:v>15380</c:v>
                </c:pt>
              </c:numCache>
            </c:numRef>
          </c:val>
          <c:extLst>
            <c:ext xmlns:c16="http://schemas.microsoft.com/office/drawing/2014/chart" uri="{C3380CC4-5D6E-409C-BE32-E72D297353CC}">
              <c16:uniqueId val="{00000000-6B29-4CFB-AC87-B86F1329E4FB}"/>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500" baseline="0"/>
              <a:t>LƯỢNG CÔNG VIỆC</a:t>
            </a:r>
            <a:endParaRPr lang="en-US" sz="2500"/>
          </a:p>
        </c:rich>
      </c:tx>
      <c:layout>
        <c:manualLayout>
          <c:xMode val="edge"/>
          <c:yMode val="edge"/>
          <c:x val="0.46212028281369205"/>
          <c:y val="0.10726056800513122"/>
        </c:manualLayout>
      </c:layout>
      <c:overlay val="1"/>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5.5625043419049058E-2"/>
          <c:y val="0.16639258272137003"/>
          <c:w val="0.50112924401529124"/>
          <c:h val="0.94637415180375939"/>
        </c:manualLayout>
      </c:layout>
      <c:pieChart>
        <c:varyColors val="1"/>
        <c:ser>
          <c:idx val="0"/>
          <c:order val="0"/>
          <c:tx>
            <c:strRef>
              <c:f>Sheet1!$B$1</c:f>
              <c:strCache>
                <c:ptCount val="1"/>
                <c:pt idx="0">
                  <c:v>Tỉ lệ đóng góp</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BF5-4B91-92ED-F890E585B3F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D8E-400C-978C-3CBE237276F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BF5-4B91-92ED-F890E585B3F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DD8E-400C-978C-3CBE237276F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Nguyễn Hoàng Khang</c:v>
                </c:pt>
                <c:pt idx="1">
                  <c:v>Bùi Huỳnh Trung Tín</c:v>
                </c:pt>
                <c:pt idx="2">
                  <c:v>Tăng Hoàng Yến</c:v>
                </c:pt>
                <c:pt idx="3">
                  <c:v>Trần Thị Trâm Ngân</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DD8E-400C-978C-3CBE237276F5}"/>
            </c:ext>
          </c:extLst>
        </c:ser>
        <c:ser>
          <c:idx val="1"/>
          <c:order val="1"/>
          <c:tx>
            <c:strRef>
              <c:f>Sheet1!$C$1</c:f>
              <c:strCache>
                <c:ptCount val="1"/>
                <c:pt idx="0">
                  <c:v>Thời gian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BF5-4B91-92ED-F890E585B3F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0BF5-4B91-92ED-F890E585B3F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0BF5-4B91-92ED-F890E585B3F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0BF5-4B91-92ED-F890E585B3F3}"/>
              </c:ext>
            </c:extLst>
          </c:dPt>
          <c:dLbls>
            <c:spPr>
              <a:pattFill prst="pct75">
                <a:fgClr>
                  <a:prstClr val="black">
                    <a:lumMod val="75000"/>
                    <a:lumOff val="25000"/>
                  </a:prstClr>
                </a:fgClr>
                <a:bgClr>
                  <a:prstClr val="black">
                    <a:lumMod val="65000"/>
                    <a:lumOff val="35000"/>
                  </a:prst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Nguyễn Hoàng Khang</c:v>
                </c:pt>
                <c:pt idx="1">
                  <c:v>Bùi Huỳnh Trung Tín</c:v>
                </c:pt>
                <c:pt idx="2">
                  <c:v>Tăng Hoàng Yến</c:v>
                </c:pt>
                <c:pt idx="3">
                  <c:v>Trần Thị Trâm Ngân</c:v>
                </c:pt>
              </c:strCache>
            </c:strRef>
          </c:cat>
          <c:val>
            <c:numRef>
              <c:f>Sheet1!$C$2:$C$5</c:f>
              <c:numCache>
                <c:formatCode>General</c:formatCode>
                <c:ptCount val="4"/>
              </c:numCache>
            </c:numRef>
          </c:val>
          <c:extLst>
            <c:ext xmlns:c16="http://schemas.microsoft.com/office/drawing/2014/chart" uri="{C3380CC4-5D6E-409C-BE32-E72D297353CC}">
              <c16:uniqueId val="{00000003-DD8E-400C-978C-3CBE237276F5}"/>
            </c:ext>
          </c:extLst>
        </c:ser>
        <c:dLbls>
          <c:dLblPos val="ctr"/>
          <c:showLegendKey val="0"/>
          <c:showVal val="0"/>
          <c:showCatName val="0"/>
          <c:showSerName val="0"/>
          <c:showPercent val="1"/>
          <c:showBubbleSize val="0"/>
          <c:showLeaderLines val="1"/>
        </c:dLbls>
        <c:firstSliceAng val="210"/>
      </c:pieChart>
      <c:spPr>
        <a:noFill/>
        <a:ln>
          <a:noFill/>
        </a:ln>
        <a:effectLst/>
      </c:spPr>
    </c:plotArea>
    <c:legend>
      <c:legendPos val="r"/>
      <c:layout>
        <c:manualLayout>
          <c:xMode val="edge"/>
          <c:yMode val="edge"/>
          <c:x val="0.55851323162271149"/>
          <c:y val="0.23437932247368301"/>
          <c:w val="0.38294959760320596"/>
          <c:h val="0.58910512485890298"/>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tx1">
          <a:lumMod val="65000"/>
          <a:lumOff val="35000"/>
        </a:schemeClr>
      </a:fgClr>
      <a:bgClr>
        <a:schemeClr val="bg1"/>
      </a:bgClr>
    </a:patt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66DD74-1D2C-4D2B-81B2-6369CB648630}" type="doc">
      <dgm:prSet loTypeId="urn:microsoft.com/office/officeart/2005/8/layout/orgChart1" loCatId="hierarchy" qsTypeId="urn:microsoft.com/office/officeart/2005/8/quickstyle/simple2" qsCatId="simple" csTypeId="urn:microsoft.com/office/officeart/2005/8/colors/accent1_2" csCatId="accent1" phldr="1"/>
      <dgm:spPr/>
      <dgm:t>
        <a:bodyPr/>
        <a:lstStyle/>
        <a:p>
          <a:endParaRPr lang="en-US"/>
        </a:p>
      </dgm:t>
    </dgm:pt>
    <dgm:pt modelId="{8B384831-5DA5-42F7-B224-3ECF068DF128}">
      <dgm:prSet phldrT="[Text]" custT="1"/>
      <dgm:spPr/>
      <dgm:t>
        <a:bodyPr tIns="182880" bIns="182880"/>
        <a:lstStyle/>
        <a:p>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Nguyễn Hoàng Khang</a:t>
          </a:r>
        </a:p>
        <a:p>
          <a:endParaRPr lang="en-US" sz="1800" b="1">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Project Manager</a:t>
          </a: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Tester, Business Analyst</a:t>
          </a:r>
        </a:p>
      </dgm:t>
    </dgm:pt>
    <dgm:pt modelId="{DF9AED92-B654-46B0-B47D-CC86DF26777F}" type="parTrans" cxnId="{469A4DE5-B391-4F4B-8C37-2E18636E0BF2}">
      <dgm:prSet/>
      <dgm:spPr/>
      <dgm:t>
        <a:bodyPr/>
        <a:lstStyle/>
        <a:p>
          <a:endParaRPr lang="en-US"/>
        </a:p>
      </dgm:t>
    </dgm:pt>
    <dgm:pt modelId="{1E881F03-8441-440E-AD3E-F8C46CC0F699}" type="sibTrans" cxnId="{469A4DE5-B391-4F4B-8C37-2E18636E0BF2}">
      <dgm:prSet/>
      <dgm:spPr/>
      <dgm:t>
        <a:bodyPr/>
        <a:lstStyle/>
        <a:p>
          <a:endParaRPr lang="en-US"/>
        </a:p>
      </dgm:t>
    </dgm:pt>
    <dgm:pt modelId="{62234B83-B00F-4712-9159-1BA5F57490C0}">
      <dgm:prSet phldrT="[Text]" custT="1"/>
      <dgm:spPr/>
      <dgm:t>
        <a:bodyPr tIns="182880" bIns="182880"/>
        <a:lstStyle/>
        <a:p>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Tăng</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Hoàng Yến</a:t>
          </a:r>
        </a:p>
        <a:p>
          <a:endParaRPr lang="en-US" sz="1800" b="1">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Developer</a:t>
          </a: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Tester, Business Analyst</a:t>
          </a:r>
        </a:p>
      </dgm:t>
    </dgm:pt>
    <dgm:pt modelId="{DDA47E6B-D247-4733-B44A-4BDEC4A40EC9}" type="parTrans" cxnId="{978235D0-3222-4251-95AD-89199CD1753A}">
      <dgm:prSet/>
      <dgm:spPr/>
      <dgm:t>
        <a:bodyPr tIns="182880" bIns="182880"/>
        <a:lstStyle/>
        <a:p>
          <a:endPar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dgm:t>
    </dgm:pt>
    <dgm:pt modelId="{1A09177D-AEE3-4875-A874-1F9619729ACC}" type="sibTrans" cxnId="{978235D0-3222-4251-95AD-89199CD1753A}">
      <dgm:prSet/>
      <dgm:spPr/>
      <dgm:t>
        <a:bodyPr/>
        <a:lstStyle/>
        <a:p>
          <a:endParaRPr lang="en-US"/>
        </a:p>
      </dgm:t>
    </dgm:pt>
    <dgm:pt modelId="{52C96B41-8954-4E8C-BB59-48FD300B44BF}">
      <dgm:prSet custT="1"/>
      <dgm:spPr/>
      <dgm:t>
        <a:bodyPr tIns="182880" bIns="182880"/>
        <a:lstStyle/>
        <a:p>
          <a:pPr algn="ctr"/>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Bùi</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Huỳnh</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Trung</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Tín</a:t>
          </a:r>
        </a:p>
        <a:p>
          <a:pPr algn="ctr"/>
          <a:endParaRPr lang="en-US" sz="1800" b="1">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pPr algn="ctr"/>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Business Analyst</a:t>
          </a:r>
        </a:p>
        <a:p>
          <a:pPr algn="ctr"/>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Tester</a:t>
          </a:r>
        </a:p>
      </dgm:t>
    </dgm:pt>
    <dgm:pt modelId="{28F299ED-D9FA-4999-BC6C-8C276649CD52}" type="parTrans" cxnId="{15238C92-B004-4C93-8A48-446CA640C179}">
      <dgm:prSet/>
      <dgm:spPr/>
      <dgm:t>
        <a:bodyPr tIns="182880" bIns="182880"/>
        <a:lstStyle/>
        <a:p>
          <a:endPar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dgm:t>
    </dgm:pt>
    <dgm:pt modelId="{EB525353-54CE-412E-94DB-600E8D7DE3C0}" type="sibTrans" cxnId="{15238C92-B004-4C93-8A48-446CA640C179}">
      <dgm:prSet/>
      <dgm:spPr/>
      <dgm:t>
        <a:bodyPr/>
        <a:lstStyle/>
        <a:p>
          <a:endParaRPr lang="en-US"/>
        </a:p>
      </dgm:t>
    </dgm:pt>
    <dgm:pt modelId="{F61166B2-B76F-4E10-9012-2463195B3600}">
      <dgm:prSet custT="1"/>
      <dgm:spPr/>
      <dgm:t>
        <a:bodyPr tIns="182880" bIns="182880"/>
        <a:lstStyle/>
        <a:p>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Trần</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Thị</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Trâm</a:t>
          </a:r>
          <a:r>
            <a:rPr lang="en-US" sz="1800" b="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Ngân</a:t>
          </a:r>
        </a:p>
        <a:p>
          <a:endParaRPr lang="en-US" sz="1800" b="1">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Tester</a:t>
          </a:r>
        </a:p>
        <a:p>
          <a:r>
            <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Business Analyst</a:t>
          </a:r>
        </a:p>
      </dgm:t>
    </dgm:pt>
    <dgm:pt modelId="{79A3AC86-C083-4794-9C86-FBDBBE198143}" type="parTrans" cxnId="{ECBA6EB1-58C0-4EEE-9010-3BA51380F7F3}">
      <dgm:prSet/>
      <dgm:spPr/>
      <dgm:t>
        <a:bodyPr tIns="182880" bIns="182880"/>
        <a:lstStyle/>
        <a:p>
          <a:endParaRPr lang="en-US" sz="18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dgm:t>
    </dgm:pt>
    <dgm:pt modelId="{68D041F4-58C2-4015-9601-9E947D0219F0}" type="sibTrans" cxnId="{ECBA6EB1-58C0-4EEE-9010-3BA51380F7F3}">
      <dgm:prSet/>
      <dgm:spPr/>
      <dgm:t>
        <a:bodyPr/>
        <a:lstStyle/>
        <a:p>
          <a:endParaRPr lang="en-US"/>
        </a:p>
      </dgm:t>
    </dgm:pt>
    <dgm:pt modelId="{4FD57F38-460A-4B34-B5AB-CF849F96B118}" type="pres">
      <dgm:prSet presAssocID="{6566DD74-1D2C-4D2B-81B2-6369CB648630}" presName="hierChild1" presStyleCnt="0">
        <dgm:presLayoutVars>
          <dgm:orgChart val="1"/>
          <dgm:chPref val="1"/>
          <dgm:dir/>
          <dgm:animOne val="branch"/>
          <dgm:animLvl val="lvl"/>
          <dgm:resizeHandles/>
        </dgm:presLayoutVars>
      </dgm:prSet>
      <dgm:spPr/>
    </dgm:pt>
    <dgm:pt modelId="{FDA68B50-0D14-4B8A-AA82-0F00B84560B5}" type="pres">
      <dgm:prSet presAssocID="{8B384831-5DA5-42F7-B224-3ECF068DF128}" presName="hierRoot1" presStyleCnt="0">
        <dgm:presLayoutVars>
          <dgm:hierBranch val="init"/>
        </dgm:presLayoutVars>
      </dgm:prSet>
      <dgm:spPr/>
    </dgm:pt>
    <dgm:pt modelId="{0BBC3F1B-6356-4AFD-A18D-A7C322A4BB90}" type="pres">
      <dgm:prSet presAssocID="{8B384831-5DA5-42F7-B224-3ECF068DF128}" presName="rootComposite1" presStyleCnt="0"/>
      <dgm:spPr/>
    </dgm:pt>
    <dgm:pt modelId="{37766540-1E02-495D-95CA-B024AA7D9CC6}" type="pres">
      <dgm:prSet presAssocID="{8B384831-5DA5-42F7-B224-3ECF068DF128}" presName="rootText1" presStyleLbl="node0" presStyleIdx="0" presStyleCnt="1" custScaleX="283899" custScaleY="363282" custLinFactNeighborX="11221" custLinFactNeighborY="-6121">
        <dgm:presLayoutVars>
          <dgm:chPref val="3"/>
        </dgm:presLayoutVars>
      </dgm:prSet>
      <dgm:spPr/>
    </dgm:pt>
    <dgm:pt modelId="{C3A34EC1-1CBB-4342-940C-F42BB808A232}" type="pres">
      <dgm:prSet presAssocID="{8B384831-5DA5-42F7-B224-3ECF068DF128}" presName="rootConnector1" presStyleLbl="node1" presStyleIdx="0" presStyleCnt="0"/>
      <dgm:spPr/>
    </dgm:pt>
    <dgm:pt modelId="{4F8F699F-99C5-45EF-BB92-02E3FA52B6EE}" type="pres">
      <dgm:prSet presAssocID="{8B384831-5DA5-42F7-B224-3ECF068DF128}" presName="hierChild2" presStyleCnt="0"/>
      <dgm:spPr/>
    </dgm:pt>
    <dgm:pt modelId="{C3D91CD7-161A-4F16-8B8C-BF9F95234A0F}" type="pres">
      <dgm:prSet presAssocID="{28F299ED-D9FA-4999-BC6C-8C276649CD52}" presName="Name37" presStyleLbl="parChTrans1D2" presStyleIdx="0" presStyleCnt="3" custSzX="4135349" custSzY="2514606"/>
      <dgm:spPr/>
    </dgm:pt>
    <dgm:pt modelId="{58CF093C-D5BF-4BFE-B578-D752BD41851A}" type="pres">
      <dgm:prSet presAssocID="{52C96B41-8954-4E8C-BB59-48FD300B44BF}" presName="hierRoot2" presStyleCnt="0">
        <dgm:presLayoutVars>
          <dgm:hierBranch val="init"/>
        </dgm:presLayoutVars>
      </dgm:prSet>
      <dgm:spPr/>
    </dgm:pt>
    <dgm:pt modelId="{261F7F11-257C-4556-8157-1109093B8B0B}" type="pres">
      <dgm:prSet presAssocID="{52C96B41-8954-4E8C-BB59-48FD300B44BF}" presName="rootComposite" presStyleCnt="0"/>
      <dgm:spPr/>
    </dgm:pt>
    <dgm:pt modelId="{81E130E7-0E74-4E39-8EF7-7B8B1B927E46}" type="pres">
      <dgm:prSet presAssocID="{52C96B41-8954-4E8C-BB59-48FD300B44BF}" presName="rootText" presStyleLbl="node2" presStyleIdx="0" presStyleCnt="3" custScaleX="254483" custScaleY="321731" custLinFactNeighborX="9661">
        <dgm:presLayoutVars>
          <dgm:chPref val="3"/>
        </dgm:presLayoutVars>
      </dgm:prSet>
      <dgm:spPr/>
    </dgm:pt>
    <dgm:pt modelId="{1B6BBAAD-55B7-49C9-8DD9-A9311E3F77B5}" type="pres">
      <dgm:prSet presAssocID="{52C96B41-8954-4E8C-BB59-48FD300B44BF}" presName="rootConnector" presStyleLbl="node2" presStyleIdx="0" presStyleCnt="3"/>
      <dgm:spPr/>
    </dgm:pt>
    <dgm:pt modelId="{2683345E-0140-4525-A520-29658C6A3174}" type="pres">
      <dgm:prSet presAssocID="{52C96B41-8954-4E8C-BB59-48FD300B44BF}" presName="hierChild4" presStyleCnt="0"/>
      <dgm:spPr/>
    </dgm:pt>
    <dgm:pt modelId="{97C80916-768A-4652-8454-C45CBEE6CDF5}" type="pres">
      <dgm:prSet presAssocID="{52C96B41-8954-4E8C-BB59-48FD300B44BF}" presName="hierChild5" presStyleCnt="0"/>
      <dgm:spPr/>
    </dgm:pt>
    <dgm:pt modelId="{89D85B9B-35E6-46B1-9E37-04F4D5AD36C4}" type="pres">
      <dgm:prSet presAssocID="{79A3AC86-C083-4794-9C86-FBDBBE198143}" presName="Name37" presStyleLbl="parChTrans1D2" presStyleIdx="1" presStyleCnt="3" custSzX="284756" custSzY="2514600"/>
      <dgm:spPr/>
    </dgm:pt>
    <dgm:pt modelId="{C449FAC1-2279-4F37-BBCA-5311C47A3FBA}" type="pres">
      <dgm:prSet presAssocID="{F61166B2-B76F-4E10-9012-2463195B3600}" presName="hierRoot2" presStyleCnt="0">
        <dgm:presLayoutVars>
          <dgm:hierBranch val="init"/>
        </dgm:presLayoutVars>
      </dgm:prSet>
      <dgm:spPr/>
    </dgm:pt>
    <dgm:pt modelId="{65FC0535-AE69-4E16-BAEE-FD6F121DED10}" type="pres">
      <dgm:prSet presAssocID="{F61166B2-B76F-4E10-9012-2463195B3600}" presName="rootComposite" presStyleCnt="0"/>
      <dgm:spPr/>
    </dgm:pt>
    <dgm:pt modelId="{1E30845D-7325-41AC-881F-A0596D382164}" type="pres">
      <dgm:prSet presAssocID="{F61166B2-B76F-4E10-9012-2463195B3600}" presName="rootText" presStyleLbl="node2" presStyleIdx="1" presStyleCnt="3" custScaleX="269014" custScaleY="321731" custLinFactNeighborX="9901" custLinFactNeighborY="-2863">
        <dgm:presLayoutVars>
          <dgm:chPref val="3"/>
        </dgm:presLayoutVars>
      </dgm:prSet>
      <dgm:spPr/>
    </dgm:pt>
    <dgm:pt modelId="{D50042B4-6756-4B4A-83D3-EBB38E8AA2A0}" type="pres">
      <dgm:prSet presAssocID="{F61166B2-B76F-4E10-9012-2463195B3600}" presName="rootConnector" presStyleLbl="node2" presStyleIdx="1" presStyleCnt="3"/>
      <dgm:spPr/>
    </dgm:pt>
    <dgm:pt modelId="{DF4D96A1-1193-42B1-AC6D-2E8F0BC8688C}" type="pres">
      <dgm:prSet presAssocID="{F61166B2-B76F-4E10-9012-2463195B3600}" presName="hierChild4" presStyleCnt="0"/>
      <dgm:spPr/>
    </dgm:pt>
    <dgm:pt modelId="{B96F3793-59B7-49B7-B961-5DE5E5C91CFA}" type="pres">
      <dgm:prSet presAssocID="{F61166B2-B76F-4E10-9012-2463195B3600}" presName="hierChild5" presStyleCnt="0"/>
      <dgm:spPr/>
    </dgm:pt>
    <dgm:pt modelId="{80825014-29C6-4B15-A655-64C7FDD541D4}" type="pres">
      <dgm:prSet presAssocID="{DDA47E6B-D247-4733-B44A-4BDEC4A40EC9}" presName="Name37" presStyleLbl="parChTrans1D2" presStyleIdx="2" presStyleCnt="3" custSzX="3780755" custSzY="2514606"/>
      <dgm:spPr/>
    </dgm:pt>
    <dgm:pt modelId="{FFCA852A-0DB3-4E78-A9E7-26841F6DC2F9}" type="pres">
      <dgm:prSet presAssocID="{62234B83-B00F-4712-9159-1BA5F57490C0}" presName="hierRoot2" presStyleCnt="0">
        <dgm:presLayoutVars>
          <dgm:hierBranch val="init"/>
        </dgm:presLayoutVars>
      </dgm:prSet>
      <dgm:spPr/>
    </dgm:pt>
    <dgm:pt modelId="{1AE2E7C0-1E3B-40D6-8627-5285B1B0F984}" type="pres">
      <dgm:prSet presAssocID="{62234B83-B00F-4712-9159-1BA5F57490C0}" presName="rootComposite" presStyleCnt="0"/>
      <dgm:spPr/>
    </dgm:pt>
    <dgm:pt modelId="{9B9A4EB6-D4DD-45E8-8931-F77454AA4DB7}" type="pres">
      <dgm:prSet presAssocID="{62234B83-B00F-4712-9159-1BA5F57490C0}" presName="rootText" presStyleLbl="node2" presStyleIdx="2" presStyleCnt="3" custScaleX="254483" custScaleY="321731" custLinFactNeighborX="27611" custLinFactNeighborY="1932">
        <dgm:presLayoutVars>
          <dgm:chPref val="3"/>
        </dgm:presLayoutVars>
      </dgm:prSet>
      <dgm:spPr/>
    </dgm:pt>
    <dgm:pt modelId="{57586F97-1E63-4455-AAD7-B378FCF28355}" type="pres">
      <dgm:prSet presAssocID="{62234B83-B00F-4712-9159-1BA5F57490C0}" presName="rootConnector" presStyleLbl="node2" presStyleIdx="2" presStyleCnt="3"/>
      <dgm:spPr/>
    </dgm:pt>
    <dgm:pt modelId="{C39E31D6-8549-4352-B9B2-5D14012EE43E}" type="pres">
      <dgm:prSet presAssocID="{62234B83-B00F-4712-9159-1BA5F57490C0}" presName="hierChild4" presStyleCnt="0"/>
      <dgm:spPr/>
    </dgm:pt>
    <dgm:pt modelId="{0DEE85BA-75F7-4A4A-81E5-4663558FC0F8}" type="pres">
      <dgm:prSet presAssocID="{62234B83-B00F-4712-9159-1BA5F57490C0}" presName="hierChild5" presStyleCnt="0"/>
      <dgm:spPr/>
    </dgm:pt>
    <dgm:pt modelId="{A83C2295-E5E8-47FB-AEA4-60AD7AF73A15}" type="pres">
      <dgm:prSet presAssocID="{8B384831-5DA5-42F7-B224-3ECF068DF128}" presName="hierChild3" presStyleCnt="0"/>
      <dgm:spPr/>
    </dgm:pt>
  </dgm:ptLst>
  <dgm:cxnLst>
    <dgm:cxn modelId="{40E04001-A33C-46D0-B9B0-6D4C2AAD37F8}" type="presOf" srcId="{52C96B41-8954-4E8C-BB59-48FD300B44BF}" destId="{81E130E7-0E74-4E39-8EF7-7B8B1B927E46}" srcOrd="0" destOrd="0" presId="urn:microsoft.com/office/officeart/2005/8/layout/orgChart1"/>
    <dgm:cxn modelId="{7983F019-3D7E-40A4-B01C-975D5E79442D}" type="presOf" srcId="{28F299ED-D9FA-4999-BC6C-8C276649CD52}" destId="{C3D91CD7-161A-4F16-8B8C-BF9F95234A0F}" srcOrd="0" destOrd="0" presId="urn:microsoft.com/office/officeart/2005/8/layout/orgChart1"/>
    <dgm:cxn modelId="{2AA0D350-8C99-4647-BE92-6726106156B3}" type="presOf" srcId="{DDA47E6B-D247-4733-B44A-4BDEC4A40EC9}" destId="{80825014-29C6-4B15-A655-64C7FDD541D4}" srcOrd="0" destOrd="0" presId="urn:microsoft.com/office/officeart/2005/8/layout/orgChart1"/>
    <dgm:cxn modelId="{D837E856-3014-4080-93CD-569B32FE2790}" type="presOf" srcId="{79A3AC86-C083-4794-9C86-FBDBBE198143}" destId="{89D85B9B-35E6-46B1-9E37-04F4D5AD36C4}" srcOrd="0" destOrd="0" presId="urn:microsoft.com/office/officeart/2005/8/layout/orgChart1"/>
    <dgm:cxn modelId="{FE92D57C-B7EA-4550-99FF-F70C1DA2488D}" type="presOf" srcId="{6566DD74-1D2C-4D2B-81B2-6369CB648630}" destId="{4FD57F38-460A-4B34-B5AB-CF849F96B118}" srcOrd="0" destOrd="0" presId="urn:microsoft.com/office/officeart/2005/8/layout/orgChart1"/>
    <dgm:cxn modelId="{15238C92-B004-4C93-8A48-446CA640C179}" srcId="{8B384831-5DA5-42F7-B224-3ECF068DF128}" destId="{52C96B41-8954-4E8C-BB59-48FD300B44BF}" srcOrd="0" destOrd="0" parTransId="{28F299ED-D9FA-4999-BC6C-8C276649CD52}" sibTransId="{EB525353-54CE-412E-94DB-600E8D7DE3C0}"/>
    <dgm:cxn modelId="{B03A3E9A-C06C-4EA0-9164-38B035714E82}" type="presOf" srcId="{F61166B2-B76F-4E10-9012-2463195B3600}" destId="{D50042B4-6756-4B4A-83D3-EBB38E8AA2A0}" srcOrd="1" destOrd="0" presId="urn:microsoft.com/office/officeart/2005/8/layout/orgChart1"/>
    <dgm:cxn modelId="{746F689C-BD33-4BA7-AE08-F4953CE95CC1}" type="presOf" srcId="{8B384831-5DA5-42F7-B224-3ECF068DF128}" destId="{37766540-1E02-495D-95CA-B024AA7D9CC6}" srcOrd="0" destOrd="0" presId="urn:microsoft.com/office/officeart/2005/8/layout/orgChart1"/>
    <dgm:cxn modelId="{71AD16A3-ECE4-4DA4-8554-5B4CBA28AB43}" type="presOf" srcId="{62234B83-B00F-4712-9159-1BA5F57490C0}" destId="{9B9A4EB6-D4DD-45E8-8931-F77454AA4DB7}" srcOrd="0" destOrd="0" presId="urn:microsoft.com/office/officeart/2005/8/layout/orgChart1"/>
    <dgm:cxn modelId="{A52EA6A9-A00D-48B1-94CD-555F55AD7862}" type="presOf" srcId="{F61166B2-B76F-4E10-9012-2463195B3600}" destId="{1E30845D-7325-41AC-881F-A0596D382164}" srcOrd="0" destOrd="0" presId="urn:microsoft.com/office/officeart/2005/8/layout/orgChart1"/>
    <dgm:cxn modelId="{ECBA6EB1-58C0-4EEE-9010-3BA51380F7F3}" srcId="{8B384831-5DA5-42F7-B224-3ECF068DF128}" destId="{F61166B2-B76F-4E10-9012-2463195B3600}" srcOrd="1" destOrd="0" parTransId="{79A3AC86-C083-4794-9C86-FBDBBE198143}" sibTransId="{68D041F4-58C2-4015-9601-9E947D0219F0}"/>
    <dgm:cxn modelId="{978235D0-3222-4251-95AD-89199CD1753A}" srcId="{8B384831-5DA5-42F7-B224-3ECF068DF128}" destId="{62234B83-B00F-4712-9159-1BA5F57490C0}" srcOrd="2" destOrd="0" parTransId="{DDA47E6B-D247-4733-B44A-4BDEC4A40EC9}" sibTransId="{1A09177D-AEE3-4875-A874-1F9619729ACC}"/>
    <dgm:cxn modelId="{A7AD64DC-A711-4FDC-808E-4A02EFE61BB8}" type="presOf" srcId="{8B384831-5DA5-42F7-B224-3ECF068DF128}" destId="{C3A34EC1-1CBB-4342-940C-F42BB808A232}" srcOrd="1" destOrd="0" presId="urn:microsoft.com/office/officeart/2005/8/layout/orgChart1"/>
    <dgm:cxn modelId="{D8A1DFE1-2BD1-412B-B027-1074FFC5F8BD}" type="presOf" srcId="{62234B83-B00F-4712-9159-1BA5F57490C0}" destId="{57586F97-1E63-4455-AAD7-B378FCF28355}" srcOrd="1" destOrd="0" presId="urn:microsoft.com/office/officeart/2005/8/layout/orgChart1"/>
    <dgm:cxn modelId="{469A4DE5-B391-4F4B-8C37-2E18636E0BF2}" srcId="{6566DD74-1D2C-4D2B-81B2-6369CB648630}" destId="{8B384831-5DA5-42F7-B224-3ECF068DF128}" srcOrd="0" destOrd="0" parTransId="{DF9AED92-B654-46B0-B47D-CC86DF26777F}" sibTransId="{1E881F03-8441-440E-AD3E-F8C46CC0F699}"/>
    <dgm:cxn modelId="{565762E7-54D5-4C0D-9592-69DC5CA5355A}" type="presOf" srcId="{52C96B41-8954-4E8C-BB59-48FD300B44BF}" destId="{1B6BBAAD-55B7-49C9-8DD9-A9311E3F77B5}" srcOrd="1" destOrd="0" presId="urn:microsoft.com/office/officeart/2005/8/layout/orgChart1"/>
    <dgm:cxn modelId="{C2062781-8A03-436A-B8F4-CCB3C58DEE37}" type="presParOf" srcId="{4FD57F38-460A-4B34-B5AB-CF849F96B118}" destId="{FDA68B50-0D14-4B8A-AA82-0F00B84560B5}" srcOrd="0" destOrd="0" presId="urn:microsoft.com/office/officeart/2005/8/layout/orgChart1"/>
    <dgm:cxn modelId="{D673C79C-1828-4F09-8E11-49FEE7AA5273}" type="presParOf" srcId="{FDA68B50-0D14-4B8A-AA82-0F00B84560B5}" destId="{0BBC3F1B-6356-4AFD-A18D-A7C322A4BB90}" srcOrd="0" destOrd="0" presId="urn:microsoft.com/office/officeart/2005/8/layout/orgChart1"/>
    <dgm:cxn modelId="{B7CABEF6-2A60-4C91-985D-72C949AAC1A3}" type="presParOf" srcId="{0BBC3F1B-6356-4AFD-A18D-A7C322A4BB90}" destId="{37766540-1E02-495D-95CA-B024AA7D9CC6}" srcOrd="0" destOrd="0" presId="urn:microsoft.com/office/officeart/2005/8/layout/orgChart1"/>
    <dgm:cxn modelId="{E2AB0C2A-CCC4-430A-BBAE-05E74FA4E06C}" type="presParOf" srcId="{0BBC3F1B-6356-4AFD-A18D-A7C322A4BB90}" destId="{C3A34EC1-1CBB-4342-940C-F42BB808A232}" srcOrd="1" destOrd="0" presId="urn:microsoft.com/office/officeart/2005/8/layout/orgChart1"/>
    <dgm:cxn modelId="{9D747E6E-B0EF-4C14-A7FE-5121A7215E26}" type="presParOf" srcId="{FDA68B50-0D14-4B8A-AA82-0F00B84560B5}" destId="{4F8F699F-99C5-45EF-BB92-02E3FA52B6EE}" srcOrd="1" destOrd="0" presId="urn:microsoft.com/office/officeart/2005/8/layout/orgChart1"/>
    <dgm:cxn modelId="{A10C22BC-351E-4F34-B29C-23077CC4FBCB}" type="presParOf" srcId="{4F8F699F-99C5-45EF-BB92-02E3FA52B6EE}" destId="{C3D91CD7-161A-4F16-8B8C-BF9F95234A0F}" srcOrd="0" destOrd="0" presId="urn:microsoft.com/office/officeart/2005/8/layout/orgChart1"/>
    <dgm:cxn modelId="{840B0972-A930-4837-8DD5-90D0AA51C2A0}" type="presParOf" srcId="{4F8F699F-99C5-45EF-BB92-02E3FA52B6EE}" destId="{58CF093C-D5BF-4BFE-B578-D752BD41851A}" srcOrd="1" destOrd="0" presId="urn:microsoft.com/office/officeart/2005/8/layout/orgChart1"/>
    <dgm:cxn modelId="{52801DAE-A1FE-4587-92CB-FBD5C2A316FB}" type="presParOf" srcId="{58CF093C-D5BF-4BFE-B578-D752BD41851A}" destId="{261F7F11-257C-4556-8157-1109093B8B0B}" srcOrd="0" destOrd="0" presId="urn:microsoft.com/office/officeart/2005/8/layout/orgChart1"/>
    <dgm:cxn modelId="{965A94CC-C9C6-4925-AAF4-8C83FDFFA164}" type="presParOf" srcId="{261F7F11-257C-4556-8157-1109093B8B0B}" destId="{81E130E7-0E74-4E39-8EF7-7B8B1B927E46}" srcOrd="0" destOrd="0" presId="urn:microsoft.com/office/officeart/2005/8/layout/orgChart1"/>
    <dgm:cxn modelId="{A47FBAD6-81BD-4C40-B6FF-C9D9C3C79305}" type="presParOf" srcId="{261F7F11-257C-4556-8157-1109093B8B0B}" destId="{1B6BBAAD-55B7-49C9-8DD9-A9311E3F77B5}" srcOrd="1" destOrd="0" presId="urn:microsoft.com/office/officeart/2005/8/layout/orgChart1"/>
    <dgm:cxn modelId="{FDD0B38D-80B4-4C95-B367-FB668B1751A3}" type="presParOf" srcId="{58CF093C-D5BF-4BFE-B578-D752BD41851A}" destId="{2683345E-0140-4525-A520-29658C6A3174}" srcOrd="1" destOrd="0" presId="urn:microsoft.com/office/officeart/2005/8/layout/orgChart1"/>
    <dgm:cxn modelId="{2097F5A4-1AEA-4DE7-869E-FAA94CB37BCC}" type="presParOf" srcId="{58CF093C-D5BF-4BFE-B578-D752BD41851A}" destId="{97C80916-768A-4652-8454-C45CBEE6CDF5}" srcOrd="2" destOrd="0" presId="urn:microsoft.com/office/officeart/2005/8/layout/orgChart1"/>
    <dgm:cxn modelId="{CBC2A0A3-83FA-4A58-8ADF-B069F02AB10B}" type="presParOf" srcId="{4F8F699F-99C5-45EF-BB92-02E3FA52B6EE}" destId="{89D85B9B-35E6-46B1-9E37-04F4D5AD36C4}" srcOrd="2" destOrd="0" presId="urn:microsoft.com/office/officeart/2005/8/layout/orgChart1"/>
    <dgm:cxn modelId="{0510B3CD-EB0B-4F1B-9F22-94FCE08EE405}" type="presParOf" srcId="{4F8F699F-99C5-45EF-BB92-02E3FA52B6EE}" destId="{C449FAC1-2279-4F37-BBCA-5311C47A3FBA}" srcOrd="3" destOrd="0" presId="urn:microsoft.com/office/officeart/2005/8/layout/orgChart1"/>
    <dgm:cxn modelId="{294AFD28-AA95-4F4D-8A92-C06170704100}" type="presParOf" srcId="{C449FAC1-2279-4F37-BBCA-5311C47A3FBA}" destId="{65FC0535-AE69-4E16-BAEE-FD6F121DED10}" srcOrd="0" destOrd="0" presId="urn:microsoft.com/office/officeart/2005/8/layout/orgChart1"/>
    <dgm:cxn modelId="{15657097-1E0D-49C7-8D21-64928309C8BB}" type="presParOf" srcId="{65FC0535-AE69-4E16-BAEE-FD6F121DED10}" destId="{1E30845D-7325-41AC-881F-A0596D382164}" srcOrd="0" destOrd="0" presId="urn:microsoft.com/office/officeart/2005/8/layout/orgChart1"/>
    <dgm:cxn modelId="{95486FDF-A7A2-487A-A449-7D1BF815146C}" type="presParOf" srcId="{65FC0535-AE69-4E16-BAEE-FD6F121DED10}" destId="{D50042B4-6756-4B4A-83D3-EBB38E8AA2A0}" srcOrd="1" destOrd="0" presId="urn:microsoft.com/office/officeart/2005/8/layout/orgChart1"/>
    <dgm:cxn modelId="{1BE0A739-E03D-4221-90CC-D4746A20A07D}" type="presParOf" srcId="{C449FAC1-2279-4F37-BBCA-5311C47A3FBA}" destId="{DF4D96A1-1193-42B1-AC6D-2E8F0BC8688C}" srcOrd="1" destOrd="0" presId="urn:microsoft.com/office/officeart/2005/8/layout/orgChart1"/>
    <dgm:cxn modelId="{11D37C89-5AE7-4654-80C9-DB1D1335F607}" type="presParOf" srcId="{C449FAC1-2279-4F37-BBCA-5311C47A3FBA}" destId="{B96F3793-59B7-49B7-B961-5DE5E5C91CFA}" srcOrd="2" destOrd="0" presId="urn:microsoft.com/office/officeart/2005/8/layout/orgChart1"/>
    <dgm:cxn modelId="{054302BB-7708-4146-BB9E-1400E0F295FA}" type="presParOf" srcId="{4F8F699F-99C5-45EF-BB92-02E3FA52B6EE}" destId="{80825014-29C6-4B15-A655-64C7FDD541D4}" srcOrd="4" destOrd="0" presId="urn:microsoft.com/office/officeart/2005/8/layout/orgChart1"/>
    <dgm:cxn modelId="{0F804724-3FA2-46B3-A980-D823E852D4D8}" type="presParOf" srcId="{4F8F699F-99C5-45EF-BB92-02E3FA52B6EE}" destId="{FFCA852A-0DB3-4E78-A9E7-26841F6DC2F9}" srcOrd="5" destOrd="0" presId="urn:microsoft.com/office/officeart/2005/8/layout/orgChart1"/>
    <dgm:cxn modelId="{D804F709-7477-4019-B6CD-ADEA9207A8B2}" type="presParOf" srcId="{FFCA852A-0DB3-4E78-A9E7-26841F6DC2F9}" destId="{1AE2E7C0-1E3B-40D6-8627-5285B1B0F984}" srcOrd="0" destOrd="0" presId="urn:microsoft.com/office/officeart/2005/8/layout/orgChart1"/>
    <dgm:cxn modelId="{29872D9D-92E9-41FA-9101-513E615F748D}" type="presParOf" srcId="{1AE2E7C0-1E3B-40D6-8627-5285B1B0F984}" destId="{9B9A4EB6-D4DD-45E8-8931-F77454AA4DB7}" srcOrd="0" destOrd="0" presId="urn:microsoft.com/office/officeart/2005/8/layout/orgChart1"/>
    <dgm:cxn modelId="{53882835-A2F4-4FA4-BA4D-B0870498386E}" type="presParOf" srcId="{1AE2E7C0-1E3B-40D6-8627-5285B1B0F984}" destId="{57586F97-1E63-4455-AAD7-B378FCF28355}" srcOrd="1" destOrd="0" presId="urn:microsoft.com/office/officeart/2005/8/layout/orgChart1"/>
    <dgm:cxn modelId="{9C1F482D-6098-4722-BA9A-3F940CF43563}" type="presParOf" srcId="{FFCA852A-0DB3-4E78-A9E7-26841F6DC2F9}" destId="{C39E31D6-8549-4352-B9B2-5D14012EE43E}" srcOrd="1" destOrd="0" presId="urn:microsoft.com/office/officeart/2005/8/layout/orgChart1"/>
    <dgm:cxn modelId="{C00AFF11-64CA-42A1-9678-C3181B410F2C}" type="presParOf" srcId="{FFCA852A-0DB3-4E78-A9E7-26841F6DC2F9}" destId="{0DEE85BA-75F7-4A4A-81E5-4663558FC0F8}" srcOrd="2" destOrd="0" presId="urn:microsoft.com/office/officeart/2005/8/layout/orgChart1"/>
    <dgm:cxn modelId="{485335EE-80A8-48A8-B5DD-36D1BF418C74}" type="presParOf" srcId="{FDA68B50-0D14-4B8A-AA82-0F00B84560B5}" destId="{A83C2295-E5E8-47FB-AEA4-60AD7AF73A1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25014-29C6-4B15-A655-64C7FDD541D4}">
      <dsp:nvSpPr>
        <dsp:cNvPr id="0" name=""/>
        <dsp:cNvSpPr/>
      </dsp:nvSpPr>
      <dsp:spPr>
        <a:xfrm>
          <a:off x="5672708" y="2391900"/>
          <a:ext cx="3701633" cy="281642"/>
        </a:xfrm>
        <a:custGeom>
          <a:avLst/>
          <a:gdLst/>
          <a:ahLst/>
          <a:cxnLst/>
          <a:rect l="0" t="0" r="0" b="0"/>
          <a:pathLst>
            <a:path>
              <a:moveTo>
                <a:pt x="0" y="0"/>
              </a:moveTo>
              <a:lnTo>
                <a:pt x="0" y="143375"/>
              </a:lnTo>
              <a:lnTo>
                <a:pt x="3701633" y="143375"/>
              </a:lnTo>
              <a:lnTo>
                <a:pt x="3701633" y="2816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D85B9B-35E6-46B1-9E37-04F4D5AD36C4}">
      <dsp:nvSpPr>
        <dsp:cNvPr id="0" name=""/>
        <dsp:cNvSpPr/>
      </dsp:nvSpPr>
      <dsp:spPr>
        <a:xfrm>
          <a:off x="5609606" y="2391900"/>
          <a:ext cx="91440" cy="260237"/>
        </a:xfrm>
        <a:custGeom>
          <a:avLst/>
          <a:gdLst/>
          <a:ahLst/>
          <a:cxnLst/>
          <a:rect l="0" t="0" r="0" b="0"/>
          <a:pathLst>
            <a:path>
              <a:moveTo>
                <a:pt x="63102" y="0"/>
              </a:moveTo>
              <a:lnTo>
                <a:pt x="63102" y="121970"/>
              </a:lnTo>
              <a:lnTo>
                <a:pt x="45720" y="121970"/>
              </a:lnTo>
              <a:lnTo>
                <a:pt x="45720" y="260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D91CD7-161A-4F16-8B8C-BF9F95234A0F}">
      <dsp:nvSpPr>
        <dsp:cNvPr id="0" name=""/>
        <dsp:cNvSpPr/>
      </dsp:nvSpPr>
      <dsp:spPr>
        <a:xfrm>
          <a:off x="1928853" y="2391900"/>
          <a:ext cx="3743855" cy="279088"/>
        </a:xfrm>
        <a:custGeom>
          <a:avLst/>
          <a:gdLst/>
          <a:ahLst/>
          <a:cxnLst/>
          <a:rect l="0" t="0" r="0" b="0"/>
          <a:pathLst>
            <a:path>
              <a:moveTo>
                <a:pt x="3743855" y="0"/>
              </a:moveTo>
              <a:lnTo>
                <a:pt x="3743855" y="140821"/>
              </a:lnTo>
              <a:lnTo>
                <a:pt x="0" y="140821"/>
              </a:lnTo>
              <a:lnTo>
                <a:pt x="0" y="27908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766540-1E02-495D-95CA-B024AA7D9CC6}">
      <dsp:nvSpPr>
        <dsp:cNvPr id="0" name=""/>
        <dsp:cNvSpPr/>
      </dsp:nvSpPr>
      <dsp:spPr>
        <a:xfrm>
          <a:off x="3803477" y="0"/>
          <a:ext cx="3738463" cy="23919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82880" rIns="11430" bIns="182880" numCol="1" spcCol="1270" anchor="ctr" anchorCtr="0">
          <a:noAutofit/>
        </a:bodyPr>
        <a:lstStyle/>
        <a:p>
          <a:pPr marL="0" lvl="0" indent="0" algn="ctr" defTabSz="800100">
            <a:lnSpc>
              <a:spcPct val="90000"/>
            </a:lnSpc>
            <a:spcBef>
              <a:spcPct val="0"/>
            </a:spcBef>
            <a:spcAft>
              <a:spcPct val="35000"/>
            </a:spcAft>
            <a:buNone/>
          </a:pP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Nguyễn Hoàng Khang</a:t>
          </a:r>
        </a:p>
        <a:p>
          <a:pPr marL="0" lvl="0" indent="0" algn="ctr" defTabSz="800100">
            <a:lnSpc>
              <a:spcPct val="90000"/>
            </a:lnSpc>
            <a:spcBef>
              <a:spcPct val="0"/>
            </a:spcBef>
            <a:spcAft>
              <a:spcPct val="35000"/>
            </a:spcAft>
            <a:buNone/>
          </a:pPr>
          <a:endParaRPr lang="en-US" sz="1800" b="1"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Project Manager</a:t>
          </a: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Tester, Business Analyst</a:t>
          </a:r>
        </a:p>
      </dsp:txBody>
      <dsp:txXfrm>
        <a:off x="3803477" y="0"/>
        <a:ext cx="3738463" cy="2391900"/>
      </dsp:txXfrm>
    </dsp:sp>
    <dsp:sp modelId="{81E130E7-0E74-4E39-8EF7-7B8B1B927E46}">
      <dsp:nvSpPr>
        <dsp:cNvPr id="0" name=""/>
        <dsp:cNvSpPr/>
      </dsp:nvSpPr>
      <dsp:spPr>
        <a:xfrm>
          <a:off x="253300" y="2670988"/>
          <a:ext cx="3351104" cy="2118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82880" rIns="11430" bIns="182880" numCol="1" spcCol="1270" anchor="ctr" anchorCtr="0">
          <a:noAutofit/>
        </a:bodyPr>
        <a:lstStyle/>
        <a:p>
          <a:pPr marL="0" lvl="0" indent="0" algn="ctr" defTabSz="800100">
            <a:lnSpc>
              <a:spcPct val="90000"/>
            </a:lnSpc>
            <a:spcBef>
              <a:spcPct val="0"/>
            </a:spcBef>
            <a:spcAft>
              <a:spcPct val="35000"/>
            </a:spcAft>
            <a:buNone/>
          </a:pP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Bùi</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Huỳnh</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Trung</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Tín</a:t>
          </a:r>
        </a:p>
        <a:p>
          <a:pPr marL="0" lvl="0" indent="0" algn="ctr" defTabSz="800100">
            <a:lnSpc>
              <a:spcPct val="90000"/>
            </a:lnSpc>
            <a:spcBef>
              <a:spcPct val="0"/>
            </a:spcBef>
            <a:spcAft>
              <a:spcPct val="35000"/>
            </a:spcAft>
            <a:buNone/>
          </a:pPr>
          <a:endParaRPr lang="en-US" sz="1800" b="1"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Business Analyst</a:t>
          </a: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Tester</a:t>
          </a:r>
        </a:p>
      </dsp:txBody>
      <dsp:txXfrm>
        <a:off x="253300" y="2670988"/>
        <a:ext cx="3351104" cy="2118322"/>
      </dsp:txXfrm>
    </dsp:sp>
    <dsp:sp modelId="{1E30845D-7325-41AC-881F-A0596D382164}">
      <dsp:nvSpPr>
        <dsp:cNvPr id="0" name=""/>
        <dsp:cNvSpPr/>
      </dsp:nvSpPr>
      <dsp:spPr>
        <a:xfrm>
          <a:off x="3884100" y="2652138"/>
          <a:ext cx="3542453" cy="2118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82880" rIns="11430" bIns="182880" numCol="1" spcCol="1270" anchor="ctr" anchorCtr="0">
          <a:noAutofit/>
        </a:bodyPr>
        <a:lstStyle/>
        <a:p>
          <a:pPr marL="0" lvl="0" indent="0" algn="ctr" defTabSz="800100">
            <a:lnSpc>
              <a:spcPct val="90000"/>
            </a:lnSpc>
            <a:spcBef>
              <a:spcPct val="0"/>
            </a:spcBef>
            <a:spcAft>
              <a:spcPct val="35000"/>
            </a:spcAft>
            <a:buNone/>
          </a:pP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Trần</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Thị</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a:t>
          </a: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Trâm</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Ngân</a:t>
          </a:r>
        </a:p>
        <a:p>
          <a:pPr marL="0" lvl="0" indent="0" algn="ctr" defTabSz="800100">
            <a:lnSpc>
              <a:spcPct val="90000"/>
            </a:lnSpc>
            <a:spcBef>
              <a:spcPct val="0"/>
            </a:spcBef>
            <a:spcAft>
              <a:spcPct val="35000"/>
            </a:spcAft>
            <a:buNone/>
          </a:pPr>
          <a:endParaRPr lang="en-US" sz="1800" b="1"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Tester</a:t>
          </a: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Developer, Business Analyst</a:t>
          </a:r>
        </a:p>
      </dsp:txBody>
      <dsp:txXfrm>
        <a:off x="3884100" y="2652138"/>
        <a:ext cx="3542453" cy="2118322"/>
      </dsp:txXfrm>
    </dsp:sp>
    <dsp:sp modelId="{9B9A4EB6-D4DD-45E8-8931-F77454AA4DB7}">
      <dsp:nvSpPr>
        <dsp:cNvPr id="0" name=""/>
        <dsp:cNvSpPr/>
      </dsp:nvSpPr>
      <dsp:spPr>
        <a:xfrm>
          <a:off x="7698790" y="2673543"/>
          <a:ext cx="3351104" cy="211832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82880" rIns="11430" bIns="182880" numCol="1" spcCol="1270" anchor="ctr" anchorCtr="0">
          <a:noAutofit/>
        </a:bodyPr>
        <a:lstStyle/>
        <a:p>
          <a:pPr marL="0" lvl="0" indent="0" algn="ctr" defTabSz="800100">
            <a:lnSpc>
              <a:spcPct val="90000"/>
            </a:lnSpc>
            <a:spcBef>
              <a:spcPct val="0"/>
            </a:spcBef>
            <a:spcAft>
              <a:spcPct val="35000"/>
            </a:spcAft>
            <a:buNone/>
          </a:pPr>
          <a:r>
            <a:rPr lang="en-US" sz="1800" b="1" kern="1200" err="1">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Tăng</a:t>
          </a:r>
          <a:r>
            <a:rPr lang="en-US" sz="1800" b="1" kern="1200">
              <a:ln>
                <a:noFill/>
              </a:ln>
              <a:solidFill>
                <a:srgbClr val="FFFF00"/>
              </a:solidFill>
              <a:latin typeface="DejaVu Sans" panose="020B0603030804020204" pitchFamily="34" charset="0"/>
              <a:ea typeface="DejaVu Sans" panose="020B0603030804020204" pitchFamily="34" charset="0"/>
              <a:cs typeface="DejaVu Sans" panose="020B0603030804020204" pitchFamily="34" charset="0"/>
            </a:rPr>
            <a:t> Hoàng Yến</a:t>
          </a:r>
        </a:p>
        <a:p>
          <a:pPr marL="0" lvl="0" indent="0" algn="ctr" defTabSz="800100">
            <a:lnSpc>
              <a:spcPct val="90000"/>
            </a:lnSpc>
            <a:spcBef>
              <a:spcPct val="0"/>
            </a:spcBef>
            <a:spcAft>
              <a:spcPct val="35000"/>
            </a:spcAft>
            <a:buNone/>
          </a:pPr>
          <a:endParaRPr lang="en-US" sz="1800" b="1"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Main role: Developer</a:t>
          </a:r>
        </a:p>
        <a:p>
          <a:pPr marL="0" lvl="0" indent="0" algn="ctr" defTabSz="800100">
            <a:lnSpc>
              <a:spcPct val="90000"/>
            </a:lnSpc>
            <a:spcBef>
              <a:spcPct val="0"/>
            </a:spcBef>
            <a:spcAft>
              <a:spcPct val="35000"/>
            </a:spcAft>
            <a:buNone/>
          </a:pPr>
          <a:r>
            <a:rPr lang="en-US" sz="1800" kern="1200">
              <a:ln>
                <a:noFill/>
              </a:ln>
              <a:solidFill>
                <a:schemeClr val="bg1"/>
              </a:solidFill>
              <a:latin typeface="DejaVu Sans" panose="020B0603030804020204" pitchFamily="34" charset="0"/>
              <a:ea typeface="DejaVu Sans" panose="020B0603030804020204" pitchFamily="34" charset="0"/>
              <a:cs typeface="DejaVu Sans" panose="020B0603030804020204" pitchFamily="34" charset="0"/>
            </a:rPr>
            <a:t>Support role: Designer, Tester, Business Analyst</a:t>
          </a:r>
        </a:p>
      </dsp:txBody>
      <dsp:txXfrm>
        <a:off x="7698790" y="2673543"/>
        <a:ext cx="3351104" cy="2118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7F4ACC-A4E0-4C48-A01C-7D7504B136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9CAC7F-58AF-4032-9BEB-3DC0DD9852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9877F2-164A-483C-9EEA-BE1437E2C8CB}" type="datetimeFigureOut">
              <a:rPr lang="en-US" smtClean="0"/>
              <a:t>20/1/2021</a:t>
            </a:fld>
            <a:endParaRPr lang="en-US"/>
          </a:p>
        </p:txBody>
      </p:sp>
      <p:sp>
        <p:nvSpPr>
          <p:cNvPr id="4" name="Footer Placeholder 3">
            <a:extLst>
              <a:ext uri="{FF2B5EF4-FFF2-40B4-BE49-F238E27FC236}">
                <a16:creationId xmlns:a16="http://schemas.microsoft.com/office/drawing/2014/main" id="{1D819C39-B297-408C-9EB3-D13C7A73DC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3C42203-B9BF-43F4-A6E7-0216D5B55C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43CA59-3466-4EC3-9C64-BF78A8AD9E58}" type="slidenum">
              <a:rPr lang="en-US" smtClean="0"/>
              <a:t>‹#›</a:t>
            </a:fld>
            <a:endParaRPr lang="en-US"/>
          </a:p>
        </p:txBody>
      </p:sp>
    </p:spTree>
    <p:extLst>
      <p:ext uri="{BB962C8B-B14F-4D97-AF65-F5344CB8AC3E}">
        <p14:creationId xmlns:p14="http://schemas.microsoft.com/office/powerpoint/2010/main" val="1188561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C9E4F2-3432-4197-B691-BAC193D54F52}" type="datetimeFigureOut">
              <a:rPr lang="en-US" smtClean="0"/>
              <a:t>20/1/2021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AB12AD-2371-49BD-B954-52610D48A330}" type="slidenum">
              <a:rPr lang="en-US" smtClean="0"/>
              <a:t>‹#›</a:t>
            </a:fld>
            <a:endParaRPr lang="en-US"/>
          </a:p>
        </p:txBody>
      </p:sp>
    </p:spTree>
    <p:extLst>
      <p:ext uri="{BB962C8B-B14F-4D97-AF65-F5344CB8AC3E}">
        <p14:creationId xmlns:p14="http://schemas.microsoft.com/office/powerpoint/2010/main" val="125698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9558fa74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9558fa74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9558fa74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79558fa74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ae3f468e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ae3f468e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79558fa747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79558fa747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9558fa74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9558fa74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79558fa747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79558fa747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9558fa74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9558fa74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9558fa74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79558fa74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9558fa747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9558fa747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79558fa747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79558fa747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9558fa7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9558fa7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9558fa747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9558fa747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9558fa747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9558fa747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9558fa747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9558fa747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9558fa74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9558fa74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466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9558fa74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9558fa74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AB12AD-2371-49BD-B954-52610D48A330}" type="slidenum">
              <a:rPr lang="en-US" smtClean="0"/>
              <a:t>7</a:t>
            </a:fld>
            <a:endParaRPr lang="en-US"/>
          </a:p>
        </p:txBody>
      </p:sp>
    </p:spTree>
    <p:extLst>
      <p:ext uri="{BB962C8B-B14F-4D97-AF65-F5344CB8AC3E}">
        <p14:creationId xmlns:p14="http://schemas.microsoft.com/office/powerpoint/2010/main" val="232278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AB12AD-2371-49BD-B954-52610D48A330}" type="slidenum">
              <a:rPr lang="en-US" smtClean="0"/>
              <a:t>9</a:t>
            </a:fld>
            <a:endParaRPr lang="en-US"/>
          </a:p>
        </p:txBody>
      </p:sp>
    </p:spTree>
    <p:extLst>
      <p:ext uri="{BB962C8B-B14F-4D97-AF65-F5344CB8AC3E}">
        <p14:creationId xmlns:p14="http://schemas.microsoft.com/office/powerpoint/2010/main" val="1298338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9558fa74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9558fa74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9558fa74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9558fa74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1" indent="0" algn="l" rtl="0">
              <a:spcBef>
                <a:spcPts val="600"/>
              </a:spcBef>
              <a:spcAft>
                <a:spcPts val="0"/>
              </a:spcAft>
              <a:buClr>
                <a:schemeClr val="dk1"/>
              </a:buClr>
              <a:buSzPts val="1000"/>
              <a:buNone/>
            </a:pPr>
            <a:r>
              <a:rPr lang="en-US" sz="1000" b="1">
                <a:solidFill>
                  <a:schemeClr val="dk1"/>
                </a:solidFill>
              </a:rPr>
              <a:t>1.	</a:t>
            </a:r>
            <a:r>
              <a:rPr lang="vi" sz="1000" b="1">
                <a:solidFill>
                  <a:schemeClr val="dk1"/>
                </a:solidFill>
              </a:rPr>
              <a:t>Product requirements (yêu cầu sản phẩm)</a:t>
            </a:r>
            <a:endParaRPr sz="1000" b="1">
              <a:solidFill>
                <a:schemeClr val="dk1"/>
              </a:solidFill>
            </a:endParaRPr>
          </a:p>
          <a:p>
            <a:pPr marL="457200" lvl="0" indent="-292100" algn="just" rtl="0">
              <a:lnSpc>
                <a:spcPct val="115000"/>
              </a:lnSpc>
              <a:spcBef>
                <a:spcPts val="3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trình bày: màu sắc dịu mát, bố cục hợp lý, dễ sử dụng</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hiệu quả: Website phải cần thiết và phù hợp với xu hướng hiện tại</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tin cậy: trang Web minh bạch, tài liệu có nguồn gốc rõ ràng</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Tính di động: tương thích với trình duyệt Web: Google Chrome, IE, Microsoft Edge… hay web mobile</a:t>
            </a:r>
            <a:endParaRPr lang="en-US" sz="1000">
              <a:solidFill>
                <a:schemeClr val="dk1"/>
              </a:solidFill>
              <a:latin typeface="Times New Roman"/>
              <a:ea typeface="Times New Roman"/>
              <a:cs typeface="Times New Roman"/>
              <a:sym typeface="Times New Roman"/>
            </a:endParaRPr>
          </a:p>
          <a:p>
            <a:pPr marL="165100" lvl="0" indent="0" algn="just" rtl="0">
              <a:lnSpc>
                <a:spcPct val="115000"/>
              </a:lnSpc>
              <a:spcBef>
                <a:spcPts val="0"/>
              </a:spcBef>
              <a:spcAft>
                <a:spcPts val="0"/>
              </a:spcAft>
              <a:buClr>
                <a:schemeClr val="dk1"/>
              </a:buClr>
              <a:buSzPts val="1000"/>
              <a:buFont typeface="Times New Roman"/>
              <a:buNone/>
            </a:pPr>
            <a:endParaRPr sz="1000">
              <a:solidFill>
                <a:schemeClr val="dk1"/>
              </a:solidFill>
              <a:latin typeface="Times New Roman"/>
              <a:ea typeface="Times New Roman"/>
              <a:cs typeface="Times New Roman"/>
              <a:sym typeface="Times New Roman"/>
            </a:endParaRPr>
          </a:p>
          <a:p>
            <a:pPr marL="0" lvl="1" indent="0" algn="just" rtl="0">
              <a:lnSpc>
                <a:spcPct val="115000"/>
              </a:lnSpc>
              <a:spcBef>
                <a:spcPts val="600"/>
              </a:spcBef>
              <a:spcAft>
                <a:spcPts val="0"/>
              </a:spcAft>
              <a:buClr>
                <a:schemeClr val="dk1"/>
              </a:buClr>
              <a:buSzPts val="1000"/>
              <a:buNone/>
            </a:pPr>
            <a:r>
              <a:rPr lang="en-US" sz="1000" b="1">
                <a:solidFill>
                  <a:schemeClr val="dk1"/>
                </a:solidFill>
                <a:latin typeface="Times New Roman"/>
                <a:cs typeface="Times New Roman"/>
                <a:sym typeface="Times New Roman"/>
              </a:rPr>
              <a:t>2.</a:t>
            </a:r>
            <a:r>
              <a:rPr lang="en-US" sz="1000" b="0">
                <a:solidFill>
                  <a:schemeClr val="dk1"/>
                </a:solidFill>
                <a:latin typeface="Times New Roman"/>
                <a:cs typeface="Times New Roman"/>
                <a:sym typeface="Times New Roman"/>
              </a:rPr>
              <a:t>	</a:t>
            </a:r>
            <a:r>
              <a:rPr lang="vi" sz="1000" b="1">
                <a:solidFill>
                  <a:schemeClr val="dk1"/>
                </a:solidFill>
              </a:rPr>
              <a:t>Organisational requirements (yêu cầu tổ chức)</a:t>
            </a:r>
            <a:endParaRPr sz="1000" b="1">
              <a:solidFill>
                <a:schemeClr val="dk1"/>
              </a:solidFill>
            </a:endParaRPr>
          </a:p>
          <a:p>
            <a:pPr marL="457200" lvl="0" indent="-292100" algn="just" rtl="0">
              <a:lnSpc>
                <a:spcPct val="115000"/>
              </a:lnSpc>
              <a:spcBef>
                <a:spcPts val="6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phải có hướng dẫn sử dụng, trợ giúp trực tuyến.</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Khả năng khai thác: Mở rộng từ hướng dẫn mẹo trồng cây, buôn bán trao đổi cây trồng, bày trí sao cho phù hợp đến diễn đàn giải đáp thắc mắc cho mọi người, giới thiệu các loại thuốc trừ sâu bệnh hại giúp chăm sóc cây trồng tốt hơn…</a:t>
            </a:r>
            <a:endParaRPr sz="1000">
              <a:solidFill>
                <a:schemeClr val="dk1"/>
              </a:solidFill>
              <a:latin typeface="Times New Roman"/>
              <a:ea typeface="Times New Roman"/>
              <a:cs typeface="Times New Roman"/>
              <a:sym typeface="Times New Roman"/>
            </a:endParaRPr>
          </a:p>
          <a:p>
            <a:pPr marL="457200" lvl="0" indent="0" algn="just" rtl="0">
              <a:lnSpc>
                <a:spcPct val="115000"/>
              </a:lnSpc>
              <a:spcBef>
                <a:spcPts val="600"/>
              </a:spcBef>
              <a:spcAft>
                <a:spcPts val="0"/>
              </a:spcAft>
              <a:buClr>
                <a:schemeClr val="dk1"/>
              </a:buClr>
              <a:buSzPts val="1100"/>
              <a:buFont typeface="Arial"/>
              <a:buNone/>
            </a:pPr>
            <a:endParaRPr sz="1000">
              <a:solidFill>
                <a:schemeClr val="dk1"/>
              </a:solidFill>
              <a:latin typeface="Times New Roman"/>
              <a:ea typeface="Times New Roman"/>
              <a:cs typeface="Times New Roman"/>
              <a:sym typeface="Times New Roman"/>
            </a:endParaRPr>
          </a:p>
          <a:p>
            <a:pPr marL="0" lvl="1" indent="0" algn="just" rtl="0">
              <a:lnSpc>
                <a:spcPct val="115000"/>
              </a:lnSpc>
              <a:spcBef>
                <a:spcPts val="600"/>
              </a:spcBef>
              <a:spcAft>
                <a:spcPts val="0"/>
              </a:spcAft>
              <a:buClr>
                <a:schemeClr val="dk1"/>
              </a:buClr>
              <a:buSzPts val="1000"/>
              <a:buNone/>
            </a:pPr>
            <a:r>
              <a:rPr lang="en-US" sz="1000" b="1">
                <a:solidFill>
                  <a:schemeClr val="dk1"/>
                </a:solidFill>
              </a:rPr>
              <a:t>3. 	</a:t>
            </a:r>
            <a:r>
              <a:rPr lang="vi" sz="1000" b="1">
                <a:solidFill>
                  <a:schemeClr val="dk1"/>
                </a:solidFill>
              </a:rPr>
              <a:t>External requirements (yêu cầu mở rộng)</a:t>
            </a:r>
            <a:endParaRPr sz="1000" b="1">
              <a:solidFill>
                <a:schemeClr val="dk1"/>
              </a:solidFill>
            </a:endParaRPr>
          </a:p>
          <a:p>
            <a:pPr marL="457200" lvl="0" indent="-292100" algn="just" rtl="0">
              <a:lnSpc>
                <a:spcPct val="115000"/>
              </a:lnSpc>
              <a:spcBef>
                <a:spcPts val="60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Yêu cầu về đạo đức: Website đăng bài có chọn lọc và phù hợp với thuần phong mỹ tục Việt Nam</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Khả năng mở rộng: Theo dõi số lượng và yêu cầu từ người dùng để từ đó cung cấp thêm các chức năng đang được quan tâm.</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Ổn định: Trang web phải được update và thêm mới bài viết thường xuyên.</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Bảo trì: Phát hiện và gỡ bỏ lỗi thường xuyên.</a:t>
            </a:r>
            <a:endParaRPr sz="1000">
              <a:solidFill>
                <a:schemeClr val="dk1"/>
              </a:solidFill>
              <a:latin typeface="Times New Roman"/>
              <a:ea typeface="Times New Roman"/>
              <a:cs typeface="Times New Roman"/>
              <a:sym typeface="Times New Roman"/>
            </a:endParaRPr>
          </a:p>
          <a:p>
            <a:pPr marL="457200" lvl="0" indent="-292100" algn="just" rtl="0">
              <a:lnSpc>
                <a:spcPct val="115000"/>
              </a:lnSpc>
              <a:spcBef>
                <a:spcPts val="0"/>
              </a:spcBef>
              <a:spcAft>
                <a:spcPts val="0"/>
              </a:spcAft>
              <a:buClr>
                <a:schemeClr val="dk1"/>
              </a:buClr>
              <a:buSzPts val="1000"/>
              <a:buFont typeface="Times New Roman"/>
              <a:buChar char="●"/>
            </a:pPr>
            <a:r>
              <a:rPr lang="vi" sz="1000">
                <a:solidFill>
                  <a:schemeClr val="dk1"/>
                </a:solidFill>
                <a:latin typeface="Times New Roman"/>
                <a:ea typeface="Times New Roman"/>
                <a:cs typeface="Times New Roman"/>
                <a:sym typeface="Times New Roman"/>
              </a:rPr>
              <a:t>Bảo mật: Quản lý tốt cơ sở dữ liệu của người dùng.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g7813e18fd8_0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0" name="Google Shape;1090;g7813e18fd8_0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6A2BA7-AA9C-479A-85F4-878CF8C8CBA5}" type="datetime1">
              <a:rPr lang="en-US" smtClean="0"/>
              <a:t>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190638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AC16B3-27C9-408C-B2C5-583A4188C3D4}" type="datetime1">
              <a:rPr lang="en-US" smtClean="0"/>
              <a:t>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182399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9345A-68D4-4D42-BD23-53F9F4B86941}" type="datetime1">
              <a:rPr lang="en-US" smtClean="0"/>
              <a:t>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4024532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2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A17F9AC1-3F82-4853-83D4-EFD427964056}"/>
              </a:ext>
            </a:extLst>
          </p:cNvPr>
          <p:cNvSpPr>
            <a:spLocks noGrp="1"/>
          </p:cNvSpPr>
          <p:nvPr>
            <p:ph type="pic" sz="quarter" idx="14"/>
          </p:nvPr>
        </p:nvSpPr>
        <p:spPr>
          <a:xfrm>
            <a:off x="8327894" y="1873483"/>
            <a:ext cx="3116394" cy="3116394"/>
          </a:xfrm>
          <a:custGeom>
            <a:avLst/>
            <a:gdLst>
              <a:gd name="connsiteX0" fmla="*/ 1558197 w 3116394"/>
              <a:gd name="connsiteY0" fmla="*/ 0 h 3116394"/>
              <a:gd name="connsiteX1" fmla="*/ 3116394 w 3116394"/>
              <a:gd name="connsiteY1" fmla="*/ 1558197 h 3116394"/>
              <a:gd name="connsiteX2" fmla="*/ 1558197 w 3116394"/>
              <a:gd name="connsiteY2" fmla="*/ 3116394 h 3116394"/>
              <a:gd name="connsiteX3" fmla="*/ 0 w 3116394"/>
              <a:gd name="connsiteY3" fmla="*/ 1558197 h 3116394"/>
              <a:gd name="connsiteX4" fmla="*/ 1558197 w 3116394"/>
              <a:gd name="connsiteY4" fmla="*/ 0 h 311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94" h="3116394">
                <a:moveTo>
                  <a:pt x="1558197" y="0"/>
                </a:moveTo>
                <a:cubicBezTo>
                  <a:pt x="2418765" y="0"/>
                  <a:pt x="3116394" y="697629"/>
                  <a:pt x="3116394" y="1558197"/>
                </a:cubicBezTo>
                <a:cubicBezTo>
                  <a:pt x="3116394" y="2418765"/>
                  <a:pt x="2418765" y="3116394"/>
                  <a:pt x="1558197" y="3116394"/>
                </a:cubicBezTo>
                <a:cubicBezTo>
                  <a:pt x="697629" y="3116394"/>
                  <a:pt x="0" y="2418765"/>
                  <a:pt x="0" y="1558197"/>
                </a:cubicBezTo>
                <a:cubicBezTo>
                  <a:pt x="0" y="697629"/>
                  <a:pt x="697629" y="0"/>
                  <a:pt x="1558197" y="0"/>
                </a:cubicBezTo>
                <a:close/>
              </a:path>
            </a:pathLst>
          </a:custGeom>
        </p:spPr>
        <p:txBody>
          <a:bodyPr wrap="square">
            <a:noAutofit/>
          </a:bodyPr>
          <a:lstStyle/>
          <a:p>
            <a:endParaRPr lang="en-IN"/>
          </a:p>
        </p:txBody>
      </p:sp>
      <p:sp>
        <p:nvSpPr>
          <p:cNvPr id="12" name="Picture Placeholder 11">
            <a:extLst>
              <a:ext uri="{FF2B5EF4-FFF2-40B4-BE49-F238E27FC236}">
                <a16:creationId xmlns:a16="http://schemas.microsoft.com/office/drawing/2014/main" id="{8DC6CF9A-BF9C-49FF-8116-68FA3FC0E029}"/>
              </a:ext>
            </a:extLst>
          </p:cNvPr>
          <p:cNvSpPr>
            <a:spLocks noGrp="1"/>
          </p:cNvSpPr>
          <p:nvPr>
            <p:ph type="pic" sz="quarter" idx="13"/>
          </p:nvPr>
        </p:nvSpPr>
        <p:spPr>
          <a:xfrm>
            <a:off x="761262" y="1873979"/>
            <a:ext cx="3116394" cy="3116394"/>
          </a:xfrm>
          <a:custGeom>
            <a:avLst/>
            <a:gdLst>
              <a:gd name="connsiteX0" fmla="*/ 1558197 w 3116394"/>
              <a:gd name="connsiteY0" fmla="*/ 0 h 3116394"/>
              <a:gd name="connsiteX1" fmla="*/ 3116394 w 3116394"/>
              <a:gd name="connsiteY1" fmla="*/ 1558197 h 3116394"/>
              <a:gd name="connsiteX2" fmla="*/ 1558197 w 3116394"/>
              <a:gd name="connsiteY2" fmla="*/ 3116394 h 3116394"/>
              <a:gd name="connsiteX3" fmla="*/ 0 w 3116394"/>
              <a:gd name="connsiteY3" fmla="*/ 1558197 h 3116394"/>
              <a:gd name="connsiteX4" fmla="*/ 1558197 w 3116394"/>
              <a:gd name="connsiteY4" fmla="*/ 0 h 311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94" h="3116394">
                <a:moveTo>
                  <a:pt x="1558197" y="0"/>
                </a:moveTo>
                <a:cubicBezTo>
                  <a:pt x="2418765" y="0"/>
                  <a:pt x="3116394" y="697629"/>
                  <a:pt x="3116394" y="1558197"/>
                </a:cubicBezTo>
                <a:cubicBezTo>
                  <a:pt x="3116394" y="2418765"/>
                  <a:pt x="2418765" y="3116394"/>
                  <a:pt x="1558197" y="3116394"/>
                </a:cubicBezTo>
                <a:cubicBezTo>
                  <a:pt x="697629" y="3116394"/>
                  <a:pt x="0" y="2418765"/>
                  <a:pt x="0" y="1558197"/>
                </a:cubicBezTo>
                <a:cubicBezTo>
                  <a:pt x="0" y="697629"/>
                  <a:pt x="697629" y="0"/>
                  <a:pt x="1558197" y="0"/>
                </a:cubicBezTo>
                <a:close/>
              </a:path>
            </a:pathLst>
          </a:custGeom>
        </p:spPr>
        <p:txBody>
          <a:bodyPr wrap="square">
            <a:noAutofit/>
          </a:bodyPr>
          <a:lstStyle/>
          <a:p>
            <a:endParaRPr lang="en-IN"/>
          </a:p>
        </p:txBody>
      </p:sp>
      <p:sp>
        <p:nvSpPr>
          <p:cNvPr id="3" name="Date Placeholder 2">
            <a:extLst>
              <a:ext uri="{FF2B5EF4-FFF2-40B4-BE49-F238E27FC236}">
                <a16:creationId xmlns:a16="http://schemas.microsoft.com/office/drawing/2014/main" id="{63C5E2DD-4AD0-4AC3-A594-A191382FB974}"/>
              </a:ext>
            </a:extLst>
          </p:cNvPr>
          <p:cNvSpPr>
            <a:spLocks noGrp="1"/>
          </p:cNvSpPr>
          <p:nvPr>
            <p:ph type="dt" sz="half" idx="10"/>
          </p:nvPr>
        </p:nvSpPr>
        <p:spPr/>
        <p:txBody>
          <a:bodyPr/>
          <a:lstStyle/>
          <a:p>
            <a:fld id="{49374B26-9C70-4C32-B02D-8FCB6AF5E268}" type="datetime1">
              <a:rPr lang="en-US" smtClean="0">
                <a:solidFill>
                  <a:prstClr val="black">
                    <a:tint val="75000"/>
                  </a:prstClr>
                </a:solidFill>
              </a:rPr>
              <a:t>20/1/2021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F76E9E4A-13D0-4F76-9312-8A83717AE57C}"/>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663F4EA9-CC63-4572-8FDE-1F6A085BE694}"/>
              </a:ext>
            </a:extLst>
          </p:cNvPr>
          <p:cNvSpPr>
            <a:spLocks noGrp="1"/>
          </p:cNvSpPr>
          <p:nvPr>
            <p:ph type="sldNum" sz="quarter" idx="12"/>
          </p:nvPr>
        </p:nvSpPr>
        <p:spPr/>
        <p:txBody>
          <a:bodyPr/>
          <a:lstStyle/>
          <a:p>
            <a:fld id="{50D82F32-52E9-44FF-BE5A-E92233F7F5F0}" type="slidenum">
              <a:rPr lang="en-US" smtClean="0"/>
              <a:pPr/>
              <a:t>‹#›</a:t>
            </a:fld>
            <a:endParaRPr lang="en-US"/>
          </a:p>
        </p:txBody>
      </p:sp>
    </p:spTree>
    <p:extLst>
      <p:ext uri="{BB962C8B-B14F-4D97-AF65-F5344CB8AC3E}">
        <p14:creationId xmlns:p14="http://schemas.microsoft.com/office/powerpoint/2010/main" val="313740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1261025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51680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Tree>
    <p:extLst>
      <p:ext uri="{BB962C8B-B14F-4D97-AF65-F5344CB8AC3E}">
        <p14:creationId xmlns:p14="http://schemas.microsoft.com/office/powerpoint/2010/main" val="2825275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pening slide">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58600" y="3671203"/>
            <a:ext cx="5262400" cy="1585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8000"/>
            </a:lvl1pPr>
            <a:lvl2pPr lvl="1"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2pPr>
            <a:lvl3pPr lvl="2"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3pPr>
            <a:lvl4pPr lvl="3"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4pPr>
            <a:lvl5pPr lvl="4"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5pPr>
            <a:lvl6pPr lvl="5"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6pPr>
            <a:lvl7pPr lvl="6"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7pPr>
            <a:lvl8pPr lvl="7"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8pPr>
            <a:lvl9pPr lvl="8" algn="ctr" rtl="0">
              <a:spcBef>
                <a:spcPts val="0"/>
              </a:spcBef>
              <a:spcAft>
                <a:spcPts val="0"/>
              </a:spcAft>
              <a:buClr>
                <a:srgbClr val="62BCBE"/>
              </a:buClr>
              <a:buSzPts val="6000"/>
              <a:buFont typeface="Josefin Sans"/>
              <a:buNone/>
              <a:defRPr sz="8000" b="1">
                <a:solidFill>
                  <a:srgbClr val="62BCBE"/>
                </a:solidFill>
                <a:latin typeface="Josefin Sans"/>
                <a:ea typeface="Josefin Sans"/>
                <a:cs typeface="Josefin Sans"/>
                <a:sym typeface="Josefin Sans"/>
              </a:defRPr>
            </a:lvl9pPr>
          </a:lstStyle>
          <a:p>
            <a:endParaRPr/>
          </a:p>
        </p:txBody>
      </p:sp>
      <p:sp>
        <p:nvSpPr>
          <p:cNvPr id="10" name="Google Shape;10;p2"/>
          <p:cNvSpPr txBox="1">
            <a:spLocks noGrp="1"/>
          </p:cNvSpPr>
          <p:nvPr>
            <p:ph type="subTitle" idx="1"/>
          </p:nvPr>
        </p:nvSpPr>
        <p:spPr>
          <a:xfrm>
            <a:off x="6777933" y="5041469"/>
            <a:ext cx="4443200" cy="95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100"/>
              <a:buNone/>
              <a:defRPr/>
            </a:lvl1pPr>
            <a:lvl2pPr lvl="1"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2pPr>
            <a:lvl3pPr lvl="2"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3pPr>
            <a:lvl4pPr lvl="3"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4pPr>
            <a:lvl5pPr lvl="4"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5pPr>
            <a:lvl6pPr lvl="5"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6pPr>
            <a:lvl7pPr lvl="6"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7pPr>
            <a:lvl8pPr lvl="7"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8pPr>
            <a:lvl9pPr lvl="8" algn="r" rtl="0">
              <a:lnSpc>
                <a:spcPct val="100000"/>
              </a:lnSpc>
              <a:spcBef>
                <a:spcPts val="0"/>
              </a:spcBef>
              <a:spcAft>
                <a:spcPts val="0"/>
              </a:spcAft>
              <a:buSzPts val="2800"/>
              <a:buFont typeface="Fira Sans Condensed ExtraLight"/>
              <a:buNone/>
              <a:defRPr sz="3733">
                <a:latin typeface="Fira Sans Condensed ExtraLight"/>
                <a:ea typeface="Fira Sans Condensed ExtraLight"/>
                <a:cs typeface="Fira Sans Condensed ExtraLight"/>
                <a:sym typeface="Fira Sans Condensed ExtraLight"/>
              </a:defRPr>
            </a:lvl9pPr>
          </a:lstStyle>
          <a:p>
            <a:endParaRPr/>
          </a:p>
        </p:txBody>
      </p:sp>
    </p:spTree>
    <p:extLst>
      <p:ext uri="{BB962C8B-B14F-4D97-AF65-F5344CB8AC3E}">
        <p14:creationId xmlns:p14="http://schemas.microsoft.com/office/powerpoint/2010/main" val="321461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DEC49-9812-48E4-9A04-F8525C7BBC2A}" type="datetime1">
              <a:rPr lang="en-US" smtClean="0"/>
              <a:t>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7889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43BE6F3-0437-4D20-BCAE-6BC0FF2F359E}" type="datetime1">
              <a:rPr lang="en-US" smtClean="0"/>
              <a:t>20/1/2021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3860733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45E558-6B14-4156-80E1-82E824B71BEC}" type="datetime1">
              <a:rPr lang="en-US" smtClean="0"/>
              <a:t>20/1/2021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9777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708F9A-7617-49CA-8DD4-5E7740062B0B}" type="datetime1">
              <a:rPr lang="en-US" smtClean="0"/>
              <a:t>20/1/2021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51011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06029-1561-493A-982E-5E829AC93410}" type="datetime1">
              <a:rPr lang="en-US" smtClean="0"/>
              <a:t>20/1/2021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2255953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984F0-3B79-4CFB-A4C1-A1314453296A}" type="datetime1">
              <a:rPr lang="en-US" smtClean="0"/>
              <a:t>20/1/2021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54186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76938F-C98C-4374-A478-142CCCA61CE6}" type="datetime1">
              <a:rPr lang="en-US" smtClean="0"/>
              <a:t>20/1/2021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128005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233D2D-17BD-41A2-802F-1B201C7A501C}" type="datetime1">
              <a:rPr lang="en-US" smtClean="0"/>
              <a:t>20/1/2021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1D92D-9223-4768-B80D-160F3A856F5F}" type="slidenum">
              <a:rPr lang="en-US" smtClean="0"/>
              <a:t>‹#›</a:t>
            </a:fld>
            <a:endParaRPr lang="en-US"/>
          </a:p>
        </p:txBody>
      </p:sp>
    </p:spTree>
    <p:extLst>
      <p:ext uri="{BB962C8B-B14F-4D97-AF65-F5344CB8AC3E}">
        <p14:creationId xmlns:p14="http://schemas.microsoft.com/office/powerpoint/2010/main" val="351882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3CE4B4-F98F-4D5D-9E7B-7BCC5B8B776E}" type="datetime1">
              <a:rPr lang="en-US" smtClean="0"/>
              <a:t>20/1/2021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F1D92D-9223-4768-B80D-160F3A856F5F}" type="slidenum">
              <a:rPr lang="en-US" smtClean="0"/>
              <a:t>‹#›</a:t>
            </a:fld>
            <a:endParaRPr lang="en-US"/>
          </a:p>
        </p:txBody>
      </p:sp>
    </p:spTree>
    <p:extLst>
      <p:ext uri="{BB962C8B-B14F-4D97-AF65-F5344CB8AC3E}">
        <p14:creationId xmlns:p14="http://schemas.microsoft.com/office/powerpoint/2010/main" val="188252348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2"/>
          <p:cNvPicPr preferRelativeResize="0"/>
          <p:nvPr/>
        </p:nvPicPr>
        <p:blipFill rotWithShape="1">
          <a:blip r:embed="rId3">
            <a:alphaModFix/>
          </a:blip>
          <a:srcRect l="2590" r="-2590"/>
          <a:stretch/>
        </p:blipFill>
        <p:spPr>
          <a:xfrm>
            <a:off x="0" y="-17083"/>
            <a:ext cx="12192000" cy="6859200"/>
          </a:xfrm>
          <a:prstGeom prst="rect">
            <a:avLst/>
          </a:prstGeom>
          <a:noFill/>
          <a:ln>
            <a:noFill/>
          </a:ln>
        </p:spPr>
      </p:pic>
      <p:sp>
        <p:nvSpPr>
          <p:cNvPr id="106" name="Google Shape;106;p22"/>
          <p:cNvSpPr txBox="1">
            <a:spLocks noGrp="1"/>
          </p:cNvSpPr>
          <p:nvPr>
            <p:ph type="subTitle" idx="1"/>
          </p:nvPr>
        </p:nvSpPr>
        <p:spPr>
          <a:xfrm>
            <a:off x="6515100" y="696323"/>
            <a:ext cx="5334001" cy="1242254"/>
          </a:xfrm>
          <a:prstGeom prst="rect">
            <a:avLst/>
          </a:prstGeom>
        </p:spPr>
        <p:txBody>
          <a:bodyPr spcFirstLastPara="1" vert="horz" wrap="square" lIns="121900" tIns="121900" rIns="121900" bIns="121900" rtlCol="0" anchor="t" anchorCtr="0">
            <a:noAutofit/>
          </a:bodyPr>
          <a:lstStyle/>
          <a:p>
            <a:pPr marL="0" indent="0"/>
            <a:r>
              <a:rPr lang="en-US" sz="3200">
                <a:solidFill>
                  <a:srgbClr val="434343"/>
                </a:solidFill>
                <a:latin typeface="Fira Sans Extra Condensed"/>
                <a:ea typeface="Advent Pro"/>
                <a:cs typeface="Advent Pro"/>
                <a:sym typeface="Advent Pro"/>
              </a:rPr>
              <a:t>Chào mừng đến với bài thuyết trình của nhóm</a:t>
            </a:r>
          </a:p>
        </p:txBody>
      </p:sp>
      <p:sp>
        <p:nvSpPr>
          <p:cNvPr id="107" name="Google Shape;107;p22"/>
          <p:cNvSpPr txBox="1">
            <a:spLocks noGrp="1"/>
          </p:cNvSpPr>
          <p:nvPr>
            <p:ph type="ctrTitle"/>
          </p:nvPr>
        </p:nvSpPr>
        <p:spPr>
          <a:xfrm>
            <a:off x="6000750" y="3600450"/>
            <a:ext cx="5262400" cy="2561227"/>
          </a:xfrm>
          <a:prstGeom prst="rect">
            <a:avLst/>
          </a:prstGeom>
        </p:spPr>
        <p:txBody>
          <a:bodyPr spcFirstLastPara="1" vert="horz" wrap="square" lIns="121900" tIns="121900" rIns="121900" bIns="121900" rtlCol="0" anchor="b" anchorCtr="0">
            <a:noAutofit/>
          </a:bodyPr>
          <a:lstStyle/>
          <a:p>
            <a:r>
              <a:rPr lang="en-US" b="1">
                <a:solidFill>
                  <a:srgbClr val="62BCBE"/>
                </a:solidFill>
                <a:latin typeface="Squada One"/>
                <a:ea typeface="Squada One"/>
                <a:cs typeface="Squada One"/>
                <a:sym typeface="Squada One"/>
              </a:rPr>
              <a:t>Web Học Làm V</a:t>
            </a:r>
            <a:r>
              <a:rPr lang="vi-VN" b="1">
                <a:solidFill>
                  <a:srgbClr val="62BCBE"/>
                </a:solidFill>
                <a:latin typeface="Squada One"/>
                <a:ea typeface="Squada One"/>
                <a:cs typeface="Squada One"/>
                <a:sym typeface="Squada One"/>
              </a:rPr>
              <a:t>ư</a:t>
            </a:r>
            <a:r>
              <a:rPr lang="en-US" b="1">
                <a:solidFill>
                  <a:srgbClr val="62BCBE"/>
                </a:solidFill>
                <a:latin typeface="Squada One"/>
                <a:ea typeface="Squada One"/>
                <a:cs typeface="Squada One"/>
                <a:sym typeface="Squada One"/>
              </a:rPr>
              <a:t>ờn</a:t>
            </a:r>
            <a:endParaRPr b="1">
              <a:solidFill>
                <a:srgbClr val="62BCBE"/>
              </a:solidFill>
              <a:latin typeface="Squada One"/>
              <a:ea typeface="Squada One"/>
              <a:cs typeface="Squada One"/>
              <a:sym typeface="Squada One"/>
            </a:endParaRPr>
          </a:p>
        </p:txBody>
      </p:sp>
      <p:cxnSp>
        <p:nvCxnSpPr>
          <p:cNvPr id="3" name="Straight Connector 2">
            <a:extLst>
              <a:ext uri="{FF2B5EF4-FFF2-40B4-BE49-F238E27FC236}">
                <a16:creationId xmlns:a16="http://schemas.microsoft.com/office/drawing/2014/main" id="{1A8D19B3-2566-4856-BF22-1B79DC46C201}"/>
              </a:ext>
            </a:extLst>
          </p:cNvPr>
          <p:cNvCxnSpPr/>
          <p:nvPr/>
        </p:nvCxnSpPr>
        <p:spPr>
          <a:xfrm>
            <a:off x="7172326" y="1895475"/>
            <a:ext cx="4676775" cy="0"/>
          </a:xfrm>
          <a:prstGeom prst="line">
            <a:avLst/>
          </a:prstGeom>
          <a:ln w="38100">
            <a:solidFill>
              <a:schemeClr val="accent4">
                <a:lumMod val="7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A9D1868-897D-4CDC-8578-0F34EFF6EA22}"/>
              </a:ext>
            </a:extLst>
          </p:cNvPr>
          <p:cNvCxnSpPr>
            <a:cxnSpLocks/>
          </p:cNvCxnSpPr>
          <p:nvPr/>
        </p:nvCxnSpPr>
        <p:spPr>
          <a:xfrm>
            <a:off x="6515100" y="667747"/>
            <a:ext cx="5334001" cy="0"/>
          </a:xfrm>
          <a:prstGeom prst="line">
            <a:avLst/>
          </a:prstGeom>
          <a:ln w="38100">
            <a:solidFill>
              <a:schemeClr val="accent4">
                <a:lumMod val="75000"/>
              </a:schemeClr>
            </a:solidFill>
          </a:ln>
        </p:spPr>
        <p:style>
          <a:lnRef idx="2">
            <a:schemeClr val="accent1"/>
          </a:lnRef>
          <a:fillRef idx="0">
            <a:schemeClr val="accent1"/>
          </a:fillRef>
          <a:effectRef idx="1">
            <a:schemeClr val="accent1"/>
          </a:effectRef>
          <a:fontRef idx="minor">
            <a:schemeClr val="tx1"/>
          </a:fontRef>
        </p:style>
      </p:cxnSp>
      <p:sp>
        <p:nvSpPr>
          <p:cNvPr id="8" name="Google Shape;106;p22">
            <a:extLst>
              <a:ext uri="{FF2B5EF4-FFF2-40B4-BE49-F238E27FC236}">
                <a16:creationId xmlns:a16="http://schemas.microsoft.com/office/drawing/2014/main" id="{94C9D7D6-ABBA-4AC7-B87A-FBEE447155B9}"/>
              </a:ext>
            </a:extLst>
          </p:cNvPr>
          <p:cNvSpPr txBox="1">
            <a:spLocks/>
          </p:cNvSpPr>
          <p:nvPr/>
        </p:nvSpPr>
        <p:spPr>
          <a:xfrm>
            <a:off x="7058025" y="2564315"/>
            <a:ext cx="4905376" cy="848202"/>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100"/>
              <a:buFont typeface="Arial" panose="020B0604020202020204" pitchFamily="34" charset="0"/>
              <a:buNone/>
              <a:defRPr sz="2800" kern="1200">
                <a:solidFill>
                  <a:schemeClr val="tx1"/>
                </a:solidFill>
                <a:latin typeface="+mn-lt"/>
                <a:ea typeface="+mn-ea"/>
                <a:cs typeface="+mn-cs"/>
              </a:defRPr>
            </a:lvl1pPr>
            <a:lvl2pPr marL="685800" lvl="1"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2pPr>
            <a:lvl3pPr marL="1143000" lvl="2"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3pPr>
            <a:lvl4pPr marL="1600200" lvl="3"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4pPr>
            <a:lvl5pPr marL="2057400" lvl="4"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5pPr>
            <a:lvl6pPr marL="2514600" lvl="5"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6pPr>
            <a:lvl7pPr marL="2971800" lvl="6"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7pPr>
            <a:lvl8pPr marL="3429000" lvl="7"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8pPr>
            <a:lvl9pPr marL="3886200" lvl="8"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9pPr>
          </a:lstStyle>
          <a:p>
            <a:pPr marL="0" indent="0"/>
            <a:r>
              <a:rPr lang="en-US" sz="3200">
                <a:solidFill>
                  <a:srgbClr val="434343"/>
                </a:solidFill>
                <a:latin typeface="Fira Sans Extra Condensed"/>
                <a:ea typeface="Advent Pro"/>
                <a:cs typeface="Advent Pro"/>
                <a:sym typeface="Advent Pro"/>
              </a:rPr>
              <a:t>Nhóm </a:t>
            </a:r>
            <a:r>
              <a:rPr lang="en-US" sz="4400">
                <a:solidFill>
                  <a:schemeClr val="accent5">
                    <a:lumMod val="60000"/>
                    <a:lumOff val="40000"/>
                  </a:schemeClr>
                </a:solidFill>
                <a:latin typeface="Fira Sans Extra Condensed"/>
                <a:ea typeface="Advent Pro"/>
                <a:cs typeface="Advent Pro"/>
                <a:sym typeface="Advent Pro"/>
              </a:rPr>
              <a:t>08</a:t>
            </a:r>
            <a:endParaRPr lang="en-US" sz="3200">
              <a:solidFill>
                <a:schemeClr val="accent5">
                  <a:lumMod val="60000"/>
                  <a:lumOff val="40000"/>
                </a:schemeClr>
              </a:solidFill>
              <a:latin typeface="Fira Sans Extra Condensed"/>
              <a:ea typeface="Advent Pro"/>
              <a:cs typeface="Advent Pro"/>
              <a:sym typeface="Advent Pro"/>
            </a:endParaRPr>
          </a:p>
        </p:txBody>
      </p:sp>
      <p:cxnSp>
        <p:nvCxnSpPr>
          <p:cNvPr id="9" name="Straight Connector 8">
            <a:extLst>
              <a:ext uri="{FF2B5EF4-FFF2-40B4-BE49-F238E27FC236}">
                <a16:creationId xmlns:a16="http://schemas.microsoft.com/office/drawing/2014/main" id="{D9C9F0F7-48B9-4CA0-9375-EAFF9E892078}"/>
              </a:ext>
            </a:extLst>
          </p:cNvPr>
          <p:cNvCxnSpPr>
            <a:cxnSpLocks/>
          </p:cNvCxnSpPr>
          <p:nvPr/>
        </p:nvCxnSpPr>
        <p:spPr>
          <a:xfrm>
            <a:off x="9182100" y="2675188"/>
            <a:ext cx="2667001" cy="1"/>
          </a:xfrm>
          <a:prstGeom prst="line">
            <a:avLst/>
          </a:prstGeom>
          <a:ln w="38100">
            <a:solidFill>
              <a:schemeClr val="accent4">
                <a:lumMod val="75000"/>
              </a:schemeClr>
            </a:solidFill>
          </a:ln>
        </p:spPr>
        <p:style>
          <a:lnRef idx="2">
            <a:schemeClr val="accent1"/>
          </a:lnRef>
          <a:fillRef idx="0">
            <a:schemeClr val="accent1"/>
          </a:fillRef>
          <a:effectRef idx="1">
            <a:schemeClr val="accent1"/>
          </a:effectRef>
          <a:fontRef idx="minor">
            <a:schemeClr val="tx1"/>
          </a:fontRef>
        </p:style>
      </p:cxnSp>
      <p:sp>
        <p:nvSpPr>
          <p:cNvPr id="12" name="Google Shape;106;p22">
            <a:extLst>
              <a:ext uri="{FF2B5EF4-FFF2-40B4-BE49-F238E27FC236}">
                <a16:creationId xmlns:a16="http://schemas.microsoft.com/office/drawing/2014/main" id="{D475B09D-F1AF-4815-9CA7-CFC76E8320F2}"/>
              </a:ext>
            </a:extLst>
          </p:cNvPr>
          <p:cNvSpPr txBox="1">
            <a:spLocks/>
          </p:cNvSpPr>
          <p:nvPr/>
        </p:nvSpPr>
        <p:spPr>
          <a:xfrm>
            <a:off x="7058025" y="1938577"/>
            <a:ext cx="4905376" cy="656734"/>
          </a:xfrm>
          <a:prstGeom prst="rect">
            <a:avLst/>
          </a:prstGeom>
        </p:spPr>
        <p:txBody>
          <a:bodyPr spcFirstLastPara="1" vert="horz" wrap="square" lIns="121900" tIns="121900" rIns="121900" bIns="121900" rtlCol="0" anchor="t" anchorCtr="0">
            <a:noAutofit/>
          </a:bodyPr>
          <a:lstStyle>
            <a:lvl1pPr marL="228600" lvl="0" indent="-228600" algn="r" defTabSz="914400" rtl="0" eaLnBrk="1" latinLnBrk="0" hangingPunct="1">
              <a:lnSpc>
                <a:spcPct val="100000"/>
              </a:lnSpc>
              <a:spcBef>
                <a:spcPts val="0"/>
              </a:spcBef>
              <a:spcAft>
                <a:spcPts val="0"/>
              </a:spcAft>
              <a:buSzPts val="1100"/>
              <a:buFont typeface="Arial" panose="020B0604020202020204" pitchFamily="34" charset="0"/>
              <a:buNone/>
              <a:defRPr sz="2800" kern="1200">
                <a:solidFill>
                  <a:schemeClr val="tx1"/>
                </a:solidFill>
                <a:latin typeface="+mn-lt"/>
                <a:ea typeface="+mn-ea"/>
                <a:cs typeface="+mn-cs"/>
              </a:defRPr>
            </a:lvl1pPr>
            <a:lvl2pPr marL="685800" lvl="1"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2pPr>
            <a:lvl3pPr marL="1143000" lvl="2"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3pPr>
            <a:lvl4pPr marL="1600200" lvl="3"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4pPr>
            <a:lvl5pPr marL="2057400" lvl="4"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5pPr>
            <a:lvl6pPr marL="2514600" lvl="5"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6pPr>
            <a:lvl7pPr marL="2971800" lvl="6"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7pPr>
            <a:lvl8pPr marL="3429000" lvl="7"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8pPr>
            <a:lvl9pPr marL="3886200" lvl="8" indent="-228600" algn="r" defTabSz="914400" rtl="0" eaLnBrk="1" latinLnBrk="0" hangingPunct="1">
              <a:lnSpc>
                <a:spcPct val="100000"/>
              </a:lnSpc>
              <a:spcBef>
                <a:spcPts val="0"/>
              </a:spcBef>
              <a:spcAft>
                <a:spcPts val="0"/>
              </a:spcAft>
              <a:buSzPts val="2800"/>
              <a:buFont typeface="Fira Sans Condensed ExtraLight"/>
              <a:buNone/>
              <a:defRPr sz="3733" kern="1200">
                <a:solidFill>
                  <a:schemeClr val="tx1"/>
                </a:solidFill>
                <a:latin typeface="Fira Sans Condensed ExtraLight"/>
                <a:ea typeface="Fira Sans Condensed ExtraLight"/>
                <a:cs typeface="Fira Sans Condensed ExtraLight"/>
                <a:sym typeface="Fira Sans Condensed ExtraLight"/>
              </a:defRPr>
            </a:lvl9pPr>
          </a:lstStyle>
          <a:p>
            <a:pPr marL="0" indent="0"/>
            <a:r>
              <a:rPr lang="en-US" sz="3200" b="1">
                <a:solidFill>
                  <a:srgbClr val="434343"/>
                </a:solidFill>
                <a:latin typeface="Fira Sans Extra Condensed"/>
                <a:ea typeface="Advent Pro"/>
                <a:cs typeface="Advent Pro"/>
                <a:sym typeface="Advent Pro"/>
              </a:rPr>
              <a:t>NMCNPM 18_31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415600" y="529763"/>
            <a:ext cx="11360800" cy="763600"/>
          </a:xfrm>
          <a:prstGeom prst="rect">
            <a:avLst/>
          </a:prstGeom>
        </p:spPr>
        <p:txBody>
          <a:bodyPr spcFirstLastPara="1" vert="horz" wrap="square" lIns="121900" tIns="121900" rIns="121900" bIns="121900" rtlCol="0" anchor="t" anchorCtr="0">
            <a:noAutofit/>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CÔNG CỤ HỖ TRỢ</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97" name="Google Shape;97;p20"/>
          <p:cNvSpPr txBox="1">
            <a:spLocks noGrp="1"/>
          </p:cNvSpPr>
          <p:nvPr>
            <p:ph type="body" idx="1"/>
          </p:nvPr>
        </p:nvSpPr>
        <p:spPr>
          <a:xfrm>
            <a:off x="745313" y="1370689"/>
            <a:ext cx="8411723" cy="5043059"/>
          </a:xfrm>
          <a:prstGeom prst="rect">
            <a:avLst/>
          </a:prstGeom>
        </p:spPr>
        <p:txBody>
          <a:bodyPr spcFirstLastPara="1" vert="horz" wrap="square" lIns="121900" tIns="121900" rIns="121900" bIns="121900" rtlCol="0" anchor="t" anchorCtr="0">
            <a:normAutofit/>
          </a:bodyPr>
          <a:lstStyle/>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Quản lí tiến độ công việc: Trello</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Quản lí thời gian: Excel</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Lưu trữ tài liệu: Google Drive</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Thiết kế use-case: drawn.io</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Vẽ </a:t>
            </a:r>
            <a:r>
              <a:rPr lang="en-US">
                <a:latin typeface="DejaVu Sans" panose="020B0603030804020204" pitchFamily="34" charset="0"/>
                <a:ea typeface="DejaVu Sans" panose="020B0603030804020204" pitchFamily="34" charset="0"/>
                <a:cs typeface="DejaVu Sans" panose="020B0603030804020204" pitchFamily="34" charset="0"/>
              </a:rPr>
              <a:t>giao diện</a:t>
            </a:r>
            <a:r>
              <a:rPr lang="vi">
                <a:latin typeface="DejaVu Sans" panose="020B0603030804020204" pitchFamily="34" charset="0"/>
                <a:ea typeface="DejaVu Sans" panose="020B0603030804020204" pitchFamily="34" charset="0"/>
                <a:cs typeface="DejaVu Sans" panose="020B0603030804020204" pitchFamily="34" charset="0"/>
              </a:rPr>
              <a:t>: figma</a:t>
            </a:r>
            <a:r>
              <a:rPr lang="en-US">
                <a:latin typeface="DejaVu Sans" panose="020B0603030804020204" pitchFamily="34" charset="0"/>
                <a:ea typeface="DejaVu Sans" panose="020B0603030804020204" pitchFamily="34" charset="0"/>
                <a:cs typeface="DejaVu Sans" panose="020B0603030804020204" pitchFamily="34" charset="0"/>
              </a:rPr>
              <a:t>.com</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en-US">
                <a:latin typeface="DejaVu Sans" panose="020B0603030804020204" pitchFamily="34" charset="0"/>
                <a:ea typeface="DejaVu Sans" panose="020B0603030804020204" pitchFamily="34" charset="0"/>
                <a:cs typeface="DejaVu Sans" panose="020B0603030804020204" pitchFamily="34" charset="0"/>
              </a:rPr>
              <a:t>Viết mã nguồn</a:t>
            </a:r>
            <a:r>
              <a:rPr lang="vi">
                <a:latin typeface="DejaVu Sans" panose="020B0603030804020204" pitchFamily="34" charset="0"/>
                <a:ea typeface="DejaVu Sans" panose="020B0603030804020204" pitchFamily="34" charset="0"/>
                <a:cs typeface="DejaVu Sans" panose="020B0603030804020204" pitchFamily="34" charset="0"/>
              </a:rPr>
              <a:t>: Visual Studio Code</a:t>
            </a:r>
            <a:endParaRPr lang="en-US">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en-US">
                <a:latin typeface="DejaVu Sans" panose="020B0603030804020204" pitchFamily="34" charset="0"/>
                <a:ea typeface="DejaVu Sans" panose="020B0603030804020204" pitchFamily="34" charset="0"/>
                <a:cs typeface="DejaVu Sans" panose="020B0603030804020204" pitchFamily="34" charset="0"/>
              </a:rPr>
              <a:t>Quản lí mã nguồn</a:t>
            </a:r>
            <a:r>
              <a:rPr lang="vi">
                <a:latin typeface="DejaVu Sans" panose="020B0603030804020204" pitchFamily="34" charset="0"/>
                <a:ea typeface="DejaVu Sans" panose="020B0603030804020204" pitchFamily="34" charset="0"/>
                <a:cs typeface="DejaVu Sans" panose="020B0603030804020204" pitchFamily="34" charset="0"/>
              </a:rPr>
              <a:t>: Github</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Quản lí cơ sở dữ liệu: MongoDB</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en-US">
                <a:latin typeface="DejaVu Sans" panose="020B0603030804020204" pitchFamily="34" charset="0"/>
                <a:ea typeface="DejaVu Sans" panose="020B0603030804020204" pitchFamily="34" charset="0"/>
                <a:cs typeface="DejaVu Sans" panose="020B0603030804020204" pitchFamily="34" charset="0"/>
              </a:rPr>
              <a:t>Kiểm thử tự động</a:t>
            </a:r>
            <a:r>
              <a:rPr lang="vi">
                <a:latin typeface="DejaVu Sans" panose="020B0603030804020204" pitchFamily="34" charset="0"/>
                <a:ea typeface="DejaVu Sans" panose="020B0603030804020204" pitchFamily="34" charset="0"/>
                <a:cs typeface="DejaVu Sans" panose="020B0603030804020204" pitchFamily="34" charset="0"/>
              </a:rPr>
              <a:t>: Katalon Studio</a:t>
            </a:r>
            <a:endParaRPr>
              <a:latin typeface="DejaVu Sans" panose="020B0603030804020204" pitchFamily="34" charset="0"/>
              <a:ea typeface="DejaVu Sans" panose="020B0603030804020204" pitchFamily="34" charset="0"/>
              <a:cs typeface="DejaVu Sans" panose="020B0603030804020204" pitchFamily="34" charset="0"/>
            </a:endParaRPr>
          </a:p>
          <a:p>
            <a:pPr marL="666746" indent="-514350">
              <a:lnSpc>
                <a:spcPct val="112000"/>
              </a:lnSpc>
              <a:buSzPct val="100000"/>
              <a:buFont typeface="+mj-lt"/>
              <a:buAutoNum type="arabicPeriod"/>
            </a:pPr>
            <a:r>
              <a:rPr lang="en-US">
                <a:latin typeface="DejaVu Sans" panose="020B0603030804020204" pitchFamily="34" charset="0"/>
                <a:ea typeface="DejaVu Sans" panose="020B0603030804020204" pitchFamily="34" charset="0"/>
                <a:cs typeface="DejaVu Sans" panose="020B0603030804020204" pitchFamily="34" charset="0"/>
              </a:rPr>
              <a:t> Liên lạc, t</a:t>
            </a:r>
            <a:r>
              <a:rPr lang="vi-VN">
                <a:latin typeface="DejaVu Sans" panose="020B0603030804020204" pitchFamily="34" charset="0"/>
                <a:ea typeface="DejaVu Sans" panose="020B0603030804020204" pitchFamily="34" charset="0"/>
                <a:cs typeface="DejaVu Sans" panose="020B0603030804020204" pitchFamily="34" charset="0"/>
              </a:rPr>
              <a:t>ư</a:t>
            </a:r>
            <a:r>
              <a:rPr lang="en-US">
                <a:latin typeface="DejaVu Sans" panose="020B0603030804020204" pitchFamily="34" charset="0"/>
                <a:ea typeface="DejaVu Sans" panose="020B0603030804020204" pitchFamily="34" charset="0"/>
                <a:cs typeface="DejaVu Sans" panose="020B0603030804020204" pitchFamily="34" charset="0"/>
              </a:rPr>
              <a:t>ơng tác: Facebook Messenger</a:t>
            </a:r>
            <a:endParaRPr>
              <a:latin typeface="DejaVu Sans" panose="020B0603030804020204" pitchFamily="34" charset="0"/>
              <a:ea typeface="DejaVu Sans" panose="020B0603030804020204" pitchFamily="34" charset="0"/>
              <a:cs typeface="DejaVu Sans" panose="020B0603030804020204" pitchFamily="34" charset="0"/>
            </a:endParaRPr>
          </a:p>
        </p:txBody>
      </p:sp>
      <p:sp>
        <p:nvSpPr>
          <p:cNvPr id="23" name="Slide Number Placeholder 22">
            <a:extLst>
              <a:ext uri="{FF2B5EF4-FFF2-40B4-BE49-F238E27FC236}">
                <a16:creationId xmlns:a16="http://schemas.microsoft.com/office/drawing/2014/main" id="{2693F2F8-A3BA-4C06-9D89-E02AE80C58BE}"/>
              </a:ext>
            </a:extLst>
          </p:cNvPr>
          <p:cNvSpPr>
            <a:spLocks noGrp="1"/>
          </p:cNvSpPr>
          <p:nvPr>
            <p:ph type="sldNum" idx="12"/>
          </p:nvPr>
        </p:nvSpPr>
        <p:spPr/>
        <p:txBody>
          <a:bodyPr/>
          <a:lstStyle/>
          <a:p>
            <a:fld id="{00000000-1234-1234-1234-123412341234}" type="slidenum">
              <a:rPr lang="vi" smtClean="0"/>
              <a:pPr/>
              <a:t>10</a:t>
            </a:fld>
            <a:endParaRPr lang="vi"/>
          </a:p>
        </p:txBody>
      </p:sp>
      <p:grpSp>
        <p:nvGrpSpPr>
          <p:cNvPr id="20" name="Group 19">
            <a:extLst>
              <a:ext uri="{FF2B5EF4-FFF2-40B4-BE49-F238E27FC236}">
                <a16:creationId xmlns:a16="http://schemas.microsoft.com/office/drawing/2014/main" id="{3213ACCC-BFA6-4C9E-A30C-403247104C2B}"/>
              </a:ext>
            </a:extLst>
          </p:cNvPr>
          <p:cNvGrpSpPr/>
          <p:nvPr/>
        </p:nvGrpSpPr>
        <p:grpSpPr>
          <a:xfrm>
            <a:off x="9532353" y="1311894"/>
            <a:ext cx="1113781" cy="4388605"/>
            <a:chOff x="6993553" y="1685069"/>
            <a:chExt cx="1113781" cy="4388605"/>
          </a:xfrm>
        </p:grpSpPr>
        <p:pic>
          <p:nvPicPr>
            <p:cNvPr id="3" name="Picture 2">
              <a:extLst>
                <a:ext uri="{FF2B5EF4-FFF2-40B4-BE49-F238E27FC236}">
                  <a16:creationId xmlns:a16="http://schemas.microsoft.com/office/drawing/2014/main" id="{EDF32BDD-EC69-4261-8E65-76A85E96B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831" y="5218939"/>
              <a:ext cx="952503" cy="258619"/>
            </a:xfrm>
            <a:prstGeom prst="rect">
              <a:avLst/>
            </a:prstGeom>
          </p:spPr>
        </p:pic>
        <p:pic>
          <p:nvPicPr>
            <p:cNvPr id="5" name="Picture 4">
              <a:extLst>
                <a:ext uri="{FF2B5EF4-FFF2-40B4-BE49-F238E27FC236}">
                  <a16:creationId xmlns:a16="http://schemas.microsoft.com/office/drawing/2014/main" id="{587EBCA5-DA9B-4CF3-B260-95E46D77D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8659" y="3268240"/>
              <a:ext cx="494395" cy="494395"/>
            </a:xfrm>
            <a:prstGeom prst="rect">
              <a:avLst/>
            </a:prstGeom>
          </p:spPr>
        </p:pic>
        <p:pic>
          <p:nvPicPr>
            <p:cNvPr id="7" name="Picture 6">
              <a:extLst>
                <a:ext uri="{FF2B5EF4-FFF2-40B4-BE49-F238E27FC236}">
                  <a16:creationId xmlns:a16="http://schemas.microsoft.com/office/drawing/2014/main" id="{75BAF4CB-D77F-487F-9971-F424D2958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0671" y="4214190"/>
              <a:ext cx="494395" cy="494395"/>
            </a:xfrm>
            <a:prstGeom prst="rect">
              <a:avLst/>
            </a:prstGeom>
          </p:spPr>
        </p:pic>
        <p:pic>
          <p:nvPicPr>
            <p:cNvPr id="9" name="Picture 8">
              <a:extLst>
                <a:ext uri="{FF2B5EF4-FFF2-40B4-BE49-F238E27FC236}">
                  <a16:creationId xmlns:a16="http://schemas.microsoft.com/office/drawing/2014/main" id="{F5F803AF-0C6F-4A5B-9457-4E4E33963F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98659" y="2230237"/>
              <a:ext cx="531607" cy="494395"/>
            </a:xfrm>
            <a:prstGeom prst="rect">
              <a:avLst/>
            </a:prstGeom>
          </p:spPr>
        </p:pic>
        <p:pic>
          <p:nvPicPr>
            <p:cNvPr id="11" name="Picture 10">
              <a:extLst>
                <a:ext uri="{FF2B5EF4-FFF2-40B4-BE49-F238E27FC236}">
                  <a16:creationId xmlns:a16="http://schemas.microsoft.com/office/drawing/2014/main" id="{A3C6D317-1A9D-43A1-A205-C70302961F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8659" y="2758037"/>
              <a:ext cx="478538" cy="478538"/>
            </a:xfrm>
            <a:prstGeom prst="rect">
              <a:avLst/>
            </a:prstGeom>
          </p:spPr>
        </p:pic>
        <p:pic>
          <p:nvPicPr>
            <p:cNvPr id="13" name="Picture 12">
              <a:extLst>
                <a:ext uri="{FF2B5EF4-FFF2-40B4-BE49-F238E27FC236}">
                  <a16:creationId xmlns:a16="http://schemas.microsoft.com/office/drawing/2014/main" id="{3F8755F6-D5CA-4837-93B9-A81561C52B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8887" y="3826733"/>
              <a:ext cx="280659" cy="420989"/>
            </a:xfrm>
            <a:prstGeom prst="rect">
              <a:avLst/>
            </a:prstGeom>
          </p:spPr>
        </p:pic>
        <p:pic>
          <p:nvPicPr>
            <p:cNvPr id="15" name="Picture 14">
              <a:extLst>
                <a:ext uri="{FF2B5EF4-FFF2-40B4-BE49-F238E27FC236}">
                  <a16:creationId xmlns:a16="http://schemas.microsoft.com/office/drawing/2014/main" id="{DE525D87-AE8B-4C5E-A0AD-A8156810440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93553" y="4718398"/>
              <a:ext cx="888749" cy="490728"/>
            </a:xfrm>
            <a:prstGeom prst="rect">
              <a:avLst/>
            </a:prstGeom>
          </p:spPr>
        </p:pic>
        <p:pic>
          <p:nvPicPr>
            <p:cNvPr id="17" name="Picture 16">
              <a:extLst>
                <a:ext uri="{FF2B5EF4-FFF2-40B4-BE49-F238E27FC236}">
                  <a16:creationId xmlns:a16="http://schemas.microsoft.com/office/drawing/2014/main" id="{997C225D-E8E0-49E1-B150-BE0BA4432B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85465" y="1685069"/>
              <a:ext cx="544801" cy="544801"/>
            </a:xfrm>
            <a:prstGeom prst="rect">
              <a:avLst/>
            </a:prstGeom>
          </p:spPr>
        </p:pic>
        <p:pic>
          <p:nvPicPr>
            <p:cNvPr id="19" name="Picture 18">
              <a:extLst>
                <a:ext uri="{FF2B5EF4-FFF2-40B4-BE49-F238E27FC236}">
                  <a16:creationId xmlns:a16="http://schemas.microsoft.com/office/drawing/2014/main" id="{5C539837-EC90-4AE9-A248-78318B53439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4831" y="5615495"/>
              <a:ext cx="839218" cy="458179"/>
            </a:xfrm>
            <a:prstGeom prst="rect">
              <a:avLst/>
            </a:prstGeom>
          </p:spPr>
        </p:pic>
      </p:grpSp>
      <p:pic>
        <p:nvPicPr>
          <p:cNvPr id="22" name="Picture 21">
            <a:extLst>
              <a:ext uri="{FF2B5EF4-FFF2-40B4-BE49-F238E27FC236}">
                <a16:creationId xmlns:a16="http://schemas.microsoft.com/office/drawing/2014/main" id="{9C61798E-126E-44FD-83B9-6E588C0526A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74267" y="5774929"/>
            <a:ext cx="544801" cy="5448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736165" y="2345951"/>
            <a:ext cx="10719669" cy="943200"/>
          </a:xfrm>
          <a:prstGeom prst="rect">
            <a:avLst/>
          </a:prstGeom>
        </p:spPr>
        <p:txBody>
          <a:bodyPr spcFirstLastPara="1" vert="horz" wrap="square" lIns="121900" tIns="121900" rIns="121900" bIns="121900" rtlCol="0" anchor="t" anchorCtr="0">
            <a:normAutofit fontScale="90000"/>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YÊU CẦU </a:t>
            </a: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CHỨC NĂNG </a:t>
            </a:r>
            <a:b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b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&amp;</a:t>
            </a:r>
            <a:b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b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PHI CHỨC NĂNG</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CD8581A1-71D1-4AC5-A264-5A859AE961A4}"/>
              </a:ext>
            </a:extLst>
          </p:cNvPr>
          <p:cNvSpPr>
            <a:spLocks noGrp="1"/>
          </p:cNvSpPr>
          <p:nvPr>
            <p:ph type="sldNum" idx="12"/>
          </p:nvPr>
        </p:nvSpPr>
        <p:spPr>
          <a:xfrm>
            <a:off x="11090034" y="6163835"/>
            <a:ext cx="731600" cy="524800"/>
          </a:xfrm>
        </p:spPr>
        <p:txBody>
          <a:bodyPr/>
          <a:lstStyle/>
          <a:p>
            <a:fld id="{00000000-1234-1234-1234-123412341234}" type="slidenum">
              <a:rPr lang="vi" smtClean="0"/>
              <a:pPr/>
              <a:t>11</a:t>
            </a:fld>
            <a:endParaRPr lang="vi"/>
          </a:p>
        </p:txBody>
      </p:sp>
      <p:sp>
        <p:nvSpPr>
          <p:cNvPr id="9" name="Rectangle 38">
            <a:extLst>
              <a:ext uri="{FF2B5EF4-FFF2-40B4-BE49-F238E27FC236}">
                <a16:creationId xmlns:a16="http://schemas.microsoft.com/office/drawing/2014/main" id="{966E822B-888C-4A23-9591-F13FADDEE8C5}"/>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Rectangle 38">
            <a:extLst>
              <a:ext uri="{FF2B5EF4-FFF2-40B4-BE49-F238E27FC236}">
                <a16:creationId xmlns:a16="http://schemas.microsoft.com/office/drawing/2014/main" id="{429A35DC-584E-43F5-A512-E01008DFBE10}"/>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sp>
        <p:nvSpPr>
          <p:cNvPr id="4" name="Oval 3">
            <a:extLst>
              <a:ext uri="{FF2B5EF4-FFF2-40B4-BE49-F238E27FC236}">
                <a16:creationId xmlns:a16="http://schemas.microsoft.com/office/drawing/2014/main" id="{04ADAE9A-6D1A-4D76-AE92-C73E28867581}"/>
              </a:ext>
            </a:extLst>
          </p:cNvPr>
          <p:cNvSpPr/>
          <p:nvPr/>
        </p:nvSpPr>
        <p:spPr>
          <a:xfrm>
            <a:off x="4446691" y="2082098"/>
            <a:ext cx="2825069" cy="232924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a:solidFill>
                  <a:schemeClr val="tx2">
                    <a:lumMod val="75000"/>
                  </a:schemeClr>
                </a:solidFill>
                <a:latin typeface="Fira Sans Extra Condensed" panose="020B0604020202020204" charset="0"/>
              </a:rPr>
              <a:t>YÊU CẦU PHI CHỨC NĂNG</a:t>
            </a:r>
          </a:p>
        </p:txBody>
      </p:sp>
      <p:grpSp>
        <p:nvGrpSpPr>
          <p:cNvPr id="1119" name="Google Shape;1119;p28"/>
          <p:cNvGrpSpPr/>
          <p:nvPr/>
        </p:nvGrpSpPr>
        <p:grpSpPr>
          <a:xfrm>
            <a:off x="6323808" y="451204"/>
            <a:ext cx="4223479" cy="2575136"/>
            <a:chOff x="4742856" y="338403"/>
            <a:chExt cx="3167609" cy="1931352"/>
          </a:xfrm>
        </p:grpSpPr>
        <p:sp>
          <p:nvSpPr>
            <p:cNvPr id="1120" name="Google Shape;1120;p28"/>
            <p:cNvSpPr/>
            <p:nvPr/>
          </p:nvSpPr>
          <p:spPr>
            <a:xfrm>
              <a:off x="6724534" y="851638"/>
              <a:ext cx="6858" cy="1250588"/>
            </a:xfrm>
            <a:custGeom>
              <a:avLst/>
              <a:gdLst/>
              <a:ahLst/>
              <a:cxnLst/>
              <a:rect l="l" t="t" r="r" b="b"/>
              <a:pathLst>
                <a:path w="203" h="80559" extrusionOk="0">
                  <a:moveTo>
                    <a:pt x="0" y="1"/>
                  </a:moveTo>
                  <a:lnTo>
                    <a:pt x="0" y="1584"/>
                  </a:lnTo>
                  <a:lnTo>
                    <a:pt x="203" y="1584"/>
                  </a:lnTo>
                  <a:lnTo>
                    <a:pt x="203" y="1"/>
                  </a:lnTo>
                  <a:close/>
                  <a:moveTo>
                    <a:pt x="0" y="3168"/>
                  </a:moveTo>
                  <a:lnTo>
                    <a:pt x="0" y="4739"/>
                  </a:lnTo>
                  <a:lnTo>
                    <a:pt x="203" y="4739"/>
                  </a:lnTo>
                  <a:lnTo>
                    <a:pt x="203" y="3168"/>
                  </a:lnTo>
                  <a:close/>
                  <a:moveTo>
                    <a:pt x="0" y="6323"/>
                  </a:moveTo>
                  <a:lnTo>
                    <a:pt x="0" y="7907"/>
                  </a:lnTo>
                  <a:lnTo>
                    <a:pt x="203" y="7907"/>
                  </a:lnTo>
                  <a:lnTo>
                    <a:pt x="203" y="6323"/>
                  </a:lnTo>
                  <a:close/>
                  <a:moveTo>
                    <a:pt x="0" y="9478"/>
                  </a:moveTo>
                  <a:lnTo>
                    <a:pt x="0" y="11062"/>
                  </a:lnTo>
                  <a:lnTo>
                    <a:pt x="203" y="11062"/>
                  </a:lnTo>
                  <a:lnTo>
                    <a:pt x="203" y="9478"/>
                  </a:lnTo>
                  <a:close/>
                  <a:moveTo>
                    <a:pt x="0" y="12645"/>
                  </a:moveTo>
                  <a:lnTo>
                    <a:pt x="0" y="14217"/>
                  </a:lnTo>
                  <a:lnTo>
                    <a:pt x="203" y="14217"/>
                  </a:lnTo>
                  <a:lnTo>
                    <a:pt x="203" y="12645"/>
                  </a:lnTo>
                  <a:close/>
                  <a:moveTo>
                    <a:pt x="0" y="15800"/>
                  </a:moveTo>
                  <a:lnTo>
                    <a:pt x="0" y="17372"/>
                  </a:lnTo>
                  <a:lnTo>
                    <a:pt x="203" y="17372"/>
                  </a:lnTo>
                  <a:lnTo>
                    <a:pt x="203" y="15800"/>
                  </a:lnTo>
                  <a:close/>
                  <a:moveTo>
                    <a:pt x="0" y="18956"/>
                  </a:moveTo>
                  <a:lnTo>
                    <a:pt x="0" y="20539"/>
                  </a:lnTo>
                  <a:lnTo>
                    <a:pt x="203" y="20539"/>
                  </a:lnTo>
                  <a:lnTo>
                    <a:pt x="203" y="18956"/>
                  </a:lnTo>
                  <a:close/>
                  <a:moveTo>
                    <a:pt x="0" y="22111"/>
                  </a:moveTo>
                  <a:lnTo>
                    <a:pt x="0" y="23694"/>
                  </a:lnTo>
                  <a:lnTo>
                    <a:pt x="203" y="23694"/>
                  </a:lnTo>
                  <a:lnTo>
                    <a:pt x="203" y="22111"/>
                  </a:lnTo>
                  <a:close/>
                  <a:moveTo>
                    <a:pt x="0" y="25278"/>
                  </a:moveTo>
                  <a:lnTo>
                    <a:pt x="0" y="26849"/>
                  </a:lnTo>
                  <a:lnTo>
                    <a:pt x="203" y="26849"/>
                  </a:lnTo>
                  <a:lnTo>
                    <a:pt x="203" y="25278"/>
                  </a:lnTo>
                  <a:close/>
                  <a:moveTo>
                    <a:pt x="0" y="28433"/>
                  </a:moveTo>
                  <a:lnTo>
                    <a:pt x="0" y="30016"/>
                  </a:lnTo>
                  <a:lnTo>
                    <a:pt x="203" y="30016"/>
                  </a:lnTo>
                  <a:lnTo>
                    <a:pt x="203" y="28433"/>
                  </a:lnTo>
                  <a:close/>
                  <a:moveTo>
                    <a:pt x="0" y="31588"/>
                  </a:moveTo>
                  <a:lnTo>
                    <a:pt x="0" y="33172"/>
                  </a:lnTo>
                  <a:lnTo>
                    <a:pt x="203" y="33172"/>
                  </a:lnTo>
                  <a:lnTo>
                    <a:pt x="203" y="31588"/>
                  </a:lnTo>
                  <a:close/>
                  <a:moveTo>
                    <a:pt x="0" y="34755"/>
                  </a:moveTo>
                  <a:lnTo>
                    <a:pt x="0" y="36327"/>
                  </a:lnTo>
                  <a:lnTo>
                    <a:pt x="203" y="36327"/>
                  </a:lnTo>
                  <a:lnTo>
                    <a:pt x="203" y="34755"/>
                  </a:lnTo>
                  <a:close/>
                  <a:moveTo>
                    <a:pt x="0" y="37910"/>
                  </a:moveTo>
                  <a:lnTo>
                    <a:pt x="0" y="39494"/>
                  </a:lnTo>
                  <a:lnTo>
                    <a:pt x="203" y="39494"/>
                  </a:lnTo>
                  <a:lnTo>
                    <a:pt x="203" y="37910"/>
                  </a:lnTo>
                  <a:close/>
                  <a:moveTo>
                    <a:pt x="0" y="41065"/>
                  </a:moveTo>
                  <a:lnTo>
                    <a:pt x="0" y="42649"/>
                  </a:lnTo>
                  <a:lnTo>
                    <a:pt x="203" y="42649"/>
                  </a:lnTo>
                  <a:lnTo>
                    <a:pt x="203" y="41065"/>
                  </a:lnTo>
                  <a:close/>
                  <a:moveTo>
                    <a:pt x="0" y="44232"/>
                  </a:moveTo>
                  <a:lnTo>
                    <a:pt x="0" y="45804"/>
                  </a:lnTo>
                  <a:lnTo>
                    <a:pt x="203" y="45804"/>
                  </a:lnTo>
                  <a:lnTo>
                    <a:pt x="203" y="44232"/>
                  </a:lnTo>
                  <a:close/>
                  <a:moveTo>
                    <a:pt x="0" y="47388"/>
                  </a:moveTo>
                  <a:lnTo>
                    <a:pt x="0" y="48971"/>
                  </a:lnTo>
                  <a:lnTo>
                    <a:pt x="203" y="48971"/>
                  </a:lnTo>
                  <a:lnTo>
                    <a:pt x="203" y="47388"/>
                  </a:lnTo>
                  <a:close/>
                  <a:moveTo>
                    <a:pt x="0" y="50543"/>
                  </a:moveTo>
                  <a:lnTo>
                    <a:pt x="0" y="52126"/>
                  </a:lnTo>
                  <a:lnTo>
                    <a:pt x="203" y="52126"/>
                  </a:lnTo>
                  <a:lnTo>
                    <a:pt x="203" y="50543"/>
                  </a:lnTo>
                  <a:close/>
                  <a:moveTo>
                    <a:pt x="0" y="53710"/>
                  </a:moveTo>
                  <a:lnTo>
                    <a:pt x="0" y="55281"/>
                  </a:lnTo>
                  <a:lnTo>
                    <a:pt x="203" y="55281"/>
                  </a:lnTo>
                  <a:lnTo>
                    <a:pt x="203" y="53710"/>
                  </a:lnTo>
                  <a:close/>
                  <a:moveTo>
                    <a:pt x="0" y="56865"/>
                  </a:moveTo>
                  <a:lnTo>
                    <a:pt x="0" y="58448"/>
                  </a:lnTo>
                  <a:lnTo>
                    <a:pt x="203" y="58448"/>
                  </a:lnTo>
                  <a:lnTo>
                    <a:pt x="203" y="56865"/>
                  </a:lnTo>
                  <a:close/>
                  <a:moveTo>
                    <a:pt x="0" y="60020"/>
                  </a:moveTo>
                  <a:lnTo>
                    <a:pt x="0" y="61604"/>
                  </a:lnTo>
                  <a:lnTo>
                    <a:pt x="203" y="61604"/>
                  </a:lnTo>
                  <a:lnTo>
                    <a:pt x="203" y="60020"/>
                  </a:lnTo>
                  <a:close/>
                  <a:moveTo>
                    <a:pt x="0" y="63187"/>
                  </a:moveTo>
                  <a:lnTo>
                    <a:pt x="0" y="64759"/>
                  </a:lnTo>
                  <a:lnTo>
                    <a:pt x="203" y="64759"/>
                  </a:lnTo>
                  <a:lnTo>
                    <a:pt x="203" y="63187"/>
                  </a:lnTo>
                  <a:close/>
                  <a:moveTo>
                    <a:pt x="0" y="66342"/>
                  </a:moveTo>
                  <a:lnTo>
                    <a:pt x="0" y="67926"/>
                  </a:lnTo>
                  <a:lnTo>
                    <a:pt x="203" y="67926"/>
                  </a:lnTo>
                  <a:lnTo>
                    <a:pt x="203" y="66342"/>
                  </a:lnTo>
                  <a:close/>
                  <a:moveTo>
                    <a:pt x="0" y="69497"/>
                  </a:moveTo>
                  <a:lnTo>
                    <a:pt x="0" y="71081"/>
                  </a:lnTo>
                  <a:lnTo>
                    <a:pt x="203" y="71081"/>
                  </a:lnTo>
                  <a:lnTo>
                    <a:pt x="203" y="69497"/>
                  </a:lnTo>
                  <a:close/>
                  <a:moveTo>
                    <a:pt x="0" y="72664"/>
                  </a:moveTo>
                  <a:lnTo>
                    <a:pt x="0" y="74236"/>
                  </a:lnTo>
                  <a:lnTo>
                    <a:pt x="203" y="74236"/>
                  </a:lnTo>
                  <a:lnTo>
                    <a:pt x="203" y="72664"/>
                  </a:lnTo>
                  <a:close/>
                  <a:moveTo>
                    <a:pt x="0" y="75820"/>
                  </a:moveTo>
                  <a:lnTo>
                    <a:pt x="0" y="77391"/>
                  </a:lnTo>
                  <a:lnTo>
                    <a:pt x="203" y="77391"/>
                  </a:lnTo>
                  <a:lnTo>
                    <a:pt x="203" y="75820"/>
                  </a:lnTo>
                  <a:close/>
                  <a:moveTo>
                    <a:pt x="0" y="78975"/>
                  </a:moveTo>
                  <a:lnTo>
                    <a:pt x="0" y="80558"/>
                  </a:lnTo>
                  <a:lnTo>
                    <a:pt x="203" y="80558"/>
                  </a:lnTo>
                  <a:lnTo>
                    <a:pt x="203" y="78975"/>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21" name="Google Shape;1121;p28"/>
            <p:cNvSpPr/>
            <p:nvPr/>
          </p:nvSpPr>
          <p:spPr>
            <a:xfrm>
              <a:off x="5816311" y="1154175"/>
              <a:ext cx="1921126" cy="543166"/>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a:solidFill>
                    <a:schemeClr val="accent4"/>
                  </a:solidFill>
                  <a:latin typeface="Fira Sans Extra Condensed"/>
                  <a:ea typeface="Fira Sans Extra Condensed"/>
                  <a:cs typeface="Fira Sans Extra Condensed"/>
                  <a:sym typeface="Fira Sans Extra Condensed"/>
                </a:rPr>
                <a:t>Có h</a:t>
              </a:r>
              <a:r>
                <a:rPr lang="vi-VN">
                  <a:solidFill>
                    <a:schemeClr val="accent4"/>
                  </a:solidFill>
                  <a:latin typeface="Fira Sans Extra Condensed"/>
                  <a:ea typeface="Fira Sans Extra Condensed"/>
                  <a:cs typeface="Fira Sans Extra Condensed"/>
                  <a:sym typeface="Fira Sans Extra Condensed"/>
                </a:rPr>
                <a:t>ư</a:t>
              </a:r>
              <a:r>
                <a:rPr lang="en-US">
                  <a:solidFill>
                    <a:schemeClr val="accent4"/>
                  </a:solidFill>
                  <a:latin typeface="Fira Sans Extra Condensed"/>
                  <a:ea typeface="Fira Sans Extra Condensed"/>
                  <a:cs typeface="Fira Sans Extra Condensed"/>
                  <a:sym typeface="Fira Sans Extra Condensed"/>
                </a:rPr>
                <a:t>ớng dẫn, trợ giúp</a:t>
              </a:r>
              <a:endParaRPr>
                <a:solidFill>
                  <a:schemeClr val="accent4"/>
                </a:solidFill>
                <a:latin typeface="Fira Sans Extra Condensed"/>
                <a:ea typeface="Fira Sans Extra Condensed"/>
                <a:cs typeface="Fira Sans Extra Condensed"/>
                <a:sym typeface="Fira Sans Extra Condensed"/>
              </a:endParaRPr>
            </a:p>
          </p:txBody>
        </p:sp>
        <p:grpSp>
          <p:nvGrpSpPr>
            <p:cNvPr id="1126" name="Google Shape;1126;p28"/>
            <p:cNvGrpSpPr/>
            <p:nvPr/>
          </p:nvGrpSpPr>
          <p:grpSpPr>
            <a:xfrm>
              <a:off x="4742856" y="698632"/>
              <a:ext cx="1057515" cy="1284702"/>
              <a:chOff x="4703568" y="1160562"/>
              <a:chExt cx="931978" cy="1132195"/>
            </a:xfrm>
          </p:grpSpPr>
          <p:sp>
            <p:nvSpPr>
              <p:cNvPr id="1127" name="Google Shape;1127;p28"/>
              <p:cNvSpPr/>
              <p:nvPr/>
            </p:nvSpPr>
            <p:spPr>
              <a:xfrm>
                <a:off x="4717616" y="1160562"/>
                <a:ext cx="917930" cy="1102130"/>
              </a:xfrm>
              <a:custGeom>
                <a:avLst/>
                <a:gdLst/>
                <a:ahLst/>
                <a:cxnLst/>
                <a:rect l="l" t="t" r="r" b="b"/>
                <a:pathLst>
                  <a:path w="37375" h="44875" extrusionOk="0">
                    <a:moveTo>
                      <a:pt x="17848" y="0"/>
                    </a:moveTo>
                    <a:cubicBezTo>
                      <a:pt x="8013" y="0"/>
                      <a:pt x="0" y="8013"/>
                      <a:pt x="0" y="17848"/>
                    </a:cubicBezTo>
                    <a:lnTo>
                      <a:pt x="0" y="44875"/>
                    </a:lnTo>
                    <a:lnTo>
                      <a:pt x="298" y="44875"/>
                    </a:lnTo>
                    <a:lnTo>
                      <a:pt x="298" y="17848"/>
                    </a:lnTo>
                    <a:cubicBezTo>
                      <a:pt x="298" y="8168"/>
                      <a:pt x="8180" y="298"/>
                      <a:pt x="17848" y="298"/>
                    </a:cubicBezTo>
                    <a:lnTo>
                      <a:pt x="37374" y="298"/>
                    </a:lnTo>
                    <a:lnTo>
                      <a:pt x="37374"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28" name="Google Shape;1128;p28"/>
              <p:cNvSpPr/>
              <p:nvPr/>
            </p:nvSpPr>
            <p:spPr>
              <a:xfrm>
                <a:off x="4703568" y="2257366"/>
                <a:ext cx="35710" cy="35391"/>
              </a:xfrm>
              <a:custGeom>
                <a:avLst/>
                <a:gdLst/>
                <a:ahLst/>
                <a:cxnLst/>
                <a:rect l="l" t="t" r="r" b="b"/>
                <a:pathLst>
                  <a:path w="1454" h="1441" extrusionOk="0">
                    <a:moveTo>
                      <a:pt x="727" y="0"/>
                    </a:moveTo>
                    <a:cubicBezTo>
                      <a:pt x="322" y="0"/>
                      <a:pt x="1" y="322"/>
                      <a:pt x="1" y="727"/>
                    </a:cubicBezTo>
                    <a:cubicBezTo>
                      <a:pt x="1" y="1120"/>
                      <a:pt x="322" y="1441"/>
                      <a:pt x="727" y="1441"/>
                    </a:cubicBezTo>
                    <a:cubicBezTo>
                      <a:pt x="1120" y="1441"/>
                      <a:pt x="1453" y="1120"/>
                      <a:pt x="1453" y="727"/>
                    </a:cubicBezTo>
                    <a:cubicBezTo>
                      <a:pt x="1453" y="322"/>
                      <a:pt x="1120" y="0"/>
                      <a:pt x="72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grpSp>
        <p:sp>
          <p:nvSpPr>
            <p:cNvPr id="1129" name="Google Shape;1129;p28"/>
            <p:cNvSpPr/>
            <p:nvPr/>
          </p:nvSpPr>
          <p:spPr>
            <a:xfrm>
              <a:off x="5682959" y="338403"/>
              <a:ext cx="2227506" cy="543166"/>
            </a:xfrm>
            <a:custGeom>
              <a:avLst/>
              <a:gdLst/>
              <a:ahLst/>
              <a:cxnLst/>
              <a:rect l="l" t="t" r="r" b="b"/>
              <a:pathLst>
                <a:path w="42125" h="12705" extrusionOk="0">
                  <a:moveTo>
                    <a:pt x="0" y="1"/>
                  </a:moveTo>
                  <a:lnTo>
                    <a:pt x="0" y="12705"/>
                  </a:lnTo>
                  <a:lnTo>
                    <a:pt x="42125" y="12705"/>
                  </a:lnTo>
                  <a:lnTo>
                    <a:pt x="42125" y="1"/>
                  </a:lnTo>
                  <a:close/>
                </a:path>
              </a:pathLst>
            </a:custGeom>
            <a:solidFill>
              <a:schemeClr val="accent5"/>
            </a:solidFill>
            <a:ln>
              <a:noFill/>
            </a:ln>
          </p:spPr>
          <p:txBody>
            <a:bodyPr spcFirstLastPara="1" wrap="square" lIns="121900" tIns="121900" rIns="121900" bIns="121900" anchor="ctr" anchorCtr="0">
              <a:noAutofit/>
            </a:bodyPr>
            <a:lstStyle/>
            <a:p>
              <a:pPr algn="ctr"/>
              <a:r>
                <a:rPr lang="en-US" sz="2400" b="1">
                  <a:solidFill>
                    <a:srgbClr val="FFFFFF"/>
                  </a:solidFill>
                  <a:latin typeface="Fira Sans Extra Condensed"/>
                  <a:ea typeface="Fira Sans Extra Condensed"/>
                  <a:cs typeface="Fira Sans Extra Condensed"/>
                  <a:sym typeface="Fira Sans Extra Condensed"/>
                </a:rPr>
                <a:t>Yêu cầu tổ chức</a:t>
              </a:r>
              <a:endParaRPr sz="2400" b="1">
                <a:solidFill>
                  <a:srgbClr val="FFFFFF"/>
                </a:solidFill>
                <a:latin typeface="Fira Sans Extra Condensed"/>
                <a:ea typeface="Fira Sans Extra Condensed"/>
                <a:cs typeface="Fira Sans Extra Condensed"/>
                <a:sym typeface="Fira Sans Extra Condensed"/>
              </a:endParaRPr>
            </a:p>
          </p:txBody>
        </p:sp>
        <p:sp>
          <p:nvSpPr>
            <p:cNvPr id="1130" name="Google Shape;1130;p28"/>
            <p:cNvSpPr/>
            <p:nvPr/>
          </p:nvSpPr>
          <p:spPr>
            <a:xfrm>
              <a:off x="5816311" y="1879942"/>
              <a:ext cx="1921126" cy="389813"/>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a:solidFill>
                    <a:schemeClr val="accent4"/>
                  </a:solidFill>
                  <a:latin typeface="Fira Sans Extra Condensed"/>
                  <a:ea typeface="Fira Sans Extra Condensed"/>
                  <a:cs typeface="Fira Sans Extra Condensed"/>
                  <a:sym typeface="Fira Sans Extra Condensed"/>
                </a:rPr>
                <a:t>Khả n</a:t>
              </a:r>
              <a:r>
                <a:rPr lang="en-US">
                  <a:solidFill>
                    <a:schemeClr val="accent4"/>
                  </a:solidFill>
                  <a:latin typeface="Fira Sans Extra Condensed"/>
                  <a:ea typeface="Fira Sans Extra Condensed"/>
                  <a:cs typeface="Fira Sans Extra Condensed"/>
                  <a:sym typeface="Fira Sans Extra Condensed"/>
                </a:rPr>
                <a:t>ăng khai thác</a:t>
              </a:r>
              <a:endParaRPr>
                <a:solidFill>
                  <a:schemeClr val="accent4"/>
                </a:solidFill>
                <a:latin typeface="Fira Sans Extra Condensed"/>
                <a:ea typeface="Fira Sans Extra Condensed"/>
                <a:cs typeface="Fira Sans Extra Condensed"/>
                <a:sym typeface="Fira Sans Extra Condensed"/>
              </a:endParaRPr>
            </a:p>
          </p:txBody>
        </p:sp>
      </p:grpSp>
      <p:grpSp>
        <p:nvGrpSpPr>
          <p:cNvPr id="1131" name="Google Shape;1131;p28"/>
          <p:cNvGrpSpPr/>
          <p:nvPr/>
        </p:nvGrpSpPr>
        <p:grpSpPr>
          <a:xfrm>
            <a:off x="2521936" y="4132661"/>
            <a:ext cx="7692172" cy="2261875"/>
            <a:chOff x="2321911" y="3391893"/>
            <a:chExt cx="5084276" cy="1199518"/>
          </a:xfrm>
        </p:grpSpPr>
        <p:sp>
          <p:nvSpPr>
            <p:cNvPr id="1132" name="Google Shape;1132;p28"/>
            <p:cNvSpPr/>
            <p:nvPr/>
          </p:nvSpPr>
          <p:spPr>
            <a:xfrm>
              <a:off x="2695962" y="4120263"/>
              <a:ext cx="4024251" cy="251224"/>
            </a:xfrm>
            <a:custGeom>
              <a:avLst/>
              <a:gdLst/>
              <a:ahLst/>
              <a:cxnLst/>
              <a:rect l="l" t="t" r="r" b="b"/>
              <a:pathLst>
                <a:path w="153675" h="10229" extrusionOk="0">
                  <a:moveTo>
                    <a:pt x="7978" y="1"/>
                  </a:moveTo>
                  <a:lnTo>
                    <a:pt x="7978" y="203"/>
                  </a:lnTo>
                  <a:lnTo>
                    <a:pt x="9549" y="203"/>
                  </a:lnTo>
                  <a:lnTo>
                    <a:pt x="9549" y="1"/>
                  </a:lnTo>
                  <a:close/>
                  <a:moveTo>
                    <a:pt x="11133" y="1"/>
                  </a:moveTo>
                  <a:lnTo>
                    <a:pt x="11133" y="203"/>
                  </a:lnTo>
                  <a:lnTo>
                    <a:pt x="12704" y="203"/>
                  </a:lnTo>
                  <a:lnTo>
                    <a:pt x="12704" y="1"/>
                  </a:lnTo>
                  <a:close/>
                  <a:moveTo>
                    <a:pt x="14288" y="1"/>
                  </a:moveTo>
                  <a:lnTo>
                    <a:pt x="14288" y="203"/>
                  </a:lnTo>
                  <a:lnTo>
                    <a:pt x="15871" y="203"/>
                  </a:lnTo>
                  <a:lnTo>
                    <a:pt x="15871" y="1"/>
                  </a:lnTo>
                  <a:close/>
                  <a:moveTo>
                    <a:pt x="17443" y="1"/>
                  </a:moveTo>
                  <a:lnTo>
                    <a:pt x="17443" y="203"/>
                  </a:lnTo>
                  <a:lnTo>
                    <a:pt x="19027" y="203"/>
                  </a:lnTo>
                  <a:lnTo>
                    <a:pt x="19027" y="1"/>
                  </a:lnTo>
                  <a:close/>
                  <a:moveTo>
                    <a:pt x="20610" y="1"/>
                  </a:moveTo>
                  <a:lnTo>
                    <a:pt x="20610" y="203"/>
                  </a:lnTo>
                  <a:lnTo>
                    <a:pt x="22182" y="203"/>
                  </a:lnTo>
                  <a:lnTo>
                    <a:pt x="22182" y="1"/>
                  </a:lnTo>
                  <a:close/>
                  <a:moveTo>
                    <a:pt x="23765" y="1"/>
                  </a:moveTo>
                  <a:lnTo>
                    <a:pt x="23765" y="203"/>
                  </a:lnTo>
                  <a:lnTo>
                    <a:pt x="25349" y="203"/>
                  </a:lnTo>
                  <a:lnTo>
                    <a:pt x="25349" y="1"/>
                  </a:lnTo>
                  <a:close/>
                  <a:moveTo>
                    <a:pt x="26920" y="1"/>
                  </a:moveTo>
                  <a:lnTo>
                    <a:pt x="26920" y="203"/>
                  </a:lnTo>
                  <a:lnTo>
                    <a:pt x="28504" y="203"/>
                  </a:lnTo>
                  <a:lnTo>
                    <a:pt x="28504" y="1"/>
                  </a:lnTo>
                  <a:close/>
                  <a:moveTo>
                    <a:pt x="30088" y="1"/>
                  </a:moveTo>
                  <a:lnTo>
                    <a:pt x="30088" y="203"/>
                  </a:lnTo>
                  <a:lnTo>
                    <a:pt x="31659" y="203"/>
                  </a:lnTo>
                  <a:lnTo>
                    <a:pt x="31659" y="1"/>
                  </a:lnTo>
                  <a:close/>
                  <a:moveTo>
                    <a:pt x="33243" y="1"/>
                  </a:moveTo>
                  <a:lnTo>
                    <a:pt x="33243" y="203"/>
                  </a:lnTo>
                  <a:lnTo>
                    <a:pt x="34826" y="203"/>
                  </a:lnTo>
                  <a:lnTo>
                    <a:pt x="34826" y="1"/>
                  </a:lnTo>
                  <a:close/>
                  <a:moveTo>
                    <a:pt x="36398" y="1"/>
                  </a:moveTo>
                  <a:lnTo>
                    <a:pt x="36398" y="203"/>
                  </a:lnTo>
                  <a:lnTo>
                    <a:pt x="37981" y="203"/>
                  </a:lnTo>
                  <a:lnTo>
                    <a:pt x="37981" y="1"/>
                  </a:lnTo>
                  <a:close/>
                  <a:moveTo>
                    <a:pt x="39565" y="1"/>
                  </a:moveTo>
                  <a:lnTo>
                    <a:pt x="39565" y="203"/>
                  </a:lnTo>
                  <a:lnTo>
                    <a:pt x="41137" y="203"/>
                  </a:lnTo>
                  <a:lnTo>
                    <a:pt x="41137" y="1"/>
                  </a:lnTo>
                  <a:close/>
                  <a:moveTo>
                    <a:pt x="42720" y="1"/>
                  </a:moveTo>
                  <a:lnTo>
                    <a:pt x="42720" y="203"/>
                  </a:lnTo>
                  <a:lnTo>
                    <a:pt x="44304" y="203"/>
                  </a:lnTo>
                  <a:lnTo>
                    <a:pt x="44304" y="1"/>
                  </a:lnTo>
                  <a:close/>
                  <a:moveTo>
                    <a:pt x="45875" y="1"/>
                  </a:moveTo>
                  <a:lnTo>
                    <a:pt x="45875" y="203"/>
                  </a:lnTo>
                  <a:lnTo>
                    <a:pt x="47459" y="203"/>
                  </a:lnTo>
                  <a:lnTo>
                    <a:pt x="47459" y="1"/>
                  </a:lnTo>
                  <a:close/>
                  <a:moveTo>
                    <a:pt x="49042" y="1"/>
                  </a:moveTo>
                  <a:lnTo>
                    <a:pt x="49042" y="203"/>
                  </a:lnTo>
                  <a:lnTo>
                    <a:pt x="50614" y="203"/>
                  </a:lnTo>
                  <a:lnTo>
                    <a:pt x="50614" y="1"/>
                  </a:lnTo>
                  <a:close/>
                  <a:moveTo>
                    <a:pt x="52197" y="1"/>
                  </a:moveTo>
                  <a:lnTo>
                    <a:pt x="52197" y="203"/>
                  </a:lnTo>
                  <a:lnTo>
                    <a:pt x="53781" y="203"/>
                  </a:lnTo>
                  <a:lnTo>
                    <a:pt x="53781" y="1"/>
                  </a:lnTo>
                  <a:close/>
                  <a:moveTo>
                    <a:pt x="55353" y="1"/>
                  </a:moveTo>
                  <a:lnTo>
                    <a:pt x="55353" y="203"/>
                  </a:lnTo>
                  <a:lnTo>
                    <a:pt x="56936" y="203"/>
                  </a:lnTo>
                  <a:lnTo>
                    <a:pt x="56936" y="1"/>
                  </a:lnTo>
                  <a:close/>
                  <a:moveTo>
                    <a:pt x="58520" y="1"/>
                  </a:moveTo>
                  <a:lnTo>
                    <a:pt x="58520" y="203"/>
                  </a:lnTo>
                  <a:lnTo>
                    <a:pt x="60091" y="203"/>
                  </a:lnTo>
                  <a:lnTo>
                    <a:pt x="60091" y="1"/>
                  </a:lnTo>
                  <a:close/>
                  <a:moveTo>
                    <a:pt x="61675" y="1"/>
                  </a:moveTo>
                  <a:lnTo>
                    <a:pt x="61675" y="203"/>
                  </a:lnTo>
                  <a:lnTo>
                    <a:pt x="63258" y="203"/>
                  </a:lnTo>
                  <a:lnTo>
                    <a:pt x="63258" y="1"/>
                  </a:lnTo>
                  <a:close/>
                  <a:moveTo>
                    <a:pt x="64830" y="1"/>
                  </a:moveTo>
                  <a:lnTo>
                    <a:pt x="64830" y="203"/>
                  </a:lnTo>
                  <a:lnTo>
                    <a:pt x="66414" y="203"/>
                  </a:lnTo>
                  <a:lnTo>
                    <a:pt x="66414" y="1"/>
                  </a:lnTo>
                  <a:close/>
                  <a:moveTo>
                    <a:pt x="67997" y="1"/>
                  </a:moveTo>
                  <a:lnTo>
                    <a:pt x="67997" y="203"/>
                  </a:lnTo>
                  <a:lnTo>
                    <a:pt x="69569" y="203"/>
                  </a:lnTo>
                  <a:lnTo>
                    <a:pt x="69569" y="1"/>
                  </a:lnTo>
                  <a:close/>
                  <a:moveTo>
                    <a:pt x="71152" y="1"/>
                  </a:moveTo>
                  <a:lnTo>
                    <a:pt x="71152" y="203"/>
                  </a:lnTo>
                  <a:lnTo>
                    <a:pt x="72724" y="203"/>
                  </a:lnTo>
                  <a:lnTo>
                    <a:pt x="72724" y="1"/>
                  </a:lnTo>
                  <a:close/>
                  <a:moveTo>
                    <a:pt x="74307" y="1"/>
                  </a:moveTo>
                  <a:lnTo>
                    <a:pt x="74307" y="203"/>
                  </a:lnTo>
                  <a:lnTo>
                    <a:pt x="75891" y="203"/>
                  </a:lnTo>
                  <a:lnTo>
                    <a:pt x="75891" y="1"/>
                  </a:lnTo>
                  <a:close/>
                  <a:moveTo>
                    <a:pt x="77463" y="1"/>
                  </a:moveTo>
                  <a:lnTo>
                    <a:pt x="77463" y="203"/>
                  </a:lnTo>
                  <a:lnTo>
                    <a:pt x="79046" y="203"/>
                  </a:lnTo>
                  <a:lnTo>
                    <a:pt x="79046" y="1"/>
                  </a:lnTo>
                  <a:close/>
                  <a:moveTo>
                    <a:pt x="80630" y="1"/>
                  </a:moveTo>
                  <a:lnTo>
                    <a:pt x="80630" y="203"/>
                  </a:lnTo>
                  <a:lnTo>
                    <a:pt x="82201" y="203"/>
                  </a:lnTo>
                  <a:lnTo>
                    <a:pt x="82201" y="1"/>
                  </a:lnTo>
                  <a:close/>
                  <a:moveTo>
                    <a:pt x="83785" y="1"/>
                  </a:moveTo>
                  <a:lnTo>
                    <a:pt x="83785" y="203"/>
                  </a:lnTo>
                  <a:lnTo>
                    <a:pt x="85368" y="203"/>
                  </a:lnTo>
                  <a:lnTo>
                    <a:pt x="85368" y="1"/>
                  </a:lnTo>
                  <a:close/>
                  <a:moveTo>
                    <a:pt x="86940" y="1"/>
                  </a:moveTo>
                  <a:lnTo>
                    <a:pt x="86940" y="203"/>
                  </a:lnTo>
                  <a:lnTo>
                    <a:pt x="88523" y="203"/>
                  </a:lnTo>
                  <a:lnTo>
                    <a:pt x="88523" y="1"/>
                  </a:lnTo>
                  <a:close/>
                  <a:moveTo>
                    <a:pt x="90107" y="1"/>
                  </a:moveTo>
                  <a:lnTo>
                    <a:pt x="90107" y="203"/>
                  </a:lnTo>
                  <a:lnTo>
                    <a:pt x="91679" y="203"/>
                  </a:lnTo>
                  <a:lnTo>
                    <a:pt x="91679" y="1"/>
                  </a:lnTo>
                  <a:close/>
                  <a:moveTo>
                    <a:pt x="93262" y="1"/>
                  </a:moveTo>
                  <a:lnTo>
                    <a:pt x="93262" y="203"/>
                  </a:lnTo>
                  <a:lnTo>
                    <a:pt x="94846" y="203"/>
                  </a:lnTo>
                  <a:lnTo>
                    <a:pt x="94846" y="1"/>
                  </a:lnTo>
                  <a:close/>
                  <a:moveTo>
                    <a:pt x="96417" y="1"/>
                  </a:moveTo>
                  <a:lnTo>
                    <a:pt x="96417" y="203"/>
                  </a:lnTo>
                  <a:lnTo>
                    <a:pt x="98001" y="203"/>
                  </a:lnTo>
                  <a:lnTo>
                    <a:pt x="98001" y="1"/>
                  </a:lnTo>
                  <a:close/>
                  <a:moveTo>
                    <a:pt x="99584" y="1"/>
                  </a:moveTo>
                  <a:lnTo>
                    <a:pt x="99584" y="203"/>
                  </a:lnTo>
                  <a:lnTo>
                    <a:pt x="101156" y="203"/>
                  </a:lnTo>
                  <a:lnTo>
                    <a:pt x="101156" y="1"/>
                  </a:lnTo>
                  <a:close/>
                  <a:moveTo>
                    <a:pt x="102740" y="1"/>
                  </a:moveTo>
                  <a:lnTo>
                    <a:pt x="102740" y="203"/>
                  </a:lnTo>
                  <a:lnTo>
                    <a:pt x="104323" y="203"/>
                  </a:lnTo>
                  <a:lnTo>
                    <a:pt x="104323" y="1"/>
                  </a:lnTo>
                  <a:close/>
                  <a:moveTo>
                    <a:pt x="105895" y="1"/>
                  </a:moveTo>
                  <a:lnTo>
                    <a:pt x="105895" y="203"/>
                  </a:lnTo>
                  <a:lnTo>
                    <a:pt x="107478" y="203"/>
                  </a:lnTo>
                  <a:lnTo>
                    <a:pt x="107478" y="1"/>
                  </a:lnTo>
                  <a:close/>
                  <a:moveTo>
                    <a:pt x="109062" y="1"/>
                  </a:moveTo>
                  <a:lnTo>
                    <a:pt x="109062" y="203"/>
                  </a:lnTo>
                  <a:lnTo>
                    <a:pt x="110633" y="203"/>
                  </a:lnTo>
                  <a:lnTo>
                    <a:pt x="110633" y="1"/>
                  </a:lnTo>
                  <a:close/>
                  <a:moveTo>
                    <a:pt x="112217" y="1"/>
                  </a:moveTo>
                  <a:lnTo>
                    <a:pt x="112217" y="203"/>
                  </a:lnTo>
                  <a:lnTo>
                    <a:pt x="113800" y="203"/>
                  </a:lnTo>
                  <a:lnTo>
                    <a:pt x="113800" y="1"/>
                  </a:lnTo>
                  <a:close/>
                  <a:moveTo>
                    <a:pt x="115372" y="1"/>
                  </a:moveTo>
                  <a:lnTo>
                    <a:pt x="115372" y="203"/>
                  </a:lnTo>
                  <a:lnTo>
                    <a:pt x="116956" y="203"/>
                  </a:lnTo>
                  <a:lnTo>
                    <a:pt x="116956" y="1"/>
                  </a:lnTo>
                  <a:close/>
                  <a:moveTo>
                    <a:pt x="118539" y="1"/>
                  </a:moveTo>
                  <a:lnTo>
                    <a:pt x="118539" y="203"/>
                  </a:lnTo>
                  <a:lnTo>
                    <a:pt x="120111" y="203"/>
                  </a:lnTo>
                  <a:lnTo>
                    <a:pt x="120111" y="1"/>
                  </a:lnTo>
                  <a:close/>
                  <a:moveTo>
                    <a:pt x="121694" y="1"/>
                  </a:moveTo>
                  <a:lnTo>
                    <a:pt x="121694" y="203"/>
                  </a:lnTo>
                  <a:lnTo>
                    <a:pt x="123278" y="203"/>
                  </a:lnTo>
                  <a:lnTo>
                    <a:pt x="123278" y="1"/>
                  </a:lnTo>
                  <a:close/>
                  <a:moveTo>
                    <a:pt x="124849" y="1"/>
                  </a:moveTo>
                  <a:lnTo>
                    <a:pt x="124849" y="203"/>
                  </a:lnTo>
                  <a:lnTo>
                    <a:pt x="126433" y="203"/>
                  </a:lnTo>
                  <a:lnTo>
                    <a:pt x="126433" y="1"/>
                  </a:lnTo>
                  <a:close/>
                  <a:moveTo>
                    <a:pt x="128016" y="1"/>
                  </a:moveTo>
                  <a:lnTo>
                    <a:pt x="128016" y="203"/>
                  </a:lnTo>
                  <a:lnTo>
                    <a:pt x="129588" y="203"/>
                  </a:lnTo>
                  <a:lnTo>
                    <a:pt x="129588" y="1"/>
                  </a:lnTo>
                  <a:close/>
                  <a:moveTo>
                    <a:pt x="131172" y="1"/>
                  </a:moveTo>
                  <a:lnTo>
                    <a:pt x="131172" y="203"/>
                  </a:lnTo>
                  <a:lnTo>
                    <a:pt x="132755" y="203"/>
                  </a:lnTo>
                  <a:lnTo>
                    <a:pt x="132755" y="1"/>
                  </a:lnTo>
                  <a:close/>
                  <a:moveTo>
                    <a:pt x="134327" y="1"/>
                  </a:moveTo>
                  <a:lnTo>
                    <a:pt x="134327" y="203"/>
                  </a:lnTo>
                  <a:lnTo>
                    <a:pt x="135910" y="203"/>
                  </a:lnTo>
                  <a:lnTo>
                    <a:pt x="135910" y="1"/>
                  </a:lnTo>
                  <a:close/>
                  <a:moveTo>
                    <a:pt x="137482" y="1"/>
                  </a:moveTo>
                  <a:lnTo>
                    <a:pt x="137482" y="203"/>
                  </a:lnTo>
                  <a:lnTo>
                    <a:pt x="139065" y="203"/>
                  </a:lnTo>
                  <a:lnTo>
                    <a:pt x="139065" y="1"/>
                  </a:lnTo>
                  <a:close/>
                  <a:moveTo>
                    <a:pt x="140649" y="1"/>
                  </a:moveTo>
                  <a:lnTo>
                    <a:pt x="140649" y="203"/>
                  </a:lnTo>
                  <a:lnTo>
                    <a:pt x="142221" y="203"/>
                  </a:lnTo>
                  <a:lnTo>
                    <a:pt x="142221" y="1"/>
                  </a:lnTo>
                  <a:close/>
                  <a:moveTo>
                    <a:pt x="143804" y="1"/>
                  </a:moveTo>
                  <a:lnTo>
                    <a:pt x="143804" y="203"/>
                  </a:lnTo>
                  <a:lnTo>
                    <a:pt x="145388" y="203"/>
                  </a:lnTo>
                  <a:lnTo>
                    <a:pt x="145388" y="1"/>
                  </a:lnTo>
                  <a:close/>
                  <a:moveTo>
                    <a:pt x="146959" y="1"/>
                  </a:moveTo>
                  <a:lnTo>
                    <a:pt x="146959" y="203"/>
                  </a:lnTo>
                  <a:lnTo>
                    <a:pt x="148543" y="203"/>
                  </a:lnTo>
                  <a:lnTo>
                    <a:pt x="148543" y="1"/>
                  </a:lnTo>
                  <a:close/>
                  <a:moveTo>
                    <a:pt x="5239" y="1"/>
                  </a:moveTo>
                  <a:cubicBezTo>
                    <a:pt x="5096" y="1"/>
                    <a:pt x="4953" y="13"/>
                    <a:pt x="4811" y="25"/>
                  </a:cubicBezTo>
                  <a:lnTo>
                    <a:pt x="4822" y="215"/>
                  </a:lnTo>
                  <a:cubicBezTo>
                    <a:pt x="4965" y="203"/>
                    <a:pt x="5096" y="203"/>
                    <a:pt x="5239" y="203"/>
                  </a:cubicBezTo>
                  <a:lnTo>
                    <a:pt x="6394" y="203"/>
                  </a:lnTo>
                  <a:lnTo>
                    <a:pt x="6394" y="1"/>
                  </a:lnTo>
                  <a:close/>
                  <a:moveTo>
                    <a:pt x="150126" y="287"/>
                  </a:moveTo>
                  <a:lnTo>
                    <a:pt x="150067" y="465"/>
                  </a:lnTo>
                  <a:cubicBezTo>
                    <a:pt x="150555" y="632"/>
                    <a:pt x="151007" y="882"/>
                    <a:pt x="151424" y="1192"/>
                  </a:cubicBezTo>
                  <a:lnTo>
                    <a:pt x="151543" y="1025"/>
                  </a:lnTo>
                  <a:cubicBezTo>
                    <a:pt x="151115" y="703"/>
                    <a:pt x="150638" y="453"/>
                    <a:pt x="150126" y="287"/>
                  </a:cubicBezTo>
                  <a:close/>
                  <a:moveTo>
                    <a:pt x="3251" y="394"/>
                  </a:moveTo>
                  <a:cubicBezTo>
                    <a:pt x="2751" y="608"/>
                    <a:pt x="2286" y="882"/>
                    <a:pt x="1882" y="1227"/>
                  </a:cubicBezTo>
                  <a:lnTo>
                    <a:pt x="2001" y="1382"/>
                  </a:lnTo>
                  <a:cubicBezTo>
                    <a:pt x="2406" y="1049"/>
                    <a:pt x="2846" y="775"/>
                    <a:pt x="3322" y="584"/>
                  </a:cubicBezTo>
                  <a:lnTo>
                    <a:pt x="3251" y="394"/>
                  </a:lnTo>
                  <a:close/>
                  <a:moveTo>
                    <a:pt x="152674" y="2168"/>
                  </a:moveTo>
                  <a:lnTo>
                    <a:pt x="152520" y="2287"/>
                  </a:lnTo>
                  <a:cubicBezTo>
                    <a:pt x="152817" y="2704"/>
                    <a:pt x="153055" y="3168"/>
                    <a:pt x="153222" y="3656"/>
                  </a:cubicBezTo>
                  <a:lnTo>
                    <a:pt x="153413" y="3597"/>
                  </a:lnTo>
                  <a:cubicBezTo>
                    <a:pt x="153234" y="3085"/>
                    <a:pt x="152996" y="2596"/>
                    <a:pt x="152674" y="2168"/>
                  </a:cubicBezTo>
                  <a:close/>
                  <a:moveTo>
                    <a:pt x="822" y="2430"/>
                  </a:moveTo>
                  <a:cubicBezTo>
                    <a:pt x="536" y="2894"/>
                    <a:pt x="310" y="3382"/>
                    <a:pt x="179" y="3906"/>
                  </a:cubicBezTo>
                  <a:lnTo>
                    <a:pt x="370" y="3954"/>
                  </a:lnTo>
                  <a:cubicBezTo>
                    <a:pt x="501" y="3454"/>
                    <a:pt x="703" y="2977"/>
                    <a:pt x="989" y="2537"/>
                  </a:cubicBezTo>
                  <a:lnTo>
                    <a:pt x="822" y="2430"/>
                  </a:lnTo>
                  <a:close/>
                  <a:moveTo>
                    <a:pt x="153674" y="5168"/>
                  </a:moveTo>
                  <a:lnTo>
                    <a:pt x="153472" y="5180"/>
                  </a:lnTo>
                  <a:lnTo>
                    <a:pt x="153472" y="6752"/>
                  </a:lnTo>
                  <a:lnTo>
                    <a:pt x="153674" y="6752"/>
                  </a:lnTo>
                  <a:lnTo>
                    <a:pt x="153674" y="5168"/>
                  </a:lnTo>
                  <a:close/>
                  <a:moveTo>
                    <a:pt x="0" y="5490"/>
                  </a:moveTo>
                  <a:lnTo>
                    <a:pt x="0" y="7073"/>
                  </a:lnTo>
                  <a:lnTo>
                    <a:pt x="203" y="7073"/>
                  </a:lnTo>
                  <a:lnTo>
                    <a:pt x="203" y="5490"/>
                  </a:lnTo>
                  <a:close/>
                  <a:moveTo>
                    <a:pt x="153472" y="8335"/>
                  </a:moveTo>
                  <a:lnTo>
                    <a:pt x="153472" y="9907"/>
                  </a:lnTo>
                  <a:lnTo>
                    <a:pt x="153674" y="9907"/>
                  </a:lnTo>
                  <a:lnTo>
                    <a:pt x="153674" y="8335"/>
                  </a:lnTo>
                  <a:close/>
                  <a:moveTo>
                    <a:pt x="0" y="8657"/>
                  </a:moveTo>
                  <a:lnTo>
                    <a:pt x="0" y="10228"/>
                  </a:lnTo>
                  <a:lnTo>
                    <a:pt x="203" y="10228"/>
                  </a:lnTo>
                  <a:lnTo>
                    <a:pt x="203" y="86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33" name="Google Shape;1133;p28"/>
            <p:cNvSpPr/>
            <p:nvPr/>
          </p:nvSpPr>
          <p:spPr>
            <a:xfrm>
              <a:off x="3584642" y="3651759"/>
              <a:ext cx="2073971" cy="370791"/>
            </a:xfrm>
            <a:custGeom>
              <a:avLst/>
              <a:gdLst/>
              <a:ahLst/>
              <a:cxnLst/>
              <a:rect l="l" t="t" r="r" b="b"/>
              <a:pathLst>
                <a:path w="42125" h="12705" extrusionOk="0">
                  <a:moveTo>
                    <a:pt x="1" y="0"/>
                  </a:moveTo>
                  <a:lnTo>
                    <a:pt x="1" y="12704"/>
                  </a:lnTo>
                  <a:lnTo>
                    <a:pt x="42125" y="12704"/>
                  </a:lnTo>
                  <a:lnTo>
                    <a:pt x="42125" y="0"/>
                  </a:lnTo>
                  <a:close/>
                </a:path>
              </a:pathLst>
            </a:custGeom>
            <a:solidFill>
              <a:schemeClr val="accent6"/>
            </a:solidFill>
            <a:ln>
              <a:noFill/>
            </a:ln>
          </p:spPr>
          <p:txBody>
            <a:bodyPr spcFirstLastPara="1" wrap="square" lIns="121900" tIns="121900" rIns="121900" bIns="121900" anchor="ctr" anchorCtr="0">
              <a:noAutofit/>
            </a:bodyPr>
            <a:lstStyle/>
            <a:p>
              <a:pPr algn="ctr"/>
              <a:r>
                <a:rPr lang="en-US" sz="2400" b="1">
                  <a:solidFill>
                    <a:srgbClr val="FFFFFF"/>
                  </a:solidFill>
                  <a:latin typeface="Fira Sans Extra Condensed"/>
                  <a:ea typeface="Fira Sans Extra Condensed"/>
                  <a:cs typeface="Fira Sans Extra Condensed"/>
                  <a:sym typeface="Fira Sans Extra Condensed"/>
                </a:rPr>
                <a:t>Yêu cầu mở rộng</a:t>
              </a:r>
              <a:endParaRPr sz="2400" b="1">
                <a:solidFill>
                  <a:srgbClr val="FFFFFF"/>
                </a:solidFill>
                <a:latin typeface="Fira Sans Extra Condensed"/>
                <a:ea typeface="Fira Sans Extra Condensed"/>
                <a:cs typeface="Fira Sans Extra Condensed"/>
                <a:sym typeface="Fira Sans Extra Condensed"/>
              </a:endParaRPr>
            </a:p>
          </p:txBody>
        </p:sp>
        <p:sp>
          <p:nvSpPr>
            <p:cNvPr id="1134" name="Google Shape;1134;p28"/>
            <p:cNvSpPr/>
            <p:nvPr/>
          </p:nvSpPr>
          <p:spPr>
            <a:xfrm>
              <a:off x="3675521" y="4122915"/>
              <a:ext cx="4691" cy="261736"/>
            </a:xfrm>
            <a:custGeom>
              <a:avLst/>
              <a:gdLst/>
              <a:ahLst/>
              <a:cxnLst/>
              <a:rect l="l" t="t" r="r" b="b"/>
              <a:pathLst>
                <a:path w="191" h="10657" extrusionOk="0">
                  <a:moveTo>
                    <a:pt x="0" y="0"/>
                  </a:moveTo>
                  <a:lnTo>
                    <a:pt x="0" y="1179"/>
                  </a:lnTo>
                  <a:lnTo>
                    <a:pt x="191" y="1179"/>
                  </a:lnTo>
                  <a:lnTo>
                    <a:pt x="191" y="0"/>
                  </a:lnTo>
                  <a:close/>
                  <a:moveTo>
                    <a:pt x="0" y="2762"/>
                  </a:moveTo>
                  <a:lnTo>
                    <a:pt x="0" y="4334"/>
                  </a:lnTo>
                  <a:lnTo>
                    <a:pt x="191" y="4334"/>
                  </a:lnTo>
                  <a:lnTo>
                    <a:pt x="191" y="2762"/>
                  </a:lnTo>
                  <a:close/>
                  <a:moveTo>
                    <a:pt x="0" y="5917"/>
                  </a:moveTo>
                  <a:lnTo>
                    <a:pt x="0" y="7501"/>
                  </a:lnTo>
                  <a:lnTo>
                    <a:pt x="191" y="7501"/>
                  </a:lnTo>
                  <a:lnTo>
                    <a:pt x="191" y="5917"/>
                  </a:lnTo>
                  <a:close/>
                  <a:moveTo>
                    <a:pt x="0" y="9073"/>
                  </a:moveTo>
                  <a:lnTo>
                    <a:pt x="0" y="10656"/>
                  </a:lnTo>
                  <a:lnTo>
                    <a:pt x="191" y="10656"/>
                  </a:lnTo>
                  <a:lnTo>
                    <a:pt x="191" y="907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35" name="Google Shape;1135;p28"/>
            <p:cNvSpPr/>
            <p:nvPr/>
          </p:nvSpPr>
          <p:spPr>
            <a:xfrm>
              <a:off x="4575239" y="4122915"/>
              <a:ext cx="4716" cy="261736"/>
            </a:xfrm>
            <a:custGeom>
              <a:avLst/>
              <a:gdLst/>
              <a:ahLst/>
              <a:cxnLst/>
              <a:rect l="l" t="t" r="r" b="b"/>
              <a:pathLst>
                <a:path w="192" h="10657" extrusionOk="0">
                  <a:moveTo>
                    <a:pt x="1" y="0"/>
                  </a:moveTo>
                  <a:lnTo>
                    <a:pt x="1" y="1179"/>
                  </a:lnTo>
                  <a:lnTo>
                    <a:pt x="191" y="1179"/>
                  </a:lnTo>
                  <a:lnTo>
                    <a:pt x="191" y="0"/>
                  </a:lnTo>
                  <a:close/>
                  <a:moveTo>
                    <a:pt x="1" y="2762"/>
                  </a:moveTo>
                  <a:lnTo>
                    <a:pt x="1" y="4334"/>
                  </a:lnTo>
                  <a:lnTo>
                    <a:pt x="191" y="4334"/>
                  </a:lnTo>
                  <a:lnTo>
                    <a:pt x="191" y="2762"/>
                  </a:lnTo>
                  <a:close/>
                  <a:moveTo>
                    <a:pt x="1" y="5917"/>
                  </a:moveTo>
                  <a:lnTo>
                    <a:pt x="1" y="7501"/>
                  </a:lnTo>
                  <a:lnTo>
                    <a:pt x="191" y="7501"/>
                  </a:lnTo>
                  <a:lnTo>
                    <a:pt x="191" y="5917"/>
                  </a:lnTo>
                  <a:close/>
                  <a:moveTo>
                    <a:pt x="1" y="9073"/>
                  </a:moveTo>
                  <a:lnTo>
                    <a:pt x="1" y="10656"/>
                  </a:lnTo>
                  <a:lnTo>
                    <a:pt x="191" y="10656"/>
                  </a:lnTo>
                  <a:lnTo>
                    <a:pt x="191" y="907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36" name="Google Shape;1136;p28"/>
            <p:cNvSpPr/>
            <p:nvPr/>
          </p:nvSpPr>
          <p:spPr>
            <a:xfrm>
              <a:off x="5515922" y="4122915"/>
              <a:ext cx="4986" cy="261736"/>
            </a:xfrm>
            <a:custGeom>
              <a:avLst/>
              <a:gdLst/>
              <a:ahLst/>
              <a:cxnLst/>
              <a:rect l="l" t="t" r="r" b="b"/>
              <a:pathLst>
                <a:path w="203" h="10657" extrusionOk="0">
                  <a:moveTo>
                    <a:pt x="0" y="0"/>
                  </a:moveTo>
                  <a:lnTo>
                    <a:pt x="0" y="1179"/>
                  </a:lnTo>
                  <a:lnTo>
                    <a:pt x="203" y="1179"/>
                  </a:lnTo>
                  <a:lnTo>
                    <a:pt x="203" y="0"/>
                  </a:lnTo>
                  <a:close/>
                  <a:moveTo>
                    <a:pt x="0" y="2762"/>
                  </a:moveTo>
                  <a:lnTo>
                    <a:pt x="0" y="4334"/>
                  </a:lnTo>
                  <a:lnTo>
                    <a:pt x="203" y="4334"/>
                  </a:lnTo>
                  <a:lnTo>
                    <a:pt x="203" y="2762"/>
                  </a:lnTo>
                  <a:close/>
                  <a:moveTo>
                    <a:pt x="0" y="5917"/>
                  </a:moveTo>
                  <a:lnTo>
                    <a:pt x="0" y="7501"/>
                  </a:lnTo>
                  <a:lnTo>
                    <a:pt x="203" y="7501"/>
                  </a:lnTo>
                  <a:lnTo>
                    <a:pt x="203" y="5917"/>
                  </a:lnTo>
                  <a:close/>
                  <a:moveTo>
                    <a:pt x="0" y="9073"/>
                  </a:moveTo>
                  <a:lnTo>
                    <a:pt x="0" y="10656"/>
                  </a:lnTo>
                  <a:lnTo>
                    <a:pt x="203" y="10656"/>
                  </a:lnTo>
                  <a:lnTo>
                    <a:pt x="203" y="9073"/>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37" name="Google Shape;1137;p28"/>
            <p:cNvSpPr/>
            <p:nvPr/>
          </p:nvSpPr>
          <p:spPr>
            <a:xfrm>
              <a:off x="4575239" y="3996584"/>
              <a:ext cx="4716" cy="116414"/>
            </a:xfrm>
            <a:custGeom>
              <a:avLst/>
              <a:gdLst/>
              <a:ahLst/>
              <a:cxnLst/>
              <a:rect l="l" t="t" r="r" b="b"/>
              <a:pathLst>
                <a:path w="192" h="4740" extrusionOk="0">
                  <a:moveTo>
                    <a:pt x="1" y="1"/>
                  </a:moveTo>
                  <a:lnTo>
                    <a:pt x="1" y="1584"/>
                  </a:lnTo>
                  <a:lnTo>
                    <a:pt x="191" y="1584"/>
                  </a:lnTo>
                  <a:lnTo>
                    <a:pt x="191" y="1"/>
                  </a:lnTo>
                  <a:close/>
                  <a:moveTo>
                    <a:pt x="1" y="3168"/>
                  </a:moveTo>
                  <a:lnTo>
                    <a:pt x="1" y="4739"/>
                  </a:lnTo>
                  <a:lnTo>
                    <a:pt x="191" y="4739"/>
                  </a:lnTo>
                  <a:lnTo>
                    <a:pt x="191" y="3168"/>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grpSp>
          <p:nvGrpSpPr>
            <p:cNvPr id="1138" name="Google Shape;1138;p28"/>
            <p:cNvGrpSpPr/>
            <p:nvPr/>
          </p:nvGrpSpPr>
          <p:grpSpPr>
            <a:xfrm>
              <a:off x="4561511" y="3391893"/>
              <a:ext cx="35686" cy="275194"/>
              <a:chOff x="4536911" y="3391893"/>
              <a:chExt cx="35686" cy="275194"/>
            </a:xfrm>
          </p:grpSpPr>
          <p:sp>
            <p:nvSpPr>
              <p:cNvPr id="1139" name="Google Shape;1139;p28"/>
              <p:cNvSpPr/>
              <p:nvPr/>
            </p:nvSpPr>
            <p:spPr>
              <a:xfrm>
                <a:off x="4550074" y="3403288"/>
                <a:ext cx="9652" cy="263799"/>
              </a:xfrm>
              <a:custGeom>
                <a:avLst/>
                <a:gdLst/>
                <a:ahLst/>
                <a:cxnLst/>
                <a:rect l="l" t="t" r="r" b="b"/>
                <a:pathLst>
                  <a:path w="393" h="10741" extrusionOk="0">
                    <a:moveTo>
                      <a:pt x="0" y="1"/>
                    </a:moveTo>
                    <a:lnTo>
                      <a:pt x="0" y="10740"/>
                    </a:lnTo>
                    <a:lnTo>
                      <a:pt x="393" y="10740"/>
                    </a:lnTo>
                    <a:lnTo>
                      <a:pt x="393"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40" name="Google Shape;1140;p28"/>
              <p:cNvSpPr/>
              <p:nvPr/>
            </p:nvSpPr>
            <p:spPr>
              <a:xfrm>
                <a:off x="4536911" y="3391893"/>
                <a:ext cx="35686" cy="35710"/>
              </a:xfrm>
              <a:custGeom>
                <a:avLst/>
                <a:gdLst/>
                <a:ahLst/>
                <a:cxnLst/>
                <a:rect l="l" t="t" r="r" b="b"/>
                <a:pathLst>
                  <a:path w="1453" h="1454" extrusionOk="0">
                    <a:moveTo>
                      <a:pt x="727" y="0"/>
                    </a:moveTo>
                    <a:cubicBezTo>
                      <a:pt x="334" y="0"/>
                      <a:pt x="0" y="322"/>
                      <a:pt x="0" y="727"/>
                    </a:cubicBezTo>
                    <a:cubicBezTo>
                      <a:pt x="0" y="1120"/>
                      <a:pt x="334" y="1453"/>
                      <a:pt x="727" y="1453"/>
                    </a:cubicBezTo>
                    <a:cubicBezTo>
                      <a:pt x="1131" y="1453"/>
                      <a:pt x="1453" y="1120"/>
                      <a:pt x="1453" y="727"/>
                    </a:cubicBezTo>
                    <a:cubicBezTo>
                      <a:pt x="1453" y="322"/>
                      <a:pt x="1131" y="0"/>
                      <a:pt x="72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grpSp>
        <p:sp>
          <p:nvSpPr>
            <p:cNvPr id="1141" name="Google Shape;1141;p28"/>
            <p:cNvSpPr/>
            <p:nvPr/>
          </p:nvSpPr>
          <p:spPr>
            <a:xfrm>
              <a:off x="2321911" y="4371476"/>
              <a:ext cx="750087" cy="21993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solidFill>
                    <a:schemeClr val="accent4"/>
                  </a:solidFill>
                  <a:latin typeface="Fira Sans Extra Condensed"/>
                  <a:ea typeface="Fira Sans Extra Condensed"/>
                  <a:cs typeface="Fira Sans Extra Condensed"/>
                  <a:sym typeface="Fira Sans Extra Condensed"/>
                </a:rPr>
                <a:t>Đạo đức</a:t>
              </a:r>
              <a:endParaRPr sz="1600">
                <a:solidFill>
                  <a:schemeClr val="accent4"/>
                </a:solidFill>
                <a:latin typeface="Fira Sans Extra Condensed"/>
                <a:ea typeface="Fira Sans Extra Condensed"/>
                <a:cs typeface="Fira Sans Extra Condensed"/>
                <a:sym typeface="Fira Sans Extra Condensed"/>
              </a:endParaRPr>
            </a:p>
          </p:txBody>
        </p:sp>
        <p:sp>
          <p:nvSpPr>
            <p:cNvPr id="1142" name="Google Shape;1142;p28"/>
            <p:cNvSpPr/>
            <p:nvPr/>
          </p:nvSpPr>
          <p:spPr>
            <a:xfrm>
              <a:off x="3302823" y="4371476"/>
              <a:ext cx="750087" cy="21993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solidFill>
                    <a:schemeClr val="accent4"/>
                  </a:solidFill>
                  <a:latin typeface="Fira Sans Extra Condensed"/>
                  <a:ea typeface="Fira Sans Extra Condensed"/>
                  <a:cs typeface="Fira Sans Extra Condensed"/>
                  <a:sym typeface="Fira Sans Extra Condensed"/>
                </a:rPr>
                <a:t>Ổn định</a:t>
              </a:r>
              <a:endParaRPr sz="1600">
                <a:solidFill>
                  <a:schemeClr val="accent4"/>
                </a:solidFill>
                <a:latin typeface="Fira Sans Extra Condensed"/>
                <a:ea typeface="Fira Sans Extra Condensed"/>
                <a:cs typeface="Fira Sans Extra Condensed"/>
                <a:sym typeface="Fira Sans Extra Condensed"/>
              </a:endParaRPr>
            </a:p>
          </p:txBody>
        </p:sp>
        <p:sp>
          <p:nvSpPr>
            <p:cNvPr id="1143" name="Google Shape;1143;p28"/>
            <p:cNvSpPr/>
            <p:nvPr/>
          </p:nvSpPr>
          <p:spPr>
            <a:xfrm>
              <a:off x="4202561" y="4371476"/>
              <a:ext cx="750087" cy="21993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solidFill>
                    <a:schemeClr val="accent4"/>
                  </a:solidFill>
                  <a:latin typeface="Fira Sans Extra Condensed"/>
                  <a:ea typeface="Fira Sans Extra Condensed"/>
                  <a:cs typeface="Fira Sans Extra Condensed"/>
                  <a:sym typeface="Fira Sans Extra Condensed"/>
                </a:rPr>
                <a:t>Bảo trì</a:t>
              </a:r>
              <a:endParaRPr sz="1600">
                <a:solidFill>
                  <a:schemeClr val="accent4"/>
                </a:solidFill>
                <a:latin typeface="Fira Sans Extra Condensed"/>
                <a:ea typeface="Fira Sans Extra Condensed"/>
                <a:cs typeface="Fira Sans Extra Condensed"/>
                <a:sym typeface="Fira Sans Extra Condensed"/>
              </a:endParaRPr>
            </a:p>
          </p:txBody>
        </p:sp>
        <p:sp>
          <p:nvSpPr>
            <p:cNvPr id="1144" name="Google Shape;1144;p28"/>
            <p:cNvSpPr/>
            <p:nvPr/>
          </p:nvSpPr>
          <p:spPr>
            <a:xfrm>
              <a:off x="5143223" y="4371476"/>
              <a:ext cx="750087" cy="21993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solidFill>
                    <a:schemeClr val="accent4"/>
                  </a:solidFill>
                  <a:latin typeface="Fira Sans Extra Condensed"/>
                  <a:ea typeface="Fira Sans Extra Condensed"/>
                  <a:cs typeface="Fira Sans Extra Condensed"/>
                  <a:sym typeface="Fira Sans Extra Condensed"/>
                </a:rPr>
                <a:t>Bảo mật</a:t>
              </a:r>
              <a:endParaRPr sz="1600">
                <a:solidFill>
                  <a:schemeClr val="accent4"/>
                </a:solidFill>
                <a:latin typeface="Fira Sans Extra Condensed"/>
                <a:ea typeface="Fira Sans Extra Condensed"/>
                <a:cs typeface="Fira Sans Extra Condensed"/>
                <a:sym typeface="Fira Sans Extra Condensed"/>
              </a:endParaRPr>
            </a:p>
          </p:txBody>
        </p:sp>
        <p:sp>
          <p:nvSpPr>
            <p:cNvPr id="1145" name="Google Shape;1145;p28"/>
            <p:cNvSpPr/>
            <p:nvPr/>
          </p:nvSpPr>
          <p:spPr>
            <a:xfrm>
              <a:off x="6083198" y="4371476"/>
              <a:ext cx="1322989" cy="21993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sz="1600">
                  <a:solidFill>
                    <a:schemeClr val="accent4"/>
                  </a:solidFill>
                  <a:latin typeface="Fira Sans Extra Condensed"/>
                  <a:ea typeface="Fira Sans Extra Condensed"/>
                  <a:cs typeface="Fira Sans Extra Condensed"/>
                  <a:sym typeface="Fira Sans Extra Condensed"/>
                </a:rPr>
                <a:t>Khả năng mở rộng</a:t>
              </a:r>
              <a:endParaRPr sz="1600">
                <a:solidFill>
                  <a:schemeClr val="accent4"/>
                </a:solidFill>
                <a:latin typeface="Fira Sans Extra Condensed"/>
                <a:ea typeface="Fira Sans Extra Condensed"/>
                <a:cs typeface="Fira Sans Extra Condensed"/>
                <a:sym typeface="Fira Sans Extra Condensed"/>
              </a:endParaRPr>
            </a:p>
          </p:txBody>
        </p:sp>
      </p:grpSp>
      <p:grpSp>
        <p:nvGrpSpPr>
          <p:cNvPr id="1146" name="Google Shape;1146;p28"/>
          <p:cNvGrpSpPr/>
          <p:nvPr/>
        </p:nvGrpSpPr>
        <p:grpSpPr>
          <a:xfrm>
            <a:off x="1437992" y="534154"/>
            <a:ext cx="4009105" cy="3198750"/>
            <a:chOff x="1154102" y="400609"/>
            <a:chExt cx="3006829" cy="2399062"/>
          </a:xfrm>
        </p:grpSpPr>
        <p:sp>
          <p:nvSpPr>
            <p:cNvPr id="1151" name="Google Shape;1151;p28"/>
            <p:cNvSpPr/>
            <p:nvPr/>
          </p:nvSpPr>
          <p:spPr>
            <a:xfrm>
              <a:off x="2249000" y="905182"/>
              <a:ext cx="13716" cy="1894489"/>
            </a:xfrm>
            <a:custGeom>
              <a:avLst/>
              <a:gdLst/>
              <a:ahLst/>
              <a:cxnLst/>
              <a:rect l="l" t="t" r="r" b="b"/>
              <a:pathLst>
                <a:path w="203" h="80559" extrusionOk="0">
                  <a:moveTo>
                    <a:pt x="0" y="1"/>
                  </a:moveTo>
                  <a:lnTo>
                    <a:pt x="0" y="1584"/>
                  </a:lnTo>
                  <a:lnTo>
                    <a:pt x="203" y="1584"/>
                  </a:lnTo>
                  <a:lnTo>
                    <a:pt x="203" y="1"/>
                  </a:lnTo>
                  <a:close/>
                  <a:moveTo>
                    <a:pt x="0" y="3168"/>
                  </a:moveTo>
                  <a:lnTo>
                    <a:pt x="0" y="4739"/>
                  </a:lnTo>
                  <a:lnTo>
                    <a:pt x="203" y="4739"/>
                  </a:lnTo>
                  <a:lnTo>
                    <a:pt x="203" y="3168"/>
                  </a:lnTo>
                  <a:close/>
                  <a:moveTo>
                    <a:pt x="0" y="6323"/>
                  </a:moveTo>
                  <a:lnTo>
                    <a:pt x="0" y="7907"/>
                  </a:lnTo>
                  <a:lnTo>
                    <a:pt x="203" y="7907"/>
                  </a:lnTo>
                  <a:lnTo>
                    <a:pt x="203" y="6323"/>
                  </a:lnTo>
                  <a:close/>
                  <a:moveTo>
                    <a:pt x="0" y="9478"/>
                  </a:moveTo>
                  <a:lnTo>
                    <a:pt x="0" y="11062"/>
                  </a:lnTo>
                  <a:lnTo>
                    <a:pt x="203" y="11062"/>
                  </a:lnTo>
                  <a:lnTo>
                    <a:pt x="203" y="9478"/>
                  </a:lnTo>
                  <a:close/>
                  <a:moveTo>
                    <a:pt x="0" y="12645"/>
                  </a:moveTo>
                  <a:lnTo>
                    <a:pt x="0" y="14217"/>
                  </a:lnTo>
                  <a:lnTo>
                    <a:pt x="203" y="14217"/>
                  </a:lnTo>
                  <a:lnTo>
                    <a:pt x="203" y="12645"/>
                  </a:lnTo>
                  <a:close/>
                  <a:moveTo>
                    <a:pt x="0" y="15800"/>
                  </a:moveTo>
                  <a:lnTo>
                    <a:pt x="0" y="17372"/>
                  </a:lnTo>
                  <a:lnTo>
                    <a:pt x="203" y="17372"/>
                  </a:lnTo>
                  <a:lnTo>
                    <a:pt x="203" y="15800"/>
                  </a:lnTo>
                  <a:close/>
                  <a:moveTo>
                    <a:pt x="0" y="18956"/>
                  </a:moveTo>
                  <a:lnTo>
                    <a:pt x="0" y="20539"/>
                  </a:lnTo>
                  <a:lnTo>
                    <a:pt x="203" y="20539"/>
                  </a:lnTo>
                  <a:lnTo>
                    <a:pt x="203" y="18956"/>
                  </a:lnTo>
                  <a:close/>
                  <a:moveTo>
                    <a:pt x="0" y="22111"/>
                  </a:moveTo>
                  <a:lnTo>
                    <a:pt x="0" y="23694"/>
                  </a:lnTo>
                  <a:lnTo>
                    <a:pt x="203" y="23694"/>
                  </a:lnTo>
                  <a:lnTo>
                    <a:pt x="203" y="22111"/>
                  </a:lnTo>
                  <a:close/>
                  <a:moveTo>
                    <a:pt x="0" y="25278"/>
                  </a:moveTo>
                  <a:lnTo>
                    <a:pt x="0" y="26849"/>
                  </a:lnTo>
                  <a:lnTo>
                    <a:pt x="203" y="26849"/>
                  </a:lnTo>
                  <a:lnTo>
                    <a:pt x="203" y="25278"/>
                  </a:lnTo>
                  <a:close/>
                  <a:moveTo>
                    <a:pt x="0" y="28433"/>
                  </a:moveTo>
                  <a:lnTo>
                    <a:pt x="0" y="30016"/>
                  </a:lnTo>
                  <a:lnTo>
                    <a:pt x="203" y="30016"/>
                  </a:lnTo>
                  <a:lnTo>
                    <a:pt x="203" y="28433"/>
                  </a:lnTo>
                  <a:close/>
                  <a:moveTo>
                    <a:pt x="0" y="31588"/>
                  </a:moveTo>
                  <a:lnTo>
                    <a:pt x="0" y="33172"/>
                  </a:lnTo>
                  <a:lnTo>
                    <a:pt x="203" y="33172"/>
                  </a:lnTo>
                  <a:lnTo>
                    <a:pt x="203" y="31588"/>
                  </a:lnTo>
                  <a:close/>
                  <a:moveTo>
                    <a:pt x="0" y="34755"/>
                  </a:moveTo>
                  <a:lnTo>
                    <a:pt x="0" y="36327"/>
                  </a:lnTo>
                  <a:lnTo>
                    <a:pt x="203" y="36327"/>
                  </a:lnTo>
                  <a:lnTo>
                    <a:pt x="203" y="34755"/>
                  </a:lnTo>
                  <a:close/>
                  <a:moveTo>
                    <a:pt x="0" y="37910"/>
                  </a:moveTo>
                  <a:lnTo>
                    <a:pt x="0" y="39494"/>
                  </a:lnTo>
                  <a:lnTo>
                    <a:pt x="203" y="39494"/>
                  </a:lnTo>
                  <a:lnTo>
                    <a:pt x="203" y="37910"/>
                  </a:lnTo>
                  <a:close/>
                  <a:moveTo>
                    <a:pt x="0" y="41065"/>
                  </a:moveTo>
                  <a:lnTo>
                    <a:pt x="0" y="42649"/>
                  </a:lnTo>
                  <a:lnTo>
                    <a:pt x="203" y="42649"/>
                  </a:lnTo>
                  <a:lnTo>
                    <a:pt x="203" y="41065"/>
                  </a:lnTo>
                  <a:close/>
                  <a:moveTo>
                    <a:pt x="0" y="44232"/>
                  </a:moveTo>
                  <a:lnTo>
                    <a:pt x="0" y="45804"/>
                  </a:lnTo>
                  <a:lnTo>
                    <a:pt x="203" y="45804"/>
                  </a:lnTo>
                  <a:lnTo>
                    <a:pt x="203" y="44232"/>
                  </a:lnTo>
                  <a:close/>
                  <a:moveTo>
                    <a:pt x="0" y="47388"/>
                  </a:moveTo>
                  <a:lnTo>
                    <a:pt x="0" y="48971"/>
                  </a:lnTo>
                  <a:lnTo>
                    <a:pt x="203" y="48971"/>
                  </a:lnTo>
                  <a:lnTo>
                    <a:pt x="203" y="47388"/>
                  </a:lnTo>
                  <a:close/>
                  <a:moveTo>
                    <a:pt x="0" y="50543"/>
                  </a:moveTo>
                  <a:lnTo>
                    <a:pt x="0" y="52126"/>
                  </a:lnTo>
                  <a:lnTo>
                    <a:pt x="203" y="52126"/>
                  </a:lnTo>
                  <a:lnTo>
                    <a:pt x="203" y="50543"/>
                  </a:lnTo>
                  <a:close/>
                  <a:moveTo>
                    <a:pt x="0" y="53710"/>
                  </a:moveTo>
                  <a:lnTo>
                    <a:pt x="0" y="55281"/>
                  </a:lnTo>
                  <a:lnTo>
                    <a:pt x="203" y="55281"/>
                  </a:lnTo>
                  <a:lnTo>
                    <a:pt x="203" y="53710"/>
                  </a:lnTo>
                  <a:close/>
                  <a:moveTo>
                    <a:pt x="0" y="56865"/>
                  </a:moveTo>
                  <a:lnTo>
                    <a:pt x="0" y="58448"/>
                  </a:lnTo>
                  <a:lnTo>
                    <a:pt x="203" y="58448"/>
                  </a:lnTo>
                  <a:lnTo>
                    <a:pt x="203" y="56865"/>
                  </a:lnTo>
                  <a:close/>
                  <a:moveTo>
                    <a:pt x="0" y="60020"/>
                  </a:moveTo>
                  <a:lnTo>
                    <a:pt x="0" y="61604"/>
                  </a:lnTo>
                  <a:lnTo>
                    <a:pt x="203" y="61604"/>
                  </a:lnTo>
                  <a:lnTo>
                    <a:pt x="203" y="60020"/>
                  </a:lnTo>
                  <a:close/>
                  <a:moveTo>
                    <a:pt x="0" y="63187"/>
                  </a:moveTo>
                  <a:lnTo>
                    <a:pt x="0" y="64759"/>
                  </a:lnTo>
                  <a:lnTo>
                    <a:pt x="203" y="64759"/>
                  </a:lnTo>
                  <a:lnTo>
                    <a:pt x="203" y="63187"/>
                  </a:lnTo>
                  <a:close/>
                  <a:moveTo>
                    <a:pt x="0" y="66342"/>
                  </a:moveTo>
                  <a:lnTo>
                    <a:pt x="0" y="67926"/>
                  </a:lnTo>
                  <a:lnTo>
                    <a:pt x="203" y="67926"/>
                  </a:lnTo>
                  <a:lnTo>
                    <a:pt x="203" y="66342"/>
                  </a:lnTo>
                  <a:close/>
                  <a:moveTo>
                    <a:pt x="0" y="69497"/>
                  </a:moveTo>
                  <a:lnTo>
                    <a:pt x="0" y="71081"/>
                  </a:lnTo>
                  <a:lnTo>
                    <a:pt x="203" y="71081"/>
                  </a:lnTo>
                  <a:lnTo>
                    <a:pt x="203" y="69497"/>
                  </a:lnTo>
                  <a:close/>
                  <a:moveTo>
                    <a:pt x="0" y="72664"/>
                  </a:moveTo>
                  <a:lnTo>
                    <a:pt x="0" y="74236"/>
                  </a:lnTo>
                  <a:lnTo>
                    <a:pt x="203" y="74236"/>
                  </a:lnTo>
                  <a:lnTo>
                    <a:pt x="203" y="72664"/>
                  </a:lnTo>
                  <a:close/>
                  <a:moveTo>
                    <a:pt x="0" y="75820"/>
                  </a:moveTo>
                  <a:lnTo>
                    <a:pt x="0" y="77391"/>
                  </a:lnTo>
                  <a:lnTo>
                    <a:pt x="203" y="77391"/>
                  </a:lnTo>
                  <a:lnTo>
                    <a:pt x="203" y="75820"/>
                  </a:lnTo>
                  <a:close/>
                  <a:moveTo>
                    <a:pt x="0" y="78975"/>
                  </a:moveTo>
                  <a:lnTo>
                    <a:pt x="0" y="80558"/>
                  </a:lnTo>
                  <a:lnTo>
                    <a:pt x="203" y="80558"/>
                  </a:lnTo>
                  <a:lnTo>
                    <a:pt x="203" y="78975"/>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grpSp>
          <p:nvGrpSpPr>
            <p:cNvPr id="1147" name="Google Shape;1147;p28"/>
            <p:cNvGrpSpPr/>
            <p:nvPr/>
          </p:nvGrpSpPr>
          <p:grpSpPr>
            <a:xfrm>
              <a:off x="3305240" y="658616"/>
              <a:ext cx="855691" cy="1336004"/>
              <a:chOff x="3436616" y="1125297"/>
              <a:chExt cx="754113" cy="1177407"/>
            </a:xfrm>
          </p:grpSpPr>
          <p:sp>
            <p:nvSpPr>
              <p:cNvPr id="1148" name="Google Shape;1148;p28"/>
              <p:cNvSpPr/>
              <p:nvPr/>
            </p:nvSpPr>
            <p:spPr>
              <a:xfrm>
                <a:off x="3436616" y="1125297"/>
                <a:ext cx="740094" cy="1156698"/>
              </a:xfrm>
              <a:custGeom>
                <a:avLst/>
                <a:gdLst/>
                <a:ahLst/>
                <a:cxnLst/>
                <a:rect l="l" t="t" r="r" b="b"/>
                <a:pathLst>
                  <a:path w="26325" h="45661" extrusionOk="0">
                    <a:moveTo>
                      <a:pt x="0" y="0"/>
                    </a:moveTo>
                    <a:lnTo>
                      <a:pt x="0" y="298"/>
                    </a:lnTo>
                    <a:lnTo>
                      <a:pt x="8477" y="298"/>
                    </a:lnTo>
                    <a:cubicBezTo>
                      <a:pt x="18145" y="298"/>
                      <a:pt x="26027" y="8168"/>
                      <a:pt x="26027" y="17848"/>
                    </a:cubicBezTo>
                    <a:lnTo>
                      <a:pt x="26027" y="45660"/>
                    </a:lnTo>
                    <a:lnTo>
                      <a:pt x="26325" y="45660"/>
                    </a:lnTo>
                    <a:lnTo>
                      <a:pt x="26325" y="17848"/>
                    </a:lnTo>
                    <a:cubicBezTo>
                      <a:pt x="26325" y="8013"/>
                      <a:pt x="18312" y="0"/>
                      <a:pt x="847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sp>
            <p:nvSpPr>
              <p:cNvPr id="1149" name="Google Shape;1149;p28"/>
              <p:cNvSpPr/>
              <p:nvPr/>
            </p:nvSpPr>
            <p:spPr>
              <a:xfrm>
                <a:off x="4155019" y="2267018"/>
                <a:ext cx="35710" cy="35686"/>
              </a:xfrm>
              <a:custGeom>
                <a:avLst/>
                <a:gdLst/>
                <a:ahLst/>
                <a:cxnLst/>
                <a:rect l="l" t="t" r="r" b="b"/>
                <a:pathLst>
                  <a:path w="1454" h="1453" extrusionOk="0">
                    <a:moveTo>
                      <a:pt x="727" y="0"/>
                    </a:moveTo>
                    <a:cubicBezTo>
                      <a:pt x="334" y="0"/>
                      <a:pt x="1" y="322"/>
                      <a:pt x="1" y="727"/>
                    </a:cubicBezTo>
                    <a:cubicBezTo>
                      <a:pt x="1" y="1119"/>
                      <a:pt x="334" y="1453"/>
                      <a:pt x="727" y="1453"/>
                    </a:cubicBezTo>
                    <a:cubicBezTo>
                      <a:pt x="1132" y="1453"/>
                      <a:pt x="1453" y="1119"/>
                      <a:pt x="1453" y="727"/>
                    </a:cubicBezTo>
                    <a:cubicBezTo>
                      <a:pt x="1453" y="322"/>
                      <a:pt x="1132" y="0"/>
                      <a:pt x="727" y="0"/>
                    </a:cubicBez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endParaRPr sz="2400">
                  <a:solidFill>
                    <a:srgbClr val="434343"/>
                  </a:solidFill>
                  <a:latin typeface="Fira Sans Extra Condensed"/>
                  <a:ea typeface="Fira Sans Extra Condensed"/>
                  <a:cs typeface="Fira Sans Extra Condensed"/>
                  <a:sym typeface="Fira Sans Extra Condensed"/>
                </a:endParaRPr>
              </a:p>
            </p:txBody>
          </p:sp>
        </p:grpSp>
        <p:sp>
          <p:nvSpPr>
            <p:cNvPr id="1150" name="Google Shape;1150;p28"/>
            <p:cNvSpPr/>
            <p:nvPr/>
          </p:nvSpPr>
          <p:spPr>
            <a:xfrm>
              <a:off x="1154102" y="400609"/>
              <a:ext cx="2318402" cy="543166"/>
            </a:xfrm>
            <a:custGeom>
              <a:avLst/>
              <a:gdLst/>
              <a:ahLst/>
              <a:cxnLst/>
              <a:rect l="l" t="t" r="r" b="b"/>
              <a:pathLst>
                <a:path w="42113" h="12705" extrusionOk="0">
                  <a:moveTo>
                    <a:pt x="0" y="1"/>
                  </a:moveTo>
                  <a:lnTo>
                    <a:pt x="0" y="12705"/>
                  </a:lnTo>
                  <a:lnTo>
                    <a:pt x="42113" y="12705"/>
                  </a:lnTo>
                  <a:lnTo>
                    <a:pt x="42113" y="1"/>
                  </a:lnTo>
                  <a:close/>
                </a:path>
              </a:pathLst>
            </a:custGeom>
            <a:solidFill>
              <a:schemeClr val="accent1"/>
            </a:solidFill>
            <a:ln>
              <a:noFill/>
            </a:ln>
          </p:spPr>
          <p:txBody>
            <a:bodyPr spcFirstLastPara="1" wrap="square" lIns="121900" tIns="121900" rIns="121900" bIns="121900" anchor="ctr" anchorCtr="0">
              <a:noAutofit/>
            </a:bodyPr>
            <a:lstStyle/>
            <a:p>
              <a:pPr algn="ctr"/>
              <a:r>
                <a:rPr lang="en" sz="2400" b="1">
                  <a:solidFill>
                    <a:srgbClr val="FFFFFF"/>
                  </a:solidFill>
                  <a:latin typeface="Fira Sans Extra Condensed"/>
                  <a:ea typeface="Fira Sans Extra Condensed"/>
                  <a:cs typeface="Fira Sans Extra Condensed"/>
                  <a:sym typeface="Fira Sans Extra Condensed"/>
                </a:rPr>
                <a:t>Yêu c</a:t>
              </a:r>
              <a:r>
                <a:rPr lang="en-US" sz="2400" b="1">
                  <a:solidFill>
                    <a:srgbClr val="FFFFFF"/>
                  </a:solidFill>
                  <a:latin typeface="Fira Sans Extra Condensed"/>
                  <a:ea typeface="Fira Sans Extra Condensed"/>
                  <a:cs typeface="Fira Sans Extra Condensed"/>
                  <a:sym typeface="Fira Sans Extra Condensed"/>
                </a:rPr>
                <a:t>ầu sản phẩm</a:t>
              </a:r>
              <a:endParaRPr sz="2400" b="1">
                <a:solidFill>
                  <a:srgbClr val="FFFFFF"/>
                </a:solidFill>
                <a:latin typeface="Fira Sans Extra Condensed"/>
                <a:ea typeface="Fira Sans Extra Condensed"/>
                <a:cs typeface="Fira Sans Extra Condensed"/>
                <a:sym typeface="Fira Sans Extra Condensed"/>
              </a:endParaRPr>
            </a:p>
          </p:txBody>
        </p:sp>
        <p:sp>
          <p:nvSpPr>
            <p:cNvPr id="1152" name="Google Shape;1152;p28"/>
            <p:cNvSpPr/>
            <p:nvPr/>
          </p:nvSpPr>
          <p:spPr>
            <a:xfrm>
              <a:off x="1555850" y="1290389"/>
              <a:ext cx="1412340" cy="309445"/>
            </a:xfrm>
            <a:custGeom>
              <a:avLst/>
              <a:gdLst/>
              <a:ahLst/>
              <a:cxnLst/>
              <a:rect l="l" t="t" r="r" b="b"/>
              <a:pathLst>
                <a:path w="30541" h="8955" extrusionOk="0">
                  <a:moveTo>
                    <a:pt x="1" y="1"/>
                  </a:moveTo>
                  <a:lnTo>
                    <a:pt x="1" y="8954"/>
                  </a:lnTo>
                  <a:lnTo>
                    <a:pt x="30540" y="8954"/>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a:solidFill>
                    <a:schemeClr val="accent4"/>
                  </a:solidFill>
                  <a:latin typeface="Fira Sans Extra Condensed"/>
                  <a:ea typeface="Fira Sans Extra Condensed"/>
                  <a:cs typeface="Fira Sans Extra Condensed"/>
                  <a:sym typeface="Fira Sans Extra Condensed"/>
                </a:rPr>
                <a:t>Tr</a:t>
              </a:r>
              <a:r>
                <a:rPr lang="en-US">
                  <a:solidFill>
                    <a:schemeClr val="accent4"/>
                  </a:solidFill>
                  <a:latin typeface="Fira Sans Extra Condensed"/>
                  <a:ea typeface="Fira Sans Extra Condensed"/>
                  <a:cs typeface="Fira Sans Extra Condensed"/>
                  <a:sym typeface="Fira Sans Extra Condensed"/>
                </a:rPr>
                <a:t>ình bày</a:t>
              </a:r>
              <a:endParaRPr>
                <a:solidFill>
                  <a:schemeClr val="accent4"/>
                </a:solidFill>
                <a:latin typeface="Fira Sans Extra Condensed"/>
                <a:ea typeface="Fira Sans Extra Condensed"/>
                <a:cs typeface="Fira Sans Extra Condensed"/>
                <a:sym typeface="Fira Sans Extra Condensed"/>
              </a:endParaRPr>
            </a:p>
          </p:txBody>
        </p:sp>
        <p:sp>
          <p:nvSpPr>
            <p:cNvPr id="1153" name="Google Shape;1153;p28"/>
            <p:cNvSpPr/>
            <p:nvPr/>
          </p:nvSpPr>
          <p:spPr>
            <a:xfrm>
              <a:off x="1548210" y="1705997"/>
              <a:ext cx="1412340" cy="317735"/>
            </a:xfrm>
            <a:custGeom>
              <a:avLst/>
              <a:gdLst/>
              <a:ahLst/>
              <a:cxnLst/>
              <a:rect l="l" t="t" r="r" b="b"/>
              <a:pathLst>
                <a:path w="30541" h="8954" extrusionOk="0">
                  <a:moveTo>
                    <a:pt x="1" y="0"/>
                  </a:moveTo>
                  <a:lnTo>
                    <a:pt x="1" y="8954"/>
                  </a:lnTo>
                  <a:lnTo>
                    <a:pt x="30540" y="8954"/>
                  </a:lnTo>
                  <a:lnTo>
                    <a:pt x="30540" y="0"/>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a:solidFill>
                    <a:schemeClr val="accent4"/>
                  </a:solidFill>
                  <a:latin typeface="Fira Sans Extra Condensed"/>
                  <a:ea typeface="Fira Sans Extra Condensed"/>
                  <a:cs typeface="Fira Sans Extra Condensed"/>
                  <a:sym typeface="Fira Sans Extra Condensed"/>
                </a:rPr>
                <a:t>Hi</a:t>
              </a:r>
              <a:r>
                <a:rPr lang="en-US">
                  <a:solidFill>
                    <a:schemeClr val="accent4"/>
                  </a:solidFill>
                  <a:latin typeface="Fira Sans Extra Condensed"/>
                  <a:ea typeface="Fira Sans Extra Condensed"/>
                  <a:cs typeface="Fira Sans Extra Condensed"/>
                  <a:sym typeface="Fira Sans Extra Condensed"/>
                </a:rPr>
                <a:t>ệu quả</a:t>
              </a:r>
              <a:endParaRPr>
                <a:solidFill>
                  <a:schemeClr val="accent4"/>
                </a:solidFill>
                <a:latin typeface="Fira Sans Extra Condensed"/>
                <a:ea typeface="Fira Sans Extra Condensed"/>
                <a:cs typeface="Fira Sans Extra Condensed"/>
                <a:sym typeface="Fira Sans Extra Condensed"/>
              </a:endParaRPr>
            </a:p>
          </p:txBody>
        </p:sp>
        <p:sp>
          <p:nvSpPr>
            <p:cNvPr id="1154" name="Google Shape;1154;p28"/>
            <p:cNvSpPr/>
            <p:nvPr/>
          </p:nvSpPr>
          <p:spPr>
            <a:xfrm>
              <a:off x="1555850" y="2141501"/>
              <a:ext cx="1412340" cy="331321"/>
            </a:xfrm>
            <a:custGeom>
              <a:avLst/>
              <a:gdLst/>
              <a:ahLst/>
              <a:cxnLst/>
              <a:rect l="l" t="t" r="r" b="b"/>
              <a:pathLst>
                <a:path w="30541" h="8943" extrusionOk="0">
                  <a:moveTo>
                    <a:pt x="1" y="1"/>
                  </a:moveTo>
                  <a:lnTo>
                    <a:pt x="1" y="8942"/>
                  </a:lnTo>
                  <a:lnTo>
                    <a:pt x="30540" y="8942"/>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
                  <a:solidFill>
                    <a:schemeClr val="accent4"/>
                  </a:solidFill>
                  <a:latin typeface="Fira Sans Extra Condensed"/>
                  <a:ea typeface="Fira Sans Extra Condensed"/>
                  <a:cs typeface="Fira Sans Extra Condensed"/>
                  <a:sym typeface="Fira Sans Extra Condensed"/>
                </a:rPr>
                <a:t>Tin c</a:t>
              </a:r>
              <a:r>
                <a:rPr lang="en-US">
                  <a:solidFill>
                    <a:schemeClr val="accent4"/>
                  </a:solidFill>
                  <a:latin typeface="Fira Sans Extra Condensed"/>
                  <a:ea typeface="Fira Sans Extra Condensed"/>
                  <a:cs typeface="Fira Sans Extra Condensed"/>
                  <a:sym typeface="Fira Sans Extra Condensed"/>
                </a:rPr>
                <a:t>ậy</a:t>
              </a:r>
              <a:endParaRPr>
                <a:solidFill>
                  <a:schemeClr val="accent4"/>
                </a:solidFill>
                <a:latin typeface="Fira Sans Extra Condensed"/>
                <a:ea typeface="Fira Sans Extra Condensed"/>
                <a:cs typeface="Fira Sans Extra Condensed"/>
                <a:sym typeface="Fira Sans Extra Condensed"/>
              </a:endParaRPr>
            </a:p>
          </p:txBody>
        </p:sp>
      </p:grpSp>
      <p:sp>
        <p:nvSpPr>
          <p:cNvPr id="71" name="Google Shape;1154;p28">
            <a:extLst>
              <a:ext uri="{FF2B5EF4-FFF2-40B4-BE49-F238E27FC236}">
                <a16:creationId xmlns:a16="http://schemas.microsoft.com/office/drawing/2014/main" id="{189F8954-C55A-4DED-A610-8A0717F8D20E}"/>
              </a:ext>
            </a:extLst>
          </p:cNvPr>
          <p:cNvSpPr/>
          <p:nvPr/>
        </p:nvSpPr>
        <p:spPr>
          <a:xfrm>
            <a:off x="1963469" y="3514573"/>
            <a:ext cx="1883120" cy="441761"/>
          </a:xfrm>
          <a:custGeom>
            <a:avLst/>
            <a:gdLst/>
            <a:ahLst/>
            <a:cxnLst/>
            <a:rect l="l" t="t" r="r" b="b"/>
            <a:pathLst>
              <a:path w="30541" h="8943" extrusionOk="0">
                <a:moveTo>
                  <a:pt x="1" y="1"/>
                </a:moveTo>
                <a:lnTo>
                  <a:pt x="1" y="8942"/>
                </a:lnTo>
                <a:lnTo>
                  <a:pt x="30540" y="8942"/>
                </a:lnTo>
                <a:lnTo>
                  <a:pt x="30540" y="1"/>
                </a:lnTo>
                <a:close/>
              </a:path>
            </a:pathLst>
          </a:custGeom>
          <a:solidFill>
            <a:srgbClr val="FFFFFF"/>
          </a:solidFill>
          <a:ln w="9525" cap="flat" cmpd="sng">
            <a:solidFill>
              <a:schemeClr val="accent4"/>
            </a:solidFill>
            <a:prstDash val="solid"/>
            <a:round/>
            <a:headEnd type="none" w="sm" len="sm"/>
            <a:tailEnd type="none" w="sm" len="sm"/>
          </a:ln>
        </p:spPr>
        <p:txBody>
          <a:bodyPr spcFirstLastPara="1" wrap="square" lIns="121900" tIns="121900" rIns="121900" bIns="121900" anchor="ctr" anchorCtr="0">
            <a:noAutofit/>
          </a:bodyPr>
          <a:lstStyle/>
          <a:p>
            <a:pPr algn="ctr"/>
            <a:r>
              <a:rPr lang="en-US">
                <a:solidFill>
                  <a:schemeClr val="accent4"/>
                </a:solidFill>
                <a:latin typeface="Fira Sans Extra Condensed"/>
                <a:ea typeface="Fira Sans Extra Condensed"/>
                <a:cs typeface="Fira Sans Extra Condensed"/>
                <a:sym typeface="Fira Sans Extra Condensed"/>
              </a:rPr>
              <a:t>Tính di động</a:t>
            </a:r>
            <a:endParaRPr>
              <a:solidFill>
                <a:schemeClr val="accent4"/>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5"/>
          <p:cNvPicPr preferRelativeResize="0"/>
          <p:nvPr/>
        </p:nvPicPr>
        <p:blipFill>
          <a:blip r:embed="rId3">
            <a:alphaModFix/>
          </a:blip>
          <a:stretch>
            <a:fillRect/>
          </a:stretch>
        </p:blipFill>
        <p:spPr>
          <a:xfrm>
            <a:off x="838200" y="243417"/>
            <a:ext cx="10972800" cy="6371166"/>
          </a:xfrm>
          <a:prstGeom prst="rect">
            <a:avLst/>
          </a:prstGeom>
          <a:noFill/>
          <a:ln>
            <a:noFill/>
          </a:ln>
        </p:spPr>
      </p:pic>
      <p:sp>
        <p:nvSpPr>
          <p:cNvPr id="126" name="Google Shape;126;p25"/>
          <p:cNvSpPr txBox="1">
            <a:spLocks noGrp="1"/>
          </p:cNvSpPr>
          <p:nvPr>
            <p:ph type="title"/>
          </p:nvPr>
        </p:nvSpPr>
        <p:spPr>
          <a:xfrm>
            <a:off x="1896322" y="5816482"/>
            <a:ext cx="7172374" cy="620301"/>
          </a:xfrm>
          <a:prstGeom prst="rect">
            <a:avLst/>
          </a:prstGeom>
        </p:spPr>
        <p:txBody>
          <a:bodyPr spcFirstLastPara="1" vert="horz" wrap="square" lIns="121900" tIns="121900" rIns="121900" bIns="121900" rtlCol="0" anchor="t" anchorCtr="0">
            <a:noAutofit/>
          </a:bodyPr>
          <a:lstStyle/>
          <a:p>
            <a:r>
              <a:rPr lang="vi" sz="25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THIẾT KẾ USE-CASE MODEL</a:t>
            </a:r>
            <a:endParaRPr sz="25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0A8F2563-152A-4940-B10E-269ECC312183}"/>
              </a:ext>
            </a:extLst>
          </p:cNvPr>
          <p:cNvSpPr>
            <a:spLocks noGrp="1"/>
          </p:cNvSpPr>
          <p:nvPr>
            <p:ph type="sldNum" idx="12"/>
          </p:nvPr>
        </p:nvSpPr>
        <p:spPr/>
        <p:txBody>
          <a:bodyPr/>
          <a:lstStyle/>
          <a:p>
            <a:fld id="{00000000-1234-1234-1234-123412341234}" type="slidenum">
              <a:rPr lang="vi" smtClean="0"/>
              <a:pPr/>
              <a:t>13</a:t>
            </a:fld>
            <a:endParaRPr lang="vi"/>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01611" y="396616"/>
            <a:ext cx="11360800" cy="943200"/>
          </a:xfrm>
          <a:prstGeom prst="rect">
            <a:avLst/>
          </a:prstGeom>
        </p:spPr>
        <p:txBody>
          <a:bodyPr spcFirstLastPara="1" vert="horz" wrap="square" lIns="121900" tIns="121900" rIns="121900" bIns="121900" rtlCol="0" anchor="t" anchorCtr="0">
            <a:normAutofit/>
          </a:bodyPr>
          <a:lstStyle/>
          <a:p>
            <a:pPr algn="ctr"/>
            <a:r>
              <a:rPr lang="vi" b="1">
                <a:solidFill>
                  <a:schemeClr val="accent1">
                    <a:lumMod val="75000"/>
                  </a:schemeClr>
                </a:solidFill>
                <a:latin typeface="+mn-lt"/>
              </a:rPr>
              <a:t>TRIỂN KHAI</a:t>
            </a:r>
            <a:endParaRPr b="1">
              <a:solidFill>
                <a:schemeClr val="accent1">
                  <a:lumMod val="75000"/>
                </a:schemeClr>
              </a:solidFill>
              <a:latin typeface="+mn-lt"/>
            </a:endParaRPr>
          </a:p>
        </p:txBody>
      </p:sp>
      <p:sp>
        <p:nvSpPr>
          <p:cNvPr id="2" name="Slide Number Placeholder 1">
            <a:extLst>
              <a:ext uri="{FF2B5EF4-FFF2-40B4-BE49-F238E27FC236}">
                <a16:creationId xmlns:a16="http://schemas.microsoft.com/office/drawing/2014/main" id="{178221E5-5FAF-4790-A048-B1E77CC3058C}"/>
              </a:ext>
            </a:extLst>
          </p:cNvPr>
          <p:cNvSpPr>
            <a:spLocks noGrp="1"/>
          </p:cNvSpPr>
          <p:nvPr>
            <p:ph type="sldNum" idx="12"/>
          </p:nvPr>
        </p:nvSpPr>
        <p:spPr/>
        <p:txBody>
          <a:bodyPr/>
          <a:lstStyle/>
          <a:p>
            <a:fld id="{00000000-1234-1234-1234-123412341234}" type="slidenum">
              <a:rPr lang="vi" smtClean="0"/>
              <a:pPr/>
              <a:t>14</a:t>
            </a:fld>
            <a:endParaRPr lang="vi"/>
          </a:p>
        </p:txBody>
      </p:sp>
      <p:pic>
        <p:nvPicPr>
          <p:cNvPr id="146" name="Google Shape;146;p28"/>
          <p:cNvPicPr preferRelativeResize="0"/>
          <p:nvPr/>
        </p:nvPicPr>
        <p:blipFill>
          <a:blip r:embed="rId3">
            <a:alphaModFix/>
          </a:blip>
          <a:stretch>
            <a:fillRect/>
          </a:stretch>
        </p:blipFill>
        <p:spPr>
          <a:xfrm>
            <a:off x="1319312" y="1339816"/>
            <a:ext cx="9553375" cy="5121667"/>
          </a:xfrm>
          <a:prstGeom prst="rect">
            <a:avLst/>
          </a:prstGeom>
          <a:noFill/>
          <a:ln>
            <a:noFill/>
          </a:ln>
        </p:spPr>
      </p:pic>
      <p:sp>
        <p:nvSpPr>
          <p:cNvPr id="5" name="Rectangle 38">
            <a:extLst>
              <a:ext uri="{FF2B5EF4-FFF2-40B4-BE49-F238E27FC236}">
                <a16:creationId xmlns:a16="http://schemas.microsoft.com/office/drawing/2014/main" id="{ED3D54CE-6AA5-4DDA-9F35-024B716ED7F0}"/>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6" name="Rectangle 38">
            <a:extLst>
              <a:ext uri="{FF2B5EF4-FFF2-40B4-BE49-F238E27FC236}">
                <a16:creationId xmlns:a16="http://schemas.microsoft.com/office/drawing/2014/main" id="{7FE69F2C-41D5-40E5-B659-6FEEA758923B}"/>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415600" y="255133"/>
            <a:ext cx="8818934" cy="763600"/>
          </a:xfrm>
          <a:prstGeom prst="rect">
            <a:avLst/>
          </a:prstGeom>
        </p:spPr>
        <p:txBody>
          <a:bodyPr spcFirstLastPara="1" vert="horz" wrap="square" lIns="121900" tIns="121900" rIns="121900" bIns="121900" rtlCol="0" anchor="t" anchorCtr="0">
            <a:noAutofit/>
          </a:bodyPr>
          <a:lstStyle/>
          <a:p>
            <a:pPr algn="ctr">
              <a:buClr>
                <a:schemeClr val="dk1"/>
              </a:buClr>
              <a:buSzPct val="39285"/>
            </a:pP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MÔ HÌNH MVC</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a:p>
            <a:endParaRPr b="1">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A43319FC-956F-478E-91A4-59FD13CB9A2B}"/>
              </a:ext>
            </a:extLst>
          </p:cNvPr>
          <p:cNvSpPr>
            <a:spLocks noGrp="1"/>
          </p:cNvSpPr>
          <p:nvPr>
            <p:ph type="sldNum" idx="12"/>
          </p:nvPr>
        </p:nvSpPr>
        <p:spPr/>
        <p:txBody>
          <a:bodyPr/>
          <a:lstStyle/>
          <a:p>
            <a:fld id="{00000000-1234-1234-1234-123412341234}" type="slidenum">
              <a:rPr lang="vi" smtClean="0"/>
              <a:pPr/>
              <a:t>15</a:t>
            </a:fld>
            <a:endParaRPr lang="vi"/>
          </a:p>
        </p:txBody>
      </p:sp>
      <p:pic>
        <p:nvPicPr>
          <p:cNvPr id="133" name="Google Shape;133;p26"/>
          <p:cNvPicPr preferRelativeResize="0"/>
          <p:nvPr/>
        </p:nvPicPr>
        <p:blipFill>
          <a:blip r:embed="rId3">
            <a:alphaModFix/>
          </a:blip>
          <a:stretch>
            <a:fillRect/>
          </a:stretch>
        </p:blipFill>
        <p:spPr>
          <a:xfrm>
            <a:off x="1905000" y="1107633"/>
            <a:ext cx="8534400" cy="5280467"/>
          </a:xfrm>
          <a:prstGeom prst="rect">
            <a:avLst/>
          </a:prstGeom>
          <a:noFill/>
          <a:ln>
            <a:noFill/>
          </a:ln>
        </p:spPr>
      </p:pic>
      <p:sp>
        <p:nvSpPr>
          <p:cNvPr id="9" name="Rectangle 38">
            <a:extLst>
              <a:ext uri="{FF2B5EF4-FFF2-40B4-BE49-F238E27FC236}">
                <a16:creationId xmlns:a16="http://schemas.microsoft.com/office/drawing/2014/main" id="{C53F57B2-E8DF-4838-900E-B28860C1D1ED}"/>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0" name="Rectangle 38">
            <a:extLst>
              <a:ext uri="{FF2B5EF4-FFF2-40B4-BE49-F238E27FC236}">
                <a16:creationId xmlns:a16="http://schemas.microsoft.com/office/drawing/2014/main" id="{DBCD3ED1-6D0D-47E2-9FAC-D6EF14A8DDFE}"/>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27"/>
          <p:cNvSpPr txBox="1">
            <a:spLocks noGrp="1"/>
          </p:cNvSpPr>
          <p:nvPr>
            <p:ph type="body" idx="1"/>
          </p:nvPr>
        </p:nvSpPr>
        <p:spPr>
          <a:xfrm>
            <a:off x="581310" y="724713"/>
            <a:ext cx="10000734" cy="763600"/>
          </a:xfrm>
          <a:prstGeom prst="rect">
            <a:avLst/>
          </a:prstGeom>
        </p:spPr>
        <p:txBody>
          <a:bodyPr spcFirstLastPara="1" vert="horz" wrap="square" lIns="121900" tIns="121900" rIns="121900" bIns="121900" rtlCol="0" anchor="t" anchorCtr="0">
            <a:noAutofit/>
          </a:bodyPr>
          <a:lstStyle/>
          <a:p>
            <a:pPr marL="0" indent="0" algn="ctr">
              <a:spcAft>
                <a:spcPts val="1600"/>
              </a:spcAft>
              <a:buNone/>
            </a:pPr>
            <a:r>
              <a:rPr lang="en-US" sz="44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CẤU TRÚC C</a:t>
            </a:r>
            <a:r>
              <a:rPr lang="vi-VN" sz="44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Ơ</a:t>
            </a:r>
            <a:r>
              <a:rPr lang="en-US" sz="44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 SỞ DỮ LIỆU</a:t>
            </a:r>
          </a:p>
        </p:txBody>
      </p:sp>
      <p:sp>
        <p:nvSpPr>
          <p:cNvPr id="4" name="Slide Number Placeholder 3">
            <a:extLst>
              <a:ext uri="{FF2B5EF4-FFF2-40B4-BE49-F238E27FC236}">
                <a16:creationId xmlns:a16="http://schemas.microsoft.com/office/drawing/2014/main" id="{1D98DEF7-9AB6-4842-8BEB-89EA0223B628}"/>
              </a:ext>
            </a:extLst>
          </p:cNvPr>
          <p:cNvSpPr>
            <a:spLocks noGrp="1"/>
          </p:cNvSpPr>
          <p:nvPr>
            <p:ph type="sldNum" idx="12"/>
          </p:nvPr>
        </p:nvSpPr>
        <p:spPr/>
        <p:txBody>
          <a:bodyPr/>
          <a:lstStyle/>
          <a:p>
            <a:fld id="{00000000-1234-1234-1234-123412341234}" type="slidenum">
              <a:rPr lang="vi" smtClean="0"/>
              <a:pPr/>
              <a:t>16</a:t>
            </a:fld>
            <a:endParaRPr lang="vi"/>
          </a:p>
        </p:txBody>
      </p:sp>
      <p:pic>
        <p:nvPicPr>
          <p:cNvPr id="140" name="Google Shape;140;p27"/>
          <p:cNvPicPr preferRelativeResize="0"/>
          <p:nvPr/>
        </p:nvPicPr>
        <p:blipFill rotWithShape="1">
          <a:blip r:embed="rId3">
            <a:alphaModFix/>
          </a:blip>
          <a:srcRect l="21298" t="15775" r="2113" b="30015"/>
          <a:stretch/>
        </p:blipFill>
        <p:spPr>
          <a:xfrm>
            <a:off x="1331369" y="1779952"/>
            <a:ext cx="9529262" cy="3992887"/>
          </a:xfrm>
          <a:prstGeom prst="rect">
            <a:avLst/>
          </a:prstGeom>
          <a:noFill/>
          <a:ln>
            <a:noFill/>
          </a:ln>
        </p:spPr>
      </p:pic>
      <p:sp>
        <p:nvSpPr>
          <p:cNvPr id="8" name="Rectangle 38">
            <a:extLst>
              <a:ext uri="{FF2B5EF4-FFF2-40B4-BE49-F238E27FC236}">
                <a16:creationId xmlns:a16="http://schemas.microsoft.com/office/drawing/2014/main" id="{13DA1D4D-CEF3-4400-A57A-CF4C7BB9DD88}"/>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9" name="Rectangle 38">
            <a:extLst>
              <a:ext uri="{FF2B5EF4-FFF2-40B4-BE49-F238E27FC236}">
                <a16:creationId xmlns:a16="http://schemas.microsoft.com/office/drawing/2014/main" id="{90A48B78-B9F6-46BD-9542-57C7EC9F3E54}"/>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CBE31-ED18-4046-8BF6-9664F3B1E27F}"/>
              </a:ext>
            </a:extLst>
          </p:cNvPr>
          <p:cNvSpPr>
            <a:spLocks noGrp="1"/>
          </p:cNvSpPr>
          <p:nvPr>
            <p:ph type="title"/>
          </p:nvPr>
        </p:nvSpPr>
        <p:spPr>
          <a:xfrm>
            <a:off x="935975" y="374910"/>
            <a:ext cx="10468625" cy="763600"/>
          </a:xfrm>
        </p:spPr>
        <p:txBody>
          <a:bodyPr>
            <a:noAutofit/>
          </a:bodyPr>
          <a:lstStyle/>
          <a:p>
            <a:pPr algn="ct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THIẾT KẾ GIAO DIỆN</a:t>
            </a:r>
          </a:p>
        </p:txBody>
      </p:sp>
      <p:sp>
        <p:nvSpPr>
          <p:cNvPr id="4" name="Slide Number Placeholder 3">
            <a:extLst>
              <a:ext uri="{FF2B5EF4-FFF2-40B4-BE49-F238E27FC236}">
                <a16:creationId xmlns:a16="http://schemas.microsoft.com/office/drawing/2014/main" id="{9CCE12F2-A09B-4958-B1CB-A9EB8085218F}"/>
              </a:ext>
            </a:extLst>
          </p:cNvPr>
          <p:cNvSpPr>
            <a:spLocks noGrp="1"/>
          </p:cNvSpPr>
          <p:nvPr>
            <p:ph type="sldNum" idx="12"/>
          </p:nvPr>
        </p:nvSpPr>
        <p:spPr/>
        <p:txBody>
          <a:bodyPr/>
          <a:lstStyle/>
          <a:p>
            <a:fld id="{00000000-1234-1234-1234-123412341234}" type="slidenum">
              <a:rPr lang="vi" smtClean="0"/>
              <a:pPr/>
              <a:t>17</a:t>
            </a:fld>
            <a:endParaRPr lang="vi"/>
          </a:p>
        </p:txBody>
      </p:sp>
      <p:pic>
        <p:nvPicPr>
          <p:cNvPr id="5" name="Picture 4">
            <a:extLst>
              <a:ext uri="{FF2B5EF4-FFF2-40B4-BE49-F238E27FC236}">
                <a16:creationId xmlns:a16="http://schemas.microsoft.com/office/drawing/2014/main" id="{DDDD9ECE-6D01-48CA-8DA6-E041AAEA245E}"/>
              </a:ext>
            </a:extLst>
          </p:cNvPr>
          <p:cNvPicPr>
            <a:picLocks noChangeAspect="1"/>
          </p:cNvPicPr>
          <p:nvPr/>
        </p:nvPicPr>
        <p:blipFill>
          <a:blip r:embed="rId2"/>
          <a:stretch>
            <a:fillRect/>
          </a:stretch>
        </p:blipFill>
        <p:spPr>
          <a:xfrm>
            <a:off x="590550" y="1290292"/>
            <a:ext cx="5122790" cy="5055028"/>
          </a:xfrm>
          <a:prstGeom prst="rect">
            <a:avLst/>
          </a:prstGeom>
        </p:spPr>
      </p:pic>
      <p:pic>
        <p:nvPicPr>
          <p:cNvPr id="6" name="Picture 5">
            <a:extLst>
              <a:ext uri="{FF2B5EF4-FFF2-40B4-BE49-F238E27FC236}">
                <a16:creationId xmlns:a16="http://schemas.microsoft.com/office/drawing/2014/main" id="{BCA82BAD-DE4E-4BEC-BB39-6CB6DA0326B1}"/>
              </a:ext>
            </a:extLst>
          </p:cNvPr>
          <p:cNvPicPr>
            <a:picLocks noChangeAspect="1"/>
          </p:cNvPicPr>
          <p:nvPr/>
        </p:nvPicPr>
        <p:blipFill>
          <a:blip r:embed="rId3"/>
          <a:stretch>
            <a:fillRect/>
          </a:stretch>
        </p:blipFill>
        <p:spPr>
          <a:xfrm>
            <a:off x="5866577" y="1716788"/>
            <a:ext cx="6161634" cy="4379298"/>
          </a:xfrm>
          <a:prstGeom prst="rect">
            <a:avLst/>
          </a:prstGeom>
        </p:spPr>
      </p:pic>
      <p:sp>
        <p:nvSpPr>
          <p:cNvPr id="7" name="TextBox 6">
            <a:extLst>
              <a:ext uri="{FF2B5EF4-FFF2-40B4-BE49-F238E27FC236}">
                <a16:creationId xmlns:a16="http://schemas.microsoft.com/office/drawing/2014/main" id="{9338D570-21CE-4926-B156-7962755BB474}"/>
              </a:ext>
            </a:extLst>
          </p:cNvPr>
          <p:cNvSpPr txBox="1"/>
          <p:nvPr/>
        </p:nvSpPr>
        <p:spPr>
          <a:xfrm>
            <a:off x="668410" y="6441614"/>
            <a:ext cx="5122790" cy="307777"/>
          </a:xfrm>
          <a:prstGeom prst="rect">
            <a:avLst/>
          </a:prstGeom>
          <a:noFill/>
        </p:spPr>
        <p:txBody>
          <a:bodyPr wrap="square" rtlCol="0">
            <a:spAutoFit/>
          </a:bodyPr>
          <a:lstStyle/>
          <a:p>
            <a:r>
              <a:rPr lang="en-US" sz="1400" i="1">
                <a:latin typeface="DejaVu Sans" panose="020B0603030804020204" pitchFamily="34" charset="0"/>
                <a:ea typeface="DejaVu Sans" panose="020B0603030804020204" pitchFamily="34" charset="0"/>
                <a:cs typeface="DejaVu Sans" panose="020B0603030804020204" pitchFamily="34" charset="0"/>
              </a:rPr>
              <a:t>Giao diện trang chủ ch</a:t>
            </a:r>
            <a:r>
              <a:rPr lang="vi-VN" sz="1400" i="1">
                <a:latin typeface="DejaVu Sans" panose="020B0603030804020204" pitchFamily="34" charset="0"/>
                <a:ea typeface="DejaVu Sans" panose="020B0603030804020204" pitchFamily="34" charset="0"/>
                <a:cs typeface="DejaVu Sans" panose="020B0603030804020204" pitchFamily="34" charset="0"/>
              </a:rPr>
              <a:t>ư</a:t>
            </a:r>
            <a:r>
              <a:rPr lang="en-US" sz="1400" i="1">
                <a:latin typeface="DejaVu Sans" panose="020B0603030804020204" pitchFamily="34" charset="0"/>
                <a:ea typeface="DejaVu Sans" panose="020B0603030804020204" pitchFamily="34" charset="0"/>
                <a:cs typeface="DejaVu Sans" panose="020B0603030804020204" pitchFamily="34" charset="0"/>
              </a:rPr>
              <a:t>a đăng nhập (Phía ng</a:t>
            </a:r>
            <a:r>
              <a:rPr lang="vi-VN" sz="1400" i="1">
                <a:latin typeface="DejaVu Sans" panose="020B0603030804020204" pitchFamily="34" charset="0"/>
                <a:ea typeface="DejaVu Sans" panose="020B0603030804020204" pitchFamily="34" charset="0"/>
                <a:cs typeface="DejaVu Sans" panose="020B0603030804020204" pitchFamily="34" charset="0"/>
              </a:rPr>
              <a:t>ư</a:t>
            </a:r>
            <a:r>
              <a:rPr lang="en-US" sz="1400" i="1">
                <a:latin typeface="DejaVu Sans" panose="020B0603030804020204" pitchFamily="34" charset="0"/>
                <a:ea typeface="DejaVu Sans" panose="020B0603030804020204" pitchFamily="34" charset="0"/>
                <a:cs typeface="DejaVu Sans" panose="020B0603030804020204" pitchFamily="34" charset="0"/>
              </a:rPr>
              <a:t>ời dùng)</a:t>
            </a:r>
          </a:p>
        </p:txBody>
      </p:sp>
      <p:sp>
        <p:nvSpPr>
          <p:cNvPr id="8" name="TextBox 7">
            <a:extLst>
              <a:ext uri="{FF2B5EF4-FFF2-40B4-BE49-F238E27FC236}">
                <a16:creationId xmlns:a16="http://schemas.microsoft.com/office/drawing/2014/main" id="{C780AD32-E6D5-4EE2-84BD-A50EBC3D9C78}"/>
              </a:ext>
            </a:extLst>
          </p:cNvPr>
          <p:cNvSpPr txBox="1"/>
          <p:nvPr/>
        </p:nvSpPr>
        <p:spPr>
          <a:xfrm>
            <a:off x="6616375" y="6191431"/>
            <a:ext cx="4495800" cy="307777"/>
          </a:xfrm>
          <a:prstGeom prst="rect">
            <a:avLst/>
          </a:prstGeom>
          <a:noFill/>
        </p:spPr>
        <p:txBody>
          <a:bodyPr wrap="square" rtlCol="0">
            <a:spAutoFit/>
          </a:bodyPr>
          <a:lstStyle/>
          <a:p>
            <a:r>
              <a:rPr lang="en-US" sz="1400" i="1">
                <a:latin typeface="DejaVu Sans" panose="020B0603030804020204" pitchFamily="34" charset="0"/>
                <a:ea typeface="DejaVu Sans" panose="020B0603030804020204" pitchFamily="34" charset="0"/>
                <a:cs typeface="DejaVu Sans" panose="020B0603030804020204" pitchFamily="34" charset="0"/>
              </a:rPr>
              <a:t>Giao diện chi biết bài viết (Phía ng</a:t>
            </a:r>
            <a:r>
              <a:rPr lang="vi-VN" sz="1400" i="1">
                <a:latin typeface="DejaVu Sans" panose="020B0603030804020204" pitchFamily="34" charset="0"/>
                <a:ea typeface="DejaVu Sans" panose="020B0603030804020204" pitchFamily="34" charset="0"/>
                <a:cs typeface="DejaVu Sans" panose="020B0603030804020204" pitchFamily="34" charset="0"/>
              </a:rPr>
              <a:t>ư</a:t>
            </a:r>
            <a:r>
              <a:rPr lang="en-US" sz="1400" i="1">
                <a:latin typeface="DejaVu Sans" panose="020B0603030804020204" pitchFamily="34" charset="0"/>
                <a:ea typeface="DejaVu Sans" panose="020B0603030804020204" pitchFamily="34" charset="0"/>
                <a:cs typeface="DejaVu Sans" panose="020B0603030804020204" pitchFamily="34" charset="0"/>
              </a:rPr>
              <a:t>ời quản trị)</a:t>
            </a:r>
          </a:p>
        </p:txBody>
      </p:sp>
    </p:spTree>
    <p:extLst>
      <p:ext uri="{BB962C8B-B14F-4D97-AF65-F5344CB8AC3E}">
        <p14:creationId xmlns:p14="http://schemas.microsoft.com/office/powerpoint/2010/main" val="291780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198303" y="967734"/>
            <a:ext cx="10030150" cy="1088000"/>
          </a:xfrm>
          <a:prstGeom prst="rect">
            <a:avLst/>
          </a:prstGeom>
        </p:spPr>
        <p:txBody>
          <a:bodyPr spcFirstLastPara="1" vert="horz" wrap="square" lIns="121900" tIns="121900" rIns="121900" bIns="121900" rtlCol="0" anchor="t" anchorCtr="0">
            <a:normAutofit/>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KIỂM THỬ PHẦN MỀM</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57" name="Google Shape;157;p30"/>
          <p:cNvSpPr txBox="1">
            <a:spLocks noGrp="1"/>
          </p:cNvSpPr>
          <p:nvPr>
            <p:ph type="body" idx="1"/>
          </p:nvPr>
        </p:nvSpPr>
        <p:spPr>
          <a:xfrm>
            <a:off x="1245918" y="2302800"/>
            <a:ext cx="7467159" cy="2647572"/>
          </a:xfrm>
          <a:prstGeom prst="rect">
            <a:avLst/>
          </a:prstGeom>
        </p:spPr>
        <p:txBody>
          <a:bodyPr spcFirstLastPara="1" vert="horz" wrap="square" lIns="121900" tIns="121900" rIns="121900" bIns="121900" rtlCol="0" anchor="t" anchorCtr="0">
            <a:normAutofit/>
          </a:bodyPr>
          <a:lstStyle/>
          <a:p>
            <a:pPr>
              <a:lnSpc>
                <a:spcPct val="150000"/>
              </a:lnSpc>
              <a:buSzPct val="100000"/>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Môi trường kiểm thử: </a:t>
            </a:r>
            <a:r>
              <a:rPr lang="vi">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Katalon Studio</a:t>
            </a:r>
            <a:endParaRPr>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a:p>
            <a:pPr>
              <a:lnSpc>
                <a:spcPct val="150000"/>
              </a:lnSpc>
              <a:buSzPct val="100000"/>
              <a:buAutoNum type="arabicPeriod"/>
            </a:pPr>
            <a:r>
              <a:rPr lang="en-US">
                <a:latin typeface="DejaVu Sans" panose="020B0603030804020204" pitchFamily="34" charset="0"/>
                <a:ea typeface="DejaVu Sans" panose="020B0603030804020204" pitchFamily="34" charset="0"/>
                <a:cs typeface="DejaVu Sans" panose="020B0603030804020204" pitchFamily="34" charset="0"/>
              </a:rPr>
              <a:t>Kế hoạch kiểm thử</a:t>
            </a:r>
          </a:p>
          <a:p>
            <a:pPr>
              <a:lnSpc>
                <a:spcPct val="150000"/>
              </a:lnSpc>
              <a:buSzPct val="100000"/>
              <a:buAutoNum type="arabicPeriod"/>
            </a:pPr>
            <a:r>
              <a:rPr lang="vi">
                <a:latin typeface="DejaVu Sans" panose="020B0603030804020204" pitchFamily="34" charset="0"/>
                <a:ea typeface="DejaVu Sans" panose="020B0603030804020204" pitchFamily="34" charset="0"/>
                <a:cs typeface="DejaVu Sans" panose="020B0603030804020204" pitchFamily="34" charset="0"/>
              </a:rPr>
              <a:t>Kết quả kiểm thử</a:t>
            </a:r>
            <a:endParaRPr>
              <a:latin typeface="DejaVu Sans" panose="020B0603030804020204" pitchFamily="34" charset="0"/>
              <a:ea typeface="DejaVu Sans" panose="020B0603030804020204" pitchFamily="34" charset="0"/>
              <a:cs typeface="DejaVu Sans" panose="020B0603030804020204" pitchFamily="34" charset="0"/>
            </a:endParaRPr>
          </a:p>
        </p:txBody>
      </p:sp>
      <p:sp>
        <p:nvSpPr>
          <p:cNvPr id="4" name="Slide Number Placeholder 3">
            <a:extLst>
              <a:ext uri="{FF2B5EF4-FFF2-40B4-BE49-F238E27FC236}">
                <a16:creationId xmlns:a16="http://schemas.microsoft.com/office/drawing/2014/main" id="{253D36E5-2DFD-4A8D-BC33-A56F4CEEBAA5}"/>
              </a:ext>
            </a:extLst>
          </p:cNvPr>
          <p:cNvSpPr>
            <a:spLocks noGrp="1"/>
          </p:cNvSpPr>
          <p:nvPr>
            <p:ph type="sldNum" idx="12"/>
          </p:nvPr>
        </p:nvSpPr>
        <p:spPr/>
        <p:txBody>
          <a:bodyPr/>
          <a:lstStyle/>
          <a:p>
            <a:fld id="{00000000-1234-1234-1234-123412341234}" type="slidenum">
              <a:rPr lang="vi" smtClean="0"/>
              <a:pPr/>
              <a:t>18</a:t>
            </a:fld>
            <a:endParaRPr lang="vi"/>
          </a:p>
        </p:txBody>
      </p:sp>
      <p:pic>
        <p:nvPicPr>
          <p:cNvPr id="3" name="Picture 2">
            <a:extLst>
              <a:ext uri="{FF2B5EF4-FFF2-40B4-BE49-F238E27FC236}">
                <a16:creationId xmlns:a16="http://schemas.microsoft.com/office/drawing/2014/main" id="{BD34DAD4-D737-4C27-A866-3F9405031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9510" y="2403663"/>
            <a:ext cx="1408388" cy="789814"/>
          </a:xfrm>
          <a:prstGeom prst="rect">
            <a:avLst/>
          </a:prstGeom>
        </p:spPr>
      </p:pic>
      <p:sp>
        <p:nvSpPr>
          <p:cNvPr id="7" name="Rectangle 38">
            <a:extLst>
              <a:ext uri="{FF2B5EF4-FFF2-40B4-BE49-F238E27FC236}">
                <a16:creationId xmlns:a16="http://schemas.microsoft.com/office/drawing/2014/main" id="{54EDB9BE-D8D0-4AA5-ABFF-4FEC78FD4537}"/>
              </a:ext>
            </a:extLst>
          </p:cNvPr>
          <p:cNvSpPr/>
          <p:nvPr/>
        </p:nvSpPr>
        <p:spPr>
          <a:xfrm>
            <a:off x="-19050" y="4604273"/>
            <a:ext cx="2579370" cy="2253727"/>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Rectangle 38">
            <a:extLst>
              <a:ext uri="{FF2B5EF4-FFF2-40B4-BE49-F238E27FC236}">
                <a16:creationId xmlns:a16="http://schemas.microsoft.com/office/drawing/2014/main" id="{0EDA8B6D-A8D9-4792-B6B7-CE12828653D4}"/>
              </a:ext>
            </a:extLst>
          </p:cNvPr>
          <p:cNvSpPr/>
          <p:nvPr/>
        </p:nvSpPr>
        <p:spPr>
          <a:xfrm flipH="1" flipV="1">
            <a:off x="9613899" y="-25118"/>
            <a:ext cx="2588046" cy="2222217"/>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955449" y="702611"/>
            <a:ext cx="10914548" cy="763600"/>
          </a:xfrm>
          <a:prstGeom prst="rect">
            <a:avLst/>
          </a:prstGeom>
        </p:spPr>
        <p:txBody>
          <a:bodyPr spcFirstLastPara="1" vert="horz" wrap="square" lIns="121900" tIns="121900" rIns="121900" bIns="121900" rtlCol="0" anchor="t" anchorCtr="0">
            <a:noAutofit/>
          </a:bodyPr>
          <a:lstStyle/>
          <a:p>
            <a:pPr>
              <a:buClr>
                <a:schemeClr val="dk1"/>
              </a:buClr>
              <a:buSzPct val="39285"/>
            </a:pP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KIỂM THỬ PHẦN MỀM</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63" name="Google Shape;163;p31"/>
          <p:cNvSpPr txBox="1">
            <a:spLocks noGrp="1"/>
          </p:cNvSpPr>
          <p:nvPr>
            <p:ph type="body" idx="1"/>
          </p:nvPr>
        </p:nvSpPr>
        <p:spPr>
          <a:xfrm>
            <a:off x="955449" y="1662423"/>
            <a:ext cx="4561600" cy="4555200"/>
          </a:xfrm>
          <a:prstGeom prst="rect">
            <a:avLst/>
          </a:prstGeom>
        </p:spPr>
        <p:txBody>
          <a:bodyPr spcFirstLastPara="1" vert="horz" wrap="square" lIns="121900" tIns="121900" rIns="121900" bIns="121900" rtlCol="0" anchor="t" anchorCtr="0">
            <a:normAutofit/>
          </a:bodyPr>
          <a:lstStyle/>
          <a:p>
            <a:pPr marL="0" indent="0">
              <a:buNone/>
            </a:pPr>
            <a:r>
              <a:rPr lang="vi" sz="2667" b="1">
                <a:latin typeface="DejaVu Sans" panose="020B0603030804020204" pitchFamily="34" charset="0"/>
                <a:ea typeface="DejaVu Sans" panose="020B0603030804020204" pitchFamily="34" charset="0"/>
                <a:cs typeface="DejaVu Sans" panose="020B0603030804020204" pitchFamily="34" charset="0"/>
              </a:rPr>
              <a:t>2. Kế hoạch kiểm thử</a:t>
            </a:r>
            <a:endParaRPr sz="2667" b="1">
              <a:latin typeface="DejaVu Sans" panose="020B0603030804020204" pitchFamily="34" charset="0"/>
              <a:ea typeface="DejaVu Sans" panose="020B0603030804020204" pitchFamily="34" charset="0"/>
              <a:cs typeface="DejaVu Sans" panose="020B0603030804020204" pitchFamily="34" charset="0"/>
            </a:endParaRPr>
          </a:p>
          <a:p>
            <a:pPr marL="0" indent="0">
              <a:spcBef>
                <a:spcPts val="1600"/>
              </a:spcBef>
              <a:buClr>
                <a:schemeClr val="dk1"/>
              </a:buClr>
              <a:buSzPts val="1100"/>
              <a:buNone/>
            </a:pPr>
            <a:r>
              <a:rPr lang="vi">
                <a:latin typeface="DejaVu Sans" panose="020B0603030804020204" pitchFamily="34" charset="0"/>
                <a:ea typeface="DejaVu Sans" panose="020B0603030804020204" pitchFamily="34" charset="0"/>
                <a:cs typeface="DejaVu Sans" panose="020B0603030804020204" pitchFamily="34" charset="0"/>
              </a:rPr>
              <a:t>Các chức năng chính:</a:t>
            </a:r>
            <a:endParaRPr>
              <a:latin typeface="DejaVu Sans" panose="020B0603030804020204" pitchFamily="34" charset="0"/>
              <a:ea typeface="DejaVu Sans" panose="020B0603030804020204" pitchFamily="34" charset="0"/>
              <a:cs typeface="DejaVu Sans" panose="020B0603030804020204" pitchFamily="34" charset="0"/>
            </a:endParaRPr>
          </a:p>
          <a:p>
            <a:pPr>
              <a:spcBef>
                <a:spcPts val="1600"/>
              </a:spcBef>
            </a:pPr>
            <a:r>
              <a:rPr lang="vi">
                <a:latin typeface="DejaVu Sans" panose="020B0603030804020204" pitchFamily="34" charset="0"/>
                <a:ea typeface="DejaVu Sans" panose="020B0603030804020204" pitchFamily="34" charset="0"/>
                <a:cs typeface="DejaVu Sans" panose="020B0603030804020204" pitchFamily="34" charset="0"/>
              </a:rPr>
              <a:t>Tìm kiếm bài viết</a:t>
            </a:r>
            <a:endParaRPr>
              <a:latin typeface="DejaVu Sans" panose="020B0603030804020204" pitchFamily="34" charset="0"/>
              <a:ea typeface="DejaVu Sans" panose="020B0603030804020204" pitchFamily="34" charset="0"/>
              <a:cs typeface="DejaVu Sans" panose="020B0603030804020204" pitchFamily="34" charset="0"/>
            </a:endParaRPr>
          </a:p>
          <a:p>
            <a:r>
              <a:rPr lang="vi">
                <a:latin typeface="DejaVu Sans" panose="020B0603030804020204" pitchFamily="34" charset="0"/>
                <a:ea typeface="DejaVu Sans" panose="020B0603030804020204" pitchFamily="34" charset="0"/>
                <a:cs typeface="DejaVu Sans" panose="020B0603030804020204" pitchFamily="34" charset="0"/>
              </a:rPr>
              <a:t>Phân mục bài viết</a:t>
            </a:r>
            <a:endParaRPr>
              <a:latin typeface="DejaVu Sans" panose="020B0603030804020204" pitchFamily="34" charset="0"/>
              <a:ea typeface="DejaVu Sans" panose="020B0603030804020204" pitchFamily="34" charset="0"/>
              <a:cs typeface="DejaVu Sans" panose="020B0603030804020204" pitchFamily="34" charset="0"/>
            </a:endParaRPr>
          </a:p>
          <a:p>
            <a:r>
              <a:rPr lang="vi">
                <a:latin typeface="DejaVu Sans" panose="020B0603030804020204" pitchFamily="34" charset="0"/>
                <a:ea typeface="DejaVu Sans" panose="020B0603030804020204" pitchFamily="34" charset="0"/>
                <a:cs typeface="DejaVu Sans" panose="020B0603030804020204" pitchFamily="34" charset="0"/>
              </a:rPr>
              <a:t>Phân trang</a:t>
            </a:r>
            <a:endParaRPr>
              <a:latin typeface="DejaVu Sans" panose="020B0603030804020204" pitchFamily="34" charset="0"/>
              <a:ea typeface="DejaVu Sans" panose="020B0603030804020204" pitchFamily="34" charset="0"/>
              <a:cs typeface="DejaVu Sans" panose="020B0603030804020204" pitchFamily="34" charset="0"/>
            </a:endParaRPr>
          </a:p>
          <a:p>
            <a:r>
              <a:rPr lang="vi">
                <a:latin typeface="DejaVu Sans" panose="020B0603030804020204" pitchFamily="34" charset="0"/>
                <a:ea typeface="DejaVu Sans" panose="020B0603030804020204" pitchFamily="34" charset="0"/>
                <a:cs typeface="DejaVu Sans" panose="020B0603030804020204" pitchFamily="34" charset="0"/>
              </a:rPr>
              <a:t>Bình luận bài viết</a:t>
            </a:r>
            <a:endParaRPr>
              <a:latin typeface="DejaVu Sans" panose="020B0603030804020204" pitchFamily="34" charset="0"/>
              <a:ea typeface="DejaVu Sans" panose="020B0603030804020204" pitchFamily="34" charset="0"/>
              <a:cs typeface="DejaVu Sans" panose="020B0603030804020204" pitchFamily="34" charset="0"/>
            </a:endParaRPr>
          </a:p>
          <a:p>
            <a:r>
              <a:rPr lang="vi">
                <a:latin typeface="DejaVu Sans" panose="020B0603030804020204" pitchFamily="34" charset="0"/>
                <a:ea typeface="DejaVu Sans" panose="020B0603030804020204" pitchFamily="34" charset="0"/>
                <a:cs typeface="DejaVu Sans" panose="020B0603030804020204" pitchFamily="34" charset="0"/>
              </a:rPr>
              <a:t>Đóng góp bài viết</a:t>
            </a:r>
            <a:endParaRPr>
              <a:latin typeface="DejaVu Sans" panose="020B0603030804020204" pitchFamily="34" charset="0"/>
              <a:ea typeface="DejaVu Sans" panose="020B0603030804020204" pitchFamily="34" charset="0"/>
              <a:cs typeface="DejaVu Sans" panose="020B0603030804020204" pitchFamily="34" charset="0"/>
            </a:endParaRPr>
          </a:p>
          <a:p>
            <a:r>
              <a:rPr lang="vi">
                <a:latin typeface="DejaVu Sans" panose="020B0603030804020204" pitchFamily="34" charset="0"/>
                <a:ea typeface="DejaVu Sans" panose="020B0603030804020204" pitchFamily="34" charset="0"/>
                <a:cs typeface="DejaVu Sans" panose="020B0603030804020204" pitchFamily="34" charset="0"/>
              </a:rPr>
              <a:t>Xem chi tiết bài viết</a:t>
            </a:r>
            <a:endParaRPr sz="2667" b="1">
              <a:latin typeface="DejaVu Sans" panose="020B0603030804020204" pitchFamily="34" charset="0"/>
              <a:ea typeface="DejaVu Sans" panose="020B0603030804020204" pitchFamily="34" charset="0"/>
              <a:cs typeface="DejaVu Sans" panose="020B0603030804020204" pitchFamily="34" charset="0"/>
            </a:endParaRPr>
          </a:p>
        </p:txBody>
      </p:sp>
      <p:sp>
        <p:nvSpPr>
          <p:cNvPr id="4" name="Slide Number Placeholder 3">
            <a:extLst>
              <a:ext uri="{FF2B5EF4-FFF2-40B4-BE49-F238E27FC236}">
                <a16:creationId xmlns:a16="http://schemas.microsoft.com/office/drawing/2014/main" id="{328B1AF1-6B3F-4677-91FB-5EECC473C1B0}"/>
              </a:ext>
            </a:extLst>
          </p:cNvPr>
          <p:cNvSpPr>
            <a:spLocks noGrp="1"/>
          </p:cNvSpPr>
          <p:nvPr>
            <p:ph type="sldNum" idx="12"/>
          </p:nvPr>
        </p:nvSpPr>
        <p:spPr/>
        <p:txBody>
          <a:bodyPr/>
          <a:lstStyle/>
          <a:p>
            <a:fld id="{00000000-1234-1234-1234-123412341234}" type="slidenum">
              <a:rPr lang="vi" smtClean="0"/>
              <a:pPr/>
              <a:t>19</a:t>
            </a:fld>
            <a:endParaRPr lang="vi"/>
          </a:p>
        </p:txBody>
      </p:sp>
      <p:sp>
        <p:nvSpPr>
          <p:cNvPr id="164" name="Google Shape;164;p31"/>
          <p:cNvSpPr txBox="1"/>
          <p:nvPr/>
        </p:nvSpPr>
        <p:spPr>
          <a:xfrm>
            <a:off x="5764046" y="2168822"/>
            <a:ext cx="6264165" cy="1969730"/>
          </a:xfrm>
          <a:prstGeom prst="rect">
            <a:avLst/>
          </a:prstGeom>
          <a:noFill/>
          <a:ln>
            <a:noFill/>
          </a:ln>
        </p:spPr>
        <p:txBody>
          <a:bodyPr spcFirstLastPara="1" wrap="square" lIns="121900" tIns="121900" rIns="121900" bIns="121900" anchor="t" anchorCtr="0">
            <a:spAutoFit/>
          </a:bodyPr>
          <a:lstStyle/>
          <a:p>
            <a:r>
              <a:rPr lang="vi" sz="2800">
                <a:latin typeface="DejaVu Sans" panose="020B0603030804020204" pitchFamily="34" charset="0"/>
                <a:ea typeface="DejaVu Sans" panose="020B0603030804020204" pitchFamily="34" charset="0"/>
                <a:cs typeface="DejaVu Sans" panose="020B0603030804020204" pitchFamily="34" charset="0"/>
              </a:rPr>
              <a:t>Những kĩ thuật cần kiểm tra:</a:t>
            </a:r>
            <a:endParaRPr sz="2800">
              <a:latin typeface="DejaVu Sans" panose="020B0603030804020204" pitchFamily="34" charset="0"/>
              <a:ea typeface="DejaVu Sans" panose="020B0603030804020204" pitchFamily="34" charset="0"/>
              <a:cs typeface="DejaVu Sans" panose="020B0603030804020204" pitchFamily="34" charset="0"/>
            </a:endParaRPr>
          </a:p>
          <a:p>
            <a:pPr marL="495296" indent="-342900">
              <a:buSzPct val="64000"/>
              <a:buFont typeface="Arial" panose="020B0604020202020204" pitchFamily="34" charset="0"/>
              <a:buChar char="•"/>
            </a:pPr>
            <a:r>
              <a:rPr lang="vi" sz="2800">
                <a:latin typeface="DejaVu Sans" panose="020B0603030804020204" pitchFamily="34" charset="0"/>
                <a:ea typeface="DejaVu Sans" panose="020B0603030804020204" pitchFamily="34" charset="0"/>
                <a:cs typeface="DejaVu Sans" panose="020B0603030804020204" pitchFamily="34" charset="0"/>
              </a:rPr>
              <a:t>Kiểm thử chức năng</a:t>
            </a:r>
            <a:endParaRPr sz="2800">
              <a:latin typeface="DejaVu Sans" panose="020B0603030804020204" pitchFamily="34" charset="0"/>
              <a:ea typeface="DejaVu Sans" panose="020B0603030804020204" pitchFamily="34" charset="0"/>
              <a:cs typeface="DejaVu Sans" panose="020B0603030804020204" pitchFamily="34" charset="0"/>
            </a:endParaRPr>
          </a:p>
          <a:p>
            <a:pPr marL="495296" indent="-342900">
              <a:buSzPct val="64000"/>
              <a:buFont typeface="Arial" panose="020B0604020202020204" pitchFamily="34" charset="0"/>
              <a:buChar char="•"/>
            </a:pPr>
            <a:r>
              <a:rPr lang="vi" sz="2800">
                <a:latin typeface="DejaVu Sans" panose="020B0603030804020204" pitchFamily="34" charset="0"/>
                <a:ea typeface="DejaVu Sans" panose="020B0603030804020204" pitchFamily="34" charset="0"/>
                <a:cs typeface="DejaVu Sans" panose="020B0603030804020204" pitchFamily="34" charset="0"/>
              </a:rPr>
              <a:t>Kiểm tra khả năng sử dụng</a:t>
            </a:r>
            <a:endParaRPr sz="2800">
              <a:latin typeface="DejaVu Sans" panose="020B0603030804020204" pitchFamily="34" charset="0"/>
              <a:ea typeface="DejaVu Sans" panose="020B0603030804020204" pitchFamily="34" charset="0"/>
              <a:cs typeface="DejaVu Sans" panose="020B0603030804020204" pitchFamily="34" charset="0"/>
            </a:endParaRPr>
          </a:p>
          <a:p>
            <a:pPr marL="495296" indent="-342900">
              <a:buSzPct val="64000"/>
              <a:buFont typeface="Arial" panose="020B0604020202020204" pitchFamily="34" charset="0"/>
              <a:buChar char="•"/>
            </a:pPr>
            <a:r>
              <a:rPr lang="vi" sz="2800">
                <a:latin typeface="DejaVu Sans" panose="020B0603030804020204" pitchFamily="34" charset="0"/>
                <a:ea typeface="DejaVu Sans" panose="020B0603030804020204" pitchFamily="34" charset="0"/>
                <a:cs typeface="DejaVu Sans" panose="020B0603030804020204" pitchFamily="34" charset="0"/>
              </a:rPr>
              <a:t>Kiểm tra khả năng tương thích</a:t>
            </a:r>
            <a:endParaRPr sz="2800">
              <a:latin typeface="DejaVu Sans" panose="020B0603030804020204" pitchFamily="34" charset="0"/>
              <a:ea typeface="DejaVu Sans" panose="020B0603030804020204" pitchFamily="34" charset="0"/>
              <a:cs typeface="DejaVu Sans" panose="020B0603030804020204" pitchFamily="34" charset="0"/>
            </a:endParaRPr>
          </a:p>
        </p:txBody>
      </p:sp>
      <p:cxnSp>
        <p:nvCxnSpPr>
          <p:cNvPr id="3" name="Straight Connector 2">
            <a:extLst>
              <a:ext uri="{FF2B5EF4-FFF2-40B4-BE49-F238E27FC236}">
                <a16:creationId xmlns:a16="http://schemas.microsoft.com/office/drawing/2014/main" id="{33CAC981-A275-4614-A2B6-9E8EFBBE0FF3}"/>
              </a:ext>
            </a:extLst>
          </p:cNvPr>
          <p:cNvCxnSpPr/>
          <p:nvPr/>
        </p:nvCxnSpPr>
        <p:spPr>
          <a:xfrm>
            <a:off x="5553835" y="2425669"/>
            <a:ext cx="0" cy="2751369"/>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38">
            <a:extLst>
              <a:ext uri="{FF2B5EF4-FFF2-40B4-BE49-F238E27FC236}">
                <a16:creationId xmlns:a16="http://schemas.microsoft.com/office/drawing/2014/main" id="{9A4014D5-8E78-4115-A27F-89172B56E326}"/>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9" name="Rectangle 38">
            <a:extLst>
              <a:ext uri="{FF2B5EF4-FFF2-40B4-BE49-F238E27FC236}">
                <a16:creationId xmlns:a16="http://schemas.microsoft.com/office/drawing/2014/main" id="{A3669148-5C05-43FA-A818-2D296BA2C1C5}"/>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4">
            <a:extLst>
              <a:ext uri="{FF2B5EF4-FFF2-40B4-BE49-F238E27FC236}">
                <a16:creationId xmlns:a16="http://schemas.microsoft.com/office/drawing/2014/main" id="{9ED4C205-7C66-4247-967B-A6743360F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4380" y="1741536"/>
            <a:ext cx="1284228" cy="1321172"/>
          </a:xfrm>
          <a:custGeom>
            <a:avLst/>
            <a:gdLst>
              <a:gd name="connsiteX0" fmla="*/ 1558197 w 3116394"/>
              <a:gd name="connsiteY0" fmla="*/ 0 h 3116394"/>
              <a:gd name="connsiteX1" fmla="*/ 3116394 w 3116394"/>
              <a:gd name="connsiteY1" fmla="*/ 1558197 h 3116394"/>
              <a:gd name="connsiteX2" fmla="*/ 1558197 w 3116394"/>
              <a:gd name="connsiteY2" fmla="*/ 3116394 h 3116394"/>
              <a:gd name="connsiteX3" fmla="*/ 0 w 3116394"/>
              <a:gd name="connsiteY3" fmla="*/ 1558197 h 3116394"/>
              <a:gd name="connsiteX4" fmla="*/ 1558197 w 3116394"/>
              <a:gd name="connsiteY4" fmla="*/ 0 h 311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94" h="3116394">
                <a:moveTo>
                  <a:pt x="1558197" y="0"/>
                </a:moveTo>
                <a:cubicBezTo>
                  <a:pt x="2418765" y="0"/>
                  <a:pt x="3116394" y="697629"/>
                  <a:pt x="3116394" y="1558197"/>
                </a:cubicBezTo>
                <a:cubicBezTo>
                  <a:pt x="3116394" y="2418765"/>
                  <a:pt x="2418765" y="3116394"/>
                  <a:pt x="1558197" y="3116394"/>
                </a:cubicBezTo>
                <a:cubicBezTo>
                  <a:pt x="697629" y="3116394"/>
                  <a:pt x="0" y="2418765"/>
                  <a:pt x="0" y="1558197"/>
                </a:cubicBezTo>
                <a:cubicBezTo>
                  <a:pt x="0" y="697629"/>
                  <a:pt x="697629" y="0"/>
                  <a:pt x="1558197" y="0"/>
                </a:cubicBezTo>
                <a:close/>
              </a:path>
            </a:pathLst>
          </a:custGeom>
        </p:spPr>
      </p:pic>
      <p:pic>
        <p:nvPicPr>
          <p:cNvPr id="5" name="Picture Placeholder 1">
            <a:extLst>
              <a:ext uri="{FF2B5EF4-FFF2-40B4-BE49-F238E27FC236}">
                <a16:creationId xmlns:a16="http://schemas.microsoft.com/office/drawing/2014/main" id="{25C98B44-F280-4313-A289-D1DF2150A56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576" t="17976" r="-6801" b="22809"/>
          <a:stretch/>
        </p:blipFill>
        <p:spPr>
          <a:xfrm>
            <a:off x="3417179" y="1672197"/>
            <a:ext cx="1284228" cy="1390511"/>
          </a:xfrm>
        </p:spPr>
      </p:pic>
      <p:sp>
        <p:nvSpPr>
          <p:cNvPr id="39" name="Slide Number Placeholder 38">
            <a:extLst>
              <a:ext uri="{FF2B5EF4-FFF2-40B4-BE49-F238E27FC236}">
                <a16:creationId xmlns:a16="http://schemas.microsoft.com/office/drawing/2014/main" id="{7BAEFF71-E669-445E-81D4-71BC07A03EA0}"/>
              </a:ext>
            </a:extLst>
          </p:cNvPr>
          <p:cNvSpPr>
            <a:spLocks noGrp="1"/>
          </p:cNvSpPr>
          <p:nvPr>
            <p:ph type="sldNum" sz="quarter" idx="12"/>
          </p:nvPr>
        </p:nvSpPr>
        <p:spPr/>
        <p:txBody>
          <a:bodyPr/>
          <a:lstStyle/>
          <a:p>
            <a:fld id="{50D82F32-52E9-44FF-BE5A-E92233F7F5F0}" type="slidenum">
              <a:rPr lang="en-US" smtClean="0"/>
              <a:pPr/>
              <a:t>2</a:t>
            </a:fld>
            <a:endParaRPr lang="en-US"/>
          </a:p>
        </p:txBody>
      </p:sp>
      <p:pic>
        <p:nvPicPr>
          <p:cNvPr id="35" name="Picture Placeholder 3">
            <a:extLst>
              <a:ext uri="{FF2B5EF4-FFF2-40B4-BE49-F238E27FC236}">
                <a16:creationId xmlns:a16="http://schemas.microsoft.com/office/drawing/2014/main" id="{CD627AC4-30FA-4ED4-A269-D1216A9C8AE4}"/>
              </a:ext>
            </a:extLst>
          </p:cNvPr>
          <p:cNvPicPr>
            <a:picLocks noChangeAspect="1"/>
          </p:cNvPicPr>
          <p:nvPr/>
        </p:nvPicPr>
        <p:blipFill rotWithShape="1">
          <a:blip r:embed="rId4">
            <a:extLst>
              <a:ext uri="{28A0092B-C50C-407E-A947-70E740481C1C}">
                <a14:useLocalDpi xmlns:a14="http://schemas.microsoft.com/office/drawing/2010/main" val="0"/>
              </a:ext>
            </a:extLst>
          </a:blip>
          <a:srcRect t="8717" b="34703"/>
          <a:stretch/>
        </p:blipFill>
        <p:spPr>
          <a:xfrm>
            <a:off x="8295908" y="3834349"/>
            <a:ext cx="1392922" cy="1471969"/>
          </a:xfrm>
          <a:custGeom>
            <a:avLst/>
            <a:gdLst>
              <a:gd name="connsiteX0" fmla="*/ 1558197 w 3116394"/>
              <a:gd name="connsiteY0" fmla="*/ 0 h 3116394"/>
              <a:gd name="connsiteX1" fmla="*/ 3116394 w 3116394"/>
              <a:gd name="connsiteY1" fmla="*/ 1558197 h 3116394"/>
              <a:gd name="connsiteX2" fmla="*/ 1558197 w 3116394"/>
              <a:gd name="connsiteY2" fmla="*/ 3116394 h 3116394"/>
              <a:gd name="connsiteX3" fmla="*/ 0 w 3116394"/>
              <a:gd name="connsiteY3" fmla="*/ 1558197 h 3116394"/>
              <a:gd name="connsiteX4" fmla="*/ 1558197 w 3116394"/>
              <a:gd name="connsiteY4" fmla="*/ 0 h 311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94" h="3116394">
                <a:moveTo>
                  <a:pt x="1558197" y="0"/>
                </a:moveTo>
                <a:cubicBezTo>
                  <a:pt x="2418765" y="0"/>
                  <a:pt x="3116394" y="697629"/>
                  <a:pt x="3116394" y="1558197"/>
                </a:cubicBezTo>
                <a:cubicBezTo>
                  <a:pt x="3116394" y="2418765"/>
                  <a:pt x="2418765" y="3116394"/>
                  <a:pt x="1558197" y="3116394"/>
                </a:cubicBezTo>
                <a:cubicBezTo>
                  <a:pt x="697629" y="3116394"/>
                  <a:pt x="0" y="2418765"/>
                  <a:pt x="0" y="1558197"/>
                </a:cubicBezTo>
                <a:cubicBezTo>
                  <a:pt x="0" y="697629"/>
                  <a:pt x="697629" y="0"/>
                  <a:pt x="1558197" y="0"/>
                </a:cubicBezTo>
                <a:close/>
              </a:path>
            </a:pathLst>
          </a:custGeom>
        </p:spPr>
      </p:pic>
      <p:pic>
        <p:nvPicPr>
          <p:cNvPr id="34" name="Picture Placeholder 2">
            <a:extLst>
              <a:ext uri="{FF2B5EF4-FFF2-40B4-BE49-F238E27FC236}">
                <a16:creationId xmlns:a16="http://schemas.microsoft.com/office/drawing/2014/main" id="{D60025A3-7F82-4C47-868A-AA7CE510D1AB}"/>
              </a:ext>
            </a:extLst>
          </p:cNvPr>
          <p:cNvPicPr>
            <a:picLocks noChangeAspect="1"/>
          </p:cNvPicPr>
          <p:nvPr/>
        </p:nvPicPr>
        <p:blipFill rotWithShape="1">
          <a:blip r:embed="rId5">
            <a:extLst>
              <a:ext uri="{28A0092B-C50C-407E-A947-70E740481C1C}">
                <a14:useLocalDpi xmlns:a14="http://schemas.microsoft.com/office/drawing/2010/main" val="0"/>
              </a:ext>
            </a:extLst>
          </a:blip>
          <a:srcRect l="-3127" r="-3956" b="18756"/>
          <a:stretch/>
        </p:blipFill>
        <p:spPr>
          <a:xfrm>
            <a:off x="3425217" y="3897250"/>
            <a:ext cx="1392921" cy="1409068"/>
          </a:xfrm>
          <a:custGeom>
            <a:avLst/>
            <a:gdLst>
              <a:gd name="connsiteX0" fmla="*/ 1558197 w 3116394"/>
              <a:gd name="connsiteY0" fmla="*/ 0 h 3116394"/>
              <a:gd name="connsiteX1" fmla="*/ 3116394 w 3116394"/>
              <a:gd name="connsiteY1" fmla="*/ 1558197 h 3116394"/>
              <a:gd name="connsiteX2" fmla="*/ 1558197 w 3116394"/>
              <a:gd name="connsiteY2" fmla="*/ 3116394 h 3116394"/>
              <a:gd name="connsiteX3" fmla="*/ 0 w 3116394"/>
              <a:gd name="connsiteY3" fmla="*/ 1558197 h 3116394"/>
              <a:gd name="connsiteX4" fmla="*/ 1558197 w 3116394"/>
              <a:gd name="connsiteY4" fmla="*/ 0 h 3116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6394" h="3116394">
                <a:moveTo>
                  <a:pt x="1558197" y="0"/>
                </a:moveTo>
                <a:cubicBezTo>
                  <a:pt x="2418765" y="0"/>
                  <a:pt x="3116394" y="697629"/>
                  <a:pt x="3116394" y="1558197"/>
                </a:cubicBezTo>
                <a:cubicBezTo>
                  <a:pt x="3116394" y="2418765"/>
                  <a:pt x="2418765" y="3116394"/>
                  <a:pt x="1558197" y="3116394"/>
                </a:cubicBezTo>
                <a:cubicBezTo>
                  <a:pt x="697629" y="3116394"/>
                  <a:pt x="0" y="2418765"/>
                  <a:pt x="0" y="1558197"/>
                </a:cubicBezTo>
                <a:cubicBezTo>
                  <a:pt x="0" y="697629"/>
                  <a:pt x="697629" y="0"/>
                  <a:pt x="1558197" y="0"/>
                </a:cubicBezTo>
                <a:close/>
              </a:path>
            </a:pathLst>
          </a:custGeom>
        </p:spPr>
      </p:pic>
      <p:grpSp>
        <p:nvGrpSpPr>
          <p:cNvPr id="38" name="Group 37">
            <a:extLst>
              <a:ext uri="{FF2B5EF4-FFF2-40B4-BE49-F238E27FC236}">
                <a16:creationId xmlns:a16="http://schemas.microsoft.com/office/drawing/2014/main" id="{C85E04DC-8C84-4069-A6FF-3D77AD549045}"/>
              </a:ext>
            </a:extLst>
          </p:cNvPr>
          <p:cNvGrpSpPr/>
          <p:nvPr/>
        </p:nvGrpSpPr>
        <p:grpSpPr>
          <a:xfrm>
            <a:off x="1871211" y="3192880"/>
            <a:ext cx="9482589" cy="2782216"/>
            <a:chOff x="2570563" y="3432662"/>
            <a:chExt cx="9807824" cy="1220302"/>
          </a:xfrm>
        </p:grpSpPr>
        <p:sp>
          <p:nvSpPr>
            <p:cNvPr id="17" name="Rectangle 16">
              <a:extLst>
                <a:ext uri="{FF2B5EF4-FFF2-40B4-BE49-F238E27FC236}">
                  <a16:creationId xmlns:a16="http://schemas.microsoft.com/office/drawing/2014/main" id="{05093E5A-39C1-4699-A23D-81B4AAB20CFC}"/>
                </a:ext>
              </a:extLst>
            </p:cNvPr>
            <p:cNvSpPr/>
            <p:nvPr/>
          </p:nvSpPr>
          <p:spPr>
            <a:xfrm>
              <a:off x="7849586" y="4396477"/>
              <a:ext cx="4528801" cy="256487"/>
            </a:xfrm>
            <a:prstGeom prst="rect">
              <a:avLst/>
            </a:prstGeom>
          </p:spPr>
          <p:txBody>
            <a:bodyPr wrap="square">
              <a:spAutoFit/>
            </a:bodyPr>
            <a:lstStyle/>
            <a:p>
              <a:pPr>
                <a:defRPr/>
              </a:pP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Trần</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Thị</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Trâm</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Ngân</a:t>
              </a:r>
              <a:endPar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3" name="Rectangle 12">
              <a:extLst>
                <a:ext uri="{FF2B5EF4-FFF2-40B4-BE49-F238E27FC236}">
                  <a16:creationId xmlns:a16="http://schemas.microsoft.com/office/drawing/2014/main" id="{999117ED-960E-43F4-BD68-2451E1D795D5}"/>
                </a:ext>
              </a:extLst>
            </p:cNvPr>
            <p:cNvSpPr/>
            <p:nvPr/>
          </p:nvSpPr>
          <p:spPr>
            <a:xfrm>
              <a:off x="2570564" y="4396477"/>
              <a:ext cx="4715259" cy="256487"/>
            </a:xfrm>
            <a:prstGeom prst="rect">
              <a:avLst/>
            </a:prstGeom>
          </p:spPr>
          <p:txBody>
            <a:bodyPr wrap="square">
              <a:spAutoFit/>
            </a:bodyPr>
            <a:lstStyle/>
            <a:p>
              <a:pPr algn="r">
                <a:defRPr/>
              </a:pP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Bùi</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Huỳnh</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Trung</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Tín</a:t>
              </a:r>
              <a:endPar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1" name="Rectangle 20">
              <a:extLst>
                <a:ext uri="{FF2B5EF4-FFF2-40B4-BE49-F238E27FC236}">
                  <a16:creationId xmlns:a16="http://schemas.microsoft.com/office/drawing/2014/main" id="{EFAC7240-16D2-433E-8AC8-3613F679687B}"/>
                </a:ext>
              </a:extLst>
            </p:cNvPr>
            <p:cNvSpPr/>
            <p:nvPr/>
          </p:nvSpPr>
          <p:spPr>
            <a:xfrm>
              <a:off x="2570563" y="3432662"/>
              <a:ext cx="4828441" cy="256487"/>
            </a:xfrm>
            <a:prstGeom prst="rect">
              <a:avLst/>
            </a:prstGeom>
          </p:spPr>
          <p:txBody>
            <a:bodyPr wrap="square">
              <a:spAutoFit/>
            </a:bodyPr>
            <a:lstStyle/>
            <a:p>
              <a:pPr algn="r">
                <a:defRPr/>
              </a:pP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Nguyễn Hoàng Khang</a:t>
              </a:r>
            </a:p>
          </p:txBody>
        </p:sp>
        <p:sp>
          <p:nvSpPr>
            <p:cNvPr id="26" name="Rectangle 25">
              <a:extLst>
                <a:ext uri="{FF2B5EF4-FFF2-40B4-BE49-F238E27FC236}">
                  <a16:creationId xmlns:a16="http://schemas.microsoft.com/office/drawing/2014/main" id="{D66747E2-B8F5-4568-B572-36091885A28C}"/>
                </a:ext>
              </a:extLst>
            </p:cNvPr>
            <p:cNvSpPr/>
            <p:nvPr/>
          </p:nvSpPr>
          <p:spPr>
            <a:xfrm>
              <a:off x="7849586" y="3437216"/>
              <a:ext cx="3859493" cy="256487"/>
            </a:xfrm>
            <a:prstGeom prst="rect">
              <a:avLst/>
            </a:prstGeom>
          </p:spPr>
          <p:txBody>
            <a:bodyPr wrap="square">
              <a:spAutoFit/>
            </a:bodyPr>
            <a:lstStyle/>
            <a:p>
              <a:pPr algn="r">
                <a:defRPr/>
              </a:pP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Tăng</a:t>
              </a:r>
              <a:r>
                <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 Hoàng </a:t>
              </a:r>
              <a:r>
                <a:rPr lang="en-US" sz="3200" i="1" err="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rPr>
                <a:t>Yến</a:t>
              </a:r>
              <a:endParaRPr lang="en-US" sz="3200" i="1">
                <a:solidFill>
                  <a:schemeClr val="accent3">
                    <a:lumMod val="50000"/>
                  </a:schemeClr>
                </a:solidFill>
                <a:latin typeface="DejaVu Sans" panose="020B0603030804020204" pitchFamily="34" charset="0"/>
                <a:ea typeface="DejaVu Sans" panose="020B0603030804020204" pitchFamily="34" charset="0"/>
                <a:cs typeface="DejaVu Sans" panose="020B0603030804020204" pitchFamily="34" charset="0"/>
              </a:endParaRPr>
            </a:p>
          </p:txBody>
        </p:sp>
      </p:grpSp>
      <p:sp>
        <p:nvSpPr>
          <p:cNvPr id="24" name="Title 1">
            <a:extLst>
              <a:ext uri="{FF2B5EF4-FFF2-40B4-BE49-F238E27FC236}">
                <a16:creationId xmlns:a16="http://schemas.microsoft.com/office/drawing/2014/main" id="{3C1E3595-EF86-4185-B6EB-D841A35A5EC0}"/>
              </a:ext>
            </a:extLst>
          </p:cNvPr>
          <p:cNvSpPr txBox="1">
            <a:spLocks/>
          </p:cNvSpPr>
          <p:nvPr/>
        </p:nvSpPr>
        <p:spPr>
          <a:xfrm>
            <a:off x="625697" y="649311"/>
            <a:ext cx="7164631" cy="1093515"/>
          </a:xfrm>
          <a:prstGeom prst="rect">
            <a:avLst/>
          </a:prstGeom>
        </p:spPr>
        <p:txBody>
          <a:bodyPr/>
          <a:lst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a:lstStyle>
          <a:p>
            <a:pPr marL="0" marR="0" lvl="0" indent="0" fontAlgn="auto">
              <a:spcBef>
                <a:spcPts val="0"/>
              </a:spcBef>
              <a:buClrTx/>
              <a:buSzPts val="2800"/>
              <a:tabLst/>
              <a:defRPr/>
            </a:pPr>
            <a:r>
              <a:rPr lang="en-US" sz="44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Danh sách thành viên</a:t>
            </a:r>
          </a:p>
        </p:txBody>
      </p:sp>
      <p:sp>
        <p:nvSpPr>
          <p:cNvPr id="18" name="Rectangle 38">
            <a:extLst>
              <a:ext uri="{FF2B5EF4-FFF2-40B4-BE49-F238E27FC236}">
                <a16:creationId xmlns:a16="http://schemas.microsoft.com/office/drawing/2014/main" id="{D9100FF8-E158-4975-B58E-58B4087BF2C1}"/>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9" name="Rectangle 38">
            <a:extLst>
              <a:ext uri="{FF2B5EF4-FFF2-40B4-BE49-F238E27FC236}">
                <a16:creationId xmlns:a16="http://schemas.microsoft.com/office/drawing/2014/main" id="{91B094C1-D449-463C-89FD-B9357811BAEA}"/>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3062025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1401345" y="357387"/>
            <a:ext cx="11360800" cy="763600"/>
          </a:xfrm>
          <a:prstGeom prst="rect">
            <a:avLst/>
          </a:prstGeom>
        </p:spPr>
        <p:txBody>
          <a:bodyPr spcFirstLastPara="1" vert="horz" wrap="square" lIns="121900" tIns="121900" rIns="121900" bIns="121900" rtlCol="0" anchor="t" anchorCtr="0">
            <a:noAutofit/>
          </a:bodyPr>
          <a:lstStyle/>
          <a:p>
            <a:pPr>
              <a:buClr>
                <a:schemeClr val="dk1"/>
              </a:buClr>
              <a:buSzPct val="39285"/>
            </a:pP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KIỂM THỬ PHẦN MỀM</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70" name="Google Shape;170;p32" hidden="1"/>
          <p:cNvSpPr txBox="1">
            <a:spLocks noGrp="1"/>
          </p:cNvSpPr>
          <p:nvPr>
            <p:ph type="body" idx="1"/>
          </p:nvPr>
        </p:nvSpPr>
        <p:spPr>
          <a:xfrm>
            <a:off x="2706854" y="1709434"/>
            <a:ext cx="5901117" cy="3871560"/>
          </a:xfrm>
          <a:prstGeom prst="rect">
            <a:avLst/>
          </a:prstGeom>
        </p:spPr>
        <p:txBody>
          <a:bodyPr spcFirstLastPara="1" vert="horz" wrap="square" lIns="121900" tIns="121900" rIns="121900" bIns="121900" rtlCol="0" anchor="t" anchorCtr="0">
            <a:normAutofit/>
          </a:bodyPr>
          <a:lstStyle/>
          <a:p>
            <a:pPr marL="0" indent="0">
              <a:buNone/>
            </a:pPr>
            <a:r>
              <a:rPr lang="vi" b="1"/>
              <a:t>3. Kết quả kiểm thử</a:t>
            </a:r>
            <a:endParaRPr b="1"/>
          </a:p>
          <a:p>
            <a:pPr marL="457200" indent="-457200">
              <a:spcBef>
                <a:spcPts val="1600"/>
              </a:spcBef>
            </a:pPr>
            <a:r>
              <a:rPr lang="vi"/>
              <a:t>Tổng số test case: 42</a:t>
            </a:r>
            <a:endParaRPr/>
          </a:p>
          <a:p>
            <a:pPr marL="457200" indent="-457200">
              <a:spcBef>
                <a:spcPts val="1600"/>
              </a:spcBef>
            </a:pPr>
            <a:r>
              <a:rPr lang="vi"/>
              <a:t>Số test case pass: 30</a:t>
            </a:r>
            <a:endParaRPr/>
          </a:p>
          <a:p>
            <a:pPr marL="457200" indent="-457200">
              <a:spcBef>
                <a:spcPts val="1600"/>
              </a:spcBef>
            </a:pPr>
            <a:r>
              <a:rPr lang="vi"/>
              <a:t>Số lỗi tìm được: 12</a:t>
            </a:r>
            <a:endParaRPr/>
          </a:p>
          <a:p>
            <a:pPr marL="457200" indent="-457200">
              <a:spcBef>
                <a:spcPts val="1600"/>
              </a:spcBef>
            </a:pPr>
            <a:r>
              <a:rPr lang="vi"/>
              <a:t>Số lỗi đã khắc phục: 4</a:t>
            </a:r>
            <a:endParaRPr/>
          </a:p>
          <a:p>
            <a:pPr marL="457200" indent="-457200">
              <a:spcBef>
                <a:spcPts val="1600"/>
              </a:spcBef>
              <a:spcAft>
                <a:spcPts val="1600"/>
              </a:spcAft>
            </a:pPr>
            <a:r>
              <a:rPr lang="vi"/>
              <a:t>Số lỗi còn lại: 8</a:t>
            </a:r>
            <a:endParaRPr/>
          </a:p>
        </p:txBody>
      </p:sp>
      <p:sp>
        <p:nvSpPr>
          <p:cNvPr id="2" name="Slide Number Placeholder 1" hidden="1">
            <a:extLst>
              <a:ext uri="{FF2B5EF4-FFF2-40B4-BE49-F238E27FC236}">
                <a16:creationId xmlns:a16="http://schemas.microsoft.com/office/drawing/2014/main" id="{11FC5101-77D4-480E-AEC6-63F6E3D088C4}"/>
              </a:ext>
            </a:extLst>
          </p:cNvPr>
          <p:cNvSpPr>
            <a:spLocks noGrp="1"/>
          </p:cNvSpPr>
          <p:nvPr>
            <p:ph type="sldNum" idx="12"/>
          </p:nvPr>
        </p:nvSpPr>
        <p:spPr/>
        <p:txBody>
          <a:bodyPr/>
          <a:lstStyle/>
          <a:p>
            <a:fld id="{00000000-1234-1234-1234-123412341234}" type="slidenum">
              <a:rPr lang="vi" smtClean="0"/>
              <a:pPr/>
              <a:t>20</a:t>
            </a:fld>
            <a:endParaRPr lang="vi"/>
          </a:p>
        </p:txBody>
      </p:sp>
      <p:graphicFrame>
        <p:nvGraphicFramePr>
          <p:cNvPr id="8" name="Chart 7">
            <a:extLst>
              <a:ext uri="{FF2B5EF4-FFF2-40B4-BE49-F238E27FC236}">
                <a16:creationId xmlns:a16="http://schemas.microsoft.com/office/drawing/2014/main" id="{245DC1C1-B80F-48B9-A91C-7880110ECB96}"/>
              </a:ext>
            </a:extLst>
          </p:cNvPr>
          <p:cNvGraphicFramePr/>
          <p:nvPr>
            <p:extLst>
              <p:ext uri="{D42A27DB-BD31-4B8C-83A1-F6EECF244321}">
                <p14:modId xmlns:p14="http://schemas.microsoft.com/office/powerpoint/2010/main" val="1239950188"/>
              </p:ext>
            </p:extLst>
          </p:nvPr>
        </p:nvGraphicFramePr>
        <p:xfrm>
          <a:off x="2164203" y="1280160"/>
          <a:ext cx="8510494"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38">
            <a:extLst>
              <a:ext uri="{FF2B5EF4-FFF2-40B4-BE49-F238E27FC236}">
                <a16:creationId xmlns:a16="http://schemas.microsoft.com/office/drawing/2014/main" id="{2774040A-4B0D-42E4-8DD8-6920E6FD6D95}"/>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2" name="Rectangle 38">
            <a:extLst>
              <a:ext uri="{FF2B5EF4-FFF2-40B4-BE49-F238E27FC236}">
                <a16:creationId xmlns:a16="http://schemas.microsoft.com/office/drawing/2014/main" id="{5B1D6150-A567-408A-A92D-415AF26E7BFC}"/>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911577" y="492386"/>
            <a:ext cx="10750834" cy="763600"/>
          </a:xfrm>
          <a:prstGeom prst="rect">
            <a:avLst/>
          </a:prstGeom>
        </p:spPr>
        <p:txBody>
          <a:bodyPr spcFirstLastPara="1" vert="horz" wrap="square" lIns="121900" tIns="121900" rIns="121900" bIns="121900" rtlCol="0" anchor="t" anchorCtr="0">
            <a:noAutofit/>
          </a:bodyPr>
          <a:lstStyle/>
          <a:p>
            <a:pPr marL="91438">
              <a:buSzPct val="100000"/>
            </a:pPr>
            <a:r>
              <a:rPr lang="en-US">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Thành viên 1: </a:t>
            </a:r>
            <a:r>
              <a:rPr lang="vi">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Nguyễn Hoàng Khang</a:t>
            </a:r>
            <a:endParaRPr>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88" name="Google Shape;188;p35"/>
          <p:cNvSpPr txBox="1">
            <a:spLocks noGrp="1"/>
          </p:cNvSpPr>
          <p:nvPr>
            <p:ph type="body" idx="1"/>
          </p:nvPr>
        </p:nvSpPr>
        <p:spPr>
          <a:xfrm>
            <a:off x="286508" y="1536633"/>
            <a:ext cx="6156692" cy="4065381"/>
          </a:xfrm>
          <a:prstGeom prst="rect">
            <a:avLst/>
          </a:prstGeom>
        </p:spPr>
        <p:txBody>
          <a:bodyPr spcFirstLastPara="1" vert="horz" wrap="square" lIns="121900" tIns="121900" rIns="121900" bIns="121900" rtlCol="0" anchor="t" anchorCtr="0">
            <a:noAutofit/>
          </a:bodyPr>
          <a:lstStyle/>
          <a:p>
            <a:pPr marL="643462" indent="-457200">
              <a:lnSpc>
                <a:spcPct val="114000"/>
              </a:lnSpc>
              <a:buSzPct val="75000"/>
              <a:buFont typeface="+mj-lt"/>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Tạo GitHub </a:t>
            </a:r>
            <a:r>
              <a:rPr lang="en-US" sz="2000">
                <a:latin typeface="DejaVu Sans" panose="020B0603030804020204" pitchFamily="34" charset="0"/>
                <a:ea typeface="DejaVu Sans" panose="020B0603030804020204" pitchFamily="34" charset="0"/>
                <a:cs typeface="DejaVu Sans" panose="020B0603030804020204" pitchFamily="34" charset="0"/>
              </a:rPr>
              <a:t>Repository</a:t>
            </a:r>
          </a:p>
          <a:p>
            <a:pPr marL="643462" indent="-457200">
              <a:lnSpc>
                <a:spcPct val="114000"/>
              </a:lnSpc>
              <a:buSzPct val="75000"/>
              <a:buFont typeface="+mj-lt"/>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Chính sửa Vision Document:</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Introduction</a:t>
            </a: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User Task and Environment</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Product Functional, User Task Environment</a:t>
            </a:r>
            <a:r>
              <a:rPr lang="en-US" sz="2000">
                <a:latin typeface="DejaVu Sans" panose="020B0603030804020204" pitchFamily="34" charset="0"/>
                <a:ea typeface="DejaVu Sans" panose="020B0603030804020204" pitchFamily="34" charset="0"/>
                <a:cs typeface="DejaVu Sans" panose="020B0603030804020204" pitchFamily="34" charset="0"/>
              </a:rPr>
              <a:t> </a:t>
            </a: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Product Features</a:t>
            </a:r>
            <a:endParaRPr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14000"/>
              </a:lnSpc>
              <a:buSzPct val="75000"/>
              <a:buFont typeface="+mj-lt"/>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Chỉnh sửa U</a:t>
            </a:r>
            <a:r>
              <a:rPr lang="vi" sz="2000">
                <a:latin typeface="DejaVu Sans" panose="020B0603030804020204" pitchFamily="34" charset="0"/>
                <a:ea typeface="DejaVu Sans" panose="020B0603030804020204" pitchFamily="34" charset="0"/>
                <a:cs typeface="DejaVu Sans" panose="020B0603030804020204" pitchFamily="34" charset="0"/>
              </a:rPr>
              <a:t>se-case</a:t>
            </a:r>
            <a:r>
              <a:rPr lang="en-US" sz="2000">
                <a:latin typeface="DejaVu Sans" panose="020B0603030804020204" pitchFamily="34" charset="0"/>
                <a:ea typeface="DejaVu Sans" panose="020B0603030804020204" pitchFamily="34" charset="0"/>
                <a:cs typeface="DejaVu Sans" panose="020B0603030804020204" pitchFamily="34" charset="0"/>
              </a:rPr>
              <a:t> Specifications</a:t>
            </a:r>
            <a:endParaRPr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14000"/>
              </a:lnSpc>
              <a:buSzPct val="75000"/>
              <a:buFont typeface="+mj-lt"/>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Chỉnh sửa </a:t>
            </a:r>
            <a:r>
              <a:rPr lang="vi" sz="2000">
                <a:latin typeface="DejaVu Sans" panose="020B0603030804020204" pitchFamily="34" charset="0"/>
                <a:ea typeface="DejaVu Sans" panose="020B0603030804020204" pitchFamily="34" charset="0"/>
                <a:cs typeface="DejaVu Sans" panose="020B0603030804020204" pitchFamily="34" charset="0"/>
              </a:rPr>
              <a:t>SAD</a:t>
            </a:r>
            <a:r>
              <a:rPr lang="en-US" sz="2000">
                <a:latin typeface="DejaVu Sans" panose="020B0603030804020204" pitchFamily="34" charset="0"/>
                <a:ea typeface="DejaVu Sans" panose="020B0603030804020204" pitchFamily="34" charset="0"/>
                <a:cs typeface="DejaVu Sans" panose="020B0603030804020204" pitchFamily="34" charset="0"/>
              </a:rPr>
              <a:t>:</a:t>
            </a:r>
          </a:p>
          <a:p>
            <a:pPr marL="1138747" lvl="1" indent="-342900">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Architectural Goals and Constraints </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marL="1138747" lvl="1" indent="-342900">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SAD_ Implement view</a:t>
            </a:r>
          </a:p>
        </p:txBody>
      </p:sp>
      <p:sp>
        <p:nvSpPr>
          <p:cNvPr id="189" name="Google Shape;189;p35"/>
          <p:cNvSpPr txBox="1">
            <a:spLocks noGrp="1"/>
          </p:cNvSpPr>
          <p:nvPr>
            <p:ph type="body" idx="2"/>
          </p:nvPr>
        </p:nvSpPr>
        <p:spPr>
          <a:xfrm>
            <a:off x="6443200" y="1577990"/>
            <a:ext cx="5455911" cy="4317629"/>
          </a:xfrm>
          <a:prstGeom prst="rect">
            <a:avLst/>
          </a:prstGeom>
        </p:spPr>
        <p:txBody>
          <a:bodyPr spcFirstLastPara="1" vert="horz" wrap="square" lIns="121900" tIns="121900" rIns="121900" bIns="121900" rtlCol="0" anchor="t" anchorCtr="0">
            <a:normAutofit/>
          </a:bodyPr>
          <a:lstStyle/>
          <a:p>
            <a:pPr marL="457200" indent="-457200">
              <a:lnSpc>
                <a:spcPct val="100000"/>
              </a:lnSpc>
              <a:buSzPct val="75000"/>
              <a:buFont typeface="+mj-lt"/>
              <a:buAutoNum type="arabicPeriod" startAt="5"/>
            </a:pPr>
            <a:r>
              <a:rPr lang="en-US" sz="2000">
                <a:latin typeface="DejaVu Sans" panose="020B0603030804020204" pitchFamily="34" charset="0"/>
                <a:ea typeface="DejaVu Sans" panose="020B0603030804020204" pitchFamily="34" charset="0"/>
                <a:cs typeface="DejaVu Sans" panose="020B0603030804020204" pitchFamily="34" charset="0"/>
              </a:rPr>
              <a:t>Vẽ UI prototype_user: home screen, Login + Register, list categorized posts, detail post screen, support screen.</a:t>
            </a:r>
          </a:p>
          <a:p>
            <a:pPr marL="457200" indent="-457200">
              <a:lnSpc>
                <a:spcPct val="100000"/>
              </a:lnSpc>
              <a:spcBef>
                <a:spcPts val="1600"/>
              </a:spcBef>
              <a:buSzPct val="75000"/>
              <a:buFont typeface="+mj-lt"/>
              <a:buAutoNum type="arabicPeriod" startAt="5"/>
            </a:pPr>
            <a:r>
              <a:rPr lang="vi" sz="2000">
                <a:latin typeface="DejaVu Sans" panose="020B0603030804020204" pitchFamily="34" charset="0"/>
                <a:ea typeface="DejaVu Sans" panose="020B0603030804020204" pitchFamily="34" charset="0"/>
                <a:cs typeface="DejaVu Sans" panose="020B0603030804020204" pitchFamily="34" charset="0"/>
              </a:rPr>
              <a:t>Up</a:t>
            </a:r>
            <a:r>
              <a:rPr lang="en-US" sz="2000">
                <a:latin typeface="DejaVu Sans" panose="020B0603030804020204" pitchFamily="34" charset="0"/>
                <a:ea typeface="DejaVu Sans" panose="020B0603030804020204" pitchFamily="34" charset="0"/>
                <a:cs typeface="DejaVu Sans" panose="020B0603030804020204" pitchFamily="34" charset="0"/>
              </a:rPr>
              <a:t>load</a:t>
            </a:r>
            <a:r>
              <a:rPr lang="vi" sz="2000">
                <a:latin typeface="DejaVu Sans" panose="020B0603030804020204" pitchFamily="34" charset="0"/>
                <a:ea typeface="DejaVu Sans" panose="020B0603030804020204" pitchFamily="34" charset="0"/>
                <a:cs typeface="DejaVu Sans" panose="020B0603030804020204" pitchFamily="34" charset="0"/>
              </a:rPr>
              <a:t> code</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lnSpc>
                <a:spcPct val="100000"/>
              </a:lnSpc>
              <a:spcBef>
                <a:spcPts val="1600"/>
              </a:spcBef>
              <a:buSzPct val="75000"/>
              <a:buFont typeface="+mj-lt"/>
              <a:buAutoNum type="arabicPeriod" startAt="5"/>
            </a:pPr>
            <a:r>
              <a:rPr lang="en-US" sz="2000">
                <a:latin typeface="DejaVu Sans" panose="020B0603030804020204" pitchFamily="34" charset="0"/>
                <a:ea typeface="DejaVu Sans" panose="020B0603030804020204" pitchFamily="34" charset="0"/>
                <a:cs typeface="DejaVu Sans" panose="020B0603030804020204" pitchFamily="34" charset="0"/>
              </a:rPr>
              <a:t>Chỉnh sửa Test Plane: </a:t>
            </a:r>
            <a:r>
              <a:rPr lang="vi" sz="2000">
                <a:latin typeface="DejaVu Sans" panose="020B0603030804020204" pitchFamily="34" charset="0"/>
                <a:ea typeface="DejaVu Sans" panose="020B0603030804020204" pitchFamily="34" charset="0"/>
                <a:cs typeface="DejaVu Sans" panose="020B0603030804020204" pitchFamily="34" charset="0"/>
              </a:rPr>
              <a:t>Environmental Needs</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lnSpc>
                <a:spcPct val="100000"/>
              </a:lnSpc>
              <a:spcBef>
                <a:spcPts val="1600"/>
              </a:spcBef>
              <a:buSzPct val="75000"/>
              <a:buFont typeface="+mj-lt"/>
              <a:buAutoNum type="arabicPeriod" startAt="5"/>
            </a:pP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hiết kế test cases</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lnSpc>
                <a:spcPct val="100000"/>
              </a:lnSpc>
              <a:spcBef>
                <a:spcPts val="1600"/>
              </a:spcBef>
              <a:spcAft>
                <a:spcPts val="1600"/>
              </a:spcAft>
              <a:buSzPct val="75000"/>
              <a:buFont typeface="+mj-lt"/>
              <a:buAutoNum type="arabicPeriod" startAt="5"/>
            </a:pPr>
            <a:r>
              <a:rPr lang="vi" sz="2000">
                <a:latin typeface="DejaVu Sans" panose="020B0603030804020204" pitchFamily="34" charset="0"/>
                <a:ea typeface="DejaVu Sans" panose="020B0603030804020204" pitchFamily="34" charset="0"/>
                <a:cs typeface="DejaVu Sans" panose="020B0603030804020204" pitchFamily="34" charset="0"/>
              </a:rPr>
              <a:t>Chuẩn bị </a:t>
            </a: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emplate</a:t>
            </a:r>
            <a:r>
              <a:rPr lang="en-US" sz="2000">
                <a:latin typeface="DejaVu Sans" panose="020B0603030804020204" pitchFamily="34" charset="0"/>
                <a:ea typeface="DejaVu Sans" panose="020B0603030804020204" pitchFamily="34" charset="0"/>
                <a:cs typeface="DejaVu Sans" panose="020B0603030804020204" pitchFamily="34" charset="0"/>
              </a:rPr>
              <a:t> phần</a:t>
            </a:r>
            <a:r>
              <a:rPr lang="vi" sz="2000">
                <a:latin typeface="DejaVu Sans" panose="020B0603030804020204" pitchFamily="34" charset="0"/>
                <a:ea typeface="DejaVu Sans" panose="020B0603030804020204" pitchFamily="34" charset="0"/>
                <a:cs typeface="DejaVu Sans" panose="020B0603030804020204" pitchFamily="34" charset="0"/>
              </a:rPr>
              <a:t> thuyết trình</a:t>
            </a: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4" name="Slide Number Placeholder 3">
            <a:extLst>
              <a:ext uri="{FF2B5EF4-FFF2-40B4-BE49-F238E27FC236}">
                <a16:creationId xmlns:a16="http://schemas.microsoft.com/office/drawing/2014/main" id="{93B7195E-D371-45C6-A98C-F11A75260696}"/>
              </a:ext>
            </a:extLst>
          </p:cNvPr>
          <p:cNvSpPr>
            <a:spLocks noGrp="1"/>
          </p:cNvSpPr>
          <p:nvPr>
            <p:ph type="sldNum" idx="12"/>
          </p:nvPr>
        </p:nvSpPr>
        <p:spPr/>
        <p:txBody>
          <a:bodyPr/>
          <a:lstStyle/>
          <a:p>
            <a:fld id="{00000000-1234-1234-1234-123412341234}" type="slidenum">
              <a:rPr lang="vi" smtClean="0"/>
              <a:pPr/>
              <a:t>21</a:t>
            </a:fld>
            <a:endParaRPr lang="vi"/>
          </a:p>
        </p:txBody>
      </p:sp>
      <p:cxnSp>
        <p:nvCxnSpPr>
          <p:cNvPr id="3" name="Straight Connector 2">
            <a:extLst>
              <a:ext uri="{FF2B5EF4-FFF2-40B4-BE49-F238E27FC236}">
                <a16:creationId xmlns:a16="http://schemas.microsoft.com/office/drawing/2014/main" id="{323FB89D-9159-4540-A38B-F46A91F780D5}"/>
              </a:ext>
            </a:extLst>
          </p:cNvPr>
          <p:cNvCxnSpPr/>
          <p:nvPr/>
        </p:nvCxnSpPr>
        <p:spPr>
          <a:xfrm>
            <a:off x="6303351" y="1545680"/>
            <a:ext cx="0" cy="42860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xfrm>
            <a:off x="831200" y="394169"/>
            <a:ext cx="10625689" cy="763600"/>
          </a:xfrm>
          <a:prstGeom prst="rect">
            <a:avLst/>
          </a:prstGeom>
        </p:spPr>
        <p:txBody>
          <a:bodyPr spcFirstLastPara="1" vert="horz" wrap="square" lIns="121900" tIns="121900" rIns="121900" bIns="121900" rtlCol="0" anchor="t" anchorCtr="0">
            <a:noAutofit/>
          </a:bodyPr>
          <a:lstStyle/>
          <a:p>
            <a:r>
              <a:rPr lang="en-US">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Thành viên 2: Bùi Huỳnh Trung Tín </a:t>
            </a:r>
            <a:endParaRPr>
              <a:solidFill>
                <a:schemeClr val="accent1">
                  <a:lumMod val="75000"/>
                </a:schemeClr>
              </a:solidFill>
            </a:endParaRPr>
          </a:p>
        </p:txBody>
      </p:sp>
      <p:sp>
        <p:nvSpPr>
          <p:cNvPr id="195" name="Google Shape;195;p36"/>
          <p:cNvSpPr txBox="1">
            <a:spLocks noGrp="1"/>
          </p:cNvSpPr>
          <p:nvPr>
            <p:ph type="body" idx="1"/>
          </p:nvPr>
        </p:nvSpPr>
        <p:spPr>
          <a:xfrm>
            <a:off x="526130" y="1405195"/>
            <a:ext cx="5569870" cy="4555200"/>
          </a:xfrm>
          <a:prstGeom prst="rect">
            <a:avLst/>
          </a:prstGeom>
        </p:spPr>
        <p:txBody>
          <a:bodyPr spcFirstLastPara="1" vert="horz" wrap="square" lIns="121900" tIns="121900" rIns="121900" bIns="121900" rtlCol="0" anchor="t" anchorCtr="0">
            <a:noAutofit/>
          </a:bodyPr>
          <a:lstStyle/>
          <a:p>
            <a:pPr marL="529162" indent="-342900">
              <a:lnSpc>
                <a:spcPct val="124000"/>
              </a:lnSpc>
              <a:buSzPct val="75000"/>
              <a:buFont typeface="+mj-lt"/>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Tạo Trello,</a:t>
            </a:r>
            <a:r>
              <a:rPr lang="en-US" sz="2000">
                <a:latin typeface="DejaVu Sans" panose="020B0603030804020204" pitchFamily="34" charset="0"/>
                <a:ea typeface="DejaVu Sans" panose="020B0603030804020204" pitchFamily="34" charset="0"/>
                <a:cs typeface="DejaVu Sans" panose="020B0603030804020204" pitchFamily="34" charset="0"/>
              </a:rPr>
              <a:t> </a:t>
            </a:r>
            <a:r>
              <a:rPr lang="vi" sz="2000">
                <a:latin typeface="DejaVu Sans" panose="020B0603030804020204" pitchFamily="34" charset="0"/>
                <a:ea typeface="DejaVu Sans" panose="020B0603030804020204" pitchFamily="34" charset="0"/>
                <a:cs typeface="DejaVu Sans" panose="020B0603030804020204" pitchFamily="34" charset="0"/>
              </a:rPr>
              <a:t>Slack</a:t>
            </a:r>
            <a:endParaRPr sz="2000">
              <a:latin typeface="DejaVu Sans" panose="020B0603030804020204" pitchFamily="34" charset="0"/>
              <a:ea typeface="DejaVu Sans" panose="020B0603030804020204" pitchFamily="34" charset="0"/>
              <a:cs typeface="DejaVu Sans" panose="020B0603030804020204" pitchFamily="34" charset="0"/>
            </a:endParaRPr>
          </a:p>
          <a:p>
            <a:pPr marL="529162" indent="-342900">
              <a:lnSpc>
                <a:spcPct val="124000"/>
              </a:lnSpc>
              <a:buSzPct val="75000"/>
              <a:buFont typeface="+mj-lt"/>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Chỉnh sửa </a:t>
            </a:r>
            <a:r>
              <a:rPr lang="vi" sz="2000">
                <a:latin typeface="DejaVu Sans" panose="020B0603030804020204" pitchFamily="34" charset="0"/>
                <a:ea typeface="DejaVu Sans" panose="020B0603030804020204" pitchFamily="34" charset="0"/>
                <a:cs typeface="DejaVu Sans" panose="020B0603030804020204" pitchFamily="34" charset="0"/>
              </a:rPr>
              <a:t>SDP</a:t>
            </a:r>
            <a:r>
              <a:rPr lang="en-US" sz="2000">
                <a:latin typeface="DejaVu Sans" panose="020B0603030804020204" pitchFamily="34" charset="0"/>
                <a:ea typeface="DejaVu Sans" panose="020B0603030804020204" pitchFamily="34" charset="0"/>
                <a:cs typeface="DejaVu Sans" panose="020B0603030804020204" pitchFamily="34" charset="0"/>
              </a:rPr>
              <a:t>:</a:t>
            </a:r>
          </a:p>
          <a:p>
            <a:pPr lvl="1">
              <a:lnSpc>
                <a:spcPct val="12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Project Overview</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Project Organization</a:t>
            </a:r>
            <a:endParaRPr sz="2000">
              <a:latin typeface="DejaVu Sans" panose="020B0603030804020204" pitchFamily="34" charset="0"/>
              <a:ea typeface="DejaVu Sans" panose="020B0603030804020204" pitchFamily="34" charset="0"/>
              <a:cs typeface="DejaVu Sans" panose="020B0603030804020204" pitchFamily="34" charset="0"/>
            </a:endParaRPr>
          </a:p>
          <a:p>
            <a:pPr marL="529162" indent="-342900">
              <a:lnSpc>
                <a:spcPct val="124000"/>
              </a:lnSpc>
              <a:buSzPct val="75000"/>
              <a:buFont typeface="+mj-lt"/>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Viết báo cáo </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uần </a:t>
            </a:r>
            <a:r>
              <a:rPr lang="en-US" sz="2000">
                <a:latin typeface="DejaVu Sans" panose="020B0603030804020204" pitchFamily="34" charset="0"/>
                <a:ea typeface="DejaVu Sans" panose="020B0603030804020204" pitchFamily="34" charset="0"/>
                <a:cs typeface="DejaVu Sans" panose="020B0603030804020204" pitchFamily="34" charset="0"/>
              </a:rPr>
              <a:t>0</a:t>
            </a:r>
            <a:r>
              <a:rPr lang="vi" sz="2000">
                <a:latin typeface="DejaVu Sans" panose="020B0603030804020204" pitchFamily="34" charset="0"/>
                <a:ea typeface="DejaVu Sans" panose="020B0603030804020204" pitchFamily="34" charset="0"/>
                <a:cs typeface="DejaVu Sans" panose="020B0603030804020204" pitchFamily="34" charset="0"/>
              </a:rPr>
              <a:t>1 </a:t>
            </a:r>
            <a:r>
              <a:rPr lang="en-US" sz="2000">
                <a:latin typeface="DejaVu Sans" panose="020B0603030804020204" pitchFamily="34" charset="0"/>
                <a:ea typeface="DejaVu Sans" panose="020B0603030804020204" pitchFamily="34" charset="0"/>
                <a:cs typeface="DejaVu Sans" panose="020B0603030804020204" pitchFamily="34" charset="0"/>
              </a:rPr>
              <a:t>S</a:t>
            </a:r>
            <a:r>
              <a:rPr lang="vi" sz="2000">
                <a:latin typeface="DejaVu Sans" panose="020B0603030804020204" pitchFamily="34" charset="0"/>
                <a:ea typeface="DejaVu Sans" panose="020B0603030804020204" pitchFamily="34" charset="0"/>
                <a:cs typeface="DejaVu Sans" panose="020B0603030804020204" pitchFamily="34" charset="0"/>
              </a:rPr>
              <a:t>print</a:t>
            </a:r>
            <a:r>
              <a:rPr lang="en-US" sz="2000">
                <a:latin typeface="DejaVu Sans" panose="020B0603030804020204" pitchFamily="34" charset="0"/>
                <a:ea typeface="DejaVu Sans" panose="020B0603030804020204" pitchFamily="34" charset="0"/>
                <a:cs typeface="DejaVu Sans" panose="020B0603030804020204" pitchFamily="34" charset="0"/>
              </a:rPr>
              <a:t> </a:t>
            </a:r>
            <a:r>
              <a:rPr lang="vi" sz="2000">
                <a:latin typeface="DejaVu Sans" panose="020B0603030804020204" pitchFamily="34" charset="0"/>
                <a:ea typeface="DejaVu Sans" panose="020B0603030804020204" pitchFamily="34" charset="0"/>
                <a:cs typeface="DejaVu Sans" panose="020B0603030804020204" pitchFamily="34" charset="0"/>
              </a:rPr>
              <a:t>0</a:t>
            </a:r>
            <a:r>
              <a:rPr lang="en-US" sz="2000">
                <a:latin typeface="DejaVu Sans" panose="020B0603030804020204" pitchFamily="34" charset="0"/>
                <a:ea typeface="DejaVu Sans" panose="020B0603030804020204" pitchFamily="34" charset="0"/>
                <a:cs typeface="DejaVu Sans" panose="020B0603030804020204" pitchFamily="34" charset="0"/>
              </a:rPr>
              <a:t>1</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uần </a:t>
            </a:r>
            <a:r>
              <a:rPr lang="en-US" sz="2000">
                <a:latin typeface="DejaVu Sans" panose="020B0603030804020204" pitchFamily="34" charset="0"/>
                <a:ea typeface="DejaVu Sans" panose="020B0603030804020204" pitchFamily="34" charset="0"/>
                <a:cs typeface="DejaVu Sans" panose="020B0603030804020204" pitchFamily="34" charset="0"/>
              </a:rPr>
              <a:t>0</a:t>
            </a:r>
            <a:r>
              <a:rPr lang="vi" sz="2000">
                <a:latin typeface="DejaVu Sans" panose="020B0603030804020204" pitchFamily="34" charset="0"/>
                <a:ea typeface="DejaVu Sans" panose="020B0603030804020204" pitchFamily="34" charset="0"/>
                <a:cs typeface="DejaVu Sans" panose="020B0603030804020204" pitchFamily="34" charset="0"/>
              </a:rPr>
              <a:t>2 </a:t>
            </a:r>
            <a:r>
              <a:rPr lang="en-US" sz="2000">
                <a:latin typeface="DejaVu Sans" panose="020B0603030804020204" pitchFamily="34" charset="0"/>
                <a:ea typeface="DejaVu Sans" panose="020B0603030804020204" pitchFamily="34" charset="0"/>
                <a:cs typeface="DejaVu Sans" panose="020B0603030804020204" pitchFamily="34" charset="0"/>
              </a:rPr>
              <a:t>S</a:t>
            </a:r>
            <a:r>
              <a:rPr lang="vi" sz="2000">
                <a:latin typeface="DejaVu Sans" panose="020B0603030804020204" pitchFamily="34" charset="0"/>
                <a:ea typeface="DejaVu Sans" panose="020B0603030804020204" pitchFamily="34" charset="0"/>
                <a:cs typeface="DejaVu Sans" panose="020B0603030804020204" pitchFamily="34" charset="0"/>
              </a:rPr>
              <a:t>print</a:t>
            </a:r>
            <a:r>
              <a:rPr lang="en-US" sz="2000">
                <a:latin typeface="DejaVu Sans" panose="020B0603030804020204" pitchFamily="34" charset="0"/>
                <a:ea typeface="DejaVu Sans" panose="020B0603030804020204" pitchFamily="34" charset="0"/>
                <a:cs typeface="DejaVu Sans" panose="020B0603030804020204" pitchFamily="34" charset="0"/>
              </a:rPr>
              <a:t> </a:t>
            </a:r>
            <a:r>
              <a:rPr lang="vi" sz="2000">
                <a:latin typeface="DejaVu Sans" panose="020B0603030804020204" pitchFamily="34" charset="0"/>
                <a:ea typeface="DejaVu Sans" panose="020B0603030804020204" pitchFamily="34" charset="0"/>
                <a:cs typeface="DejaVu Sans" panose="020B0603030804020204" pitchFamily="34" charset="0"/>
              </a:rPr>
              <a:t>0</a:t>
            </a:r>
            <a:r>
              <a:rPr lang="en-US" sz="2000">
                <a:latin typeface="DejaVu Sans" panose="020B0603030804020204" pitchFamily="34" charset="0"/>
                <a:ea typeface="DejaVu Sans" panose="020B0603030804020204" pitchFamily="34" charset="0"/>
                <a:cs typeface="DejaVu Sans" panose="020B0603030804020204" pitchFamily="34" charset="0"/>
              </a:rPr>
              <a:t>1</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01 Sprint 03</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02 Sprint 03</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01 Sprint 04</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02 Sprint 04</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02 Sprint 05</a:t>
            </a:r>
          </a:p>
          <a:p>
            <a:pPr marL="1155680" lvl="1" indent="-342900">
              <a:lnSpc>
                <a:spcPct val="124000"/>
              </a:lnSpc>
              <a:buSzPct val="75000"/>
              <a:buFont typeface="+mj-lt"/>
              <a:buAutoNum type="arabicPeriod"/>
            </a:pP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196" name="Google Shape;196;p36"/>
          <p:cNvSpPr txBox="1">
            <a:spLocks noGrp="1"/>
          </p:cNvSpPr>
          <p:nvPr>
            <p:ph type="body" idx="2"/>
          </p:nvPr>
        </p:nvSpPr>
        <p:spPr>
          <a:xfrm>
            <a:off x="6206531" y="1289207"/>
            <a:ext cx="5333200" cy="4555200"/>
          </a:xfrm>
          <a:prstGeom prst="rect">
            <a:avLst/>
          </a:prstGeom>
        </p:spPr>
        <p:txBody>
          <a:bodyPr spcFirstLastPara="1" vert="horz" wrap="square" lIns="121900" tIns="121900" rIns="121900" bIns="121900" rtlCol="0" anchor="t" anchorCtr="0">
            <a:noAutofit/>
          </a:bodyPr>
          <a:lstStyle/>
          <a:p>
            <a:pPr marL="643462" indent="-457200">
              <a:lnSpc>
                <a:spcPct val="124000"/>
              </a:lnSpc>
              <a:buSzPct val="75000"/>
              <a:buFont typeface="+mj-lt"/>
              <a:buAutoNum type="arabicPeriod" startAt="4"/>
            </a:pPr>
            <a:r>
              <a:rPr lang="en-US" sz="2000">
                <a:latin typeface="DejaVu Sans" panose="020B0603030804020204" pitchFamily="34" charset="0"/>
                <a:ea typeface="DejaVu Sans" panose="020B0603030804020204" pitchFamily="34" charset="0"/>
                <a:cs typeface="DejaVu Sans" panose="020B0603030804020204" pitchFamily="34" charset="0"/>
              </a:rPr>
              <a:t>Chỉnh sửa chi tiết kế hoạch phát triển dự án theo yêu cầu của TA</a:t>
            </a:r>
          </a:p>
          <a:p>
            <a:pPr marL="643462" indent="-457200">
              <a:lnSpc>
                <a:spcPct val="124000"/>
              </a:lnSpc>
              <a:buSzPct val="75000"/>
              <a:buFont typeface="+mj-lt"/>
              <a:buAutoNum type="arabicPeriod" startAt="4"/>
            </a:pPr>
            <a:r>
              <a:rPr lang="en-US" sz="2000">
                <a:latin typeface="DejaVu Sans" panose="020B0603030804020204" pitchFamily="34" charset="0"/>
                <a:ea typeface="DejaVu Sans" panose="020B0603030804020204" pitchFamily="34" charset="0"/>
                <a:cs typeface="DejaVu Sans" panose="020B0603030804020204" pitchFamily="34" charset="0"/>
              </a:rPr>
              <a:t>Thiết kế Use-case Model</a:t>
            </a:r>
          </a:p>
          <a:p>
            <a:pPr marL="643462" indent="-457200">
              <a:lnSpc>
                <a:spcPct val="124000"/>
              </a:lnSpc>
              <a:buSzPct val="75000"/>
              <a:buFont typeface="+mj-lt"/>
              <a:buAutoNum type="arabicPeriod" startAt="4"/>
            </a:pPr>
            <a:r>
              <a:rPr lang="en-US" sz="2000">
                <a:latin typeface="DejaVu Sans" panose="020B0603030804020204" pitchFamily="34" charset="0"/>
                <a:ea typeface="DejaVu Sans" panose="020B0603030804020204" pitchFamily="34" charset="0"/>
                <a:cs typeface="DejaVu Sans" panose="020B0603030804020204" pitchFamily="34" charset="0"/>
              </a:rPr>
              <a:t>Chỉnh sửa Use-case Model</a:t>
            </a:r>
          </a:p>
          <a:p>
            <a:pPr marL="643462" indent="-457200">
              <a:lnSpc>
                <a:spcPct val="124000"/>
              </a:lnSpc>
              <a:buSzPct val="75000"/>
              <a:buFont typeface="+mj-lt"/>
              <a:buAutoNum type="arabicPeriod" startAt="4"/>
            </a:pPr>
            <a:r>
              <a:rPr lang="en-US" sz="2000">
                <a:latin typeface="DejaVu Sans" panose="020B0603030804020204" pitchFamily="34" charset="0"/>
                <a:ea typeface="DejaVu Sans" panose="020B0603030804020204" pitchFamily="34" charset="0"/>
                <a:cs typeface="DejaVu Sans" panose="020B0603030804020204" pitchFamily="34" charset="0"/>
              </a:rPr>
              <a:t>Chỉnh sửa SAD:</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Logical View</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Deployment</a:t>
            </a:r>
          </a:p>
          <a:p>
            <a:pPr marL="643462" indent="-457200">
              <a:lnSpc>
                <a:spcPct val="124000"/>
              </a:lnSpc>
              <a:buSzPct val="75000"/>
              <a:buFont typeface="+mj-lt"/>
              <a:buAutoNum type="arabicPeriod" startAt="4"/>
            </a:pPr>
            <a:r>
              <a:rPr lang="en-US" sz="2000">
                <a:latin typeface="DejaVu Sans" panose="020B0603030804020204" pitchFamily="34" charset="0"/>
                <a:ea typeface="DejaVu Sans" panose="020B0603030804020204" pitchFamily="34" charset="0"/>
                <a:cs typeface="DejaVu Sans" panose="020B0603030804020204" pitchFamily="34" charset="0"/>
              </a:rPr>
              <a:t>Chỉnh sửa Test Plan </a:t>
            </a:r>
            <a:r>
              <a:rPr lang="vi" sz="2000">
                <a:latin typeface="DejaVu Sans" panose="020B0603030804020204" pitchFamily="34" charset="0"/>
                <a:ea typeface="DejaVu Sans" panose="020B0603030804020204" pitchFamily="34" charset="0"/>
                <a:cs typeface="DejaVu Sans" panose="020B0603030804020204" pitchFamily="34" charset="0"/>
              </a:rPr>
              <a:t>Environmental Needs (3.3 Productivity and Support Tools)</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24000"/>
              </a:lnSpc>
              <a:buSzPct val="75000"/>
              <a:buFont typeface="+mj-lt"/>
              <a:buAutoNum type="arabicPeriod" startAt="4"/>
            </a:pPr>
            <a:r>
              <a:rPr lang="vi" sz="2000">
                <a:latin typeface="DejaVu Sans" panose="020B0603030804020204" pitchFamily="34" charset="0"/>
                <a:ea typeface="DejaVu Sans" panose="020B0603030804020204" pitchFamily="34" charset="0"/>
                <a:cs typeface="DejaVu Sans" panose="020B0603030804020204" pitchFamily="34" charset="0"/>
              </a:rPr>
              <a:t>Up</a:t>
            </a:r>
            <a:r>
              <a:rPr lang="en-US" sz="2000">
                <a:latin typeface="DejaVu Sans" panose="020B0603030804020204" pitchFamily="34" charset="0"/>
                <a:ea typeface="DejaVu Sans" panose="020B0603030804020204" pitchFamily="34" charset="0"/>
                <a:cs typeface="DejaVu Sans" panose="020B0603030804020204" pitchFamily="34" charset="0"/>
              </a:rPr>
              <a:t>load</a:t>
            </a:r>
            <a:r>
              <a:rPr lang="vi" sz="2000">
                <a:latin typeface="DejaVu Sans" panose="020B0603030804020204" pitchFamily="34" charset="0"/>
                <a:ea typeface="DejaVu Sans" panose="020B0603030804020204" pitchFamily="34" charset="0"/>
                <a:cs typeface="DejaVu Sans" panose="020B0603030804020204" pitchFamily="34" charset="0"/>
              </a:rPr>
              <a:t> code</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24000"/>
              </a:lnSpc>
              <a:buSzPct val="75000"/>
              <a:buFont typeface="+mj-lt"/>
              <a:buAutoNum type="arabicPeriod" startAt="4"/>
            </a:pPr>
            <a:r>
              <a:rPr lang="vi" sz="2000">
                <a:latin typeface="DejaVu Sans" panose="020B0603030804020204" pitchFamily="34" charset="0"/>
                <a:ea typeface="DejaVu Sans" panose="020B0603030804020204" pitchFamily="34" charset="0"/>
                <a:cs typeface="DejaVu Sans" panose="020B0603030804020204" pitchFamily="34" charset="0"/>
              </a:rPr>
              <a:t>Chuẩn bị nội dung thuyết trình</a:t>
            </a: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C47B373B-CB4B-4A0F-9958-BE19D00FC30E}"/>
              </a:ext>
            </a:extLst>
          </p:cNvPr>
          <p:cNvSpPr>
            <a:spLocks noGrp="1"/>
          </p:cNvSpPr>
          <p:nvPr>
            <p:ph type="sldNum" idx="12"/>
          </p:nvPr>
        </p:nvSpPr>
        <p:spPr/>
        <p:txBody>
          <a:bodyPr/>
          <a:lstStyle/>
          <a:p>
            <a:fld id="{00000000-1234-1234-1234-123412341234}" type="slidenum">
              <a:rPr lang="vi" smtClean="0"/>
              <a:pPr/>
              <a:t>22</a:t>
            </a:fld>
            <a:endParaRPr lang="vi"/>
          </a:p>
        </p:txBody>
      </p:sp>
      <p:cxnSp>
        <p:nvCxnSpPr>
          <p:cNvPr id="4" name="Straight Connector 3">
            <a:extLst>
              <a:ext uri="{FF2B5EF4-FFF2-40B4-BE49-F238E27FC236}">
                <a16:creationId xmlns:a16="http://schemas.microsoft.com/office/drawing/2014/main" id="{70A2CB4F-8128-4364-B220-C7DC5BA0272B}"/>
              </a:ext>
            </a:extLst>
          </p:cNvPr>
          <p:cNvCxnSpPr/>
          <p:nvPr/>
        </p:nvCxnSpPr>
        <p:spPr>
          <a:xfrm>
            <a:off x="5755341" y="1289207"/>
            <a:ext cx="0" cy="51844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a:off x="1265454" y="456634"/>
            <a:ext cx="10159167" cy="763600"/>
          </a:xfrm>
          <a:prstGeom prst="rect">
            <a:avLst/>
          </a:prstGeom>
        </p:spPr>
        <p:txBody>
          <a:bodyPr spcFirstLastPara="1" vert="horz" wrap="square" lIns="121900" tIns="121900" rIns="121900" bIns="121900" rtlCol="0" anchor="t" anchorCtr="0">
            <a:noAutofit/>
          </a:bodyPr>
          <a:lstStyle/>
          <a:p>
            <a:r>
              <a:rPr lang="en-US">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Thành viên 3: Tăng Hoàng Yến</a:t>
            </a:r>
            <a:endParaRPr>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02" name="Google Shape;202;p37"/>
          <p:cNvSpPr txBox="1">
            <a:spLocks noGrp="1"/>
          </p:cNvSpPr>
          <p:nvPr>
            <p:ph type="body" idx="1"/>
          </p:nvPr>
        </p:nvSpPr>
        <p:spPr>
          <a:xfrm>
            <a:off x="415600" y="1536633"/>
            <a:ext cx="6027600" cy="4555200"/>
          </a:xfrm>
          <a:prstGeom prst="rect">
            <a:avLst/>
          </a:prstGeom>
        </p:spPr>
        <p:txBody>
          <a:bodyPr spcFirstLastPara="1" vert="horz" wrap="square" lIns="121900" tIns="121900" rIns="121900" bIns="121900" rtlCol="0" anchor="t" anchorCtr="0">
            <a:noAutofit/>
          </a:bodyPr>
          <a:lstStyle/>
          <a:p>
            <a:pPr>
              <a:lnSpc>
                <a:spcPct val="11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Viết đề xuất dự án</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14000"/>
              </a:lnSpc>
              <a:buSzPct val="75000"/>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Chỉnh sửa </a:t>
            </a:r>
            <a:r>
              <a:rPr lang="vi" sz="2000">
                <a:latin typeface="DejaVu Sans" panose="020B0603030804020204" pitchFamily="34" charset="0"/>
                <a:ea typeface="DejaVu Sans" panose="020B0603030804020204" pitchFamily="34" charset="0"/>
                <a:cs typeface="DejaVu Sans" panose="020B0603030804020204" pitchFamily="34" charset="0"/>
              </a:rPr>
              <a:t>SDP</a:t>
            </a:r>
            <a:r>
              <a:rPr lang="en-US" sz="2000">
                <a:latin typeface="DejaVu Sans" panose="020B0603030804020204" pitchFamily="34" charset="0"/>
                <a:ea typeface="DejaVu Sans" panose="020B0603030804020204" pitchFamily="34" charset="0"/>
                <a:cs typeface="DejaVu Sans" panose="020B0603030804020204" pitchFamily="34" charset="0"/>
              </a:rPr>
              <a:t>:</a:t>
            </a: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Project Plan</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Project Monitoring and Control</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1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Introduction</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1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Chỉnh sửa lịch trình và các phần khác của kế hoạch theo thông tin hiện có</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1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Thiết kế </a:t>
            </a:r>
            <a:r>
              <a:rPr lang="en-US" sz="2000">
                <a:latin typeface="DejaVu Sans" panose="020B0603030804020204" pitchFamily="34" charset="0"/>
                <a:ea typeface="DejaVu Sans" panose="020B0603030804020204" pitchFamily="34" charset="0"/>
                <a:cs typeface="DejaVu Sans" panose="020B0603030804020204" pitchFamily="34" charset="0"/>
              </a:rPr>
              <a:t>U</a:t>
            </a:r>
            <a:r>
              <a:rPr lang="vi" sz="2000">
                <a:latin typeface="DejaVu Sans" panose="020B0603030804020204" pitchFamily="34" charset="0"/>
                <a:ea typeface="DejaVu Sans" panose="020B0603030804020204" pitchFamily="34" charset="0"/>
                <a:cs typeface="DejaVu Sans" panose="020B0603030804020204" pitchFamily="34" charset="0"/>
              </a:rPr>
              <a:t>se-case </a:t>
            </a:r>
            <a:r>
              <a:rPr lang="en-US" sz="2000">
                <a:latin typeface="DejaVu Sans" panose="020B0603030804020204" pitchFamily="34" charset="0"/>
                <a:ea typeface="DejaVu Sans" panose="020B0603030804020204" pitchFamily="34" charset="0"/>
                <a:cs typeface="DejaVu Sans" panose="020B0603030804020204" pitchFamily="34" charset="0"/>
              </a:rPr>
              <a:t>M</a:t>
            </a:r>
            <a:r>
              <a:rPr lang="vi" sz="2000">
                <a:latin typeface="DejaVu Sans" panose="020B0603030804020204" pitchFamily="34" charset="0"/>
                <a:ea typeface="DejaVu Sans" panose="020B0603030804020204" pitchFamily="34" charset="0"/>
                <a:cs typeface="DejaVu Sans" panose="020B0603030804020204" pitchFamily="34" charset="0"/>
              </a:rPr>
              <a:t>odel</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1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Viết báo cáo</a:t>
            </a:r>
            <a:r>
              <a:rPr lang="en-US" sz="2000">
                <a:latin typeface="DejaVu Sans" panose="020B0603030804020204" pitchFamily="34" charset="0"/>
                <a:ea typeface="DejaVu Sans" panose="020B0603030804020204" pitchFamily="34" charset="0"/>
                <a:cs typeface="DejaVu Sans" panose="020B0603030804020204" pitchFamily="34" charset="0"/>
              </a:rPr>
              <a:t>:</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02 Sprint 02</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01 Sprint 05</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Tuần 03 Sprint 05</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1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Chỉnh sửa Use-case</a:t>
            </a:r>
            <a:r>
              <a:rPr lang="en-US" sz="2000">
                <a:latin typeface="DejaVu Sans" panose="020B0603030804020204" pitchFamily="34" charset="0"/>
                <a:ea typeface="DejaVu Sans" panose="020B0603030804020204" pitchFamily="34" charset="0"/>
                <a:cs typeface="DejaVu Sans" panose="020B0603030804020204" pitchFamily="34" charset="0"/>
              </a:rPr>
              <a:t> Model</a:t>
            </a: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203" name="Google Shape;203;p37"/>
          <p:cNvSpPr txBox="1">
            <a:spLocks noGrp="1"/>
          </p:cNvSpPr>
          <p:nvPr>
            <p:ph type="body" idx="2"/>
          </p:nvPr>
        </p:nvSpPr>
        <p:spPr>
          <a:prstGeom prst="rect">
            <a:avLst/>
          </a:prstGeom>
        </p:spPr>
        <p:txBody>
          <a:bodyPr spcFirstLastPara="1" vert="horz" wrap="square" lIns="121900" tIns="121900" rIns="121900" bIns="121900" rtlCol="0" anchor="t" anchorCtr="0">
            <a:normAutofit/>
          </a:bodyPr>
          <a:lstStyle/>
          <a:p>
            <a:pPr marL="643462" indent="-457200">
              <a:lnSpc>
                <a:spcPct val="114000"/>
              </a:lnSpc>
              <a:buSzPct val="75000"/>
              <a:buFont typeface="+mj-lt"/>
              <a:buAutoNum type="arabicPeriod" startAt="7"/>
            </a:pPr>
            <a:r>
              <a:rPr lang="en-US" sz="2000">
                <a:latin typeface="DejaVu Sans" panose="020B0603030804020204" pitchFamily="34" charset="0"/>
                <a:ea typeface="DejaVu Sans" panose="020B0603030804020204" pitchFamily="34" charset="0"/>
                <a:cs typeface="DejaVu Sans" panose="020B0603030804020204" pitchFamily="34" charset="0"/>
              </a:rPr>
              <a:t>Chỉnh sửa SAD:</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Logical View</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Deployment</a:t>
            </a:r>
          </a:p>
          <a:p>
            <a:pPr marL="643462" indent="-457200">
              <a:lnSpc>
                <a:spcPct val="114000"/>
              </a:lnSpc>
              <a:buSzPct val="75000"/>
              <a:buFont typeface="+mj-lt"/>
              <a:buAutoNum type="arabicPeriod" startAt="7"/>
            </a:pPr>
            <a:r>
              <a:rPr lang="en-US" sz="2000">
                <a:latin typeface="DejaVu Sans" panose="020B0603030804020204" pitchFamily="34" charset="0"/>
                <a:ea typeface="DejaVu Sans" panose="020B0603030804020204" pitchFamily="34" charset="0"/>
                <a:cs typeface="DejaVu Sans" panose="020B0603030804020204" pitchFamily="34" charset="0"/>
              </a:rPr>
              <a:t>Chỉnh sửa Test Plan:</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Introdution (purpose)</a:t>
            </a:r>
          </a:p>
          <a:p>
            <a:pPr lvl="1">
              <a:lnSpc>
                <a:spcPct val="11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arget test items</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14000"/>
              </a:lnSpc>
              <a:buSzPct val="75000"/>
              <a:buFont typeface="+mj-lt"/>
              <a:buAutoNum type="arabicPeriod" startAt="7"/>
            </a:pPr>
            <a:r>
              <a:rPr lang="en-US" sz="2267">
                <a:latin typeface="DejaVu Sans" panose="020B0603030804020204" pitchFamily="34" charset="0"/>
                <a:ea typeface="DejaVu Sans" panose="020B0603030804020204" pitchFamily="34" charset="0"/>
                <a:cs typeface="DejaVu Sans" panose="020B0603030804020204" pitchFamily="34" charset="0"/>
              </a:rPr>
              <a:t>T</a:t>
            </a:r>
            <a:r>
              <a:rPr lang="vi" sz="2267">
                <a:latin typeface="DejaVu Sans" panose="020B0603030804020204" pitchFamily="34" charset="0"/>
                <a:ea typeface="DejaVu Sans" panose="020B0603030804020204" pitchFamily="34" charset="0"/>
                <a:cs typeface="DejaVu Sans" panose="020B0603030804020204" pitchFamily="34" charset="0"/>
              </a:rPr>
              <a:t>hiết kế test cases</a:t>
            </a:r>
            <a:endParaRPr lang="en-US" sz="2267">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14000"/>
              </a:lnSpc>
              <a:buSzPct val="75000"/>
              <a:buFont typeface="+mj-lt"/>
              <a:buAutoNum type="arabicPeriod" startAt="7"/>
            </a:pPr>
            <a:r>
              <a:rPr lang="vi" sz="2000">
                <a:latin typeface="DejaVu Sans" panose="020B0603030804020204" pitchFamily="34" charset="0"/>
                <a:ea typeface="DejaVu Sans" panose="020B0603030804020204" pitchFamily="34" charset="0"/>
                <a:cs typeface="DejaVu Sans" panose="020B0603030804020204" pitchFamily="34" charset="0"/>
              </a:rPr>
              <a:t>Up code</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marL="643462" indent="-457200">
              <a:lnSpc>
                <a:spcPct val="114000"/>
              </a:lnSpc>
              <a:buSzPct val="75000"/>
              <a:buFont typeface="+mj-lt"/>
              <a:buAutoNum type="arabicPeriod" startAt="7"/>
            </a:pPr>
            <a:r>
              <a:rPr lang="vi" sz="2000">
                <a:latin typeface="DejaVu Sans" panose="020B0603030804020204" pitchFamily="34" charset="0"/>
                <a:ea typeface="DejaVu Sans" panose="020B0603030804020204" pitchFamily="34" charset="0"/>
                <a:cs typeface="DejaVu Sans" panose="020B0603030804020204" pitchFamily="34" charset="0"/>
              </a:rPr>
              <a:t>Chuẩn bị nội dung thuyết trình</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lnSpc>
                <a:spcPct val="114000"/>
              </a:lnSpc>
              <a:spcBef>
                <a:spcPts val="1600"/>
              </a:spcBef>
              <a:spcAft>
                <a:spcPts val="1600"/>
              </a:spcAft>
              <a:buSzPct val="75000"/>
              <a:buFont typeface="+mj-lt"/>
              <a:buAutoNum type="arabicPeriod" startAt="7"/>
            </a:pP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37B30764-9E21-4DB4-9155-C225094C17D3}"/>
              </a:ext>
            </a:extLst>
          </p:cNvPr>
          <p:cNvSpPr>
            <a:spLocks noGrp="1"/>
          </p:cNvSpPr>
          <p:nvPr>
            <p:ph type="sldNum" idx="12"/>
          </p:nvPr>
        </p:nvSpPr>
        <p:spPr/>
        <p:txBody>
          <a:bodyPr/>
          <a:lstStyle/>
          <a:p>
            <a:fld id="{00000000-1234-1234-1234-123412341234}" type="slidenum">
              <a:rPr lang="vi" smtClean="0"/>
              <a:pPr/>
              <a:t>23</a:t>
            </a:fld>
            <a:endParaRPr lang="vi"/>
          </a:p>
        </p:txBody>
      </p:sp>
      <p:cxnSp>
        <p:nvCxnSpPr>
          <p:cNvPr id="4" name="Straight Connector 3">
            <a:extLst>
              <a:ext uri="{FF2B5EF4-FFF2-40B4-BE49-F238E27FC236}">
                <a16:creationId xmlns:a16="http://schemas.microsoft.com/office/drawing/2014/main" id="{7D0FC320-1FA9-4F15-8D24-F9837DD367C8}"/>
              </a:ext>
            </a:extLst>
          </p:cNvPr>
          <p:cNvCxnSpPr/>
          <p:nvPr/>
        </p:nvCxnSpPr>
        <p:spPr>
          <a:xfrm>
            <a:off x="6096000" y="1667435"/>
            <a:ext cx="0" cy="442439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1062140" y="528821"/>
            <a:ext cx="10234471" cy="763600"/>
          </a:xfrm>
          <a:prstGeom prst="rect">
            <a:avLst/>
          </a:prstGeom>
        </p:spPr>
        <p:txBody>
          <a:bodyPr spcFirstLastPara="1" vert="horz" wrap="square" lIns="121900" tIns="121900" rIns="121900" bIns="121900" rtlCol="0" anchor="t" anchorCtr="0">
            <a:noAutofit/>
          </a:bodyPr>
          <a:lstStyle/>
          <a:p>
            <a:r>
              <a:rPr lang="en-US">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Thành viên 4: Trần Thị Trâm Ngân</a:t>
            </a:r>
            <a:endParaRPr>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a:p>
            <a:endParaRPr>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09" name="Google Shape;209;p38"/>
          <p:cNvSpPr txBox="1">
            <a:spLocks noGrp="1"/>
          </p:cNvSpPr>
          <p:nvPr>
            <p:ph type="body" idx="1"/>
          </p:nvPr>
        </p:nvSpPr>
        <p:spPr>
          <a:xfrm>
            <a:off x="204395" y="1536633"/>
            <a:ext cx="6421685" cy="4792546"/>
          </a:xfrm>
          <a:prstGeom prst="rect">
            <a:avLst/>
          </a:prstGeom>
        </p:spPr>
        <p:txBody>
          <a:bodyPr spcFirstLastPara="1" vert="horz" wrap="square" lIns="121900" tIns="121900" rIns="121900" bIns="121900" rtlCol="0" anchor="t" anchorCtr="0">
            <a:noAutofit/>
          </a:bodyPr>
          <a:lstStyle/>
          <a:p>
            <a:pPr>
              <a:lnSpc>
                <a:spcPct val="124000"/>
              </a:lnSpc>
              <a:buSzPct val="75000"/>
              <a:buAutoNum type="arabicPeriod"/>
            </a:pPr>
            <a:r>
              <a:rPr lang="en-US" sz="2000">
                <a:latin typeface="DejaVu Sans" panose="020B0603030804020204" pitchFamily="34" charset="0"/>
                <a:ea typeface="DejaVu Sans" panose="020B0603030804020204" pitchFamily="34" charset="0"/>
                <a:cs typeface="DejaVu Sans" panose="020B0603030804020204" pitchFamily="34" charset="0"/>
              </a:rPr>
              <a:t>Chỉnh sửa </a:t>
            </a:r>
            <a:r>
              <a:rPr lang="vi" sz="2000">
                <a:latin typeface="DejaVu Sans" panose="020B0603030804020204" pitchFamily="34" charset="0"/>
                <a:ea typeface="DejaVu Sans" panose="020B0603030804020204" pitchFamily="34" charset="0"/>
                <a:cs typeface="DejaVu Sans" panose="020B0603030804020204" pitchFamily="34" charset="0"/>
              </a:rPr>
              <a:t>Vision Document</a:t>
            </a:r>
            <a:endParaRPr lang="en-US"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Product Position Statement</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Non-Functional Requirements</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vi" sz="2000">
                <a:latin typeface="DejaVu Sans" panose="020B0603030804020204" pitchFamily="34" charset="0"/>
                <a:ea typeface="DejaVu Sans" panose="020B0603030804020204" pitchFamily="34" charset="0"/>
                <a:cs typeface="DejaVu Sans" panose="020B0603030804020204" pitchFamily="34" charset="0"/>
              </a:rPr>
              <a:t>Product Functional &amp; Non-Functional Requirements, Alternatives &amp; Competitors</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2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Viết báo cáo </a:t>
            </a: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uần </a:t>
            </a:r>
            <a:r>
              <a:rPr lang="en-US" sz="2000">
                <a:latin typeface="DejaVu Sans" panose="020B0603030804020204" pitchFamily="34" charset="0"/>
                <a:ea typeface="DejaVu Sans" panose="020B0603030804020204" pitchFamily="34" charset="0"/>
                <a:cs typeface="DejaVu Sans" panose="020B0603030804020204" pitchFamily="34" charset="0"/>
              </a:rPr>
              <a:t>0</a:t>
            </a:r>
            <a:r>
              <a:rPr lang="vi" sz="2000">
                <a:latin typeface="DejaVu Sans" panose="020B0603030804020204" pitchFamily="34" charset="0"/>
                <a:ea typeface="DejaVu Sans" panose="020B0603030804020204" pitchFamily="34" charset="0"/>
                <a:cs typeface="DejaVu Sans" panose="020B0603030804020204" pitchFamily="34" charset="0"/>
              </a:rPr>
              <a:t>1 </a:t>
            </a:r>
            <a:r>
              <a:rPr lang="en-US" sz="2000">
                <a:latin typeface="DejaVu Sans" panose="020B0603030804020204" pitchFamily="34" charset="0"/>
                <a:ea typeface="DejaVu Sans" panose="020B0603030804020204" pitchFamily="34" charset="0"/>
                <a:cs typeface="DejaVu Sans" panose="020B0603030804020204" pitchFamily="34" charset="0"/>
              </a:rPr>
              <a:t>S</a:t>
            </a:r>
            <a:r>
              <a:rPr lang="vi" sz="2000">
                <a:latin typeface="DejaVu Sans" panose="020B0603030804020204" pitchFamily="34" charset="0"/>
                <a:ea typeface="DejaVu Sans" panose="020B0603030804020204" pitchFamily="34" charset="0"/>
                <a:cs typeface="DejaVu Sans" panose="020B0603030804020204" pitchFamily="34" charset="0"/>
              </a:rPr>
              <a:t>print02</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2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Đặc tả </a:t>
            </a:r>
            <a:r>
              <a:rPr lang="en-US" sz="2000">
                <a:latin typeface="DejaVu Sans" panose="020B0603030804020204" pitchFamily="34" charset="0"/>
                <a:ea typeface="DejaVu Sans" panose="020B0603030804020204" pitchFamily="34" charset="0"/>
                <a:cs typeface="DejaVu Sans" panose="020B0603030804020204" pitchFamily="34" charset="0"/>
              </a:rPr>
              <a:t>U</a:t>
            </a:r>
            <a:r>
              <a:rPr lang="vi" sz="2000">
                <a:latin typeface="DejaVu Sans" panose="020B0603030804020204" pitchFamily="34" charset="0"/>
                <a:ea typeface="DejaVu Sans" panose="020B0603030804020204" pitchFamily="34" charset="0"/>
                <a:cs typeface="DejaVu Sans" panose="020B0603030804020204" pitchFamily="34" charset="0"/>
              </a:rPr>
              <a:t>se-case</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24000"/>
              </a:lnSpc>
              <a:buSzPct val="7500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Chỉnh sửa chi tiết đặc tả Use-case</a:t>
            </a:r>
            <a:endParaRPr sz="2000">
              <a:latin typeface="DejaVu Sans" panose="020B0603030804020204" pitchFamily="34" charset="0"/>
              <a:ea typeface="DejaVu Sans" panose="020B0603030804020204" pitchFamily="34" charset="0"/>
              <a:cs typeface="DejaVu Sans" panose="020B0603030804020204" pitchFamily="34" charset="0"/>
            </a:endParaRPr>
          </a:p>
          <a:p>
            <a:pPr>
              <a:lnSpc>
                <a:spcPct val="124000"/>
              </a:lnSpc>
              <a:buSzPct val="75000"/>
              <a:buFont typeface="Arial" panose="020B0604020202020204" pitchFamily="34" charset="0"/>
              <a:buAutoNum type="arabicPeriod"/>
            </a:pPr>
            <a:r>
              <a:rPr lang="vi" sz="2000">
                <a:latin typeface="DejaVu Sans" panose="020B0603030804020204" pitchFamily="34" charset="0"/>
                <a:ea typeface="DejaVu Sans" panose="020B0603030804020204" pitchFamily="34" charset="0"/>
                <a:cs typeface="DejaVu Sans" panose="020B0603030804020204" pitchFamily="34" charset="0"/>
              </a:rPr>
              <a:t>Chỉnh sửa SAD</a:t>
            </a:r>
            <a:r>
              <a:rPr lang="en-US" sz="2000">
                <a:latin typeface="DejaVu Sans" panose="020B0603030804020204" pitchFamily="34" charset="0"/>
                <a:ea typeface="DejaVu Sans" panose="020B0603030804020204" pitchFamily="34" charset="0"/>
                <a:cs typeface="DejaVu Sans" panose="020B0603030804020204" pitchFamily="34" charset="0"/>
              </a:rPr>
              <a:t>:</a:t>
            </a: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I</a:t>
            </a:r>
            <a:r>
              <a:rPr lang="vi" sz="2000">
                <a:latin typeface="DejaVu Sans" panose="020B0603030804020204" pitchFamily="34" charset="0"/>
                <a:ea typeface="DejaVu Sans" panose="020B0603030804020204" pitchFamily="34" charset="0"/>
                <a:cs typeface="DejaVu Sans" panose="020B0603030804020204" pitchFamily="34" charset="0"/>
              </a:rPr>
              <a:t>ntroduction</a:t>
            </a:r>
            <a:endParaRPr sz="2000">
              <a:latin typeface="DejaVu Sans" panose="020B0603030804020204" pitchFamily="34" charset="0"/>
              <a:ea typeface="DejaVu Sans" panose="020B0603030804020204" pitchFamily="34" charset="0"/>
              <a:cs typeface="DejaVu Sans" panose="020B0603030804020204" pitchFamily="34" charset="0"/>
            </a:endParaRPr>
          </a:p>
          <a:p>
            <a:pPr lvl="1">
              <a:lnSpc>
                <a:spcPct val="124000"/>
              </a:lnSpc>
              <a:buSzPct val="75000"/>
            </a:pPr>
            <a:r>
              <a:rPr lang="en-US" sz="2000">
                <a:latin typeface="DejaVu Sans" panose="020B0603030804020204" pitchFamily="34" charset="0"/>
                <a:ea typeface="DejaVu Sans" panose="020B0603030804020204" pitchFamily="34" charset="0"/>
                <a:cs typeface="DejaVu Sans" panose="020B0603030804020204" pitchFamily="34" charset="0"/>
              </a:rPr>
              <a:t>Implement view</a:t>
            </a:r>
          </a:p>
          <a:p>
            <a:pPr>
              <a:lnSpc>
                <a:spcPct val="124000"/>
              </a:lnSpc>
              <a:buSzPct val="75000"/>
              <a:buAutoNum type="arabicPeriod"/>
            </a:pP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210" name="Google Shape;210;p38"/>
          <p:cNvSpPr txBox="1">
            <a:spLocks noGrp="1"/>
          </p:cNvSpPr>
          <p:nvPr>
            <p:ph type="body" idx="2"/>
          </p:nvPr>
        </p:nvSpPr>
        <p:spPr>
          <a:xfrm>
            <a:off x="6453957" y="1454196"/>
            <a:ext cx="5333200" cy="4555200"/>
          </a:xfrm>
          <a:prstGeom prst="rect">
            <a:avLst/>
          </a:prstGeom>
        </p:spPr>
        <p:txBody>
          <a:bodyPr spcFirstLastPara="1" vert="horz" wrap="square" lIns="121900" tIns="121900" rIns="121900" bIns="121900" rtlCol="0" anchor="t" anchorCtr="0">
            <a:normAutofit/>
          </a:bodyPr>
          <a:lstStyle/>
          <a:p>
            <a:pPr marL="457200" indent="-457200">
              <a:spcBef>
                <a:spcPts val="1600"/>
              </a:spcBef>
              <a:buSzPct val="75000"/>
              <a:buFont typeface="+mj-lt"/>
              <a:buAutoNum type="arabicPeriod" startAt="6"/>
            </a:pPr>
            <a:r>
              <a:rPr lang="en-US" sz="2000">
                <a:latin typeface="DejaVu Sans" panose="020B0603030804020204" pitchFamily="34" charset="0"/>
                <a:ea typeface="DejaVu Sans" panose="020B0603030804020204" pitchFamily="34" charset="0"/>
                <a:cs typeface="DejaVu Sans" panose="020B0603030804020204" pitchFamily="34" charset="0"/>
              </a:rPr>
              <a:t>Vẽ UI prototype_admin: Login, List posts screen, list users screen, add posts screen, pending posts screen, support screen</a:t>
            </a:r>
          </a:p>
          <a:p>
            <a:pPr marL="457200" indent="-457200">
              <a:spcBef>
                <a:spcPts val="1600"/>
              </a:spcBef>
              <a:buSzPct val="75000"/>
              <a:buFont typeface="+mj-lt"/>
              <a:buAutoNum type="arabicPeriod" startAt="6"/>
            </a:pPr>
            <a:r>
              <a:rPr lang="en-US" sz="2000">
                <a:latin typeface="DejaVu Sans" panose="020B0603030804020204" pitchFamily="34" charset="0"/>
                <a:ea typeface="DejaVu Sans" panose="020B0603030804020204" pitchFamily="34" charset="0"/>
                <a:cs typeface="DejaVu Sans" panose="020B0603030804020204" pitchFamily="34" charset="0"/>
              </a:rPr>
              <a:t>Chỉnh sửa Test Plan: </a:t>
            </a:r>
            <a:r>
              <a:rPr lang="vi" sz="2000">
                <a:latin typeface="DejaVu Sans" panose="020B0603030804020204" pitchFamily="34" charset="0"/>
                <a:ea typeface="DejaVu Sans" panose="020B0603030804020204" pitchFamily="34" charset="0"/>
                <a:cs typeface="DejaVu Sans" panose="020B0603030804020204" pitchFamily="34" charset="0"/>
              </a:rPr>
              <a:t>Responsibilities, Staffing and Training Needs</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spcBef>
                <a:spcPts val="1600"/>
              </a:spcBef>
              <a:buSzPct val="75000"/>
              <a:buFont typeface="+mj-lt"/>
              <a:buAutoNum type="arabicPeriod" startAt="6"/>
            </a:pPr>
            <a:r>
              <a:rPr lang="vi" sz="2000">
                <a:latin typeface="DejaVu Sans" panose="020B0603030804020204" pitchFamily="34" charset="0"/>
                <a:ea typeface="DejaVu Sans" panose="020B0603030804020204" pitchFamily="34" charset="0"/>
                <a:cs typeface="DejaVu Sans" panose="020B0603030804020204" pitchFamily="34" charset="0"/>
              </a:rPr>
              <a:t>Up code</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spcBef>
                <a:spcPts val="1600"/>
              </a:spcBef>
              <a:buSzPct val="75000"/>
              <a:buFont typeface="+mj-lt"/>
              <a:buAutoNum type="arabicPeriod" startAt="6"/>
            </a:pPr>
            <a:r>
              <a:rPr lang="en-US" sz="2000">
                <a:latin typeface="DejaVu Sans" panose="020B0603030804020204" pitchFamily="34" charset="0"/>
                <a:ea typeface="DejaVu Sans" panose="020B0603030804020204" pitchFamily="34" charset="0"/>
                <a:cs typeface="DejaVu Sans" panose="020B0603030804020204" pitchFamily="34" charset="0"/>
              </a:rPr>
              <a:t>T</a:t>
            </a:r>
            <a:r>
              <a:rPr lang="vi" sz="2000">
                <a:latin typeface="DejaVu Sans" panose="020B0603030804020204" pitchFamily="34" charset="0"/>
                <a:ea typeface="DejaVu Sans" panose="020B0603030804020204" pitchFamily="34" charset="0"/>
                <a:cs typeface="DejaVu Sans" panose="020B0603030804020204" pitchFamily="34" charset="0"/>
              </a:rPr>
              <a:t>hiết kế test cases</a:t>
            </a:r>
            <a:endParaRPr sz="2000">
              <a:latin typeface="DejaVu Sans" panose="020B0603030804020204" pitchFamily="34" charset="0"/>
              <a:ea typeface="DejaVu Sans" panose="020B0603030804020204" pitchFamily="34" charset="0"/>
              <a:cs typeface="DejaVu Sans" panose="020B0603030804020204" pitchFamily="34" charset="0"/>
            </a:endParaRPr>
          </a:p>
          <a:p>
            <a:pPr marL="457200" indent="-457200">
              <a:spcBef>
                <a:spcPts val="1600"/>
              </a:spcBef>
              <a:spcAft>
                <a:spcPts val="1600"/>
              </a:spcAft>
              <a:buSzPct val="75000"/>
              <a:buFont typeface="+mj-lt"/>
              <a:buAutoNum type="arabicPeriod" startAt="6"/>
            </a:pPr>
            <a:r>
              <a:rPr lang="vi" sz="2000">
                <a:latin typeface="DejaVu Sans" panose="020B0603030804020204" pitchFamily="34" charset="0"/>
                <a:ea typeface="DejaVu Sans" panose="020B0603030804020204" pitchFamily="34" charset="0"/>
                <a:cs typeface="DejaVu Sans" panose="020B0603030804020204" pitchFamily="34" charset="0"/>
              </a:rPr>
              <a:t>Chuẩn bị nội dung</a:t>
            </a:r>
            <a:r>
              <a:rPr lang="en-US" sz="2000">
                <a:latin typeface="DejaVu Sans" panose="020B0603030804020204" pitchFamily="34" charset="0"/>
                <a:ea typeface="DejaVu Sans" panose="020B0603030804020204" pitchFamily="34" charset="0"/>
                <a:cs typeface="DejaVu Sans" panose="020B0603030804020204" pitchFamily="34" charset="0"/>
              </a:rPr>
              <a:t> thuyết tình</a:t>
            </a:r>
            <a:endParaRPr sz="2000">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C6C2E481-1371-4049-B2BD-3E72C41F6443}"/>
              </a:ext>
            </a:extLst>
          </p:cNvPr>
          <p:cNvSpPr>
            <a:spLocks noGrp="1"/>
          </p:cNvSpPr>
          <p:nvPr>
            <p:ph type="sldNum" idx="12"/>
          </p:nvPr>
        </p:nvSpPr>
        <p:spPr/>
        <p:txBody>
          <a:bodyPr/>
          <a:lstStyle/>
          <a:p>
            <a:fld id="{00000000-1234-1234-1234-123412341234}" type="slidenum">
              <a:rPr lang="vi" smtClean="0"/>
              <a:pPr/>
              <a:t>24</a:t>
            </a:fld>
            <a:endParaRPr lang="vi"/>
          </a:p>
        </p:txBody>
      </p:sp>
      <p:cxnSp>
        <p:nvCxnSpPr>
          <p:cNvPr id="4" name="Straight Connector 3">
            <a:extLst>
              <a:ext uri="{FF2B5EF4-FFF2-40B4-BE49-F238E27FC236}">
                <a16:creationId xmlns:a16="http://schemas.microsoft.com/office/drawing/2014/main" id="{6EC3F3D2-49C7-4123-B333-234F774D8EAA}"/>
              </a:ext>
            </a:extLst>
          </p:cNvPr>
          <p:cNvCxnSpPr/>
          <p:nvPr/>
        </p:nvCxnSpPr>
        <p:spPr>
          <a:xfrm>
            <a:off x="6294746" y="1536633"/>
            <a:ext cx="0" cy="459522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01611" y="314325"/>
            <a:ext cx="11360800" cy="799772"/>
          </a:xfrm>
          <a:prstGeom prst="rect">
            <a:avLst/>
          </a:prstGeom>
        </p:spPr>
        <p:txBody>
          <a:bodyPr spcFirstLastPara="1" vert="horz" wrap="square" lIns="121900" tIns="121900" rIns="121900" bIns="121900" rtlCol="0" anchor="t" anchorCtr="0">
            <a:normAutofit fontScale="90000"/>
          </a:bodyPr>
          <a:lstStyle/>
          <a:p>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TỔNG KẾT</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Slide Number Placeholder 6">
            <a:extLst>
              <a:ext uri="{FF2B5EF4-FFF2-40B4-BE49-F238E27FC236}">
                <a16:creationId xmlns:a16="http://schemas.microsoft.com/office/drawing/2014/main" id="{0A7A3DB5-7F51-4A61-B5FC-45E4612D2C3D}"/>
              </a:ext>
            </a:extLst>
          </p:cNvPr>
          <p:cNvSpPr>
            <a:spLocks noGrp="1"/>
          </p:cNvSpPr>
          <p:nvPr>
            <p:ph type="sldNum" idx="12"/>
          </p:nvPr>
        </p:nvSpPr>
        <p:spPr/>
        <p:txBody>
          <a:bodyPr/>
          <a:lstStyle/>
          <a:p>
            <a:fld id="{00000000-1234-1234-1234-123412341234}" type="slidenum">
              <a:rPr lang="vi" smtClean="0"/>
              <a:pPr/>
              <a:t>25</a:t>
            </a:fld>
            <a:endParaRPr lang="vi"/>
          </a:p>
        </p:txBody>
      </p:sp>
      <p:graphicFrame>
        <p:nvGraphicFramePr>
          <p:cNvPr id="13" name="Chart 12">
            <a:extLst>
              <a:ext uri="{FF2B5EF4-FFF2-40B4-BE49-F238E27FC236}">
                <a16:creationId xmlns:a16="http://schemas.microsoft.com/office/drawing/2014/main" id="{36D1A80F-FF58-43F3-B9ED-72C29C37D796}"/>
              </a:ext>
            </a:extLst>
          </p:cNvPr>
          <p:cNvGraphicFramePr/>
          <p:nvPr>
            <p:extLst>
              <p:ext uri="{D42A27DB-BD31-4B8C-83A1-F6EECF244321}">
                <p14:modId xmlns:p14="http://schemas.microsoft.com/office/powerpoint/2010/main" val="2276191702"/>
              </p:ext>
            </p:extLst>
          </p:nvPr>
        </p:nvGraphicFramePr>
        <p:xfrm>
          <a:off x="163789" y="1260211"/>
          <a:ext cx="5798372" cy="51513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E4D4A63-A4AC-4606-94E2-EB5902170970}"/>
              </a:ext>
            </a:extLst>
          </p:cNvPr>
          <p:cNvGraphicFramePr/>
          <p:nvPr>
            <p:extLst>
              <p:ext uri="{D42A27DB-BD31-4B8C-83A1-F6EECF244321}">
                <p14:modId xmlns:p14="http://schemas.microsoft.com/office/powerpoint/2010/main" val="586980974"/>
              </p:ext>
            </p:extLst>
          </p:nvPr>
        </p:nvGraphicFramePr>
        <p:xfrm>
          <a:off x="5962161" y="1432334"/>
          <a:ext cx="5914282" cy="4807102"/>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E5FBE646-815A-4EC6-8EAB-12EF3C4C55FF}"/>
              </a:ext>
            </a:extLst>
          </p:cNvPr>
          <p:cNvSpPr txBox="1"/>
          <p:nvPr/>
        </p:nvSpPr>
        <p:spPr>
          <a:xfrm>
            <a:off x="1308847" y="6217623"/>
            <a:ext cx="3971365" cy="369332"/>
          </a:xfrm>
          <a:prstGeom prst="rect">
            <a:avLst/>
          </a:prstGeom>
          <a:noFill/>
        </p:spPr>
        <p:txBody>
          <a:bodyPr wrap="square" rtlCol="0">
            <a:spAutoFit/>
          </a:bodyPr>
          <a:lstStyle/>
          <a:p>
            <a:r>
              <a:rPr lang="en-US">
                <a:solidFill>
                  <a:schemeClr val="accent3">
                    <a:lumMod val="50000"/>
                  </a:schemeClr>
                </a:solidFill>
              </a:rPr>
              <a:t>Tổng thời gian: 69210 phút ≈ 49 ngày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920750" y="2557400"/>
            <a:ext cx="10350500" cy="1743200"/>
          </a:xfrm>
          <a:prstGeom prst="rect">
            <a:avLst/>
          </a:prstGeom>
        </p:spPr>
        <p:txBody>
          <a:bodyPr spcFirstLastPara="1" vert="horz" wrap="square" lIns="121900" tIns="121900" rIns="121900" bIns="121900" rtlCol="0" anchor="ctr" anchorCtr="0">
            <a:normAutofit fontScale="90000"/>
          </a:bodyPr>
          <a:lstStyle/>
          <a:p>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CẢM ƠN THẦY </a:t>
            </a: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VÀ CÁC BẠN</a:t>
            </a:r>
            <a:b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b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ĐÃ THEO DÕI </a:t>
            </a:r>
            <a:b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b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PHẦN TRÌNH BÀY</a:t>
            </a: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 </a:t>
            </a: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CỦA NHÓM</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2" name="Slide Number Placeholder 1">
            <a:extLst>
              <a:ext uri="{FF2B5EF4-FFF2-40B4-BE49-F238E27FC236}">
                <a16:creationId xmlns:a16="http://schemas.microsoft.com/office/drawing/2014/main" id="{B2782F82-C1F2-460E-971F-796AE9150F79}"/>
              </a:ext>
            </a:extLst>
          </p:cNvPr>
          <p:cNvSpPr>
            <a:spLocks noGrp="1"/>
          </p:cNvSpPr>
          <p:nvPr>
            <p:ph type="sldNum" idx="12"/>
          </p:nvPr>
        </p:nvSpPr>
        <p:spPr/>
        <p:txBody>
          <a:bodyPr/>
          <a:lstStyle/>
          <a:p>
            <a:fld id="{00000000-1234-1234-1234-123412341234}" type="slidenum">
              <a:rPr lang="vi" smtClean="0"/>
              <a:pPr/>
              <a:t>26</a:t>
            </a:fld>
            <a:endParaRPr lang="vi"/>
          </a:p>
        </p:txBody>
      </p:sp>
      <p:sp>
        <p:nvSpPr>
          <p:cNvPr id="4" name="Rectangle 38">
            <a:extLst>
              <a:ext uri="{FF2B5EF4-FFF2-40B4-BE49-F238E27FC236}">
                <a16:creationId xmlns:a16="http://schemas.microsoft.com/office/drawing/2014/main" id="{91861B86-59A5-42EF-8F04-863655BE5533}"/>
              </a:ext>
            </a:extLst>
          </p:cNvPr>
          <p:cNvSpPr/>
          <p:nvPr/>
        </p:nvSpPr>
        <p:spPr>
          <a:xfrm>
            <a:off x="-19050" y="4604273"/>
            <a:ext cx="2579370" cy="2253727"/>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Rectangle 38">
            <a:extLst>
              <a:ext uri="{FF2B5EF4-FFF2-40B4-BE49-F238E27FC236}">
                <a16:creationId xmlns:a16="http://schemas.microsoft.com/office/drawing/2014/main" id="{12985836-72A0-4279-9C9E-1DE3F6268934}"/>
              </a:ext>
            </a:extLst>
          </p:cNvPr>
          <p:cNvSpPr/>
          <p:nvPr/>
        </p:nvSpPr>
        <p:spPr>
          <a:xfrm flipH="1" flipV="1">
            <a:off x="9234534" y="-25117"/>
            <a:ext cx="2967413" cy="248766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E2B0EC-1452-4203-B32D-BD6E5D0C6B0F}"/>
              </a:ext>
            </a:extLst>
          </p:cNvPr>
          <p:cNvSpPr>
            <a:spLocks noGrp="1"/>
          </p:cNvSpPr>
          <p:nvPr>
            <p:ph type="sldNum" sz="quarter" idx="12"/>
          </p:nvPr>
        </p:nvSpPr>
        <p:spPr/>
        <p:txBody>
          <a:bodyPr/>
          <a:lstStyle/>
          <a:p>
            <a:fld id="{50D82F32-52E9-44FF-BE5A-E92233F7F5F0}" type="slidenum">
              <a:rPr lang="en-US" smtClean="0"/>
              <a:pPr/>
              <a:t>3</a:t>
            </a:fld>
            <a:endParaRPr lang="en-US"/>
          </a:p>
        </p:txBody>
      </p:sp>
      <p:sp>
        <p:nvSpPr>
          <p:cNvPr id="5" name="Google Shape;66;p15">
            <a:extLst>
              <a:ext uri="{FF2B5EF4-FFF2-40B4-BE49-F238E27FC236}">
                <a16:creationId xmlns:a16="http://schemas.microsoft.com/office/drawing/2014/main" id="{B43CDFD0-7D25-413C-A17F-9281CF432A62}"/>
              </a:ext>
            </a:extLst>
          </p:cNvPr>
          <p:cNvSpPr txBox="1">
            <a:spLocks/>
          </p:cNvSpPr>
          <p:nvPr/>
        </p:nvSpPr>
        <p:spPr>
          <a:xfrm>
            <a:off x="276918" y="516560"/>
            <a:ext cx="8719164"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lphaUcPeriod"/>
            </a:pPr>
            <a:r>
              <a:rPr lang="en-US"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GIỚI THIỆU DỰ ÁN</a:t>
            </a:r>
          </a:p>
        </p:txBody>
      </p:sp>
      <p:sp>
        <p:nvSpPr>
          <p:cNvPr id="6" name="Rectangle 38">
            <a:extLst>
              <a:ext uri="{FF2B5EF4-FFF2-40B4-BE49-F238E27FC236}">
                <a16:creationId xmlns:a16="http://schemas.microsoft.com/office/drawing/2014/main" id="{744E7D8E-DBE0-48C0-B1F3-61C7E0EA628C}"/>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7" name="Rectangle 38">
            <a:extLst>
              <a:ext uri="{FF2B5EF4-FFF2-40B4-BE49-F238E27FC236}">
                <a16:creationId xmlns:a16="http://schemas.microsoft.com/office/drawing/2014/main" id="{327C7EED-8B22-4A11-B4A6-E00D01DD883B}"/>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8" name="Google Shape;72;p16">
            <a:extLst>
              <a:ext uri="{FF2B5EF4-FFF2-40B4-BE49-F238E27FC236}">
                <a16:creationId xmlns:a16="http://schemas.microsoft.com/office/drawing/2014/main" id="{E3586308-1523-4AE8-9B34-01EFADA18495}"/>
              </a:ext>
            </a:extLst>
          </p:cNvPr>
          <p:cNvSpPr txBox="1">
            <a:spLocks/>
          </p:cNvSpPr>
          <p:nvPr/>
        </p:nvSpPr>
        <p:spPr>
          <a:xfrm>
            <a:off x="2242969" y="1527570"/>
            <a:ext cx="10464836" cy="2743808"/>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ĐẶT BÀI TOÁN VÀ TÌM LỜI GIẢI</a:t>
            </a:r>
          </a:p>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PHÂN CÔNG VAI TRÒ</a:t>
            </a:r>
          </a:p>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LÊN KẾ HOẠCH, TÌM CÔNG CỤ HỖ TRỢ</a:t>
            </a:r>
          </a:p>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PHÂN TÍCH YÊU CẦU</a:t>
            </a:r>
          </a:p>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THIẾT KẾ KIẾN TRÚC &amp; GIAO DIỆN</a:t>
            </a:r>
          </a:p>
          <a:p>
            <a:pPr marL="742950" indent="-742950">
              <a:lnSpc>
                <a:spcPct val="134000"/>
              </a:lnSpc>
              <a:buSzPct val="90000"/>
              <a:buFont typeface="+mj-lt"/>
              <a:buAutoNum type="arabicPeriod"/>
            </a:pPr>
            <a:r>
              <a:rPr lang="en-US"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KIỂM THỬ</a:t>
            </a:r>
            <a:endParaRPr lang="vi-VN" sz="28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9" name="Google Shape;66;p15">
            <a:extLst>
              <a:ext uri="{FF2B5EF4-FFF2-40B4-BE49-F238E27FC236}">
                <a16:creationId xmlns:a16="http://schemas.microsoft.com/office/drawing/2014/main" id="{4018023E-0105-42CE-A295-788030EA13B5}"/>
              </a:ext>
            </a:extLst>
          </p:cNvPr>
          <p:cNvSpPr txBox="1">
            <a:spLocks/>
          </p:cNvSpPr>
          <p:nvPr/>
        </p:nvSpPr>
        <p:spPr>
          <a:xfrm>
            <a:off x="1907689" y="5196040"/>
            <a:ext cx="8719164" cy="763600"/>
          </a:xfrm>
          <a:prstGeom prst="rect">
            <a:avLst/>
          </a:prstGeom>
        </p:spPr>
        <p:txBody>
          <a:bodyPr spcFirstLastPara="1" vert="horz" wrap="square" lIns="121900" tIns="121900" rIns="121900" bIns="1219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lgn="ctr">
              <a:buFont typeface="+mj-lt"/>
              <a:buAutoNum type="alphaUcPeriod" startAt="2"/>
            </a:pPr>
            <a:r>
              <a:rPr lang="en-US" b="1">
                <a:solidFill>
                  <a:srgbClr val="FF0000"/>
                </a:solidFill>
                <a:latin typeface="DejaVu Sans" panose="020B0603030804020204" pitchFamily="34" charset="0"/>
                <a:ea typeface="DejaVu Sans" panose="020B0603030804020204" pitchFamily="34" charset="0"/>
                <a:cs typeface="DejaVu Sans" panose="020B0603030804020204" pitchFamily="34" charset="0"/>
              </a:rPr>
              <a:t>TỔNG KẾT DỰ ÁN</a:t>
            </a:r>
          </a:p>
        </p:txBody>
      </p:sp>
    </p:spTree>
    <p:extLst>
      <p:ext uri="{BB962C8B-B14F-4D97-AF65-F5344CB8AC3E}">
        <p14:creationId xmlns:p14="http://schemas.microsoft.com/office/powerpoint/2010/main" val="2985723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089855" y="394702"/>
            <a:ext cx="8719164" cy="763600"/>
          </a:xfrm>
          <a:prstGeom prst="rect">
            <a:avLst/>
          </a:prstGeom>
        </p:spPr>
        <p:txBody>
          <a:bodyPr spcFirstLastPara="1" vert="horz" wrap="square" lIns="121900" tIns="121900" rIns="121900" bIns="121900" rtlCol="0" anchor="t" anchorCtr="0">
            <a:noAutofit/>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GIỚI THIỆU DỰ ÁN</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67" name="Google Shape;67;p15"/>
          <p:cNvSpPr txBox="1">
            <a:spLocks noGrp="1"/>
          </p:cNvSpPr>
          <p:nvPr>
            <p:ph type="body" idx="1"/>
          </p:nvPr>
        </p:nvSpPr>
        <p:spPr>
          <a:xfrm>
            <a:off x="3852476" y="4854666"/>
            <a:ext cx="5266683" cy="1805104"/>
          </a:xfrm>
          <a:prstGeom prst="rect">
            <a:avLst/>
          </a:prstGeom>
        </p:spPr>
        <p:txBody>
          <a:bodyPr spcFirstLastPara="1" vert="horz" wrap="square" lIns="121900" tIns="121900" rIns="121900" bIns="121900" rtlCol="0" anchor="t" anchorCtr="0">
            <a:noAutofit/>
          </a:bodyPr>
          <a:lstStyle/>
          <a:p>
            <a:pPr marL="0" indent="0">
              <a:spcBef>
                <a:spcPts val="1600"/>
              </a:spcBef>
              <a:spcAft>
                <a:spcPts val="1600"/>
              </a:spcAft>
              <a:buNone/>
            </a:pPr>
            <a:r>
              <a:rPr lang="vi-VN"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Chúng ta sẽ ra một Web</a:t>
            </a:r>
            <a:r>
              <a:rPr lang="en-US"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 app</a:t>
            </a:r>
            <a:r>
              <a:rPr lang="vi-VN"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 </a:t>
            </a:r>
            <a:r>
              <a:rPr lang="en-US"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cung cấp các bài viết</a:t>
            </a:r>
            <a:r>
              <a:rPr lang="vi-VN"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 hướng dẫn các kỹ thuật làm vườn, trồng cây</a:t>
            </a:r>
          </a:p>
        </p:txBody>
      </p:sp>
      <p:sp>
        <p:nvSpPr>
          <p:cNvPr id="4" name="Rectangle 38">
            <a:extLst>
              <a:ext uri="{FF2B5EF4-FFF2-40B4-BE49-F238E27FC236}">
                <a16:creationId xmlns:a16="http://schemas.microsoft.com/office/drawing/2014/main" id="{E3CFF506-CCF8-43EB-A9D2-7433BEE1500B}"/>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Rectangle 38">
            <a:extLst>
              <a:ext uri="{FF2B5EF4-FFF2-40B4-BE49-F238E27FC236}">
                <a16:creationId xmlns:a16="http://schemas.microsoft.com/office/drawing/2014/main" id="{83DA6E26-AE9D-4A0F-ABBC-3CBED452BBA7}"/>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pic>
        <p:nvPicPr>
          <p:cNvPr id="7" name="Picture 6">
            <a:extLst>
              <a:ext uri="{FF2B5EF4-FFF2-40B4-BE49-F238E27FC236}">
                <a16:creationId xmlns:a16="http://schemas.microsoft.com/office/drawing/2014/main" id="{8AC2FFC5-9EDB-4AEF-811D-8E9CC175D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11" y="968526"/>
            <a:ext cx="3454400" cy="3492638"/>
          </a:xfrm>
          <a:prstGeom prst="rect">
            <a:avLst/>
          </a:prstGeom>
        </p:spPr>
      </p:pic>
      <p:sp>
        <p:nvSpPr>
          <p:cNvPr id="8" name="TextBox 7">
            <a:extLst>
              <a:ext uri="{FF2B5EF4-FFF2-40B4-BE49-F238E27FC236}">
                <a16:creationId xmlns:a16="http://schemas.microsoft.com/office/drawing/2014/main" id="{33F88C7F-307B-4C5C-805C-CF099BBBA90B}"/>
              </a:ext>
            </a:extLst>
          </p:cNvPr>
          <p:cNvSpPr txBox="1"/>
          <p:nvPr/>
        </p:nvSpPr>
        <p:spPr>
          <a:xfrm>
            <a:off x="1287215" y="3641436"/>
            <a:ext cx="1273105" cy="369332"/>
          </a:xfrm>
          <a:prstGeom prst="rect">
            <a:avLst/>
          </a:prstGeom>
          <a:noFill/>
        </p:spPr>
        <p:txBody>
          <a:bodyPr wrap="none" rtlCol="0">
            <a:spAutoFit/>
          </a:bodyPr>
          <a:lstStyle/>
          <a:p>
            <a:r>
              <a:rPr lang="en-US"/>
              <a:t>Khách hàng</a:t>
            </a:r>
          </a:p>
        </p:txBody>
      </p:sp>
      <p:sp>
        <p:nvSpPr>
          <p:cNvPr id="11" name="Freeform 502">
            <a:extLst>
              <a:ext uri="{FF2B5EF4-FFF2-40B4-BE49-F238E27FC236}">
                <a16:creationId xmlns:a16="http://schemas.microsoft.com/office/drawing/2014/main" id="{D11128EA-0172-4D29-88E3-68B006F6FBF9}"/>
              </a:ext>
            </a:extLst>
          </p:cNvPr>
          <p:cNvSpPr>
            <a:spLocks noEditPoints="1"/>
          </p:cNvSpPr>
          <p:nvPr/>
        </p:nvSpPr>
        <p:spPr bwMode="auto">
          <a:xfrm>
            <a:off x="3245745" y="1449684"/>
            <a:ext cx="6480146" cy="1979315"/>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6"/>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ED8D07B9-1AB2-463A-83D7-41819C0B6591}"/>
              </a:ext>
            </a:extLst>
          </p:cNvPr>
          <p:cNvSpPr txBox="1"/>
          <p:nvPr/>
        </p:nvSpPr>
        <p:spPr>
          <a:xfrm>
            <a:off x="4178396" y="2226053"/>
            <a:ext cx="5026697" cy="646331"/>
          </a:xfrm>
          <a:prstGeom prst="rect">
            <a:avLst/>
          </a:prstGeom>
          <a:noFill/>
        </p:spPr>
        <p:txBody>
          <a:bodyPr wrap="none" rtlCol="0">
            <a:spAutoFit/>
          </a:bodyPr>
          <a:lstStyle/>
          <a:p>
            <a:r>
              <a:rPr lang="en-US">
                <a:solidFill>
                  <a:schemeClr val="accent6">
                    <a:lumMod val="50000"/>
                  </a:schemeClr>
                </a:solidFill>
              </a:rPr>
              <a:t>Là n</a:t>
            </a:r>
            <a:r>
              <a:rPr lang="vi-VN">
                <a:solidFill>
                  <a:schemeClr val="accent6">
                    <a:lumMod val="50000"/>
                  </a:schemeClr>
                </a:solidFill>
              </a:rPr>
              <a:t>gười mới bắt đầu trồng cây cảnh</a:t>
            </a:r>
            <a:r>
              <a:rPr lang="en-US">
                <a:solidFill>
                  <a:schemeClr val="accent6">
                    <a:lumMod val="50000"/>
                  </a:schemeClr>
                </a:solidFill>
              </a:rPr>
              <a:t>,</a:t>
            </a:r>
          </a:p>
          <a:p>
            <a:r>
              <a:rPr lang="en-US">
                <a:solidFill>
                  <a:schemeClr val="accent6">
                    <a:lumMod val="50000"/>
                  </a:schemeClr>
                </a:solidFill>
              </a:rPr>
              <a:t>tôi</a:t>
            </a:r>
            <a:r>
              <a:rPr lang="vi-VN">
                <a:solidFill>
                  <a:schemeClr val="accent6">
                    <a:lumMod val="50000"/>
                  </a:schemeClr>
                </a:solidFill>
              </a:rPr>
              <a:t> không biết chăm sóc cây mới trồng thế nào</a:t>
            </a:r>
            <a:r>
              <a:rPr lang="en-US">
                <a:solidFill>
                  <a:schemeClr val="accent6">
                    <a:lumMod val="50000"/>
                  </a:schemeClr>
                </a:solidFill>
              </a:rPr>
              <a:t>?</a:t>
            </a:r>
            <a:endParaRPr lang="vi-VN">
              <a:solidFill>
                <a:schemeClr val="accent6">
                  <a:lumMod val="50000"/>
                </a:schemeClr>
              </a:solidFill>
            </a:endParaRPr>
          </a:p>
        </p:txBody>
      </p:sp>
      <p:sp>
        <p:nvSpPr>
          <p:cNvPr id="17" name="Freeform 502">
            <a:extLst>
              <a:ext uri="{FF2B5EF4-FFF2-40B4-BE49-F238E27FC236}">
                <a16:creationId xmlns:a16="http://schemas.microsoft.com/office/drawing/2014/main" id="{726278AE-B1D2-4987-BCF2-AA6CC39F46F9}"/>
              </a:ext>
            </a:extLst>
          </p:cNvPr>
          <p:cNvSpPr>
            <a:spLocks noEditPoints="1"/>
          </p:cNvSpPr>
          <p:nvPr/>
        </p:nvSpPr>
        <p:spPr bwMode="auto">
          <a:xfrm flipH="1">
            <a:off x="3151531" y="4204108"/>
            <a:ext cx="6480147" cy="2289794"/>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1">
              <a:lumMod val="60000"/>
              <a:lumOff val="40000"/>
            </a:schemeClr>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5FED094E-B19A-4207-9FB2-7139860497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06280" y="4003725"/>
            <a:ext cx="2289793" cy="2289793"/>
          </a:xfrm>
          <a:prstGeom prst="rect">
            <a:avLst/>
          </a:prstGeom>
        </p:spPr>
      </p:pic>
      <p:sp>
        <p:nvSpPr>
          <p:cNvPr id="18" name="TextBox 17">
            <a:extLst>
              <a:ext uri="{FF2B5EF4-FFF2-40B4-BE49-F238E27FC236}">
                <a16:creationId xmlns:a16="http://schemas.microsoft.com/office/drawing/2014/main" id="{898F449E-C15A-4BEA-8358-78B2DBC7424E}"/>
              </a:ext>
            </a:extLst>
          </p:cNvPr>
          <p:cNvSpPr txBox="1"/>
          <p:nvPr/>
        </p:nvSpPr>
        <p:spPr>
          <a:xfrm>
            <a:off x="10600947" y="6380085"/>
            <a:ext cx="500458" cy="369332"/>
          </a:xfrm>
          <a:prstGeom prst="rect">
            <a:avLst/>
          </a:prstGeom>
          <a:noFill/>
        </p:spPr>
        <p:txBody>
          <a:bodyPr wrap="none" rtlCol="0">
            <a:spAutoFit/>
          </a:bodyPr>
          <a:lstStyle/>
          <a:p>
            <a:r>
              <a:rPr lang="en-US"/>
              <a:t>PM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2" fill="hold" nodeType="clickEffect">
                                  <p:stCondLst>
                                    <p:cond delay="0"/>
                                  </p:stCondLst>
                                  <p:childTnLst>
                                    <p:set>
                                      <p:cBhvr>
                                        <p:cTn id="12" dur="1" fill="hold">
                                          <p:stCondLst>
                                            <p:cond delay="0"/>
                                          </p:stCondLst>
                                        </p:cTn>
                                        <p:tgtEl>
                                          <p:spTgt spid="67">
                                            <p:txEl>
                                              <p:pRg st="0" end="0"/>
                                            </p:txEl>
                                          </p:spTgt>
                                        </p:tgtEl>
                                        <p:attrNameLst>
                                          <p:attrName>style.visibility</p:attrName>
                                        </p:attrNameLst>
                                      </p:cBhvr>
                                      <p:to>
                                        <p:strVal val="visible"/>
                                      </p:to>
                                    </p:set>
                                    <p:anim calcmode="lin" valueType="num">
                                      <p:cBhvr additive="base">
                                        <p:cTn id="13"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089855" y="394702"/>
            <a:ext cx="8719164" cy="763600"/>
          </a:xfrm>
          <a:prstGeom prst="rect">
            <a:avLst/>
          </a:prstGeom>
        </p:spPr>
        <p:txBody>
          <a:bodyPr spcFirstLastPara="1" vert="horz" wrap="square" lIns="121900" tIns="121900" rIns="121900" bIns="121900" rtlCol="0" anchor="t" anchorCtr="0">
            <a:noAutofit/>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GIỚI THIỆU DỰ ÁN</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67" name="Google Shape;67;p15"/>
          <p:cNvSpPr txBox="1">
            <a:spLocks noGrp="1"/>
          </p:cNvSpPr>
          <p:nvPr>
            <p:ph type="body" idx="1"/>
          </p:nvPr>
        </p:nvSpPr>
        <p:spPr>
          <a:xfrm>
            <a:off x="3254182" y="4389752"/>
            <a:ext cx="5777292" cy="2557339"/>
          </a:xfrm>
          <a:prstGeom prst="rect">
            <a:avLst/>
          </a:prstGeom>
        </p:spPr>
        <p:txBody>
          <a:bodyPr spcFirstLastPara="1" vert="horz" wrap="square" lIns="121900" tIns="121900" rIns="121900" bIns="121900" rtlCol="0" anchor="t" anchorCtr="0">
            <a:noAutofit/>
          </a:bodyPr>
          <a:lstStyle/>
          <a:p>
            <a:pPr marL="0" indent="0">
              <a:lnSpc>
                <a:spcPct val="114000"/>
              </a:lnSpc>
              <a:spcBef>
                <a:spcPts val="1600"/>
              </a:spcBef>
              <a:spcAft>
                <a:spcPts val="1600"/>
              </a:spcAft>
              <a:buNone/>
            </a:pPr>
            <a:r>
              <a:rPr lang="en-US"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Làm sao để tạo ra </a:t>
            </a:r>
            <a:r>
              <a:rPr lang="vi-VN"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ư</a:t>
            </a:r>
            <a:r>
              <a:rPr lang="en-US" sz="1800">
                <a:solidFill>
                  <a:schemeClr val="accent4">
                    <a:lumMod val="75000"/>
                  </a:schemeClr>
                </a:solidFill>
                <a:latin typeface="DejaVu Sans" panose="020B0603030804020204" pitchFamily="34" charset="0"/>
                <a:ea typeface="DejaVu Sans" panose="020B0603030804020204" pitchFamily="34" charset="0"/>
                <a:cs typeface="DejaVu Sans" panose="020B0603030804020204" pitchFamily="34" charset="0"/>
              </a:rPr>
              <a:t>u thế và hình thành xu thế?</a:t>
            </a:r>
          </a:p>
        </p:txBody>
      </p:sp>
      <p:sp>
        <p:nvSpPr>
          <p:cNvPr id="4" name="Rectangle 38">
            <a:extLst>
              <a:ext uri="{FF2B5EF4-FFF2-40B4-BE49-F238E27FC236}">
                <a16:creationId xmlns:a16="http://schemas.microsoft.com/office/drawing/2014/main" id="{E3CFF506-CCF8-43EB-A9D2-7433BEE1500B}"/>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Rectangle 38">
            <a:extLst>
              <a:ext uri="{FF2B5EF4-FFF2-40B4-BE49-F238E27FC236}">
                <a16:creationId xmlns:a16="http://schemas.microsoft.com/office/drawing/2014/main" id="{83DA6E26-AE9D-4A0F-ABBC-3CBED452BBA7}"/>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11" name="Freeform 502">
            <a:extLst>
              <a:ext uri="{FF2B5EF4-FFF2-40B4-BE49-F238E27FC236}">
                <a16:creationId xmlns:a16="http://schemas.microsoft.com/office/drawing/2014/main" id="{D11128EA-0172-4D29-88E3-68B006F6FBF9}"/>
              </a:ext>
            </a:extLst>
          </p:cNvPr>
          <p:cNvSpPr>
            <a:spLocks noEditPoints="1"/>
          </p:cNvSpPr>
          <p:nvPr/>
        </p:nvSpPr>
        <p:spPr bwMode="auto">
          <a:xfrm>
            <a:off x="3109390" y="1491164"/>
            <a:ext cx="6480146" cy="1979315"/>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6"/>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ED8D07B9-1AB2-463A-83D7-41819C0B6591}"/>
              </a:ext>
            </a:extLst>
          </p:cNvPr>
          <p:cNvSpPr txBox="1"/>
          <p:nvPr/>
        </p:nvSpPr>
        <p:spPr>
          <a:xfrm>
            <a:off x="4492160" y="2092676"/>
            <a:ext cx="4598051" cy="1015663"/>
          </a:xfrm>
          <a:prstGeom prst="rect">
            <a:avLst/>
          </a:prstGeom>
          <a:noFill/>
        </p:spPr>
        <p:txBody>
          <a:bodyPr wrap="square" rtlCol="0">
            <a:spAutoFit/>
          </a:bodyPr>
          <a:lstStyle/>
          <a:p>
            <a:r>
              <a:rPr lang="en-US"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rPr>
              <a:t>Hiện nay trên thị tr</a:t>
            </a:r>
            <a:r>
              <a:rPr lang="vi-VN"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rPr>
              <a:t>ư</a:t>
            </a:r>
            <a:r>
              <a:rPr lang="en-US"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rPr>
              <a:t>ờng đã có nhiều trang web có mục đích t</a:t>
            </a:r>
            <a:r>
              <a:rPr lang="vi-VN"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rPr>
              <a:t>ư</a:t>
            </a:r>
            <a:r>
              <a:rPr lang="en-US"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rPr>
              <a:t>ơng tự</a:t>
            </a:r>
            <a:endParaRPr lang="vi-VN" sz="2000">
              <a:solidFill>
                <a:schemeClr val="accent6">
                  <a:lumMod val="50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17" name="Freeform 502">
            <a:extLst>
              <a:ext uri="{FF2B5EF4-FFF2-40B4-BE49-F238E27FC236}">
                <a16:creationId xmlns:a16="http://schemas.microsoft.com/office/drawing/2014/main" id="{726278AE-B1D2-4987-BCF2-AA6CC39F46F9}"/>
              </a:ext>
            </a:extLst>
          </p:cNvPr>
          <p:cNvSpPr>
            <a:spLocks noEditPoints="1"/>
          </p:cNvSpPr>
          <p:nvPr/>
        </p:nvSpPr>
        <p:spPr bwMode="auto">
          <a:xfrm flipH="1">
            <a:off x="2496165" y="3801303"/>
            <a:ext cx="7093371" cy="2077505"/>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1">
              <a:lumMod val="60000"/>
              <a:lumOff val="40000"/>
            </a:schemeClr>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5FED094E-B19A-4207-9FB2-713986049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17" y="1652640"/>
            <a:ext cx="2289793" cy="2289793"/>
          </a:xfrm>
          <a:prstGeom prst="rect">
            <a:avLst/>
          </a:prstGeom>
        </p:spPr>
      </p:pic>
      <p:sp>
        <p:nvSpPr>
          <p:cNvPr id="12" name="TextBox 11">
            <a:extLst>
              <a:ext uri="{FF2B5EF4-FFF2-40B4-BE49-F238E27FC236}">
                <a16:creationId xmlns:a16="http://schemas.microsoft.com/office/drawing/2014/main" id="{8BF0D74F-3D2D-4B20-BB45-318967B12760}"/>
              </a:ext>
            </a:extLst>
          </p:cNvPr>
          <p:cNvSpPr txBox="1"/>
          <p:nvPr/>
        </p:nvSpPr>
        <p:spPr>
          <a:xfrm>
            <a:off x="1674303" y="4390315"/>
            <a:ext cx="500458" cy="369332"/>
          </a:xfrm>
          <a:prstGeom prst="rect">
            <a:avLst/>
          </a:prstGeom>
          <a:noFill/>
        </p:spPr>
        <p:txBody>
          <a:bodyPr wrap="none" rtlCol="0">
            <a:spAutoFit/>
          </a:bodyPr>
          <a:lstStyle/>
          <a:p>
            <a:r>
              <a:rPr lang="en-US"/>
              <a:t>PM</a:t>
            </a:r>
          </a:p>
        </p:txBody>
      </p:sp>
    </p:spTree>
    <p:extLst>
      <p:ext uri="{BB962C8B-B14F-4D97-AF65-F5344CB8AC3E}">
        <p14:creationId xmlns:p14="http://schemas.microsoft.com/office/powerpoint/2010/main" val="155618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5"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randombar(vertical)">
                                      <p:cBhvr>
                                        <p:cTn id="15" dur="500"/>
                                        <p:tgtEl>
                                          <p:spTgt spid="17"/>
                                        </p:tgtEl>
                                      </p:cBhvr>
                                    </p:animEffect>
                                  </p:childTnLst>
                                </p:cTn>
                              </p:par>
                              <p:par>
                                <p:cTn id="16" presetID="14" presetClass="entr" presetSubtype="5" fill="hold" grpId="0" nodeType="withEffect">
                                  <p:stCondLst>
                                    <p:cond delay="0"/>
                                  </p:stCondLst>
                                  <p:childTnLst>
                                    <p:set>
                                      <p:cBhvr>
                                        <p:cTn id="17" dur="1" fill="hold">
                                          <p:stCondLst>
                                            <p:cond delay="0"/>
                                          </p:stCondLst>
                                        </p:cTn>
                                        <p:tgtEl>
                                          <p:spTgt spid="67">
                                            <p:txEl>
                                              <p:pRg st="0" end="0"/>
                                            </p:txEl>
                                          </p:spTgt>
                                        </p:tgtEl>
                                        <p:attrNameLst>
                                          <p:attrName>style.visibility</p:attrName>
                                        </p:attrNameLst>
                                      </p:cBhvr>
                                      <p:to>
                                        <p:strVal val="visible"/>
                                      </p:to>
                                    </p:set>
                                    <p:animEffect transition="in" filter="randombar(vertical)">
                                      <p:cBhvr>
                                        <p:cTn id="18" dur="500"/>
                                        <p:tgtEl>
                                          <p:spTgt spid="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uild="p"/>
      <p:bldP spid="11" grpId="0" animBg="1"/>
      <p:bldP spid="14"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80773" y="791170"/>
            <a:ext cx="10464836" cy="763600"/>
          </a:xfrm>
          <a:prstGeom prst="rect">
            <a:avLst/>
          </a:prstGeom>
        </p:spPr>
        <p:txBody>
          <a:bodyPr spcFirstLastPara="1" vert="horz" wrap="square" lIns="121900" tIns="121900" rIns="121900" bIns="121900" rtlCol="0" anchor="t" anchorCtr="0">
            <a:normAutofit fontScale="90000"/>
          </a:bodyPr>
          <a:lstStyle/>
          <a:p>
            <a:pPr algn="ctr"/>
            <a:r>
              <a:rPr lang="vi"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ĐỐI TƯỢNG HƯỚNG ĐẾN</a:t>
            </a:r>
            <a:endParaRPr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endParaRPr>
          </a:p>
        </p:txBody>
      </p:sp>
      <p:sp>
        <p:nvSpPr>
          <p:cNvPr id="73" name="Google Shape;73;p16"/>
          <p:cNvSpPr txBox="1">
            <a:spLocks noGrp="1"/>
          </p:cNvSpPr>
          <p:nvPr>
            <p:ph type="body" idx="1"/>
          </p:nvPr>
        </p:nvSpPr>
        <p:spPr>
          <a:xfrm>
            <a:off x="1770973" y="2318328"/>
            <a:ext cx="9923043" cy="3748502"/>
          </a:xfrm>
          <a:prstGeom prst="rect">
            <a:avLst/>
          </a:prstGeom>
          <a:noFill/>
        </p:spPr>
        <p:txBody>
          <a:bodyPr spcFirstLastPara="1" vert="horz" wrap="square" lIns="121900" tIns="121900" rIns="121900" bIns="121900" rtlCol="0" anchor="t" anchorCtr="0">
            <a:normAutofit/>
          </a:bodyPr>
          <a:lstStyle/>
          <a:p>
            <a:pPr>
              <a:buFont typeface="Wingdings" panose="05000000000000000000" pitchFamily="2" charset="2"/>
              <a:buChar char="q"/>
            </a:pPr>
            <a:r>
              <a:rPr lang="vi"/>
              <a:t>Người yêu thiên nhiên, thích trồng cây cảnh</a:t>
            </a:r>
            <a:endParaRPr/>
          </a:p>
          <a:p>
            <a:pPr>
              <a:buFont typeface="Wingdings" panose="05000000000000000000" pitchFamily="2" charset="2"/>
              <a:buChar char="q"/>
            </a:pPr>
            <a:r>
              <a:rPr lang="vi"/>
              <a:t>Muốn biết thêm các mẹo hữu ích khi trồng cây</a:t>
            </a:r>
            <a:endParaRPr/>
          </a:p>
          <a:p>
            <a:pPr>
              <a:buFont typeface="Wingdings" panose="05000000000000000000" pitchFamily="2" charset="2"/>
              <a:buChar char="q"/>
            </a:pPr>
            <a:r>
              <a:rPr lang="vi"/>
              <a:t>Muốn tham khảo các cách trang trí đẹp bằng cây xanh</a:t>
            </a:r>
            <a:endParaRPr/>
          </a:p>
          <a:p>
            <a:pPr>
              <a:buFont typeface="Wingdings" panose="05000000000000000000" pitchFamily="2" charset="2"/>
              <a:buChar char="q"/>
            </a:pPr>
            <a:r>
              <a:rPr lang="vi"/>
              <a:t>Muốn mua những sản phẩm liên quan để tiện chăm sóc khu vườn</a:t>
            </a:r>
            <a:endParaRPr/>
          </a:p>
        </p:txBody>
      </p:sp>
      <p:sp>
        <p:nvSpPr>
          <p:cNvPr id="4" name="Rectangle 38">
            <a:extLst>
              <a:ext uri="{FF2B5EF4-FFF2-40B4-BE49-F238E27FC236}">
                <a16:creationId xmlns:a16="http://schemas.microsoft.com/office/drawing/2014/main" id="{2C120388-6A5C-4C47-91F5-4E0DB732B294}"/>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5" name="Rectangle 38">
            <a:extLst>
              <a:ext uri="{FF2B5EF4-FFF2-40B4-BE49-F238E27FC236}">
                <a16:creationId xmlns:a16="http://schemas.microsoft.com/office/drawing/2014/main" id="{406352AD-042A-4547-BB9C-F7EF1816617F}"/>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ADB8D8-5D5F-48E5-8FA4-C08E0D4E4F5F}"/>
              </a:ext>
            </a:extLst>
          </p:cNvPr>
          <p:cNvSpPr>
            <a:spLocks noGrp="1"/>
          </p:cNvSpPr>
          <p:nvPr>
            <p:ph type="sldNum" sz="quarter" idx="12"/>
          </p:nvPr>
        </p:nvSpPr>
        <p:spPr/>
        <p:txBody>
          <a:bodyPr/>
          <a:lstStyle/>
          <a:p>
            <a:fld id="{BFF1D92D-9223-4768-B80D-160F3A856F5F}" type="slidenum">
              <a:rPr lang="en-US" smtClean="0"/>
              <a:t>7</a:t>
            </a:fld>
            <a:endParaRPr lang="en-US"/>
          </a:p>
        </p:txBody>
      </p:sp>
      <p:graphicFrame>
        <p:nvGraphicFramePr>
          <p:cNvPr id="7" name="Diagram 6">
            <a:extLst>
              <a:ext uri="{FF2B5EF4-FFF2-40B4-BE49-F238E27FC236}">
                <a16:creationId xmlns:a16="http://schemas.microsoft.com/office/drawing/2014/main" id="{55D8D03F-6601-40D8-8230-708894DBD677}"/>
              </a:ext>
            </a:extLst>
          </p:cNvPr>
          <p:cNvGraphicFramePr/>
          <p:nvPr>
            <p:extLst>
              <p:ext uri="{D42A27DB-BD31-4B8C-83A1-F6EECF244321}">
                <p14:modId xmlns:p14="http://schemas.microsoft.com/office/powerpoint/2010/main" val="1584573739"/>
              </p:ext>
            </p:extLst>
          </p:nvPr>
        </p:nvGraphicFramePr>
        <p:xfrm>
          <a:off x="571052" y="1564484"/>
          <a:ext cx="11049895" cy="4791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9F7F19AC-B9A2-4A47-9C17-AB9F67D7D505}"/>
              </a:ext>
            </a:extLst>
          </p:cNvPr>
          <p:cNvSpPr txBox="1"/>
          <p:nvPr/>
        </p:nvSpPr>
        <p:spPr>
          <a:xfrm>
            <a:off x="1259201" y="357487"/>
            <a:ext cx="10444449" cy="701731"/>
          </a:xfrm>
          <a:prstGeom prst="rect">
            <a:avLst/>
          </a:prstGeom>
          <a:noFill/>
        </p:spPr>
        <p:txBody>
          <a:bodyPr wrap="square" rtlCol="0">
            <a:spAutoFit/>
          </a:bodyPr>
          <a:lstStyle/>
          <a:p>
            <a:pPr algn="ctr" defTabSz="914400">
              <a:lnSpc>
                <a:spcPct val="90000"/>
              </a:lnSpc>
              <a:buSzPts val="2800"/>
            </a:pPr>
            <a:r>
              <a:rPr lang="en-US" sz="4400" b="1">
                <a:solidFill>
                  <a:schemeClr val="accent1">
                    <a:lumMod val="75000"/>
                  </a:schemeClr>
                </a:solidFill>
                <a:latin typeface="DejaVu Sans" panose="020B0603030804020204" pitchFamily="34" charset="0"/>
                <a:ea typeface="DejaVu Sans" panose="020B0603030804020204" pitchFamily="34" charset="0"/>
                <a:cs typeface="DejaVu Sans" panose="020B0603030804020204" pitchFamily="34" charset="0"/>
              </a:rPr>
              <a:t>VAI TRÒ CỦA CÁC THÀNH VIÊN</a:t>
            </a:r>
          </a:p>
        </p:txBody>
      </p:sp>
    </p:spTree>
    <p:extLst>
      <p:ext uri="{BB962C8B-B14F-4D97-AF65-F5344CB8AC3E}">
        <p14:creationId xmlns:p14="http://schemas.microsoft.com/office/powerpoint/2010/main" val="402629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Rectangle 479">
            <a:extLst>
              <a:ext uri="{FF2B5EF4-FFF2-40B4-BE49-F238E27FC236}">
                <a16:creationId xmlns:a16="http://schemas.microsoft.com/office/drawing/2014/main" id="{DCC1E472-E6C1-4085-B6DB-99F983F4780D}"/>
              </a:ext>
            </a:extLst>
          </p:cNvPr>
          <p:cNvSpPr/>
          <p:nvPr/>
        </p:nvSpPr>
        <p:spPr>
          <a:xfrm>
            <a:off x="6443342" y="4066661"/>
            <a:ext cx="4823091" cy="1077218"/>
          </a:xfrm>
          <a:prstGeom prst="rect">
            <a:avLst/>
          </a:prstGeom>
        </p:spPr>
        <p:txBody>
          <a:bodyPr wrap="square">
            <a:spAutoFit/>
          </a:bodyPr>
          <a:lstStyle/>
          <a:p>
            <a:pPr algn="r"/>
            <a:r>
              <a:rPr lang="en-US" sz="3200" b="1">
                <a:latin typeface="Century Gothic" panose="020B0502020202020204" pitchFamily="34" charset="0"/>
              </a:rPr>
              <a:t>Biểu đồ dòng thời gian:</a:t>
            </a:r>
          </a:p>
          <a:p>
            <a:pPr algn="r"/>
            <a:r>
              <a:rPr lang="en-US" sz="3200" b="1">
                <a:latin typeface="Century Gothic" panose="020B0502020202020204" pitchFamily="34" charset="0"/>
              </a:rPr>
              <a:t>Dự án 12 tuần</a:t>
            </a:r>
            <a:endParaRPr lang="en-IN" sz="3200" b="1">
              <a:latin typeface="Century Gothic" panose="020B0502020202020204" pitchFamily="34" charset="0"/>
            </a:endParaRPr>
          </a:p>
        </p:txBody>
      </p:sp>
      <p:grpSp>
        <p:nvGrpSpPr>
          <p:cNvPr id="10" name="Group 9">
            <a:extLst>
              <a:ext uri="{FF2B5EF4-FFF2-40B4-BE49-F238E27FC236}">
                <a16:creationId xmlns:a16="http://schemas.microsoft.com/office/drawing/2014/main" id="{27A3664A-2FDC-4111-84CF-D67703D199E3}"/>
              </a:ext>
            </a:extLst>
          </p:cNvPr>
          <p:cNvGrpSpPr/>
          <p:nvPr/>
        </p:nvGrpSpPr>
        <p:grpSpPr>
          <a:xfrm>
            <a:off x="1555408" y="283300"/>
            <a:ext cx="6349999" cy="6438175"/>
            <a:chOff x="-3192" y="426346"/>
            <a:chExt cx="6274243" cy="6456041"/>
          </a:xfrm>
        </p:grpSpPr>
        <p:grpSp>
          <p:nvGrpSpPr>
            <p:cNvPr id="452" name="Group 451">
              <a:extLst>
                <a:ext uri="{FF2B5EF4-FFF2-40B4-BE49-F238E27FC236}">
                  <a16:creationId xmlns:a16="http://schemas.microsoft.com/office/drawing/2014/main" id="{46C8086A-3292-4202-95FB-A0DBBE2DBB7E}"/>
                </a:ext>
              </a:extLst>
            </p:cNvPr>
            <p:cNvGrpSpPr/>
            <p:nvPr/>
          </p:nvGrpSpPr>
          <p:grpSpPr>
            <a:xfrm>
              <a:off x="-3192" y="1228016"/>
              <a:ext cx="5672762" cy="5633489"/>
              <a:chOff x="-5079" y="1043024"/>
              <a:chExt cx="5894705" cy="5853897"/>
            </a:xfrm>
          </p:grpSpPr>
          <p:grpSp>
            <p:nvGrpSpPr>
              <p:cNvPr id="453" name="Group 452">
                <a:extLst>
                  <a:ext uri="{FF2B5EF4-FFF2-40B4-BE49-F238E27FC236}">
                    <a16:creationId xmlns:a16="http://schemas.microsoft.com/office/drawing/2014/main" id="{31027092-3920-41C7-92A4-BBACD4F01723}"/>
                  </a:ext>
                </a:extLst>
              </p:cNvPr>
              <p:cNvGrpSpPr/>
              <p:nvPr/>
            </p:nvGrpSpPr>
            <p:grpSpPr>
              <a:xfrm>
                <a:off x="-5079" y="1043024"/>
                <a:ext cx="5894705" cy="5853897"/>
                <a:chOff x="-5079" y="1043024"/>
                <a:chExt cx="5894705" cy="5853897"/>
              </a:xfrm>
            </p:grpSpPr>
            <p:grpSp>
              <p:nvGrpSpPr>
                <p:cNvPr id="455" name="Group 454">
                  <a:extLst>
                    <a:ext uri="{FF2B5EF4-FFF2-40B4-BE49-F238E27FC236}">
                      <a16:creationId xmlns:a16="http://schemas.microsoft.com/office/drawing/2014/main" id="{80C19E6A-A0BD-4AD7-81C6-B0F489AE8AC8}"/>
                    </a:ext>
                  </a:extLst>
                </p:cNvPr>
                <p:cNvGrpSpPr/>
                <p:nvPr/>
              </p:nvGrpSpPr>
              <p:grpSpPr>
                <a:xfrm>
                  <a:off x="1013460" y="1133475"/>
                  <a:ext cx="4490720" cy="5356225"/>
                  <a:chOff x="1013460" y="1133475"/>
                  <a:chExt cx="4490720" cy="5356225"/>
                </a:xfrm>
              </p:grpSpPr>
              <p:sp>
                <p:nvSpPr>
                  <p:cNvPr id="465" name="Rectangle: Rounded Corners 464">
                    <a:extLst>
                      <a:ext uri="{FF2B5EF4-FFF2-40B4-BE49-F238E27FC236}">
                        <a16:creationId xmlns:a16="http://schemas.microsoft.com/office/drawing/2014/main" id="{E1A03136-C733-4CEF-B811-6185EFCFC523}"/>
                      </a:ext>
                    </a:extLst>
                  </p:cNvPr>
                  <p:cNvSpPr/>
                  <p:nvPr/>
                </p:nvSpPr>
                <p:spPr>
                  <a:xfrm>
                    <a:off x="4594860" y="2558415"/>
                    <a:ext cx="909320" cy="1061720"/>
                  </a:xfrm>
                  <a:prstGeom prst="roundRect">
                    <a:avLst>
                      <a:gd name="adj" fmla="val 7243"/>
                    </a:avLst>
                  </a:prstGeom>
                  <a:gradFill>
                    <a:gsLst>
                      <a:gs pos="14000">
                        <a:schemeClr val="bg1">
                          <a:lumMod val="85000"/>
                        </a:schemeClr>
                      </a:gs>
                      <a:gs pos="4000">
                        <a:schemeClr val="bg1">
                          <a:lumMod val="95000"/>
                        </a:schemeClr>
                      </a:gs>
                      <a:gs pos="55000">
                        <a:srgbClr val="B5B6B8"/>
                      </a:gs>
                      <a:gs pos="100000">
                        <a:srgbClr val="96969E"/>
                      </a:gs>
                    </a:gsLst>
                    <a:lin ang="0" scaled="1"/>
                  </a:gradFill>
                  <a:ln>
                    <a:noFill/>
                  </a:ln>
                  <a:effectLst>
                    <a:outerShdw blurRad="88900" dir="18900000" sy="23000" kx="-1200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ectangle: Rounded Corners 465">
                    <a:extLst>
                      <a:ext uri="{FF2B5EF4-FFF2-40B4-BE49-F238E27FC236}">
                        <a16:creationId xmlns:a16="http://schemas.microsoft.com/office/drawing/2014/main" id="{ABAA4C05-45D0-4D65-96CB-06E1315B88D2}"/>
                      </a:ext>
                    </a:extLst>
                  </p:cNvPr>
                  <p:cNvSpPr/>
                  <p:nvPr/>
                </p:nvSpPr>
                <p:spPr>
                  <a:xfrm>
                    <a:off x="1916197" y="1682432"/>
                    <a:ext cx="654946" cy="739140"/>
                  </a:xfrm>
                  <a:prstGeom prst="roundRect">
                    <a:avLst>
                      <a:gd name="adj" fmla="val 7243"/>
                    </a:avLst>
                  </a:prstGeom>
                  <a:gradFill>
                    <a:gsLst>
                      <a:gs pos="14000">
                        <a:schemeClr val="bg1">
                          <a:lumMod val="85000"/>
                        </a:schemeClr>
                      </a:gs>
                      <a:gs pos="4000">
                        <a:schemeClr val="bg1">
                          <a:lumMod val="95000"/>
                        </a:schemeClr>
                      </a:gs>
                      <a:gs pos="55000">
                        <a:srgbClr val="B5B6B8"/>
                      </a:gs>
                      <a:gs pos="100000">
                        <a:srgbClr val="96969E"/>
                      </a:gs>
                    </a:gsLst>
                    <a:lin ang="0" scaled="1"/>
                  </a:gradFill>
                  <a:ln>
                    <a:noFill/>
                  </a:ln>
                  <a:effectLst>
                    <a:outerShdw blurRad="88900" dir="18900000" sy="23000" kx="-1200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ectangle: Rounded Corners 466">
                    <a:extLst>
                      <a:ext uri="{FF2B5EF4-FFF2-40B4-BE49-F238E27FC236}">
                        <a16:creationId xmlns:a16="http://schemas.microsoft.com/office/drawing/2014/main" id="{E3110F29-E640-402B-8484-18C8814F2CD8}"/>
                      </a:ext>
                    </a:extLst>
                  </p:cNvPr>
                  <p:cNvSpPr/>
                  <p:nvPr/>
                </p:nvSpPr>
                <p:spPr>
                  <a:xfrm>
                    <a:off x="1013460" y="4955540"/>
                    <a:ext cx="975360" cy="1534160"/>
                  </a:xfrm>
                  <a:prstGeom prst="roundRect">
                    <a:avLst>
                      <a:gd name="adj" fmla="val 7243"/>
                    </a:avLst>
                  </a:prstGeom>
                  <a:gradFill>
                    <a:gsLst>
                      <a:gs pos="14000">
                        <a:schemeClr val="bg1">
                          <a:lumMod val="85000"/>
                        </a:schemeClr>
                      </a:gs>
                      <a:gs pos="4000">
                        <a:schemeClr val="bg1">
                          <a:lumMod val="95000"/>
                        </a:schemeClr>
                      </a:gs>
                      <a:gs pos="55000">
                        <a:srgbClr val="B5B6B8"/>
                      </a:gs>
                      <a:gs pos="100000">
                        <a:srgbClr val="96969E"/>
                      </a:gs>
                    </a:gsLst>
                    <a:lin ang="0" scaled="1"/>
                  </a:gradFill>
                  <a:ln>
                    <a:noFill/>
                  </a:ln>
                  <a:effectLst>
                    <a:outerShdw blurRad="88900" dir="18900000" sy="23000" kx="-1200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8" name="Group 467">
                    <a:extLst>
                      <a:ext uri="{FF2B5EF4-FFF2-40B4-BE49-F238E27FC236}">
                        <a16:creationId xmlns:a16="http://schemas.microsoft.com/office/drawing/2014/main" id="{4ACCA85B-04E0-45DE-BEE1-70A51252BB75}"/>
                      </a:ext>
                    </a:extLst>
                  </p:cNvPr>
                  <p:cNvGrpSpPr/>
                  <p:nvPr/>
                </p:nvGrpSpPr>
                <p:grpSpPr>
                  <a:xfrm>
                    <a:off x="1128713" y="1133475"/>
                    <a:ext cx="196215" cy="270510"/>
                    <a:chOff x="1129665" y="1133475"/>
                    <a:chExt cx="196215" cy="270510"/>
                  </a:xfrm>
                </p:grpSpPr>
                <p:sp>
                  <p:nvSpPr>
                    <p:cNvPr id="470" name="Rectangle 14">
                      <a:extLst>
                        <a:ext uri="{FF2B5EF4-FFF2-40B4-BE49-F238E27FC236}">
                          <a16:creationId xmlns:a16="http://schemas.microsoft.com/office/drawing/2014/main" id="{A52B9666-8E44-4F88-914B-BC3B59F642E1}"/>
                        </a:ext>
                      </a:extLst>
                    </p:cNvPr>
                    <p:cNvSpPr/>
                    <p:nvPr/>
                  </p:nvSpPr>
                  <p:spPr>
                    <a:xfrm>
                      <a:off x="1165860" y="1158240"/>
                      <a:ext cx="160020" cy="245745"/>
                    </a:xfrm>
                    <a:custGeom>
                      <a:avLst/>
                      <a:gdLst>
                        <a:gd name="connsiteX0" fmla="*/ 0 w 156210"/>
                        <a:gd name="connsiteY0" fmla="*/ 0 h 245745"/>
                        <a:gd name="connsiteX1" fmla="*/ 156210 w 156210"/>
                        <a:gd name="connsiteY1" fmla="*/ 0 h 245745"/>
                        <a:gd name="connsiteX2" fmla="*/ 156210 w 156210"/>
                        <a:gd name="connsiteY2" fmla="*/ 245745 h 245745"/>
                        <a:gd name="connsiteX3" fmla="*/ 0 w 156210"/>
                        <a:gd name="connsiteY3" fmla="*/ 245745 h 245745"/>
                        <a:gd name="connsiteX4" fmla="*/ 0 w 156210"/>
                        <a:gd name="connsiteY4" fmla="*/ 0 h 245745"/>
                        <a:gd name="connsiteX0" fmla="*/ 0 w 160020"/>
                        <a:gd name="connsiteY0" fmla="*/ 0 h 245745"/>
                        <a:gd name="connsiteX1" fmla="*/ 156210 w 160020"/>
                        <a:gd name="connsiteY1" fmla="*/ 0 h 245745"/>
                        <a:gd name="connsiteX2" fmla="*/ 160020 w 160020"/>
                        <a:gd name="connsiteY2" fmla="*/ 163830 h 245745"/>
                        <a:gd name="connsiteX3" fmla="*/ 0 w 160020"/>
                        <a:gd name="connsiteY3" fmla="*/ 245745 h 245745"/>
                        <a:gd name="connsiteX4" fmla="*/ 0 w 160020"/>
                        <a:gd name="connsiteY4" fmla="*/ 0 h 245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20" h="245745">
                          <a:moveTo>
                            <a:pt x="0" y="0"/>
                          </a:moveTo>
                          <a:lnTo>
                            <a:pt x="156210" y="0"/>
                          </a:lnTo>
                          <a:lnTo>
                            <a:pt x="160020" y="163830"/>
                          </a:lnTo>
                          <a:lnTo>
                            <a:pt x="0" y="245745"/>
                          </a:lnTo>
                          <a:lnTo>
                            <a:pt x="0" y="0"/>
                          </a:lnTo>
                          <a:close/>
                        </a:path>
                      </a:pathLst>
                    </a:custGeom>
                    <a:gradFill>
                      <a:gsLst>
                        <a:gs pos="4000">
                          <a:srgbClr val="B5B6B8"/>
                        </a:gs>
                        <a:gs pos="100000">
                          <a:schemeClr val="bg1">
                            <a:lumMod val="50000"/>
                          </a:schemeClr>
                        </a:gs>
                      </a:gsLst>
                      <a:lin ang="0" scaled="1"/>
                    </a:gradFill>
                    <a:ln>
                      <a:noFill/>
                    </a:ln>
                    <a:effectLst>
                      <a:outerShdw blurRad="88900" dir="18900000" sy="23000" kx="-1200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1" name="Rectangle: Rounded Corners 470">
                      <a:extLst>
                        <a:ext uri="{FF2B5EF4-FFF2-40B4-BE49-F238E27FC236}">
                          <a16:creationId xmlns:a16="http://schemas.microsoft.com/office/drawing/2014/main" id="{9FD0CAF6-59F9-48AB-8370-B422115A1830}"/>
                        </a:ext>
                      </a:extLst>
                    </p:cNvPr>
                    <p:cNvSpPr/>
                    <p:nvPr/>
                  </p:nvSpPr>
                  <p:spPr>
                    <a:xfrm>
                      <a:off x="1129665" y="1133475"/>
                      <a:ext cx="45719" cy="270510"/>
                    </a:xfrm>
                    <a:prstGeom prst="roundRect">
                      <a:avLst>
                        <a:gd name="adj" fmla="val 32884"/>
                      </a:avLst>
                    </a:prstGeom>
                    <a:gradFill>
                      <a:gsLst>
                        <a:gs pos="14000">
                          <a:schemeClr val="bg1">
                            <a:lumMod val="85000"/>
                          </a:schemeClr>
                        </a:gs>
                        <a:gs pos="4000">
                          <a:schemeClr val="bg1">
                            <a:lumMod val="95000"/>
                          </a:schemeClr>
                        </a:gs>
                        <a:gs pos="100000">
                          <a:srgbClr val="B5B6B8"/>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9" name="Rectangle: Rounded Corners 468">
                    <a:extLst>
                      <a:ext uri="{FF2B5EF4-FFF2-40B4-BE49-F238E27FC236}">
                        <a16:creationId xmlns:a16="http://schemas.microsoft.com/office/drawing/2014/main" id="{9154975A-FF0A-4D5F-824E-DE88E3B471C8}"/>
                      </a:ext>
                    </a:extLst>
                  </p:cNvPr>
                  <p:cNvSpPr/>
                  <p:nvPr/>
                </p:nvSpPr>
                <p:spPr>
                  <a:xfrm>
                    <a:off x="2926080" y="1272540"/>
                    <a:ext cx="487680" cy="536370"/>
                  </a:xfrm>
                  <a:prstGeom prst="roundRect">
                    <a:avLst>
                      <a:gd name="adj" fmla="val 7243"/>
                    </a:avLst>
                  </a:prstGeom>
                  <a:gradFill>
                    <a:gsLst>
                      <a:gs pos="14000">
                        <a:schemeClr val="bg1">
                          <a:lumMod val="85000"/>
                        </a:schemeClr>
                      </a:gs>
                      <a:gs pos="4000">
                        <a:schemeClr val="bg1">
                          <a:lumMod val="95000"/>
                        </a:schemeClr>
                      </a:gs>
                      <a:gs pos="55000">
                        <a:srgbClr val="B5B6B8"/>
                      </a:gs>
                      <a:gs pos="100000">
                        <a:srgbClr val="96969E"/>
                      </a:gs>
                    </a:gsLst>
                    <a:lin ang="0" scaled="1"/>
                  </a:gradFill>
                  <a:ln>
                    <a:noFill/>
                  </a:ln>
                  <a:effectLst>
                    <a:outerShdw blurRad="88900" dir="18900000" sy="23000" kx="-1200000" algn="b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455">
                  <a:extLst>
                    <a:ext uri="{FF2B5EF4-FFF2-40B4-BE49-F238E27FC236}">
                      <a16:creationId xmlns:a16="http://schemas.microsoft.com/office/drawing/2014/main" id="{58005D4B-E4B9-4C62-8708-545D4CED1274}"/>
                    </a:ext>
                  </a:extLst>
                </p:cNvPr>
                <p:cNvGrpSpPr/>
                <p:nvPr/>
              </p:nvGrpSpPr>
              <p:grpSpPr>
                <a:xfrm>
                  <a:off x="-5079" y="1043024"/>
                  <a:ext cx="5894705" cy="5853897"/>
                  <a:chOff x="-5079" y="1043024"/>
                  <a:chExt cx="5894705" cy="5853897"/>
                </a:xfrm>
                <a:effectLst/>
              </p:grpSpPr>
              <p:sp>
                <p:nvSpPr>
                  <p:cNvPr id="457" name="Rectangle 5">
                    <a:extLst>
                      <a:ext uri="{FF2B5EF4-FFF2-40B4-BE49-F238E27FC236}">
                        <a16:creationId xmlns:a16="http://schemas.microsoft.com/office/drawing/2014/main" id="{0FB1628C-B6AF-4CE6-8027-8595D6897FD6}"/>
                      </a:ext>
                    </a:extLst>
                  </p:cNvPr>
                  <p:cNvSpPr/>
                  <p:nvPr/>
                </p:nvSpPr>
                <p:spPr>
                  <a:xfrm>
                    <a:off x="2601149" y="1328420"/>
                    <a:ext cx="838282" cy="390524"/>
                  </a:xfrm>
                  <a:custGeom>
                    <a:avLst/>
                    <a:gdLst>
                      <a:gd name="connsiteX0" fmla="*/ 0 w 60960"/>
                      <a:gd name="connsiteY0" fmla="*/ 0 h 45719"/>
                      <a:gd name="connsiteX1" fmla="*/ 60960 w 60960"/>
                      <a:gd name="connsiteY1" fmla="*/ 0 h 45719"/>
                      <a:gd name="connsiteX2" fmla="*/ 60960 w 60960"/>
                      <a:gd name="connsiteY2" fmla="*/ 45719 h 45719"/>
                      <a:gd name="connsiteX3" fmla="*/ 0 w 60960"/>
                      <a:gd name="connsiteY3" fmla="*/ 45719 h 45719"/>
                      <a:gd name="connsiteX4" fmla="*/ 0 w 60960"/>
                      <a:gd name="connsiteY4" fmla="*/ 0 h 45719"/>
                      <a:gd name="connsiteX0" fmla="*/ 0 w 617220"/>
                      <a:gd name="connsiteY0" fmla="*/ 219075 h 264794"/>
                      <a:gd name="connsiteX1" fmla="*/ 617220 w 617220"/>
                      <a:gd name="connsiteY1" fmla="*/ 0 h 264794"/>
                      <a:gd name="connsiteX2" fmla="*/ 60960 w 617220"/>
                      <a:gd name="connsiteY2" fmla="*/ 264794 h 264794"/>
                      <a:gd name="connsiteX3" fmla="*/ 0 w 617220"/>
                      <a:gd name="connsiteY3" fmla="*/ 264794 h 264794"/>
                      <a:gd name="connsiteX4" fmla="*/ 0 w 617220"/>
                      <a:gd name="connsiteY4" fmla="*/ 219075 h 264794"/>
                      <a:gd name="connsiteX0" fmla="*/ 7620 w 624840"/>
                      <a:gd name="connsiteY0" fmla="*/ 219075 h 272414"/>
                      <a:gd name="connsiteX1" fmla="*/ 624840 w 624840"/>
                      <a:gd name="connsiteY1" fmla="*/ 0 h 272414"/>
                      <a:gd name="connsiteX2" fmla="*/ 68580 w 624840"/>
                      <a:gd name="connsiteY2" fmla="*/ 264794 h 272414"/>
                      <a:gd name="connsiteX3" fmla="*/ 0 w 624840"/>
                      <a:gd name="connsiteY3" fmla="*/ 272414 h 272414"/>
                      <a:gd name="connsiteX4" fmla="*/ 7620 w 624840"/>
                      <a:gd name="connsiteY4" fmla="*/ 219075 h 272414"/>
                      <a:gd name="connsiteX0" fmla="*/ 156210 w 624840"/>
                      <a:gd name="connsiteY0" fmla="*/ 137160 h 272414"/>
                      <a:gd name="connsiteX1" fmla="*/ 624840 w 624840"/>
                      <a:gd name="connsiteY1" fmla="*/ 0 h 272414"/>
                      <a:gd name="connsiteX2" fmla="*/ 68580 w 624840"/>
                      <a:gd name="connsiteY2" fmla="*/ 264794 h 272414"/>
                      <a:gd name="connsiteX3" fmla="*/ 0 w 624840"/>
                      <a:gd name="connsiteY3" fmla="*/ 272414 h 272414"/>
                      <a:gd name="connsiteX4" fmla="*/ 156210 w 624840"/>
                      <a:gd name="connsiteY4" fmla="*/ 137160 h 272414"/>
                      <a:gd name="connsiteX0" fmla="*/ 156210 w 842010"/>
                      <a:gd name="connsiteY0" fmla="*/ 245745 h 380999"/>
                      <a:gd name="connsiteX1" fmla="*/ 842010 w 842010"/>
                      <a:gd name="connsiteY1" fmla="*/ 0 h 380999"/>
                      <a:gd name="connsiteX2" fmla="*/ 68580 w 842010"/>
                      <a:gd name="connsiteY2" fmla="*/ 373379 h 380999"/>
                      <a:gd name="connsiteX3" fmla="*/ 0 w 842010"/>
                      <a:gd name="connsiteY3" fmla="*/ 380999 h 380999"/>
                      <a:gd name="connsiteX4" fmla="*/ 156210 w 842010"/>
                      <a:gd name="connsiteY4" fmla="*/ 245745 h 380999"/>
                      <a:gd name="connsiteX0" fmla="*/ 156210 w 842010"/>
                      <a:gd name="connsiteY0" fmla="*/ 245745 h 380999"/>
                      <a:gd name="connsiteX1" fmla="*/ 842010 w 842010"/>
                      <a:gd name="connsiteY1" fmla="*/ 0 h 380999"/>
                      <a:gd name="connsiteX2" fmla="*/ 0 w 842010"/>
                      <a:gd name="connsiteY2" fmla="*/ 380999 h 380999"/>
                      <a:gd name="connsiteX3" fmla="*/ 156210 w 842010"/>
                      <a:gd name="connsiteY3" fmla="*/ 245745 h 380999"/>
                      <a:gd name="connsiteX0" fmla="*/ 156210 w 842010"/>
                      <a:gd name="connsiteY0" fmla="*/ 245745 h 380999"/>
                      <a:gd name="connsiteX1" fmla="*/ 842010 w 842010"/>
                      <a:gd name="connsiteY1" fmla="*/ 0 h 380999"/>
                      <a:gd name="connsiteX2" fmla="*/ 0 w 842010"/>
                      <a:gd name="connsiteY2" fmla="*/ 380999 h 380999"/>
                      <a:gd name="connsiteX3" fmla="*/ 156210 w 842010"/>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46996"/>
                      <a:gd name="connsiteY0" fmla="*/ 245745 h 380999"/>
                      <a:gd name="connsiteX1" fmla="*/ 846996 w 846996"/>
                      <a:gd name="connsiteY1" fmla="*/ 0 h 380999"/>
                      <a:gd name="connsiteX2" fmla="*/ 4986 w 846996"/>
                      <a:gd name="connsiteY2" fmla="*/ 380999 h 380999"/>
                      <a:gd name="connsiteX3" fmla="*/ 161196 w 846996"/>
                      <a:gd name="connsiteY3" fmla="*/ 245745 h 380999"/>
                      <a:gd name="connsiteX0" fmla="*/ 161196 w 837471"/>
                      <a:gd name="connsiteY0" fmla="*/ 255270 h 390524"/>
                      <a:gd name="connsiteX1" fmla="*/ 837471 w 837471"/>
                      <a:gd name="connsiteY1" fmla="*/ 0 h 390524"/>
                      <a:gd name="connsiteX2" fmla="*/ 4986 w 837471"/>
                      <a:gd name="connsiteY2" fmla="*/ 390524 h 390524"/>
                      <a:gd name="connsiteX3" fmla="*/ 161196 w 837471"/>
                      <a:gd name="connsiteY3" fmla="*/ 255270 h 390524"/>
                      <a:gd name="connsiteX0" fmla="*/ 161196 w 837552"/>
                      <a:gd name="connsiteY0" fmla="*/ 255270 h 390524"/>
                      <a:gd name="connsiteX1" fmla="*/ 837471 w 837552"/>
                      <a:gd name="connsiteY1" fmla="*/ 0 h 390524"/>
                      <a:gd name="connsiteX2" fmla="*/ 4986 w 837552"/>
                      <a:gd name="connsiteY2" fmla="*/ 390524 h 390524"/>
                      <a:gd name="connsiteX3" fmla="*/ 161196 w 837552"/>
                      <a:gd name="connsiteY3" fmla="*/ 255270 h 390524"/>
                      <a:gd name="connsiteX0" fmla="*/ 161196 w 837552"/>
                      <a:gd name="connsiteY0" fmla="*/ 255270 h 390524"/>
                      <a:gd name="connsiteX1" fmla="*/ 837471 w 837552"/>
                      <a:gd name="connsiteY1" fmla="*/ 0 h 390524"/>
                      <a:gd name="connsiteX2" fmla="*/ 4986 w 837552"/>
                      <a:gd name="connsiteY2" fmla="*/ 390524 h 390524"/>
                      <a:gd name="connsiteX3" fmla="*/ 161196 w 837552"/>
                      <a:gd name="connsiteY3" fmla="*/ 255270 h 390524"/>
                      <a:gd name="connsiteX0" fmla="*/ 161196 w 837552"/>
                      <a:gd name="connsiteY0" fmla="*/ 255270 h 390524"/>
                      <a:gd name="connsiteX1" fmla="*/ 837471 w 837552"/>
                      <a:gd name="connsiteY1" fmla="*/ 0 h 390524"/>
                      <a:gd name="connsiteX2" fmla="*/ 4986 w 837552"/>
                      <a:gd name="connsiteY2" fmla="*/ 390524 h 390524"/>
                      <a:gd name="connsiteX3" fmla="*/ 161196 w 837552"/>
                      <a:gd name="connsiteY3" fmla="*/ 255270 h 390524"/>
                      <a:gd name="connsiteX0" fmla="*/ 161926 w 838282"/>
                      <a:gd name="connsiteY0" fmla="*/ 255270 h 390524"/>
                      <a:gd name="connsiteX1" fmla="*/ 838201 w 838282"/>
                      <a:gd name="connsiteY1" fmla="*/ 0 h 390524"/>
                      <a:gd name="connsiteX2" fmla="*/ 5716 w 838282"/>
                      <a:gd name="connsiteY2" fmla="*/ 390524 h 390524"/>
                      <a:gd name="connsiteX3" fmla="*/ 161926 w 838282"/>
                      <a:gd name="connsiteY3" fmla="*/ 255270 h 390524"/>
                      <a:gd name="connsiteX0" fmla="*/ 161926 w 838282"/>
                      <a:gd name="connsiteY0" fmla="*/ 255270 h 390524"/>
                      <a:gd name="connsiteX1" fmla="*/ 838201 w 838282"/>
                      <a:gd name="connsiteY1" fmla="*/ 0 h 390524"/>
                      <a:gd name="connsiteX2" fmla="*/ 5716 w 838282"/>
                      <a:gd name="connsiteY2" fmla="*/ 390524 h 390524"/>
                      <a:gd name="connsiteX3" fmla="*/ 161926 w 838282"/>
                      <a:gd name="connsiteY3" fmla="*/ 255270 h 390524"/>
                      <a:gd name="connsiteX0" fmla="*/ 161926 w 838282"/>
                      <a:gd name="connsiteY0" fmla="*/ 255270 h 390524"/>
                      <a:gd name="connsiteX1" fmla="*/ 838201 w 838282"/>
                      <a:gd name="connsiteY1" fmla="*/ 0 h 390524"/>
                      <a:gd name="connsiteX2" fmla="*/ 5716 w 838282"/>
                      <a:gd name="connsiteY2" fmla="*/ 390524 h 390524"/>
                      <a:gd name="connsiteX3" fmla="*/ 161926 w 838282"/>
                      <a:gd name="connsiteY3" fmla="*/ 255270 h 390524"/>
                    </a:gdLst>
                    <a:ahLst/>
                    <a:cxnLst>
                      <a:cxn ang="0">
                        <a:pos x="connsiteX0" y="connsiteY0"/>
                      </a:cxn>
                      <a:cxn ang="0">
                        <a:pos x="connsiteX1" y="connsiteY1"/>
                      </a:cxn>
                      <a:cxn ang="0">
                        <a:pos x="connsiteX2" y="connsiteY2"/>
                      </a:cxn>
                      <a:cxn ang="0">
                        <a:pos x="connsiteX3" y="connsiteY3"/>
                      </a:cxn>
                    </a:cxnLst>
                    <a:rect l="l" t="t" r="r" b="b"/>
                    <a:pathLst>
                      <a:path w="838282" h="390524">
                        <a:moveTo>
                          <a:pt x="161926" y="255270"/>
                        </a:moveTo>
                        <a:cubicBezTo>
                          <a:pt x="472441" y="142875"/>
                          <a:pt x="727711" y="169545"/>
                          <a:pt x="838201" y="0"/>
                        </a:cubicBezTo>
                        <a:cubicBezTo>
                          <a:pt x="847091" y="182245"/>
                          <a:pt x="124461" y="227329"/>
                          <a:pt x="5716" y="390524"/>
                        </a:cubicBezTo>
                        <a:cubicBezTo>
                          <a:pt x="-16509" y="360679"/>
                          <a:pt x="24131" y="298450"/>
                          <a:pt x="161926" y="255270"/>
                        </a:cubicBezTo>
                        <a:close/>
                      </a:path>
                    </a:pathLst>
                  </a:custGeom>
                  <a:gradFill>
                    <a:gsLst>
                      <a:gs pos="0">
                        <a:schemeClr val="bg1">
                          <a:lumMod val="85000"/>
                        </a:schemeClr>
                      </a:gs>
                      <a:gs pos="100000">
                        <a:schemeClr val="bg1">
                          <a:lumMod val="75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ectangle 1">
                    <a:extLst>
                      <a:ext uri="{FF2B5EF4-FFF2-40B4-BE49-F238E27FC236}">
                        <a16:creationId xmlns:a16="http://schemas.microsoft.com/office/drawing/2014/main" id="{EBFC101C-690A-4862-8F76-F55721F85E81}"/>
                      </a:ext>
                    </a:extLst>
                  </p:cNvPr>
                  <p:cNvSpPr/>
                  <p:nvPr/>
                </p:nvSpPr>
                <p:spPr>
                  <a:xfrm>
                    <a:off x="1903677" y="1729740"/>
                    <a:ext cx="2658545" cy="906780"/>
                  </a:xfrm>
                  <a:custGeom>
                    <a:avLst/>
                    <a:gdLst>
                      <a:gd name="connsiteX0" fmla="*/ 0 w 819150"/>
                      <a:gd name="connsiteY0" fmla="*/ 0 h 238125"/>
                      <a:gd name="connsiteX1" fmla="*/ 819150 w 819150"/>
                      <a:gd name="connsiteY1" fmla="*/ 0 h 238125"/>
                      <a:gd name="connsiteX2" fmla="*/ 819150 w 819150"/>
                      <a:gd name="connsiteY2" fmla="*/ 238125 h 238125"/>
                      <a:gd name="connsiteX3" fmla="*/ 0 w 819150"/>
                      <a:gd name="connsiteY3" fmla="*/ 238125 h 238125"/>
                      <a:gd name="connsiteX4" fmla="*/ 0 w 819150"/>
                      <a:gd name="connsiteY4" fmla="*/ 0 h 238125"/>
                      <a:gd name="connsiteX0" fmla="*/ 0 w 1897380"/>
                      <a:gd name="connsiteY0" fmla="*/ 0 h 352425"/>
                      <a:gd name="connsiteX1" fmla="*/ 819150 w 1897380"/>
                      <a:gd name="connsiteY1" fmla="*/ 0 h 352425"/>
                      <a:gd name="connsiteX2" fmla="*/ 1897380 w 1897380"/>
                      <a:gd name="connsiteY2" fmla="*/ 352425 h 352425"/>
                      <a:gd name="connsiteX3" fmla="*/ 0 w 1897380"/>
                      <a:gd name="connsiteY3" fmla="*/ 238125 h 352425"/>
                      <a:gd name="connsiteX4" fmla="*/ 0 w 1897380"/>
                      <a:gd name="connsiteY4" fmla="*/ 0 h 352425"/>
                      <a:gd name="connsiteX0" fmla="*/ 0 w 1891665"/>
                      <a:gd name="connsiteY0" fmla="*/ 0 h 361950"/>
                      <a:gd name="connsiteX1" fmla="*/ 819150 w 1891665"/>
                      <a:gd name="connsiteY1" fmla="*/ 0 h 361950"/>
                      <a:gd name="connsiteX2" fmla="*/ 1891665 w 1891665"/>
                      <a:gd name="connsiteY2" fmla="*/ 361950 h 361950"/>
                      <a:gd name="connsiteX3" fmla="*/ 0 w 1891665"/>
                      <a:gd name="connsiteY3" fmla="*/ 238125 h 361950"/>
                      <a:gd name="connsiteX4" fmla="*/ 0 w 1891665"/>
                      <a:gd name="connsiteY4" fmla="*/ 0 h 361950"/>
                      <a:gd name="connsiteX0" fmla="*/ 0 w 1891665"/>
                      <a:gd name="connsiteY0" fmla="*/ 22860 h 384810"/>
                      <a:gd name="connsiteX1" fmla="*/ 447675 w 1891665"/>
                      <a:gd name="connsiteY1" fmla="*/ 0 h 384810"/>
                      <a:gd name="connsiteX2" fmla="*/ 1891665 w 1891665"/>
                      <a:gd name="connsiteY2" fmla="*/ 384810 h 384810"/>
                      <a:gd name="connsiteX3" fmla="*/ 0 w 1891665"/>
                      <a:gd name="connsiteY3" fmla="*/ 260985 h 384810"/>
                      <a:gd name="connsiteX4" fmla="*/ 0 w 1891665"/>
                      <a:gd name="connsiteY4" fmla="*/ 22860 h 384810"/>
                      <a:gd name="connsiteX0" fmla="*/ 0 w 2657475"/>
                      <a:gd name="connsiteY0" fmla="*/ 0 h 901065"/>
                      <a:gd name="connsiteX1" fmla="*/ 1213485 w 2657475"/>
                      <a:gd name="connsiteY1" fmla="*/ 516255 h 901065"/>
                      <a:gd name="connsiteX2" fmla="*/ 2657475 w 2657475"/>
                      <a:gd name="connsiteY2" fmla="*/ 901065 h 901065"/>
                      <a:gd name="connsiteX3" fmla="*/ 765810 w 2657475"/>
                      <a:gd name="connsiteY3" fmla="*/ 777240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57475"/>
                      <a:gd name="connsiteY0" fmla="*/ 0 h 901065"/>
                      <a:gd name="connsiteX1" fmla="*/ 1213485 w 2657475"/>
                      <a:gd name="connsiteY1" fmla="*/ 516255 h 901065"/>
                      <a:gd name="connsiteX2" fmla="*/ 2657475 w 2657475"/>
                      <a:gd name="connsiteY2" fmla="*/ 901065 h 901065"/>
                      <a:gd name="connsiteX3" fmla="*/ 1202055 w 2657475"/>
                      <a:gd name="connsiteY3" fmla="*/ 573405 h 901065"/>
                      <a:gd name="connsiteX4" fmla="*/ 0 w 2657475"/>
                      <a:gd name="connsiteY4" fmla="*/ 0 h 901065"/>
                      <a:gd name="connsiteX0" fmla="*/ 0 w 2661471"/>
                      <a:gd name="connsiteY0" fmla="*/ 0 h 901065"/>
                      <a:gd name="connsiteX1" fmla="*/ 1213485 w 2661471"/>
                      <a:gd name="connsiteY1" fmla="*/ 516255 h 901065"/>
                      <a:gd name="connsiteX2" fmla="*/ 2657475 w 2661471"/>
                      <a:gd name="connsiteY2" fmla="*/ 901065 h 901065"/>
                      <a:gd name="connsiteX3" fmla="*/ 1202055 w 2661471"/>
                      <a:gd name="connsiteY3" fmla="*/ 573405 h 901065"/>
                      <a:gd name="connsiteX4" fmla="*/ 0 w 2661471"/>
                      <a:gd name="connsiteY4" fmla="*/ 0 h 901065"/>
                      <a:gd name="connsiteX0" fmla="*/ 0 w 2661471"/>
                      <a:gd name="connsiteY0" fmla="*/ 0 h 901065"/>
                      <a:gd name="connsiteX1" fmla="*/ 1213485 w 2661471"/>
                      <a:gd name="connsiteY1" fmla="*/ 516255 h 901065"/>
                      <a:gd name="connsiteX2" fmla="*/ 2657475 w 2661471"/>
                      <a:gd name="connsiteY2" fmla="*/ 901065 h 901065"/>
                      <a:gd name="connsiteX3" fmla="*/ 1202055 w 2661471"/>
                      <a:gd name="connsiteY3" fmla="*/ 573405 h 901065"/>
                      <a:gd name="connsiteX4" fmla="*/ 0 w 2661471"/>
                      <a:gd name="connsiteY4" fmla="*/ 0 h 901065"/>
                      <a:gd name="connsiteX0" fmla="*/ 0 w 2659573"/>
                      <a:gd name="connsiteY0" fmla="*/ 0 h 899160"/>
                      <a:gd name="connsiteX1" fmla="*/ 1213485 w 2659573"/>
                      <a:gd name="connsiteY1" fmla="*/ 516255 h 899160"/>
                      <a:gd name="connsiteX2" fmla="*/ 2655570 w 2659573"/>
                      <a:gd name="connsiteY2" fmla="*/ 899160 h 899160"/>
                      <a:gd name="connsiteX3" fmla="*/ 1202055 w 2659573"/>
                      <a:gd name="connsiteY3" fmla="*/ 573405 h 899160"/>
                      <a:gd name="connsiteX4" fmla="*/ 0 w 2659573"/>
                      <a:gd name="connsiteY4" fmla="*/ 0 h 899160"/>
                      <a:gd name="connsiteX0" fmla="*/ 0 w 2660149"/>
                      <a:gd name="connsiteY0" fmla="*/ 0 h 899160"/>
                      <a:gd name="connsiteX1" fmla="*/ 1213485 w 2660149"/>
                      <a:gd name="connsiteY1" fmla="*/ 516255 h 899160"/>
                      <a:gd name="connsiteX2" fmla="*/ 2655570 w 2660149"/>
                      <a:gd name="connsiteY2" fmla="*/ 899160 h 899160"/>
                      <a:gd name="connsiteX3" fmla="*/ 1202055 w 2660149"/>
                      <a:gd name="connsiteY3" fmla="*/ 573405 h 899160"/>
                      <a:gd name="connsiteX4" fmla="*/ 0 w 2660149"/>
                      <a:gd name="connsiteY4" fmla="*/ 0 h 899160"/>
                      <a:gd name="connsiteX0" fmla="*/ 0 w 2660149"/>
                      <a:gd name="connsiteY0" fmla="*/ 0 h 899160"/>
                      <a:gd name="connsiteX1" fmla="*/ 1213485 w 2660149"/>
                      <a:gd name="connsiteY1" fmla="*/ 516255 h 899160"/>
                      <a:gd name="connsiteX2" fmla="*/ 2655570 w 2660149"/>
                      <a:gd name="connsiteY2" fmla="*/ 899160 h 899160"/>
                      <a:gd name="connsiteX3" fmla="*/ 1211580 w 2660149"/>
                      <a:gd name="connsiteY3" fmla="*/ 552450 h 899160"/>
                      <a:gd name="connsiteX4" fmla="*/ 0 w 2660149"/>
                      <a:gd name="connsiteY4" fmla="*/ 0 h 899160"/>
                      <a:gd name="connsiteX0" fmla="*/ 0 w 2660149"/>
                      <a:gd name="connsiteY0" fmla="*/ 0 h 899160"/>
                      <a:gd name="connsiteX1" fmla="*/ 1213485 w 2660149"/>
                      <a:gd name="connsiteY1" fmla="*/ 516255 h 899160"/>
                      <a:gd name="connsiteX2" fmla="*/ 2655570 w 2660149"/>
                      <a:gd name="connsiteY2" fmla="*/ 899160 h 899160"/>
                      <a:gd name="connsiteX3" fmla="*/ 1219200 w 2660149"/>
                      <a:gd name="connsiteY3" fmla="*/ 537210 h 899160"/>
                      <a:gd name="connsiteX4" fmla="*/ 0 w 2660149"/>
                      <a:gd name="connsiteY4" fmla="*/ 0 h 899160"/>
                      <a:gd name="connsiteX0" fmla="*/ 0 w 2660149"/>
                      <a:gd name="connsiteY0" fmla="*/ 0 h 899160"/>
                      <a:gd name="connsiteX1" fmla="*/ 1213485 w 2660149"/>
                      <a:gd name="connsiteY1" fmla="*/ 516255 h 899160"/>
                      <a:gd name="connsiteX2" fmla="*/ 2655570 w 2660149"/>
                      <a:gd name="connsiteY2" fmla="*/ 899160 h 899160"/>
                      <a:gd name="connsiteX3" fmla="*/ 1215390 w 2660149"/>
                      <a:gd name="connsiteY3" fmla="*/ 546735 h 899160"/>
                      <a:gd name="connsiteX4" fmla="*/ 0 w 2660149"/>
                      <a:gd name="connsiteY4" fmla="*/ 0 h 899160"/>
                      <a:gd name="connsiteX0" fmla="*/ 0 w 2660149"/>
                      <a:gd name="connsiteY0" fmla="*/ 0 h 899160"/>
                      <a:gd name="connsiteX1" fmla="*/ 1213485 w 2660149"/>
                      <a:gd name="connsiteY1" fmla="*/ 516255 h 899160"/>
                      <a:gd name="connsiteX2" fmla="*/ 2655570 w 2660149"/>
                      <a:gd name="connsiteY2" fmla="*/ 899160 h 899160"/>
                      <a:gd name="connsiteX3" fmla="*/ 1215390 w 2660149"/>
                      <a:gd name="connsiteY3" fmla="*/ 546735 h 899160"/>
                      <a:gd name="connsiteX4" fmla="*/ 0 w 2660149"/>
                      <a:gd name="connsiteY4" fmla="*/ 0 h 899160"/>
                      <a:gd name="connsiteX0" fmla="*/ 0 w 2661623"/>
                      <a:gd name="connsiteY0" fmla="*/ 0 h 899160"/>
                      <a:gd name="connsiteX1" fmla="*/ 1213485 w 2661623"/>
                      <a:gd name="connsiteY1" fmla="*/ 516255 h 899160"/>
                      <a:gd name="connsiteX2" fmla="*/ 2655570 w 2661623"/>
                      <a:gd name="connsiteY2" fmla="*/ 899160 h 899160"/>
                      <a:gd name="connsiteX3" fmla="*/ 1215390 w 2661623"/>
                      <a:gd name="connsiteY3" fmla="*/ 546735 h 899160"/>
                      <a:gd name="connsiteX4" fmla="*/ 0 w 2661623"/>
                      <a:gd name="connsiteY4" fmla="*/ 0 h 899160"/>
                      <a:gd name="connsiteX0" fmla="*/ 0 w 2662442"/>
                      <a:gd name="connsiteY0" fmla="*/ 0 h 899160"/>
                      <a:gd name="connsiteX1" fmla="*/ 1213485 w 2662442"/>
                      <a:gd name="connsiteY1" fmla="*/ 516255 h 899160"/>
                      <a:gd name="connsiteX2" fmla="*/ 2655570 w 2662442"/>
                      <a:gd name="connsiteY2" fmla="*/ 899160 h 899160"/>
                      <a:gd name="connsiteX3" fmla="*/ 1215390 w 2662442"/>
                      <a:gd name="connsiteY3" fmla="*/ 546735 h 899160"/>
                      <a:gd name="connsiteX4" fmla="*/ 0 w 266244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4673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5816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5390 w 2661472"/>
                      <a:gd name="connsiteY3" fmla="*/ 55816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7295 w 2661472"/>
                      <a:gd name="connsiteY3" fmla="*/ 55054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7295 w 2661472"/>
                      <a:gd name="connsiteY3" fmla="*/ 55054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7295 w 2661472"/>
                      <a:gd name="connsiteY3" fmla="*/ 550545 h 899160"/>
                      <a:gd name="connsiteX4" fmla="*/ 0 w 2661472"/>
                      <a:gd name="connsiteY4" fmla="*/ 0 h 899160"/>
                      <a:gd name="connsiteX0" fmla="*/ 0 w 2661472"/>
                      <a:gd name="connsiteY0" fmla="*/ 0 h 899160"/>
                      <a:gd name="connsiteX1" fmla="*/ 1213485 w 2661472"/>
                      <a:gd name="connsiteY1" fmla="*/ 516255 h 899160"/>
                      <a:gd name="connsiteX2" fmla="*/ 2655570 w 2661472"/>
                      <a:gd name="connsiteY2" fmla="*/ 899160 h 899160"/>
                      <a:gd name="connsiteX3" fmla="*/ 1217295 w 2661472"/>
                      <a:gd name="connsiteY3" fmla="*/ 550545 h 899160"/>
                      <a:gd name="connsiteX4" fmla="*/ 0 w 2661472"/>
                      <a:gd name="connsiteY4" fmla="*/ 0 h 899160"/>
                      <a:gd name="connsiteX0" fmla="*/ 0 w 2658588"/>
                      <a:gd name="connsiteY0" fmla="*/ 0 h 899160"/>
                      <a:gd name="connsiteX1" fmla="*/ 1213485 w 2658588"/>
                      <a:gd name="connsiteY1" fmla="*/ 516255 h 899160"/>
                      <a:gd name="connsiteX2" fmla="*/ 2655570 w 2658588"/>
                      <a:gd name="connsiteY2" fmla="*/ 899160 h 899160"/>
                      <a:gd name="connsiteX3" fmla="*/ 1217295 w 2658588"/>
                      <a:gd name="connsiteY3" fmla="*/ 550545 h 899160"/>
                      <a:gd name="connsiteX4" fmla="*/ 0 w 2658588"/>
                      <a:gd name="connsiteY4" fmla="*/ 0 h 899160"/>
                      <a:gd name="connsiteX0" fmla="*/ 0 w 2659523"/>
                      <a:gd name="connsiteY0" fmla="*/ 0 h 899160"/>
                      <a:gd name="connsiteX1" fmla="*/ 1213485 w 2659523"/>
                      <a:gd name="connsiteY1" fmla="*/ 516255 h 899160"/>
                      <a:gd name="connsiteX2" fmla="*/ 2655570 w 2659523"/>
                      <a:gd name="connsiteY2" fmla="*/ 899160 h 899160"/>
                      <a:gd name="connsiteX3" fmla="*/ 1217295 w 2659523"/>
                      <a:gd name="connsiteY3" fmla="*/ 550545 h 899160"/>
                      <a:gd name="connsiteX4" fmla="*/ 0 w 2659523"/>
                      <a:gd name="connsiteY4" fmla="*/ 0 h 899160"/>
                      <a:gd name="connsiteX0" fmla="*/ 0 w 2659601"/>
                      <a:gd name="connsiteY0" fmla="*/ 0 h 899160"/>
                      <a:gd name="connsiteX1" fmla="*/ 1213485 w 2659601"/>
                      <a:gd name="connsiteY1" fmla="*/ 516255 h 899160"/>
                      <a:gd name="connsiteX2" fmla="*/ 2655570 w 2659601"/>
                      <a:gd name="connsiteY2" fmla="*/ 899160 h 899160"/>
                      <a:gd name="connsiteX3" fmla="*/ 1217295 w 2659601"/>
                      <a:gd name="connsiteY3" fmla="*/ 550545 h 899160"/>
                      <a:gd name="connsiteX4" fmla="*/ 0 w 2659601"/>
                      <a:gd name="connsiteY4" fmla="*/ 0 h 899160"/>
                      <a:gd name="connsiteX0" fmla="*/ 0 w 2656966"/>
                      <a:gd name="connsiteY0" fmla="*/ 0 h 899160"/>
                      <a:gd name="connsiteX1" fmla="*/ 1213485 w 2656966"/>
                      <a:gd name="connsiteY1" fmla="*/ 516255 h 899160"/>
                      <a:gd name="connsiteX2" fmla="*/ 2655570 w 2656966"/>
                      <a:gd name="connsiteY2" fmla="*/ 899160 h 899160"/>
                      <a:gd name="connsiteX3" fmla="*/ 1217295 w 2656966"/>
                      <a:gd name="connsiteY3" fmla="*/ 550545 h 899160"/>
                      <a:gd name="connsiteX4" fmla="*/ 0 w 2656966"/>
                      <a:gd name="connsiteY4" fmla="*/ 0 h 899160"/>
                      <a:gd name="connsiteX0" fmla="*/ 0 w 2661585"/>
                      <a:gd name="connsiteY0" fmla="*/ 0 h 899160"/>
                      <a:gd name="connsiteX1" fmla="*/ 1213485 w 2661585"/>
                      <a:gd name="connsiteY1" fmla="*/ 516255 h 899160"/>
                      <a:gd name="connsiteX2" fmla="*/ 2655570 w 2661585"/>
                      <a:gd name="connsiteY2" fmla="*/ 899160 h 899160"/>
                      <a:gd name="connsiteX3" fmla="*/ 1217295 w 2661585"/>
                      <a:gd name="connsiteY3" fmla="*/ 550545 h 899160"/>
                      <a:gd name="connsiteX4" fmla="*/ 0 w 2661585"/>
                      <a:gd name="connsiteY4" fmla="*/ 0 h 899160"/>
                      <a:gd name="connsiteX0" fmla="*/ 0 w 2665589"/>
                      <a:gd name="connsiteY0" fmla="*/ 0 h 899160"/>
                      <a:gd name="connsiteX1" fmla="*/ 1213485 w 2665589"/>
                      <a:gd name="connsiteY1" fmla="*/ 516255 h 899160"/>
                      <a:gd name="connsiteX2" fmla="*/ 2655570 w 2665589"/>
                      <a:gd name="connsiteY2" fmla="*/ 899160 h 899160"/>
                      <a:gd name="connsiteX3" fmla="*/ 1217295 w 2665589"/>
                      <a:gd name="connsiteY3" fmla="*/ 550545 h 899160"/>
                      <a:gd name="connsiteX4" fmla="*/ 0 w 2665589"/>
                      <a:gd name="connsiteY4" fmla="*/ 0 h 899160"/>
                      <a:gd name="connsiteX0" fmla="*/ 0 w 2662319"/>
                      <a:gd name="connsiteY0" fmla="*/ 0 h 899160"/>
                      <a:gd name="connsiteX1" fmla="*/ 1213485 w 2662319"/>
                      <a:gd name="connsiteY1" fmla="*/ 516255 h 899160"/>
                      <a:gd name="connsiteX2" fmla="*/ 2655570 w 2662319"/>
                      <a:gd name="connsiteY2" fmla="*/ 899160 h 899160"/>
                      <a:gd name="connsiteX3" fmla="*/ 1217295 w 2662319"/>
                      <a:gd name="connsiteY3" fmla="*/ 550545 h 899160"/>
                      <a:gd name="connsiteX4" fmla="*/ 0 w 2662319"/>
                      <a:gd name="connsiteY4" fmla="*/ 0 h 899160"/>
                      <a:gd name="connsiteX0" fmla="*/ 0 w 2661911"/>
                      <a:gd name="connsiteY0" fmla="*/ 0 h 899160"/>
                      <a:gd name="connsiteX1" fmla="*/ 1213485 w 2661911"/>
                      <a:gd name="connsiteY1" fmla="*/ 516255 h 899160"/>
                      <a:gd name="connsiteX2" fmla="*/ 2655570 w 2661911"/>
                      <a:gd name="connsiteY2" fmla="*/ 899160 h 899160"/>
                      <a:gd name="connsiteX3" fmla="*/ 1217295 w 2661911"/>
                      <a:gd name="connsiteY3" fmla="*/ 550545 h 899160"/>
                      <a:gd name="connsiteX4" fmla="*/ 0 w 2661911"/>
                      <a:gd name="connsiteY4" fmla="*/ 0 h 899160"/>
                      <a:gd name="connsiteX0" fmla="*/ 0 w 2661470"/>
                      <a:gd name="connsiteY0" fmla="*/ 0 h 899160"/>
                      <a:gd name="connsiteX1" fmla="*/ 1213485 w 2661470"/>
                      <a:gd name="connsiteY1" fmla="*/ 516255 h 899160"/>
                      <a:gd name="connsiteX2" fmla="*/ 2655570 w 2661470"/>
                      <a:gd name="connsiteY2" fmla="*/ 899160 h 899160"/>
                      <a:gd name="connsiteX3" fmla="*/ 1217295 w 2661470"/>
                      <a:gd name="connsiteY3" fmla="*/ 550545 h 899160"/>
                      <a:gd name="connsiteX4" fmla="*/ 0 w 2661470"/>
                      <a:gd name="connsiteY4" fmla="*/ 0 h 899160"/>
                      <a:gd name="connsiteX0" fmla="*/ 0 w 2661033"/>
                      <a:gd name="connsiteY0" fmla="*/ 0 h 899160"/>
                      <a:gd name="connsiteX1" fmla="*/ 1213485 w 2661033"/>
                      <a:gd name="connsiteY1" fmla="*/ 516255 h 899160"/>
                      <a:gd name="connsiteX2" fmla="*/ 2655570 w 2661033"/>
                      <a:gd name="connsiteY2" fmla="*/ 899160 h 899160"/>
                      <a:gd name="connsiteX3" fmla="*/ 1217295 w 2661033"/>
                      <a:gd name="connsiteY3" fmla="*/ 550545 h 899160"/>
                      <a:gd name="connsiteX4" fmla="*/ 0 w 2661033"/>
                      <a:gd name="connsiteY4" fmla="*/ 0 h 899160"/>
                      <a:gd name="connsiteX0" fmla="*/ 0 w 2661033"/>
                      <a:gd name="connsiteY0" fmla="*/ 0 h 899160"/>
                      <a:gd name="connsiteX1" fmla="*/ 1213485 w 2661033"/>
                      <a:gd name="connsiteY1" fmla="*/ 516255 h 899160"/>
                      <a:gd name="connsiteX2" fmla="*/ 2655570 w 2661033"/>
                      <a:gd name="connsiteY2" fmla="*/ 899160 h 899160"/>
                      <a:gd name="connsiteX3" fmla="*/ 1217295 w 2661033"/>
                      <a:gd name="connsiteY3" fmla="*/ 550545 h 899160"/>
                      <a:gd name="connsiteX4" fmla="*/ 0 w 2661033"/>
                      <a:gd name="connsiteY4" fmla="*/ 0 h 899160"/>
                      <a:gd name="connsiteX0" fmla="*/ 0 w 2661033"/>
                      <a:gd name="connsiteY0" fmla="*/ 0 h 899160"/>
                      <a:gd name="connsiteX1" fmla="*/ 1213485 w 2661033"/>
                      <a:gd name="connsiteY1" fmla="*/ 516255 h 899160"/>
                      <a:gd name="connsiteX2" fmla="*/ 2655570 w 2661033"/>
                      <a:gd name="connsiteY2" fmla="*/ 899160 h 899160"/>
                      <a:gd name="connsiteX3" fmla="*/ 1217295 w 2661033"/>
                      <a:gd name="connsiteY3" fmla="*/ 550545 h 899160"/>
                      <a:gd name="connsiteX4" fmla="*/ 0 w 2661033"/>
                      <a:gd name="connsiteY4" fmla="*/ 0 h 899160"/>
                      <a:gd name="connsiteX0" fmla="*/ 0 w 2661033"/>
                      <a:gd name="connsiteY0" fmla="*/ 0 h 899160"/>
                      <a:gd name="connsiteX1" fmla="*/ 1213485 w 2661033"/>
                      <a:gd name="connsiteY1" fmla="*/ 516255 h 899160"/>
                      <a:gd name="connsiteX2" fmla="*/ 2655570 w 2661033"/>
                      <a:gd name="connsiteY2" fmla="*/ 899160 h 899160"/>
                      <a:gd name="connsiteX3" fmla="*/ 1217295 w 2661033"/>
                      <a:gd name="connsiteY3" fmla="*/ 550545 h 899160"/>
                      <a:gd name="connsiteX4" fmla="*/ 0 w 2661033"/>
                      <a:gd name="connsiteY4" fmla="*/ 0 h 899160"/>
                      <a:gd name="connsiteX0" fmla="*/ 0 w 2657223"/>
                      <a:gd name="connsiteY0" fmla="*/ 0 h 906780"/>
                      <a:gd name="connsiteX1" fmla="*/ 1209675 w 2657223"/>
                      <a:gd name="connsiteY1" fmla="*/ 523875 h 906780"/>
                      <a:gd name="connsiteX2" fmla="*/ 2651760 w 2657223"/>
                      <a:gd name="connsiteY2" fmla="*/ 906780 h 906780"/>
                      <a:gd name="connsiteX3" fmla="*/ 1213485 w 2657223"/>
                      <a:gd name="connsiteY3" fmla="*/ 558165 h 906780"/>
                      <a:gd name="connsiteX4" fmla="*/ 0 w 2657223"/>
                      <a:gd name="connsiteY4" fmla="*/ 0 h 906780"/>
                      <a:gd name="connsiteX0" fmla="*/ 0 w 2657223"/>
                      <a:gd name="connsiteY0" fmla="*/ 0 h 906780"/>
                      <a:gd name="connsiteX1" fmla="*/ 1209675 w 2657223"/>
                      <a:gd name="connsiteY1" fmla="*/ 523875 h 906780"/>
                      <a:gd name="connsiteX2" fmla="*/ 2651760 w 2657223"/>
                      <a:gd name="connsiteY2" fmla="*/ 906780 h 906780"/>
                      <a:gd name="connsiteX3" fmla="*/ 1213485 w 2657223"/>
                      <a:gd name="connsiteY3" fmla="*/ 558165 h 906780"/>
                      <a:gd name="connsiteX4" fmla="*/ 0 w 2657223"/>
                      <a:gd name="connsiteY4" fmla="*/ 0 h 906780"/>
                      <a:gd name="connsiteX0" fmla="*/ 1322 w 2658545"/>
                      <a:gd name="connsiteY0" fmla="*/ 0 h 906780"/>
                      <a:gd name="connsiteX1" fmla="*/ 1210997 w 2658545"/>
                      <a:gd name="connsiteY1" fmla="*/ 523875 h 906780"/>
                      <a:gd name="connsiteX2" fmla="*/ 2653082 w 2658545"/>
                      <a:gd name="connsiteY2" fmla="*/ 906780 h 906780"/>
                      <a:gd name="connsiteX3" fmla="*/ 1214807 w 2658545"/>
                      <a:gd name="connsiteY3" fmla="*/ 558165 h 906780"/>
                      <a:gd name="connsiteX4" fmla="*/ 1322 w 2658545"/>
                      <a:gd name="connsiteY4" fmla="*/ 0 h 906780"/>
                      <a:gd name="connsiteX0" fmla="*/ 1322 w 2658545"/>
                      <a:gd name="connsiteY0" fmla="*/ 0 h 906780"/>
                      <a:gd name="connsiteX1" fmla="*/ 1210997 w 2658545"/>
                      <a:gd name="connsiteY1" fmla="*/ 523875 h 906780"/>
                      <a:gd name="connsiteX2" fmla="*/ 2653082 w 2658545"/>
                      <a:gd name="connsiteY2" fmla="*/ 906780 h 906780"/>
                      <a:gd name="connsiteX3" fmla="*/ 1214807 w 2658545"/>
                      <a:gd name="connsiteY3" fmla="*/ 568325 h 906780"/>
                      <a:gd name="connsiteX4" fmla="*/ 1322 w 2658545"/>
                      <a:gd name="connsiteY4" fmla="*/ 0 h 906780"/>
                      <a:gd name="connsiteX0" fmla="*/ 1322 w 2658545"/>
                      <a:gd name="connsiteY0" fmla="*/ 0 h 906780"/>
                      <a:gd name="connsiteX1" fmla="*/ 1210997 w 2658545"/>
                      <a:gd name="connsiteY1" fmla="*/ 523875 h 906780"/>
                      <a:gd name="connsiteX2" fmla="*/ 2653082 w 2658545"/>
                      <a:gd name="connsiteY2" fmla="*/ 906780 h 906780"/>
                      <a:gd name="connsiteX3" fmla="*/ 1214807 w 2658545"/>
                      <a:gd name="connsiteY3" fmla="*/ 568325 h 906780"/>
                      <a:gd name="connsiteX4" fmla="*/ 1322 w 2658545"/>
                      <a:gd name="connsiteY4" fmla="*/ 0 h 906780"/>
                      <a:gd name="connsiteX0" fmla="*/ 1322 w 2658545"/>
                      <a:gd name="connsiteY0" fmla="*/ 0 h 906780"/>
                      <a:gd name="connsiteX1" fmla="*/ 1210997 w 2658545"/>
                      <a:gd name="connsiteY1" fmla="*/ 523875 h 906780"/>
                      <a:gd name="connsiteX2" fmla="*/ 2653082 w 2658545"/>
                      <a:gd name="connsiteY2" fmla="*/ 906780 h 906780"/>
                      <a:gd name="connsiteX3" fmla="*/ 1214807 w 2658545"/>
                      <a:gd name="connsiteY3" fmla="*/ 568325 h 906780"/>
                      <a:gd name="connsiteX4" fmla="*/ 1322 w 2658545"/>
                      <a:gd name="connsiteY4" fmla="*/ 0 h 906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8545" h="906780">
                        <a:moveTo>
                          <a:pt x="1322" y="0"/>
                        </a:moveTo>
                        <a:cubicBezTo>
                          <a:pt x="59107" y="217805"/>
                          <a:pt x="886512" y="445135"/>
                          <a:pt x="1210997" y="523875"/>
                        </a:cubicBezTo>
                        <a:cubicBezTo>
                          <a:pt x="1694232" y="673100"/>
                          <a:pt x="2743252" y="656590"/>
                          <a:pt x="2653082" y="906780"/>
                        </a:cubicBezTo>
                        <a:cubicBezTo>
                          <a:pt x="2601647" y="715010"/>
                          <a:pt x="1955852" y="758190"/>
                          <a:pt x="1214807" y="568325"/>
                        </a:cubicBezTo>
                        <a:cubicBezTo>
                          <a:pt x="581712" y="434340"/>
                          <a:pt x="-32333" y="173990"/>
                          <a:pt x="1322" y="0"/>
                        </a:cubicBezTo>
                        <a:close/>
                      </a:path>
                    </a:pathLst>
                  </a:custGeom>
                  <a:gradFill>
                    <a:gsLst>
                      <a:gs pos="0">
                        <a:schemeClr val="bg1">
                          <a:lumMod val="85000"/>
                        </a:schemeClr>
                      </a:gs>
                      <a:gs pos="100000">
                        <a:schemeClr val="bg1">
                          <a:lumMod val="75000"/>
                        </a:schemeClr>
                      </a:gs>
                    </a:gsLst>
                    <a:lin ang="108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ectangle 6">
                    <a:extLst>
                      <a:ext uri="{FF2B5EF4-FFF2-40B4-BE49-F238E27FC236}">
                        <a16:creationId xmlns:a16="http://schemas.microsoft.com/office/drawing/2014/main" id="{D312240A-04AC-4C3C-AC29-31BC9B3C89A0}"/>
                      </a:ext>
                    </a:extLst>
                  </p:cNvPr>
                  <p:cNvSpPr/>
                  <p:nvPr/>
                </p:nvSpPr>
                <p:spPr>
                  <a:xfrm>
                    <a:off x="2585720" y="2671064"/>
                    <a:ext cx="2928073" cy="1975549"/>
                  </a:xfrm>
                  <a:custGeom>
                    <a:avLst/>
                    <a:gdLst>
                      <a:gd name="connsiteX0" fmla="*/ 0 w 782320"/>
                      <a:gd name="connsiteY0" fmla="*/ 0 h 150813"/>
                      <a:gd name="connsiteX1" fmla="*/ 782320 w 782320"/>
                      <a:gd name="connsiteY1" fmla="*/ 0 h 150813"/>
                      <a:gd name="connsiteX2" fmla="*/ 782320 w 782320"/>
                      <a:gd name="connsiteY2" fmla="*/ 150813 h 150813"/>
                      <a:gd name="connsiteX3" fmla="*/ 0 w 782320"/>
                      <a:gd name="connsiteY3" fmla="*/ 150813 h 150813"/>
                      <a:gd name="connsiteX4" fmla="*/ 0 w 782320"/>
                      <a:gd name="connsiteY4" fmla="*/ 0 h 150813"/>
                      <a:gd name="connsiteX0" fmla="*/ 975360 w 1757680"/>
                      <a:gd name="connsiteY0" fmla="*/ 0 h 252413"/>
                      <a:gd name="connsiteX1" fmla="*/ 1757680 w 1757680"/>
                      <a:gd name="connsiteY1" fmla="*/ 0 h 252413"/>
                      <a:gd name="connsiteX2" fmla="*/ 1757680 w 1757680"/>
                      <a:gd name="connsiteY2" fmla="*/ 150813 h 252413"/>
                      <a:gd name="connsiteX3" fmla="*/ 0 w 1757680"/>
                      <a:gd name="connsiteY3" fmla="*/ 252413 h 252413"/>
                      <a:gd name="connsiteX4" fmla="*/ 975360 w 1757680"/>
                      <a:gd name="connsiteY4" fmla="*/ 0 h 252413"/>
                      <a:gd name="connsiteX0" fmla="*/ 1092200 w 1757680"/>
                      <a:gd name="connsiteY0" fmla="*/ 0 h 750253"/>
                      <a:gd name="connsiteX1" fmla="*/ 1757680 w 1757680"/>
                      <a:gd name="connsiteY1" fmla="*/ 497840 h 750253"/>
                      <a:gd name="connsiteX2" fmla="*/ 1757680 w 1757680"/>
                      <a:gd name="connsiteY2" fmla="*/ 648653 h 750253"/>
                      <a:gd name="connsiteX3" fmla="*/ 0 w 1757680"/>
                      <a:gd name="connsiteY3" fmla="*/ 750253 h 750253"/>
                      <a:gd name="connsiteX4" fmla="*/ 1092200 w 1757680"/>
                      <a:gd name="connsiteY4" fmla="*/ 0 h 750253"/>
                      <a:gd name="connsiteX0" fmla="*/ 1092200 w 1757680"/>
                      <a:gd name="connsiteY0" fmla="*/ 0 h 750253"/>
                      <a:gd name="connsiteX1" fmla="*/ 1757680 w 1757680"/>
                      <a:gd name="connsiteY1" fmla="*/ 497840 h 750253"/>
                      <a:gd name="connsiteX2" fmla="*/ 1757680 w 1757680"/>
                      <a:gd name="connsiteY2" fmla="*/ 648653 h 750253"/>
                      <a:gd name="connsiteX3" fmla="*/ 0 w 1757680"/>
                      <a:gd name="connsiteY3" fmla="*/ 750253 h 750253"/>
                      <a:gd name="connsiteX4" fmla="*/ 1092200 w 1757680"/>
                      <a:gd name="connsiteY4" fmla="*/ 0 h 750253"/>
                      <a:gd name="connsiteX0" fmla="*/ 1092200 w 1757680"/>
                      <a:gd name="connsiteY0" fmla="*/ 0 h 750253"/>
                      <a:gd name="connsiteX1" fmla="*/ 1757680 w 1757680"/>
                      <a:gd name="connsiteY1" fmla="*/ 497840 h 750253"/>
                      <a:gd name="connsiteX2" fmla="*/ 1757680 w 1757680"/>
                      <a:gd name="connsiteY2" fmla="*/ 648653 h 750253"/>
                      <a:gd name="connsiteX3" fmla="*/ 0 w 1757680"/>
                      <a:gd name="connsiteY3" fmla="*/ 750253 h 750253"/>
                      <a:gd name="connsiteX4" fmla="*/ 1092200 w 1757680"/>
                      <a:gd name="connsiteY4" fmla="*/ 0 h 750253"/>
                      <a:gd name="connsiteX0" fmla="*/ 1092200 w 1757680"/>
                      <a:gd name="connsiteY0" fmla="*/ 0 h 750253"/>
                      <a:gd name="connsiteX1" fmla="*/ 1757680 w 1757680"/>
                      <a:gd name="connsiteY1" fmla="*/ 497840 h 750253"/>
                      <a:gd name="connsiteX2" fmla="*/ 1757680 w 1757680"/>
                      <a:gd name="connsiteY2" fmla="*/ 648653 h 750253"/>
                      <a:gd name="connsiteX3" fmla="*/ 0 w 1757680"/>
                      <a:gd name="connsiteY3" fmla="*/ 750253 h 750253"/>
                      <a:gd name="connsiteX4" fmla="*/ 1092200 w 1757680"/>
                      <a:gd name="connsiteY4" fmla="*/ 0 h 750253"/>
                      <a:gd name="connsiteX0" fmla="*/ 1092200 w 2915920"/>
                      <a:gd name="connsiteY0" fmla="*/ 1219200 h 1969453"/>
                      <a:gd name="connsiteX1" fmla="*/ 2915920 w 2915920"/>
                      <a:gd name="connsiteY1" fmla="*/ 0 h 1969453"/>
                      <a:gd name="connsiteX2" fmla="*/ 1757680 w 2915920"/>
                      <a:gd name="connsiteY2" fmla="*/ 1867853 h 1969453"/>
                      <a:gd name="connsiteX3" fmla="*/ 0 w 2915920"/>
                      <a:gd name="connsiteY3" fmla="*/ 1969453 h 1969453"/>
                      <a:gd name="connsiteX4" fmla="*/ 1092200 w 2915920"/>
                      <a:gd name="connsiteY4" fmla="*/ 1219200 h 1969453"/>
                      <a:gd name="connsiteX0" fmla="*/ 1092200 w 2917389"/>
                      <a:gd name="connsiteY0" fmla="*/ 1219200 h 1969453"/>
                      <a:gd name="connsiteX1" fmla="*/ 2915920 w 2917389"/>
                      <a:gd name="connsiteY1" fmla="*/ 0 h 1969453"/>
                      <a:gd name="connsiteX2" fmla="*/ 1757680 w 2917389"/>
                      <a:gd name="connsiteY2" fmla="*/ 1867853 h 1969453"/>
                      <a:gd name="connsiteX3" fmla="*/ 0 w 2917389"/>
                      <a:gd name="connsiteY3" fmla="*/ 1969453 h 1969453"/>
                      <a:gd name="connsiteX4" fmla="*/ 1092200 w 2917389"/>
                      <a:gd name="connsiteY4" fmla="*/ 1219200 h 1969453"/>
                      <a:gd name="connsiteX0" fmla="*/ 1092200 w 2915920"/>
                      <a:gd name="connsiteY0" fmla="*/ 1219200 h 1969453"/>
                      <a:gd name="connsiteX1" fmla="*/ 2915920 w 2915920"/>
                      <a:gd name="connsiteY1" fmla="*/ 0 h 1969453"/>
                      <a:gd name="connsiteX2" fmla="*/ 0 w 2915920"/>
                      <a:gd name="connsiteY2" fmla="*/ 1969453 h 1969453"/>
                      <a:gd name="connsiteX3" fmla="*/ 1092200 w 2915920"/>
                      <a:gd name="connsiteY3" fmla="*/ 1219200 h 1969453"/>
                      <a:gd name="connsiteX0" fmla="*/ 1092200 w 2915920"/>
                      <a:gd name="connsiteY0" fmla="*/ 1219200 h 1969453"/>
                      <a:gd name="connsiteX1" fmla="*/ 2915920 w 2915920"/>
                      <a:gd name="connsiteY1" fmla="*/ 0 h 1969453"/>
                      <a:gd name="connsiteX2" fmla="*/ 0 w 2915920"/>
                      <a:gd name="connsiteY2" fmla="*/ 1969453 h 1969453"/>
                      <a:gd name="connsiteX3" fmla="*/ 1092200 w 2915920"/>
                      <a:gd name="connsiteY3" fmla="*/ 1219200 h 1969453"/>
                      <a:gd name="connsiteX0" fmla="*/ 1092200 w 2924136"/>
                      <a:gd name="connsiteY0" fmla="*/ 1219200 h 1969453"/>
                      <a:gd name="connsiteX1" fmla="*/ 2915920 w 2924136"/>
                      <a:gd name="connsiteY1" fmla="*/ 0 h 1969453"/>
                      <a:gd name="connsiteX2" fmla="*/ 0 w 2924136"/>
                      <a:gd name="connsiteY2" fmla="*/ 1969453 h 1969453"/>
                      <a:gd name="connsiteX3" fmla="*/ 1092200 w 2924136"/>
                      <a:gd name="connsiteY3" fmla="*/ 1219200 h 1969453"/>
                      <a:gd name="connsiteX0" fmla="*/ 1092200 w 2924339"/>
                      <a:gd name="connsiteY0" fmla="*/ 1219200 h 1969453"/>
                      <a:gd name="connsiteX1" fmla="*/ 2915920 w 2924339"/>
                      <a:gd name="connsiteY1" fmla="*/ 0 h 1969453"/>
                      <a:gd name="connsiteX2" fmla="*/ 0 w 2924339"/>
                      <a:gd name="connsiteY2" fmla="*/ 1969453 h 1969453"/>
                      <a:gd name="connsiteX3" fmla="*/ 1092200 w 2924339"/>
                      <a:gd name="connsiteY3" fmla="*/ 1219200 h 1969453"/>
                      <a:gd name="connsiteX0" fmla="*/ 1116052 w 2948191"/>
                      <a:gd name="connsiteY0" fmla="*/ 1219200 h 1969453"/>
                      <a:gd name="connsiteX1" fmla="*/ 2939772 w 2948191"/>
                      <a:gd name="connsiteY1" fmla="*/ 0 h 1969453"/>
                      <a:gd name="connsiteX2" fmla="*/ 23852 w 2948191"/>
                      <a:gd name="connsiteY2" fmla="*/ 1969453 h 1969453"/>
                      <a:gd name="connsiteX3" fmla="*/ 1116052 w 2948191"/>
                      <a:gd name="connsiteY3" fmla="*/ 1219200 h 1969453"/>
                      <a:gd name="connsiteX0" fmla="*/ 1092204 w 2924343"/>
                      <a:gd name="connsiteY0" fmla="*/ 1219200 h 1969453"/>
                      <a:gd name="connsiteX1" fmla="*/ 2915924 w 2924343"/>
                      <a:gd name="connsiteY1" fmla="*/ 0 h 1969453"/>
                      <a:gd name="connsiteX2" fmla="*/ 4 w 2924343"/>
                      <a:gd name="connsiteY2" fmla="*/ 1969453 h 1969453"/>
                      <a:gd name="connsiteX3" fmla="*/ 1092204 w 2924343"/>
                      <a:gd name="connsiteY3" fmla="*/ 1219200 h 1969453"/>
                      <a:gd name="connsiteX0" fmla="*/ 1092200 w 2924339"/>
                      <a:gd name="connsiteY0" fmla="*/ 1219200 h 1969453"/>
                      <a:gd name="connsiteX1" fmla="*/ 2915920 w 2924339"/>
                      <a:gd name="connsiteY1" fmla="*/ 0 h 1969453"/>
                      <a:gd name="connsiteX2" fmla="*/ 0 w 2924339"/>
                      <a:gd name="connsiteY2" fmla="*/ 1969453 h 1969453"/>
                      <a:gd name="connsiteX3" fmla="*/ 1092200 w 2924339"/>
                      <a:gd name="connsiteY3" fmla="*/ 1219200 h 1969453"/>
                      <a:gd name="connsiteX0" fmla="*/ 1087120 w 2924339"/>
                      <a:gd name="connsiteY0" fmla="*/ 1198880 h 1969453"/>
                      <a:gd name="connsiteX1" fmla="*/ 2915920 w 2924339"/>
                      <a:gd name="connsiteY1" fmla="*/ 0 h 1969453"/>
                      <a:gd name="connsiteX2" fmla="*/ 0 w 2924339"/>
                      <a:gd name="connsiteY2" fmla="*/ 1969453 h 1969453"/>
                      <a:gd name="connsiteX3" fmla="*/ 1087120 w 2924339"/>
                      <a:gd name="connsiteY3" fmla="*/ 1198880 h 1969453"/>
                      <a:gd name="connsiteX0" fmla="*/ 1087120 w 2924339"/>
                      <a:gd name="connsiteY0" fmla="*/ 1198880 h 1969453"/>
                      <a:gd name="connsiteX1" fmla="*/ 2915920 w 2924339"/>
                      <a:gd name="connsiteY1" fmla="*/ 0 h 1969453"/>
                      <a:gd name="connsiteX2" fmla="*/ 0 w 2924339"/>
                      <a:gd name="connsiteY2" fmla="*/ 1969453 h 1969453"/>
                      <a:gd name="connsiteX3" fmla="*/ 1087120 w 2924339"/>
                      <a:gd name="connsiteY3" fmla="*/ 1198880 h 1969453"/>
                      <a:gd name="connsiteX0" fmla="*/ 1087120 w 2924339"/>
                      <a:gd name="connsiteY0" fmla="*/ 1198880 h 1969453"/>
                      <a:gd name="connsiteX1" fmla="*/ 2915920 w 2924339"/>
                      <a:gd name="connsiteY1" fmla="*/ 0 h 1969453"/>
                      <a:gd name="connsiteX2" fmla="*/ 0 w 2924339"/>
                      <a:gd name="connsiteY2" fmla="*/ 1969453 h 1969453"/>
                      <a:gd name="connsiteX3" fmla="*/ 1087120 w 2924339"/>
                      <a:gd name="connsiteY3" fmla="*/ 1198880 h 1969453"/>
                      <a:gd name="connsiteX0" fmla="*/ 1087120 w 2924339"/>
                      <a:gd name="connsiteY0" fmla="*/ 1198880 h 1969453"/>
                      <a:gd name="connsiteX1" fmla="*/ 2915920 w 2924339"/>
                      <a:gd name="connsiteY1" fmla="*/ 0 h 1969453"/>
                      <a:gd name="connsiteX2" fmla="*/ 0 w 2924339"/>
                      <a:gd name="connsiteY2" fmla="*/ 1969453 h 1969453"/>
                      <a:gd name="connsiteX3" fmla="*/ 1087120 w 2924339"/>
                      <a:gd name="connsiteY3" fmla="*/ 1198880 h 1969453"/>
                      <a:gd name="connsiteX0" fmla="*/ 1087120 w 2927311"/>
                      <a:gd name="connsiteY0" fmla="*/ 1198880 h 1969453"/>
                      <a:gd name="connsiteX1" fmla="*/ 2915920 w 2927311"/>
                      <a:gd name="connsiteY1" fmla="*/ 0 h 1969453"/>
                      <a:gd name="connsiteX2" fmla="*/ 0 w 2927311"/>
                      <a:gd name="connsiteY2" fmla="*/ 1969453 h 1969453"/>
                      <a:gd name="connsiteX3" fmla="*/ 1087120 w 2927311"/>
                      <a:gd name="connsiteY3" fmla="*/ 1198880 h 1969453"/>
                      <a:gd name="connsiteX0" fmla="*/ 1087120 w 2927311"/>
                      <a:gd name="connsiteY0" fmla="*/ 1198880 h 1969453"/>
                      <a:gd name="connsiteX1" fmla="*/ 2915920 w 2927311"/>
                      <a:gd name="connsiteY1" fmla="*/ 0 h 1969453"/>
                      <a:gd name="connsiteX2" fmla="*/ 0 w 2927311"/>
                      <a:gd name="connsiteY2" fmla="*/ 1969453 h 1969453"/>
                      <a:gd name="connsiteX3" fmla="*/ 1087120 w 2927311"/>
                      <a:gd name="connsiteY3" fmla="*/ 1198880 h 1969453"/>
                      <a:gd name="connsiteX0" fmla="*/ 1087120 w 2924324"/>
                      <a:gd name="connsiteY0" fmla="*/ 1198880 h 1969453"/>
                      <a:gd name="connsiteX1" fmla="*/ 2915920 w 2924324"/>
                      <a:gd name="connsiteY1" fmla="*/ 0 h 1969453"/>
                      <a:gd name="connsiteX2" fmla="*/ 0 w 2924324"/>
                      <a:gd name="connsiteY2" fmla="*/ 1969453 h 1969453"/>
                      <a:gd name="connsiteX3" fmla="*/ 1087120 w 2924324"/>
                      <a:gd name="connsiteY3" fmla="*/ 1198880 h 1969453"/>
                      <a:gd name="connsiteX0" fmla="*/ 1087120 w 2927753"/>
                      <a:gd name="connsiteY0" fmla="*/ 1198880 h 1969453"/>
                      <a:gd name="connsiteX1" fmla="*/ 2915920 w 2927753"/>
                      <a:gd name="connsiteY1" fmla="*/ 0 h 1969453"/>
                      <a:gd name="connsiteX2" fmla="*/ 0 w 2927753"/>
                      <a:gd name="connsiteY2" fmla="*/ 1969453 h 1969453"/>
                      <a:gd name="connsiteX3" fmla="*/ 1087120 w 2927753"/>
                      <a:gd name="connsiteY3" fmla="*/ 1198880 h 1969453"/>
                      <a:gd name="connsiteX0" fmla="*/ 1087120 w 2927753"/>
                      <a:gd name="connsiteY0" fmla="*/ 1198880 h 1969453"/>
                      <a:gd name="connsiteX1" fmla="*/ 2915920 w 2927753"/>
                      <a:gd name="connsiteY1" fmla="*/ 0 h 1969453"/>
                      <a:gd name="connsiteX2" fmla="*/ 0 w 2927753"/>
                      <a:gd name="connsiteY2" fmla="*/ 1969453 h 1969453"/>
                      <a:gd name="connsiteX3" fmla="*/ 1087120 w 2927753"/>
                      <a:gd name="connsiteY3" fmla="*/ 1198880 h 1969453"/>
                      <a:gd name="connsiteX0" fmla="*/ 1087120 w 2927753"/>
                      <a:gd name="connsiteY0" fmla="*/ 1198880 h 1969453"/>
                      <a:gd name="connsiteX1" fmla="*/ 2915920 w 2927753"/>
                      <a:gd name="connsiteY1" fmla="*/ 0 h 1969453"/>
                      <a:gd name="connsiteX2" fmla="*/ 0 w 2927753"/>
                      <a:gd name="connsiteY2" fmla="*/ 1969453 h 1969453"/>
                      <a:gd name="connsiteX3" fmla="*/ 1087120 w 2927753"/>
                      <a:gd name="connsiteY3" fmla="*/ 1198880 h 1969453"/>
                      <a:gd name="connsiteX0" fmla="*/ 1087120 w 2927753"/>
                      <a:gd name="connsiteY0" fmla="*/ 1198880 h 1969453"/>
                      <a:gd name="connsiteX1" fmla="*/ 2915920 w 2927753"/>
                      <a:gd name="connsiteY1" fmla="*/ 0 h 1969453"/>
                      <a:gd name="connsiteX2" fmla="*/ 0 w 2927753"/>
                      <a:gd name="connsiteY2" fmla="*/ 1969453 h 1969453"/>
                      <a:gd name="connsiteX3" fmla="*/ 1087120 w 2927753"/>
                      <a:gd name="connsiteY3" fmla="*/ 1198880 h 1969453"/>
                      <a:gd name="connsiteX0" fmla="*/ 1087120 w 2927753"/>
                      <a:gd name="connsiteY0" fmla="*/ 1204976 h 1975549"/>
                      <a:gd name="connsiteX1" fmla="*/ 2915920 w 2927753"/>
                      <a:gd name="connsiteY1" fmla="*/ 0 h 1975549"/>
                      <a:gd name="connsiteX2" fmla="*/ 0 w 2927753"/>
                      <a:gd name="connsiteY2" fmla="*/ 1975549 h 1975549"/>
                      <a:gd name="connsiteX3" fmla="*/ 1087120 w 2927753"/>
                      <a:gd name="connsiteY3" fmla="*/ 1204976 h 1975549"/>
                      <a:gd name="connsiteX0" fmla="*/ 1087120 w 2927069"/>
                      <a:gd name="connsiteY0" fmla="*/ 1204976 h 1975549"/>
                      <a:gd name="connsiteX1" fmla="*/ 2915920 w 2927069"/>
                      <a:gd name="connsiteY1" fmla="*/ 0 h 1975549"/>
                      <a:gd name="connsiteX2" fmla="*/ 0 w 2927069"/>
                      <a:gd name="connsiteY2" fmla="*/ 1975549 h 1975549"/>
                      <a:gd name="connsiteX3" fmla="*/ 1087120 w 2927069"/>
                      <a:gd name="connsiteY3" fmla="*/ 1204976 h 1975549"/>
                      <a:gd name="connsiteX0" fmla="*/ 1087120 w 2928073"/>
                      <a:gd name="connsiteY0" fmla="*/ 1204976 h 1975549"/>
                      <a:gd name="connsiteX1" fmla="*/ 2915920 w 2928073"/>
                      <a:gd name="connsiteY1" fmla="*/ 0 h 1975549"/>
                      <a:gd name="connsiteX2" fmla="*/ 0 w 2928073"/>
                      <a:gd name="connsiteY2" fmla="*/ 1975549 h 1975549"/>
                      <a:gd name="connsiteX3" fmla="*/ 1087120 w 2928073"/>
                      <a:gd name="connsiteY3" fmla="*/ 1204976 h 1975549"/>
                      <a:gd name="connsiteX0" fmla="*/ 1087120 w 2928073"/>
                      <a:gd name="connsiteY0" fmla="*/ 1204976 h 1975549"/>
                      <a:gd name="connsiteX1" fmla="*/ 2915920 w 2928073"/>
                      <a:gd name="connsiteY1" fmla="*/ 0 h 1975549"/>
                      <a:gd name="connsiteX2" fmla="*/ 0 w 2928073"/>
                      <a:gd name="connsiteY2" fmla="*/ 1975549 h 1975549"/>
                      <a:gd name="connsiteX3" fmla="*/ 1087120 w 2928073"/>
                      <a:gd name="connsiteY3" fmla="*/ 1204976 h 1975549"/>
                    </a:gdLst>
                    <a:ahLst/>
                    <a:cxnLst>
                      <a:cxn ang="0">
                        <a:pos x="connsiteX0" y="connsiteY0"/>
                      </a:cxn>
                      <a:cxn ang="0">
                        <a:pos x="connsiteX1" y="connsiteY1"/>
                      </a:cxn>
                      <a:cxn ang="0">
                        <a:pos x="connsiteX2" y="connsiteY2"/>
                      </a:cxn>
                      <a:cxn ang="0">
                        <a:pos x="connsiteX3" y="connsiteY3"/>
                      </a:cxn>
                    </a:cxnLst>
                    <a:rect l="l" t="t" r="r" b="b"/>
                    <a:pathLst>
                      <a:path w="2928073" h="1975549">
                        <a:moveTo>
                          <a:pt x="1087120" y="1204976"/>
                        </a:moveTo>
                        <a:cubicBezTo>
                          <a:pt x="1971040" y="856149"/>
                          <a:pt x="3003749" y="233884"/>
                          <a:pt x="2915920" y="0"/>
                        </a:cubicBezTo>
                        <a:cubicBezTo>
                          <a:pt x="3140176" y="683284"/>
                          <a:pt x="189122" y="1451527"/>
                          <a:pt x="0" y="1975549"/>
                        </a:cubicBezTo>
                        <a:cubicBezTo>
                          <a:pt x="38947" y="1694985"/>
                          <a:pt x="565573" y="1414420"/>
                          <a:pt x="1087120" y="1204976"/>
                        </a:cubicBezTo>
                        <a:close/>
                      </a:path>
                    </a:pathLst>
                  </a:custGeom>
                  <a:gradFill flip="none" rotWithShape="1">
                    <a:gsLst>
                      <a:gs pos="0">
                        <a:schemeClr val="bg1">
                          <a:lumMod val="85000"/>
                        </a:schemeClr>
                      </a:gs>
                      <a:gs pos="100000">
                        <a:schemeClr val="bg1">
                          <a:lumMod val="65000"/>
                        </a:schemeClr>
                      </a:gs>
                    </a:gsLst>
                    <a:lin ang="108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ectangle 29">
                    <a:extLst>
                      <a:ext uri="{FF2B5EF4-FFF2-40B4-BE49-F238E27FC236}">
                        <a16:creationId xmlns:a16="http://schemas.microsoft.com/office/drawing/2014/main" id="{3E9A4A97-D3BE-4BB9-B4D0-63A7E0C97DA4}"/>
                      </a:ext>
                    </a:extLst>
                  </p:cNvPr>
                  <p:cNvSpPr/>
                  <p:nvPr/>
                </p:nvSpPr>
                <p:spPr>
                  <a:xfrm flipH="1">
                    <a:off x="-2188" y="1043024"/>
                    <a:ext cx="5891814" cy="5818036"/>
                  </a:xfrm>
                  <a:custGeom>
                    <a:avLst/>
                    <a:gdLst>
                      <a:gd name="connsiteX0" fmla="*/ 0 w 8966200"/>
                      <a:gd name="connsiteY0" fmla="*/ 0 h 3632200"/>
                      <a:gd name="connsiteX1" fmla="*/ 8966200 w 8966200"/>
                      <a:gd name="connsiteY1" fmla="*/ 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1346200 w 8966200"/>
                      <a:gd name="connsiteY4"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57150 h 3232150"/>
                      <a:gd name="connsiteX1" fmla="*/ 1631950 w 8966200"/>
                      <a:gd name="connsiteY1" fmla="*/ 0 h 3232150"/>
                      <a:gd name="connsiteX2" fmla="*/ 8966200 w 8966200"/>
                      <a:gd name="connsiteY2" fmla="*/ 3232150 h 3232150"/>
                      <a:gd name="connsiteX3" fmla="*/ 0 w 8966200"/>
                      <a:gd name="connsiteY3" fmla="*/ 3232150 h 3232150"/>
                      <a:gd name="connsiteX4" fmla="*/ 4889500 w 8966200"/>
                      <a:gd name="connsiteY4" fmla="*/ 1339850 h 3232150"/>
                      <a:gd name="connsiteX5" fmla="*/ 1346200 w 8966200"/>
                      <a:gd name="connsiteY5" fmla="*/ 57150 h 3232150"/>
                      <a:gd name="connsiteX0" fmla="*/ 1346200 w 8966200"/>
                      <a:gd name="connsiteY0" fmla="*/ 3175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46200 w 8966200"/>
                      <a:gd name="connsiteY5" fmla="*/ 31750 h 3206750"/>
                      <a:gd name="connsiteX0" fmla="*/ 1384300 w 8966200"/>
                      <a:gd name="connsiteY0" fmla="*/ 1016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84300 w 8966200"/>
                      <a:gd name="connsiteY5" fmla="*/ 1016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50800 h 3219450"/>
                      <a:gd name="connsiteX1" fmla="*/ 168910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52550 w 8966200"/>
                      <a:gd name="connsiteY5" fmla="*/ 50800 h 32194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39850 w 8966200"/>
                      <a:gd name="connsiteY0" fmla="*/ 3175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39850 w 8966200"/>
                      <a:gd name="connsiteY5" fmla="*/ 31750 h 3206750"/>
                      <a:gd name="connsiteX0" fmla="*/ 1339850 w 8966200"/>
                      <a:gd name="connsiteY0" fmla="*/ 44450 h 3219450"/>
                      <a:gd name="connsiteX1" fmla="*/ 170180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44450 h 3219450"/>
                      <a:gd name="connsiteX0" fmla="*/ 1339850 w 8966200"/>
                      <a:gd name="connsiteY0" fmla="*/ 85725 h 3260725"/>
                      <a:gd name="connsiteX1" fmla="*/ 1520825 w 8966200"/>
                      <a:gd name="connsiteY1" fmla="*/ 0 h 3260725"/>
                      <a:gd name="connsiteX2" fmla="*/ 8966200 w 8966200"/>
                      <a:gd name="connsiteY2" fmla="*/ 3260725 h 3260725"/>
                      <a:gd name="connsiteX3" fmla="*/ 0 w 8966200"/>
                      <a:gd name="connsiteY3" fmla="*/ 3260725 h 3260725"/>
                      <a:gd name="connsiteX4" fmla="*/ 4889500 w 8966200"/>
                      <a:gd name="connsiteY4" fmla="*/ 1368425 h 3260725"/>
                      <a:gd name="connsiteX5" fmla="*/ 1339850 w 8966200"/>
                      <a:gd name="connsiteY5" fmla="*/ 85725 h 3260725"/>
                      <a:gd name="connsiteX0" fmla="*/ 1339850 w 8966200"/>
                      <a:gd name="connsiteY0" fmla="*/ 4445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44450 h 3219450"/>
                      <a:gd name="connsiteX0" fmla="*/ 1339850 w 8966200"/>
                      <a:gd name="connsiteY0" fmla="*/ 3810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38100 h 3219450"/>
                      <a:gd name="connsiteX0" fmla="*/ 1339850 w 8966200"/>
                      <a:gd name="connsiteY0" fmla="*/ 3810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38100 h 3219450"/>
                      <a:gd name="connsiteX0" fmla="*/ 1337469 w 8963819"/>
                      <a:gd name="connsiteY0" fmla="*/ 38100 h 3219450"/>
                      <a:gd name="connsiteX1" fmla="*/ 1781969 w 8963819"/>
                      <a:gd name="connsiteY1" fmla="*/ 0 h 3219450"/>
                      <a:gd name="connsiteX2" fmla="*/ 8963819 w 8963819"/>
                      <a:gd name="connsiteY2" fmla="*/ 3219450 h 3219450"/>
                      <a:gd name="connsiteX3" fmla="*/ 0 w 8963819"/>
                      <a:gd name="connsiteY3" fmla="*/ 3195637 h 3219450"/>
                      <a:gd name="connsiteX4" fmla="*/ 4887119 w 8963819"/>
                      <a:gd name="connsiteY4" fmla="*/ 1327150 h 3219450"/>
                      <a:gd name="connsiteX5" fmla="*/ 1337469 w 8963819"/>
                      <a:gd name="connsiteY5" fmla="*/ 38100 h 3219450"/>
                      <a:gd name="connsiteX0" fmla="*/ 1337469 w 8963819"/>
                      <a:gd name="connsiteY0" fmla="*/ 4445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37469 w 8963819"/>
                      <a:gd name="connsiteY5" fmla="*/ 4445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50622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62643 w 7620000"/>
                      <a:gd name="connsiteY3" fmla="*/ 3165880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62643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86686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98707 w 7620000"/>
                      <a:gd name="connsiteY3" fmla="*/ 3214022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98707 w 7620000"/>
                      <a:gd name="connsiteY3" fmla="*/ 3214022 h 3225800"/>
                      <a:gd name="connsiteX4" fmla="*/ 3543300 w 7620000"/>
                      <a:gd name="connsiteY4" fmla="*/ 1333500 h 3225800"/>
                      <a:gd name="connsiteX5" fmla="*/ 0 w 7620000"/>
                      <a:gd name="connsiteY5" fmla="*/ 38100 h 3225800"/>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543300 w 7620000"/>
                      <a:gd name="connsiteY4" fmla="*/ 13335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543300 w 7620000"/>
                      <a:gd name="connsiteY4" fmla="*/ 1357196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205018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25800"/>
                      <a:gd name="connsiteX1" fmla="*/ 438150 w 7620000"/>
                      <a:gd name="connsiteY1" fmla="*/ 0 h 3225800"/>
                      <a:gd name="connsiteX2" fmla="*/ 7620000 w 7620000"/>
                      <a:gd name="connsiteY2" fmla="*/ 3225800 h 3225800"/>
                      <a:gd name="connsiteX3" fmla="*/ 212907 w 7620000"/>
                      <a:gd name="connsiteY3" fmla="*/ 3206500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432857 w 7620000"/>
                      <a:gd name="connsiteY4" fmla="*/ 1262416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432857 w 7620000"/>
                      <a:gd name="connsiteY4" fmla="*/ 1262416 h 3225800"/>
                      <a:gd name="connsiteX5" fmla="*/ 0 w 7620000"/>
                      <a:gd name="connsiteY5" fmla="*/ 38100 h 3225800"/>
                      <a:gd name="connsiteX0" fmla="*/ 0 w 7576612"/>
                      <a:gd name="connsiteY0" fmla="*/ 61795 h 3225800"/>
                      <a:gd name="connsiteX1" fmla="*/ 394762 w 7576612"/>
                      <a:gd name="connsiteY1" fmla="*/ 0 h 3225800"/>
                      <a:gd name="connsiteX2" fmla="*/ 7576612 w 7576612"/>
                      <a:gd name="connsiteY2" fmla="*/ 3225800 h 3225800"/>
                      <a:gd name="connsiteX3" fmla="*/ 153741 w 7576612"/>
                      <a:gd name="connsiteY3" fmla="*/ 3214398 h 3225800"/>
                      <a:gd name="connsiteX4" fmla="*/ 3389469 w 7576612"/>
                      <a:gd name="connsiteY4" fmla="*/ 1262416 h 3225800"/>
                      <a:gd name="connsiteX5" fmla="*/ 0 w 7576612"/>
                      <a:gd name="connsiteY5" fmla="*/ 61795 h 3225800"/>
                      <a:gd name="connsiteX0" fmla="*/ 0 w 7576612"/>
                      <a:gd name="connsiteY0" fmla="*/ 140779 h 3304784"/>
                      <a:gd name="connsiteX1" fmla="*/ 12155 w 7576612"/>
                      <a:gd name="connsiteY1" fmla="*/ 0 h 3304784"/>
                      <a:gd name="connsiteX2" fmla="*/ 7576612 w 7576612"/>
                      <a:gd name="connsiteY2" fmla="*/ 3304784 h 3304784"/>
                      <a:gd name="connsiteX3" fmla="*/ 153741 w 7576612"/>
                      <a:gd name="connsiteY3" fmla="*/ 3293382 h 3304784"/>
                      <a:gd name="connsiteX4" fmla="*/ 3389469 w 7576612"/>
                      <a:gd name="connsiteY4" fmla="*/ 1341400 h 3304784"/>
                      <a:gd name="connsiteX5" fmla="*/ 0 w 7576612"/>
                      <a:gd name="connsiteY5" fmla="*/ 140779 h 3304784"/>
                      <a:gd name="connsiteX0" fmla="*/ 0 w 7564778"/>
                      <a:gd name="connsiteY0" fmla="*/ 152627 h 3304784"/>
                      <a:gd name="connsiteX1" fmla="*/ 321 w 7564778"/>
                      <a:gd name="connsiteY1" fmla="*/ 0 h 3304784"/>
                      <a:gd name="connsiteX2" fmla="*/ 7564778 w 7564778"/>
                      <a:gd name="connsiteY2" fmla="*/ 3304784 h 3304784"/>
                      <a:gd name="connsiteX3" fmla="*/ 141907 w 7564778"/>
                      <a:gd name="connsiteY3" fmla="*/ 3293382 h 3304784"/>
                      <a:gd name="connsiteX4" fmla="*/ 3377635 w 7564778"/>
                      <a:gd name="connsiteY4" fmla="*/ 1341400 h 3304784"/>
                      <a:gd name="connsiteX5" fmla="*/ 0 w 7564778"/>
                      <a:gd name="connsiteY5" fmla="*/ 152627 h 3304784"/>
                      <a:gd name="connsiteX0" fmla="*/ 0 w 7564778"/>
                      <a:gd name="connsiteY0" fmla="*/ 152627 h 3304784"/>
                      <a:gd name="connsiteX1" fmla="*/ 321 w 7564778"/>
                      <a:gd name="connsiteY1" fmla="*/ 0 h 3304784"/>
                      <a:gd name="connsiteX2" fmla="*/ 7564778 w 7564778"/>
                      <a:gd name="connsiteY2" fmla="*/ 3304784 h 3304784"/>
                      <a:gd name="connsiteX3" fmla="*/ 141907 w 7564778"/>
                      <a:gd name="connsiteY3" fmla="*/ 3298897 h 3304784"/>
                      <a:gd name="connsiteX4" fmla="*/ 3377635 w 7564778"/>
                      <a:gd name="connsiteY4" fmla="*/ 1341400 h 3304784"/>
                      <a:gd name="connsiteX5" fmla="*/ 0 w 7564778"/>
                      <a:gd name="connsiteY5" fmla="*/ 152627 h 3304784"/>
                      <a:gd name="connsiteX0" fmla="*/ 1252831 w 8817609"/>
                      <a:gd name="connsiteY0" fmla="*/ 217231 h 3369388"/>
                      <a:gd name="connsiteX1" fmla="*/ 0 w 8817609"/>
                      <a:gd name="connsiteY1" fmla="*/ 0 h 3369388"/>
                      <a:gd name="connsiteX2" fmla="*/ 8817609 w 8817609"/>
                      <a:gd name="connsiteY2" fmla="*/ 3369388 h 3369388"/>
                      <a:gd name="connsiteX3" fmla="*/ 1394738 w 8817609"/>
                      <a:gd name="connsiteY3" fmla="*/ 3363501 h 3369388"/>
                      <a:gd name="connsiteX4" fmla="*/ 4630466 w 8817609"/>
                      <a:gd name="connsiteY4" fmla="*/ 1406004 h 3369388"/>
                      <a:gd name="connsiteX5" fmla="*/ 1252831 w 8817609"/>
                      <a:gd name="connsiteY5" fmla="*/ 21723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8116 w 8829443"/>
                      <a:gd name="connsiteY0" fmla="*/ 68171 h 3373338"/>
                      <a:gd name="connsiteX1" fmla="*/ 1 w 8829443"/>
                      <a:gd name="connsiteY1" fmla="*/ 0 h 3373338"/>
                      <a:gd name="connsiteX2" fmla="*/ 8829443 w 8829443"/>
                      <a:gd name="connsiteY2" fmla="*/ 3373338 h 3373338"/>
                      <a:gd name="connsiteX3" fmla="*/ 1406572 w 8829443"/>
                      <a:gd name="connsiteY3" fmla="*/ 3367451 h 3373338"/>
                      <a:gd name="connsiteX4" fmla="*/ 4642300 w 8829443"/>
                      <a:gd name="connsiteY4" fmla="*/ 1409954 h 3373338"/>
                      <a:gd name="connsiteX5" fmla="*/ 8116 w 8829443"/>
                      <a:gd name="connsiteY5" fmla="*/ 68171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80019 h 3383211"/>
                      <a:gd name="connsiteX1" fmla="*/ 1746 w 8831188"/>
                      <a:gd name="connsiteY1" fmla="*/ 0 h 3383211"/>
                      <a:gd name="connsiteX2" fmla="*/ 8831188 w 8831188"/>
                      <a:gd name="connsiteY2" fmla="*/ 3383211 h 3383211"/>
                      <a:gd name="connsiteX3" fmla="*/ 1408317 w 8831188"/>
                      <a:gd name="connsiteY3" fmla="*/ 3377324 h 3383211"/>
                      <a:gd name="connsiteX4" fmla="*/ 4644045 w 8831188"/>
                      <a:gd name="connsiteY4" fmla="*/ 1419827 h 3383211"/>
                      <a:gd name="connsiteX5" fmla="*/ 0 w 8831188"/>
                      <a:gd name="connsiteY5" fmla="*/ 80019 h 3383211"/>
                      <a:gd name="connsiteX0" fmla="*/ 0 w 8831188"/>
                      <a:gd name="connsiteY0" fmla="*/ 83969 h 3387161"/>
                      <a:gd name="connsiteX1" fmla="*/ 1746 w 8831188"/>
                      <a:gd name="connsiteY1" fmla="*/ 0 h 3387161"/>
                      <a:gd name="connsiteX2" fmla="*/ 8831188 w 8831188"/>
                      <a:gd name="connsiteY2" fmla="*/ 3387161 h 3387161"/>
                      <a:gd name="connsiteX3" fmla="*/ 1408317 w 8831188"/>
                      <a:gd name="connsiteY3" fmla="*/ 3381274 h 3387161"/>
                      <a:gd name="connsiteX4" fmla="*/ 4644045 w 8831188"/>
                      <a:gd name="connsiteY4" fmla="*/ 1423777 h 3387161"/>
                      <a:gd name="connsiteX5" fmla="*/ 0 w 8831188"/>
                      <a:gd name="connsiteY5" fmla="*/ 83969 h 3387161"/>
                      <a:gd name="connsiteX0" fmla="*/ 244 w 8829459"/>
                      <a:gd name="connsiteY0" fmla="*/ 91868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1868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4451668 w 8829459"/>
                      <a:gd name="connsiteY3" fmla="*/ 3365477 h 3387161"/>
                      <a:gd name="connsiteX4" fmla="*/ 4642316 w 8829459"/>
                      <a:gd name="connsiteY4" fmla="*/ 1423777 h 3387161"/>
                      <a:gd name="connsiteX5" fmla="*/ 244 w 8829459"/>
                      <a:gd name="connsiteY5" fmla="*/ 97792 h 3387161"/>
                      <a:gd name="connsiteX0" fmla="*/ 515083 w 7466762"/>
                      <a:gd name="connsiteY0" fmla="*/ 327122 h 3600694"/>
                      <a:gd name="connsiteX1" fmla="*/ 514856 w 7466762"/>
                      <a:gd name="connsiteY1" fmla="*/ 229330 h 3600694"/>
                      <a:gd name="connsiteX2" fmla="*/ 7466762 w 7466762"/>
                      <a:gd name="connsiteY2" fmla="*/ 3600694 h 3600694"/>
                      <a:gd name="connsiteX3" fmla="*/ 4966507 w 7466762"/>
                      <a:gd name="connsiteY3" fmla="*/ 3594807 h 3600694"/>
                      <a:gd name="connsiteX4" fmla="*/ 5157155 w 7466762"/>
                      <a:gd name="connsiteY4" fmla="*/ 1653107 h 3600694"/>
                      <a:gd name="connsiteX5" fmla="*/ 515083 w 7466762"/>
                      <a:gd name="connsiteY5" fmla="*/ 327122 h 3600694"/>
                      <a:gd name="connsiteX0" fmla="*/ 515083 w 7600287"/>
                      <a:gd name="connsiteY0" fmla="*/ 327122 h 3600694"/>
                      <a:gd name="connsiteX1" fmla="*/ 514856 w 7600287"/>
                      <a:gd name="connsiteY1" fmla="*/ 229330 h 3600694"/>
                      <a:gd name="connsiteX2" fmla="*/ 7466762 w 7600287"/>
                      <a:gd name="connsiteY2" fmla="*/ 3600694 h 3600694"/>
                      <a:gd name="connsiteX3" fmla="*/ 4966507 w 7600287"/>
                      <a:gd name="connsiteY3" fmla="*/ 3594807 h 3600694"/>
                      <a:gd name="connsiteX4" fmla="*/ 7586908 w 7600287"/>
                      <a:gd name="connsiteY4" fmla="*/ 1495139 h 3600694"/>
                      <a:gd name="connsiteX5" fmla="*/ 515083 w 7600287"/>
                      <a:gd name="connsiteY5" fmla="*/ 327122 h 3600694"/>
                      <a:gd name="connsiteX0" fmla="*/ 515083 w 7466762"/>
                      <a:gd name="connsiteY0" fmla="*/ 327122 h 3600694"/>
                      <a:gd name="connsiteX1" fmla="*/ 514856 w 7466762"/>
                      <a:gd name="connsiteY1" fmla="*/ 229330 h 3600694"/>
                      <a:gd name="connsiteX2" fmla="*/ 7466762 w 7466762"/>
                      <a:gd name="connsiteY2" fmla="*/ 3600694 h 3600694"/>
                      <a:gd name="connsiteX3" fmla="*/ 4966507 w 7466762"/>
                      <a:gd name="connsiteY3" fmla="*/ 3594807 h 3600694"/>
                      <a:gd name="connsiteX4" fmla="*/ 3831835 w 7466762"/>
                      <a:gd name="connsiteY4" fmla="*/ 2395557 h 3600694"/>
                      <a:gd name="connsiteX5" fmla="*/ 515083 w 7466762"/>
                      <a:gd name="connsiteY5" fmla="*/ 327122 h 3600694"/>
                      <a:gd name="connsiteX0" fmla="*/ 0 w 6951679"/>
                      <a:gd name="connsiteY0" fmla="*/ 506440 h 3780012"/>
                      <a:gd name="connsiteX1" fmla="*/ 3344628 w 6951679"/>
                      <a:gd name="connsiteY1" fmla="*/ 187493 h 3780012"/>
                      <a:gd name="connsiteX2" fmla="*/ 6951679 w 6951679"/>
                      <a:gd name="connsiteY2" fmla="*/ 3780012 h 3780012"/>
                      <a:gd name="connsiteX3" fmla="*/ 4451424 w 6951679"/>
                      <a:gd name="connsiteY3" fmla="*/ 3774125 h 3780012"/>
                      <a:gd name="connsiteX4" fmla="*/ 3316752 w 6951679"/>
                      <a:gd name="connsiteY4" fmla="*/ 2574875 h 3780012"/>
                      <a:gd name="connsiteX5" fmla="*/ 0 w 6951679"/>
                      <a:gd name="connsiteY5" fmla="*/ 506440 h 3780012"/>
                      <a:gd name="connsiteX0" fmla="*/ 0 w 8583505"/>
                      <a:gd name="connsiteY0" fmla="*/ 1324 h 3274896"/>
                      <a:gd name="connsiteX1" fmla="*/ 8283023 w 8583505"/>
                      <a:gd name="connsiteY1" fmla="*/ 1925524 h 3274896"/>
                      <a:gd name="connsiteX2" fmla="*/ 6951679 w 8583505"/>
                      <a:gd name="connsiteY2" fmla="*/ 3274896 h 3274896"/>
                      <a:gd name="connsiteX3" fmla="*/ 4451424 w 8583505"/>
                      <a:gd name="connsiteY3" fmla="*/ 3269009 h 3274896"/>
                      <a:gd name="connsiteX4" fmla="*/ 3316752 w 8583505"/>
                      <a:gd name="connsiteY4" fmla="*/ 2069759 h 3274896"/>
                      <a:gd name="connsiteX5" fmla="*/ 0 w 8583505"/>
                      <a:gd name="connsiteY5" fmla="*/ 1324 h 3274896"/>
                      <a:gd name="connsiteX0" fmla="*/ 0 w 8624771"/>
                      <a:gd name="connsiteY0" fmla="*/ 1324 h 3274896"/>
                      <a:gd name="connsiteX1" fmla="*/ 8283023 w 8624771"/>
                      <a:gd name="connsiteY1" fmla="*/ 1925524 h 3274896"/>
                      <a:gd name="connsiteX2" fmla="*/ 6951679 w 8624771"/>
                      <a:gd name="connsiteY2" fmla="*/ 3274896 h 3274896"/>
                      <a:gd name="connsiteX3" fmla="*/ 4451424 w 8624771"/>
                      <a:gd name="connsiteY3" fmla="*/ 3269009 h 3274896"/>
                      <a:gd name="connsiteX4" fmla="*/ 3316752 w 8624771"/>
                      <a:gd name="connsiteY4" fmla="*/ 2069759 h 3274896"/>
                      <a:gd name="connsiteX5" fmla="*/ 0 w 8624771"/>
                      <a:gd name="connsiteY5" fmla="*/ 1324 h 3274896"/>
                      <a:gd name="connsiteX0" fmla="*/ 0 w 8624771"/>
                      <a:gd name="connsiteY0" fmla="*/ 1324 h 3274896"/>
                      <a:gd name="connsiteX1" fmla="*/ 8283023 w 8624771"/>
                      <a:gd name="connsiteY1" fmla="*/ 1925524 h 3274896"/>
                      <a:gd name="connsiteX2" fmla="*/ 6951679 w 8624771"/>
                      <a:gd name="connsiteY2" fmla="*/ 3274896 h 3274896"/>
                      <a:gd name="connsiteX3" fmla="*/ 4451424 w 8624771"/>
                      <a:gd name="connsiteY3" fmla="*/ 3269009 h 3274896"/>
                      <a:gd name="connsiteX4" fmla="*/ 5557174 w 8624771"/>
                      <a:gd name="connsiteY4" fmla="*/ 2480476 h 3274896"/>
                      <a:gd name="connsiteX5" fmla="*/ 0 w 8624771"/>
                      <a:gd name="connsiteY5" fmla="*/ 1324 h 3274896"/>
                      <a:gd name="connsiteX0" fmla="*/ 228588 w 8853359"/>
                      <a:gd name="connsiteY0" fmla="*/ 58952 h 3332524"/>
                      <a:gd name="connsiteX1" fmla="*/ 8511611 w 8853359"/>
                      <a:gd name="connsiteY1" fmla="*/ 1983152 h 3332524"/>
                      <a:gd name="connsiteX2" fmla="*/ 7180267 w 8853359"/>
                      <a:gd name="connsiteY2" fmla="*/ 3332524 h 3332524"/>
                      <a:gd name="connsiteX3" fmla="*/ 4680012 w 8853359"/>
                      <a:gd name="connsiteY3" fmla="*/ 3326637 h 3332524"/>
                      <a:gd name="connsiteX4" fmla="*/ 5785762 w 8853359"/>
                      <a:gd name="connsiteY4" fmla="*/ 2538104 h 3332524"/>
                      <a:gd name="connsiteX5" fmla="*/ 2617634 w 8853359"/>
                      <a:gd name="connsiteY5" fmla="*/ 678660 h 3332524"/>
                      <a:gd name="connsiteX6" fmla="*/ 228588 w 8853359"/>
                      <a:gd name="connsiteY6" fmla="*/ 58952 h 3332524"/>
                      <a:gd name="connsiteX0" fmla="*/ 99687 w 8724458"/>
                      <a:gd name="connsiteY0" fmla="*/ 33452 h 3307024"/>
                      <a:gd name="connsiteX1" fmla="*/ 8382710 w 8724458"/>
                      <a:gd name="connsiteY1" fmla="*/ 1957652 h 3307024"/>
                      <a:gd name="connsiteX2" fmla="*/ 7051366 w 8724458"/>
                      <a:gd name="connsiteY2" fmla="*/ 3307024 h 3307024"/>
                      <a:gd name="connsiteX3" fmla="*/ 4551111 w 8724458"/>
                      <a:gd name="connsiteY3" fmla="*/ 3301137 h 3307024"/>
                      <a:gd name="connsiteX4" fmla="*/ 5656861 w 8724458"/>
                      <a:gd name="connsiteY4" fmla="*/ 2512604 h 3307024"/>
                      <a:gd name="connsiteX5" fmla="*/ 6622469 w 8724458"/>
                      <a:gd name="connsiteY5" fmla="*/ 1127064 h 3307024"/>
                      <a:gd name="connsiteX6" fmla="*/ 99687 w 8724458"/>
                      <a:gd name="connsiteY6" fmla="*/ 33452 h 3307024"/>
                      <a:gd name="connsiteX0" fmla="*/ 99687 w 8394847"/>
                      <a:gd name="connsiteY0" fmla="*/ 33452 h 3307024"/>
                      <a:gd name="connsiteX1" fmla="*/ 7158909 w 8394847"/>
                      <a:gd name="connsiteY1" fmla="*/ 1553577 h 3307024"/>
                      <a:gd name="connsiteX2" fmla="*/ 8382710 w 8394847"/>
                      <a:gd name="connsiteY2" fmla="*/ 1957652 h 3307024"/>
                      <a:gd name="connsiteX3" fmla="*/ 7051366 w 8394847"/>
                      <a:gd name="connsiteY3" fmla="*/ 3307024 h 3307024"/>
                      <a:gd name="connsiteX4" fmla="*/ 4551111 w 8394847"/>
                      <a:gd name="connsiteY4" fmla="*/ 3301137 h 3307024"/>
                      <a:gd name="connsiteX5" fmla="*/ 5656861 w 8394847"/>
                      <a:gd name="connsiteY5" fmla="*/ 2512604 h 3307024"/>
                      <a:gd name="connsiteX6" fmla="*/ 6622469 w 8394847"/>
                      <a:gd name="connsiteY6" fmla="*/ 1127064 h 3307024"/>
                      <a:gd name="connsiteX7" fmla="*/ 99687 w 8394847"/>
                      <a:gd name="connsiteY7" fmla="*/ 33452 h 3307024"/>
                      <a:gd name="connsiteX0" fmla="*/ 99687 w 8428334"/>
                      <a:gd name="connsiteY0" fmla="*/ 33452 h 3307024"/>
                      <a:gd name="connsiteX1" fmla="*/ 7300907 w 8428334"/>
                      <a:gd name="connsiteY1" fmla="*/ 637362 h 3307024"/>
                      <a:gd name="connsiteX2" fmla="*/ 8382710 w 8428334"/>
                      <a:gd name="connsiteY2" fmla="*/ 1957652 h 3307024"/>
                      <a:gd name="connsiteX3" fmla="*/ 7051366 w 8428334"/>
                      <a:gd name="connsiteY3" fmla="*/ 3307024 h 3307024"/>
                      <a:gd name="connsiteX4" fmla="*/ 4551111 w 8428334"/>
                      <a:gd name="connsiteY4" fmla="*/ 3301137 h 3307024"/>
                      <a:gd name="connsiteX5" fmla="*/ 5656861 w 8428334"/>
                      <a:gd name="connsiteY5" fmla="*/ 2512604 h 3307024"/>
                      <a:gd name="connsiteX6" fmla="*/ 6622469 w 8428334"/>
                      <a:gd name="connsiteY6" fmla="*/ 1127064 h 3307024"/>
                      <a:gd name="connsiteX7" fmla="*/ 99687 w 8428334"/>
                      <a:gd name="connsiteY7" fmla="*/ 33452 h 3307024"/>
                      <a:gd name="connsiteX0" fmla="*/ 99687 w 8385256"/>
                      <a:gd name="connsiteY0" fmla="*/ 33452 h 3307024"/>
                      <a:gd name="connsiteX1" fmla="*/ 4476714 w 8385256"/>
                      <a:gd name="connsiteY1" fmla="*/ 321426 h 3307024"/>
                      <a:gd name="connsiteX2" fmla="*/ 7300907 w 8385256"/>
                      <a:gd name="connsiteY2" fmla="*/ 637362 h 3307024"/>
                      <a:gd name="connsiteX3" fmla="*/ 8382710 w 8385256"/>
                      <a:gd name="connsiteY3" fmla="*/ 1957652 h 3307024"/>
                      <a:gd name="connsiteX4" fmla="*/ 7051366 w 8385256"/>
                      <a:gd name="connsiteY4" fmla="*/ 3307024 h 3307024"/>
                      <a:gd name="connsiteX5" fmla="*/ 4551111 w 8385256"/>
                      <a:gd name="connsiteY5" fmla="*/ 3301137 h 3307024"/>
                      <a:gd name="connsiteX6" fmla="*/ 5656861 w 8385256"/>
                      <a:gd name="connsiteY6" fmla="*/ 2512604 h 3307024"/>
                      <a:gd name="connsiteX7" fmla="*/ 6622469 w 8385256"/>
                      <a:gd name="connsiteY7" fmla="*/ 1127064 h 3307024"/>
                      <a:gd name="connsiteX8" fmla="*/ 99687 w 8385256"/>
                      <a:gd name="connsiteY8" fmla="*/ 33452 h 3307024"/>
                      <a:gd name="connsiteX0" fmla="*/ 99687 w 8385256"/>
                      <a:gd name="connsiteY0" fmla="*/ 102277 h 3375849"/>
                      <a:gd name="connsiteX1" fmla="*/ 5596925 w 8385256"/>
                      <a:gd name="connsiteY1" fmla="*/ 74314 h 3375849"/>
                      <a:gd name="connsiteX2" fmla="*/ 7300907 w 8385256"/>
                      <a:gd name="connsiteY2" fmla="*/ 706187 h 3375849"/>
                      <a:gd name="connsiteX3" fmla="*/ 8382710 w 8385256"/>
                      <a:gd name="connsiteY3" fmla="*/ 2026477 h 3375849"/>
                      <a:gd name="connsiteX4" fmla="*/ 7051366 w 8385256"/>
                      <a:gd name="connsiteY4" fmla="*/ 3375849 h 3375849"/>
                      <a:gd name="connsiteX5" fmla="*/ 4551111 w 8385256"/>
                      <a:gd name="connsiteY5" fmla="*/ 3369962 h 3375849"/>
                      <a:gd name="connsiteX6" fmla="*/ 5656861 w 8385256"/>
                      <a:gd name="connsiteY6" fmla="*/ 2581429 h 3375849"/>
                      <a:gd name="connsiteX7" fmla="*/ 6622469 w 8385256"/>
                      <a:gd name="connsiteY7" fmla="*/ 1195889 h 3375849"/>
                      <a:gd name="connsiteX8" fmla="*/ 99687 w 8385256"/>
                      <a:gd name="connsiteY8" fmla="*/ 102277 h 3375849"/>
                      <a:gd name="connsiteX0" fmla="*/ 99687 w 8385256"/>
                      <a:gd name="connsiteY0" fmla="*/ 110064 h 3383636"/>
                      <a:gd name="connsiteX1" fmla="*/ 4823822 w 8385256"/>
                      <a:gd name="connsiteY1" fmla="*/ 34713 h 3383636"/>
                      <a:gd name="connsiteX2" fmla="*/ 5596925 w 8385256"/>
                      <a:gd name="connsiteY2" fmla="*/ 82101 h 3383636"/>
                      <a:gd name="connsiteX3" fmla="*/ 7300907 w 8385256"/>
                      <a:gd name="connsiteY3" fmla="*/ 713974 h 3383636"/>
                      <a:gd name="connsiteX4" fmla="*/ 8382710 w 8385256"/>
                      <a:gd name="connsiteY4" fmla="*/ 2034264 h 3383636"/>
                      <a:gd name="connsiteX5" fmla="*/ 7051366 w 8385256"/>
                      <a:gd name="connsiteY5" fmla="*/ 3383636 h 3383636"/>
                      <a:gd name="connsiteX6" fmla="*/ 4551111 w 8385256"/>
                      <a:gd name="connsiteY6" fmla="*/ 3377749 h 3383636"/>
                      <a:gd name="connsiteX7" fmla="*/ 5656861 w 8385256"/>
                      <a:gd name="connsiteY7" fmla="*/ 2589216 h 3383636"/>
                      <a:gd name="connsiteX8" fmla="*/ 6622469 w 8385256"/>
                      <a:gd name="connsiteY8" fmla="*/ 1203676 h 3383636"/>
                      <a:gd name="connsiteX9" fmla="*/ 99687 w 8385256"/>
                      <a:gd name="connsiteY9" fmla="*/ 110064 h 3383636"/>
                      <a:gd name="connsiteX0" fmla="*/ 99687 w 8385256"/>
                      <a:gd name="connsiteY0" fmla="*/ 501909 h 3775481"/>
                      <a:gd name="connsiteX1" fmla="*/ 6433140 w 8385256"/>
                      <a:gd name="connsiteY1" fmla="*/ 44 h 3775481"/>
                      <a:gd name="connsiteX2" fmla="*/ 5596925 w 8385256"/>
                      <a:gd name="connsiteY2" fmla="*/ 473946 h 3775481"/>
                      <a:gd name="connsiteX3" fmla="*/ 7300907 w 8385256"/>
                      <a:gd name="connsiteY3" fmla="*/ 1105819 h 3775481"/>
                      <a:gd name="connsiteX4" fmla="*/ 8382710 w 8385256"/>
                      <a:gd name="connsiteY4" fmla="*/ 2426109 h 3775481"/>
                      <a:gd name="connsiteX5" fmla="*/ 7051366 w 8385256"/>
                      <a:gd name="connsiteY5" fmla="*/ 3775481 h 3775481"/>
                      <a:gd name="connsiteX6" fmla="*/ 4551111 w 8385256"/>
                      <a:gd name="connsiteY6" fmla="*/ 3769594 h 3775481"/>
                      <a:gd name="connsiteX7" fmla="*/ 5656861 w 8385256"/>
                      <a:gd name="connsiteY7" fmla="*/ 2981061 h 3775481"/>
                      <a:gd name="connsiteX8" fmla="*/ 6622469 w 8385256"/>
                      <a:gd name="connsiteY8" fmla="*/ 1595521 h 3775481"/>
                      <a:gd name="connsiteX9" fmla="*/ 99687 w 8385256"/>
                      <a:gd name="connsiteY9" fmla="*/ 501909 h 3775481"/>
                      <a:gd name="connsiteX0" fmla="*/ 112063 w 8397632"/>
                      <a:gd name="connsiteY0" fmla="*/ 501909 h 3775481"/>
                      <a:gd name="connsiteX1" fmla="*/ 6445516 w 8397632"/>
                      <a:gd name="connsiteY1" fmla="*/ 44 h 3775481"/>
                      <a:gd name="connsiteX2" fmla="*/ 5609301 w 8397632"/>
                      <a:gd name="connsiteY2" fmla="*/ 473946 h 3775481"/>
                      <a:gd name="connsiteX3" fmla="*/ 7313283 w 8397632"/>
                      <a:gd name="connsiteY3" fmla="*/ 1105819 h 3775481"/>
                      <a:gd name="connsiteX4" fmla="*/ 8395086 w 8397632"/>
                      <a:gd name="connsiteY4" fmla="*/ 2426109 h 3775481"/>
                      <a:gd name="connsiteX5" fmla="*/ 7063742 w 8397632"/>
                      <a:gd name="connsiteY5" fmla="*/ 3775481 h 3775481"/>
                      <a:gd name="connsiteX6" fmla="*/ 4563487 w 8397632"/>
                      <a:gd name="connsiteY6" fmla="*/ 3769594 h 3775481"/>
                      <a:gd name="connsiteX7" fmla="*/ 5669237 w 8397632"/>
                      <a:gd name="connsiteY7" fmla="*/ 2981061 h 3775481"/>
                      <a:gd name="connsiteX8" fmla="*/ 6634845 w 8397632"/>
                      <a:gd name="connsiteY8" fmla="*/ 1595521 h 3775481"/>
                      <a:gd name="connsiteX9" fmla="*/ 2706219 w 8397632"/>
                      <a:gd name="connsiteY9" fmla="*/ 805682 h 3775481"/>
                      <a:gd name="connsiteX10" fmla="*/ 112063 w 8397632"/>
                      <a:gd name="connsiteY10" fmla="*/ 501909 h 3775481"/>
                      <a:gd name="connsiteX0" fmla="*/ 112063 w 8397632"/>
                      <a:gd name="connsiteY0" fmla="*/ 501909 h 3775481"/>
                      <a:gd name="connsiteX1" fmla="*/ 6445516 w 8397632"/>
                      <a:gd name="connsiteY1" fmla="*/ 44 h 3775481"/>
                      <a:gd name="connsiteX2" fmla="*/ 5609301 w 8397632"/>
                      <a:gd name="connsiteY2" fmla="*/ 473946 h 3775481"/>
                      <a:gd name="connsiteX3" fmla="*/ 7313283 w 8397632"/>
                      <a:gd name="connsiteY3" fmla="*/ 1105819 h 3775481"/>
                      <a:gd name="connsiteX4" fmla="*/ 8395086 w 8397632"/>
                      <a:gd name="connsiteY4" fmla="*/ 2426109 h 3775481"/>
                      <a:gd name="connsiteX5" fmla="*/ 7063742 w 8397632"/>
                      <a:gd name="connsiteY5" fmla="*/ 3775481 h 3775481"/>
                      <a:gd name="connsiteX6" fmla="*/ 4563487 w 8397632"/>
                      <a:gd name="connsiteY6" fmla="*/ 3769594 h 3775481"/>
                      <a:gd name="connsiteX7" fmla="*/ 5669237 w 8397632"/>
                      <a:gd name="connsiteY7" fmla="*/ 2981061 h 3775481"/>
                      <a:gd name="connsiteX8" fmla="*/ 6634845 w 8397632"/>
                      <a:gd name="connsiteY8" fmla="*/ 1595521 h 3775481"/>
                      <a:gd name="connsiteX9" fmla="*/ 4646867 w 8397632"/>
                      <a:gd name="connsiteY9" fmla="*/ 584527 h 3775481"/>
                      <a:gd name="connsiteX10" fmla="*/ 2706219 w 8397632"/>
                      <a:gd name="connsiteY10" fmla="*/ 805682 h 3775481"/>
                      <a:gd name="connsiteX11" fmla="*/ 112063 w 8397632"/>
                      <a:gd name="connsiteY11" fmla="*/ 501909 h 3775481"/>
                      <a:gd name="connsiteX0" fmla="*/ 6593287 w 6593287"/>
                      <a:gd name="connsiteY0" fmla="*/ 21170 h 4811235"/>
                      <a:gd name="connsiteX1" fmla="*/ 3854609 w 6593287"/>
                      <a:gd name="connsiteY1" fmla="*/ 1035798 h 4811235"/>
                      <a:gd name="connsiteX2" fmla="*/ 3018394 w 6593287"/>
                      <a:gd name="connsiteY2" fmla="*/ 1509700 h 4811235"/>
                      <a:gd name="connsiteX3" fmla="*/ 4722376 w 6593287"/>
                      <a:gd name="connsiteY3" fmla="*/ 2141573 h 4811235"/>
                      <a:gd name="connsiteX4" fmla="*/ 5804179 w 6593287"/>
                      <a:gd name="connsiteY4" fmla="*/ 3461863 h 4811235"/>
                      <a:gd name="connsiteX5" fmla="*/ 4472835 w 6593287"/>
                      <a:gd name="connsiteY5" fmla="*/ 4811235 h 4811235"/>
                      <a:gd name="connsiteX6" fmla="*/ 1972580 w 6593287"/>
                      <a:gd name="connsiteY6" fmla="*/ 4805348 h 4811235"/>
                      <a:gd name="connsiteX7" fmla="*/ 3078330 w 6593287"/>
                      <a:gd name="connsiteY7" fmla="*/ 4016815 h 4811235"/>
                      <a:gd name="connsiteX8" fmla="*/ 4043938 w 6593287"/>
                      <a:gd name="connsiteY8" fmla="*/ 2631275 h 4811235"/>
                      <a:gd name="connsiteX9" fmla="*/ 2055960 w 6593287"/>
                      <a:gd name="connsiteY9" fmla="*/ 1620281 h 4811235"/>
                      <a:gd name="connsiteX10" fmla="*/ 115312 w 6593287"/>
                      <a:gd name="connsiteY10" fmla="*/ 1841436 h 4811235"/>
                      <a:gd name="connsiteX11" fmla="*/ 6593287 w 6593287"/>
                      <a:gd name="connsiteY11" fmla="*/ 21170 h 4811235"/>
                      <a:gd name="connsiteX0" fmla="*/ 4682325 w 4682325"/>
                      <a:gd name="connsiteY0" fmla="*/ 21170 h 4811235"/>
                      <a:gd name="connsiteX1" fmla="*/ 1943647 w 4682325"/>
                      <a:gd name="connsiteY1" fmla="*/ 1035798 h 4811235"/>
                      <a:gd name="connsiteX2" fmla="*/ 1107432 w 4682325"/>
                      <a:gd name="connsiteY2" fmla="*/ 1509700 h 4811235"/>
                      <a:gd name="connsiteX3" fmla="*/ 2811414 w 4682325"/>
                      <a:gd name="connsiteY3" fmla="*/ 2141573 h 4811235"/>
                      <a:gd name="connsiteX4" fmla="*/ 3893217 w 4682325"/>
                      <a:gd name="connsiteY4" fmla="*/ 3461863 h 4811235"/>
                      <a:gd name="connsiteX5" fmla="*/ 2561873 w 4682325"/>
                      <a:gd name="connsiteY5" fmla="*/ 4811235 h 4811235"/>
                      <a:gd name="connsiteX6" fmla="*/ 61618 w 4682325"/>
                      <a:gd name="connsiteY6" fmla="*/ 4805348 h 4811235"/>
                      <a:gd name="connsiteX7" fmla="*/ 1167368 w 4682325"/>
                      <a:gd name="connsiteY7" fmla="*/ 4016815 h 4811235"/>
                      <a:gd name="connsiteX8" fmla="*/ 2132976 w 4682325"/>
                      <a:gd name="connsiteY8" fmla="*/ 2631275 h 4811235"/>
                      <a:gd name="connsiteX9" fmla="*/ 144998 w 4682325"/>
                      <a:gd name="connsiteY9" fmla="*/ 1620281 h 4811235"/>
                      <a:gd name="connsiteX10" fmla="*/ 823434 w 4682325"/>
                      <a:gd name="connsiteY10" fmla="*/ 735660 h 4811235"/>
                      <a:gd name="connsiteX11" fmla="*/ 4682325 w 4682325"/>
                      <a:gd name="connsiteY11" fmla="*/ 21170 h 4811235"/>
                      <a:gd name="connsiteX0" fmla="*/ 4682325 w 4701197"/>
                      <a:gd name="connsiteY0" fmla="*/ 150 h 4790215"/>
                      <a:gd name="connsiteX1" fmla="*/ 2284443 w 4701197"/>
                      <a:gd name="connsiteY1" fmla="*/ 654612 h 4790215"/>
                      <a:gd name="connsiteX2" fmla="*/ 1943647 w 4701197"/>
                      <a:gd name="connsiteY2" fmla="*/ 1014778 h 4790215"/>
                      <a:gd name="connsiteX3" fmla="*/ 1107432 w 4701197"/>
                      <a:gd name="connsiteY3" fmla="*/ 1488680 h 4790215"/>
                      <a:gd name="connsiteX4" fmla="*/ 2811414 w 4701197"/>
                      <a:gd name="connsiteY4" fmla="*/ 2120553 h 4790215"/>
                      <a:gd name="connsiteX5" fmla="*/ 3893217 w 4701197"/>
                      <a:gd name="connsiteY5" fmla="*/ 3440843 h 4790215"/>
                      <a:gd name="connsiteX6" fmla="*/ 2561873 w 4701197"/>
                      <a:gd name="connsiteY6" fmla="*/ 4790215 h 4790215"/>
                      <a:gd name="connsiteX7" fmla="*/ 61618 w 4701197"/>
                      <a:gd name="connsiteY7" fmla="*/ 4784328 h 4790215"/>
                      <a:gd name="connsiteX8" fmla="*/ 1167368 w 4701197"/>
                      <a:gd name="connsiteY8" fmla="*/ 3995795 h 4790215"/>
                      <a:gd name="connsiteX9" fmla="*/ 2132976 w 4701197"/>
                      <a:gd name="connsiteY9" fmla="*/ 2610255 h 4790215"/>
                      <a:gd name="connsiteX10" fmla="*/ 144998 w 4701197"/>
                      <a:gd name="connsiteY10" fmla="*/ 1599261 h 4790215"/>
                      <a:gd name="connsiteX11" fmla="*/ 823434 w 4701197"/>
                      <a:gd name="connsiteY11" fmla="*/ 714640 h 4790215"/>
                      <a:gd name="connsiteX12" fmla="*/ 4682325 w 4701197"/>
                      <a:gd name="connsiteY12" fmla="*/ 150 h 4790215"/>
                      <a:gd name="connsiteX0" fmla="*/ 4682325 w 4707502"/>
                      <a:gd name="connsiteY0" fmla="*/ 119 h 4790184"/>
                      <a:gd name="connsiteX1" fmla="*/ 2877682 w 4707502"/>
                      <a:gd name="connsiteY1" fmla="*/ 787274 h 4790184"/>
                      <a:gd name="connsiteX2" fmla="*/ 1943647 w 4707502"/>
                      <a:gd name="connsiteY2" fmla="*/ 1014747 h 4790184"/>
                      <a:gd name="connsiteX3" fmla="*/ 1107432 w 4707502"/>
                      <a:gd name="connsiteY3" fmla="*/ 1488649 h 4790184"/>
                      <a:gd name="connsiteX4" fmla="*/ 2811414 w 4707502"/>
                      <a:gd name="connsiteY4" fmla="*/ 2120522 h 4790184"/>
                      <a:gd name="connsiteX5" fmla="*/ 3893217 w 4707502"/>
                      <a:gd name="connsiteY5" fmla="*/ 3440812 h 4790184"/>
                      <a:gd name="connsiteX6" fmla="*/ 2561873 w 4707502"/>
                      <a:gd name="connsiteY6" fmla="*/ 4790184 h 4790184"/>
                      <a:gd name="connsiteX7" fmla="*/ 61618 w 4707502"/>
                      <a:gd name="connsiteY7" fmla="*/ 4784297 h 4790184"/>
                      <a:gd name="connsiteX8" fmla="*/ 1167368 w 4707502"/>
                      <a:gd name="connsiteY8" fmla="*/ 3995764 h 4790184"/>
                      <a:gd name="connsiteX9" fmla="*/ 2132976 w 4707502"/>
                      <a:gd name="connsiteY9" fmla="*/ 2610224 h 4790184"/>
                      <a:gd name="connsiteX10" fmla="*/ 144998 w 4707502"/>
                      <a:gd name="connsiteY10" fmla="*/ 1599230 h 4790184"/>
                      <a:gd name="connsiteX11" fmla="*/ 823434 w 4707502"/>
                      <a:gd name="connsiteY11" fmla="*/ 714609 h 4790184"/>
                      <a:gd name="connsiteX12" fmla="*/ 4682325 w 4707502"/>
                      <a:gd name="connsiteY12" fmla="*/ 119 h 4790184"/>
                      <a:gd name="connsiteX0" fmla="*/ 4744300 w 4769477"/>
                      <a:gd name="connsiteY0" fmla="*/ 8583 h 4798648"/>
                      <a:gd name="connsiteX1" fmla="*/ 2939657 w 4769477"/>
                      <a:gd name="connsiteY1" fmla="*/ 795738 h 4798648"/>
                      <a:gd name="connsiteX2" fmla="*/ 2005622 w 4769477"/>
                      <a:gd name="connsiteY2" fmla="*/ 1023211 h 4798648"/>
                      <a:gd name="connsiteX3" fmla="*/ 1169407 w 4769477"/>
                      <a:gd name="connsiteY3" fmla="*/ 1497113 h 4798648"/>
                      <a:gd name="connsiteX4" fmla="*/ 2873389 w 4769477"/>
                      <a:gd name="connsiteY4" fmla="*/ 2128986 h 4798648"/>
                      <a:gd name="connsiteX5" fmla="*/ 3955192 w 4769477"/>
                      <a:gd name="connsiteY5" fmla="*/ 3449276 h 4798648"/>
                      <a:gd name="connsiteX6" fmla="*/ 2623848 w 4769477"/>
                      <a:gd name="connsiteY6" fmla="*/ 4798648 h 4798648"/>
                      <a:gd name="connsiteX7" fmla="*/ 123593 w 4769477"/>
                      <a:gd name="connsiteY7" fmla="*/ 4792761 h 4798648"/>
                      <a:gd name="connsiteX8" fmla="*/ 1229343 w 4769477"/>
                      <a:gd name="connsiteY8" fmla="*/ 4004228 h 4798648"/>
                      <a:gd name="connsiteX9" fmla="*/ 2194951 w 4769477"/>
                      <a:gd name="connsiteY9" fmla="*/ 2618688 h 4798648"/>
                      <a:gd name="connsiteX10" fmla="*/ 206973 w 4769477"/>
                      <a:gd name="connsiteY10" fmla="*/ 1607694 h 4798648"/>
                      <a:gd name="connsiteX11" fmla="*/ 885409 w 4769477"/>
                      <a:gd name="connsiteY11" fmla="*/ 723073 h 4798648"/>
                      <a:gd name="connsiteX12" fmla="*/ 1690069 w 4769477"/>
                      <a:gd name="connsiteY12" fmla="*/ 397658 h 4798648"/>
                      <a:gd name="connsiteX13" fmla="*/ 4744300 w 4769477"/>
                      <a:gd name="connsiteY13" fmla="*/ 8583 h 4798648"/>
                      <a:gd name="connsiteX0" fmla="*/ 4744300 w 4769477"/>
                      <a:gd name="connsiteY0" fmla="*/ 4903 h 4794968"/>
                      <a:gd name="connsiteX1" fmla="*/ 2939657 w 4769477"/>
                      <a:gd name="connsiteY1" fmla="*/ 792058 h 4794968"/>
                      <a:gd name="connsiteX2" fmla="*/ 2005622 w 4769477"/>
                      <a:gd name="connsiteY2" fmla="*/ 1019531 h 4794968"/>
                      <a:gd name="connsiteX3" fmla="*/ 1169407 w 4769477"/>
                      <a:gd name="connsiteY3" fmla="*/ 1493433 h 4794968"/>
                      <a:gd name="connsiteX4" fmla="*/ 2873389 w 4769477"/>
                      <a:gd name="connsiteY4" fmla="*/ 2125306 h 4794968"/>
                      <a:gd name="connsiteX5" fmla="*/ 3955192 w 4769477"/>
                      <a:gd name="connsiteY5" fmla="*/ 3445596 h 4794968"/>
                      <a:gd name="connsiteX6" fmla="*/ 2623848 w 4769477"/>
                      <a:gd name="connsiteY6" fmla="*/ 4794968 h 4794968"/>
                      <a:gd name="connsiteX7" fmla="*/ 123593 w 4769477"/>
                      <a:gd name="connsiteY7" fmla="*/ 4789081 h 4794968"/>
                      <a:gd name="connsiteX8" fmla="*/ 1229343 w 4769477"/>
                      <a:gd name="connsiteY8" fmla="*/ 4000548 h 4794968"/>
                      <a:gd name="connsiteX9" fmla="*/ 2194951 w 4769477"/>
                      <a:gd name="connsiteY9" fmla="*/ 2615008 h 4794968"/>
                      <a:gd name="connsiteX10" fmla="*/ 206973 w 4769477"/>
                      <a:gd name="connsiteY10" fmla="*/ 1604014 h 4794968"/>
                      <a:gd name="connsiteX11" fmla="*/ 885409 w 4769477"/>
                      <a:gd name="connsiteY11" fmla="*/ 719393 h 4794968"/>
                      <a:gd name="connsiteX12" fmla="*/ 2283308 w 4769477"/>
                      <a:gd name="connsiteY12" fmla="*/ 684639 h 4794968"/>
                      <a:gd name="connsiteX13" fmla="*/ 4744300 w 4769477"/>
                      <a:gd name="connsiteY13" fmla="*/ 4903 h 4794968"/>
                      <a:gd name="connsiteX0" fmla="*/ 4744300 w 4769477"/>
                      <a:gd name="connsiteY0" fmla="*/ 4412 h 4794477"/>
                      <a:gd name="connsiteX1" fmla="*/ 2939657 w 4769477"/>
                      <a:gd name="connsiteY1" fmla="*/ 791567 h 4794477"/>
                      <a:gd name="connsiteX2" fmla="*/ 2005622 w 4769477"/>
                      <a:gd name="connsiteY2" fmla="*/ 1019040 h 4794477"/>
                      <a:gd name="connsiteX3" fmla="*/ 1169407 w 4769477"/>
                      <a:gd name="connsiteY3" fmla="*/ 1492942 h 4794477"/>
                      <a:gd name="connsiteX4" fmla="*/ 2873389 w 4769477"/>
                      <a:gd name="connsiteY4" fmla="*/ 2124815 h 4794477"/>
                      <a:gd name="connsiteX5" fmla="*/ 3955192 w 4769477"/>
                      <a:gd name="connsiteY5" fmla="*/ 3445105 h 4794477"/>
                      <a:gd name="connsiteX6" fmla="*/ 2623848 w 4769477"/>
                      <a:gd name="connsiteY6" fmla="*/ 4794477 h 4794477"/>
                      <a:gd name="connsiteX7" fmla="*/ 123593 w 4769477"/>
                      <a:gd name="connsiteY7" fmla="*/ 4788590 h 4794477"/>
                      <a:gd name="connsiteX8" fmla="*/ 1229343 w 4769477"/>
                      <a:gd name="connsiteY8" fmla="*/ 4000057 h 4794477"/>
                      <a:gd name="connsiteX9" fmla="*/ 2194951 w 4769477"/>
                      <a:gd name="connsiteY9" fmla="*/ 2614517 h 4794477"/>
                      <a:gd name="connsiteX10" fmla="*/ 206973 w 4769477"/>
                      <a:gd name="connsiteY10" fmla="*/ 1603523 h 4794477"/>
                      <a:gd name="connsiteX11" fmla="*/ 885409 w 4769477"/>
                      <a:gd name="connsiteY11" fmla="*/ 718902 h 4794477"/>
                      <a:gd name="connsiteX12" fmla="*/ 2283308 w 4769477"/>
                      <a:gd name="connsiteY12" fmla="*/ 684148 h 4794477"/>
                      <a:gd name="connsiteX13" fmla="*/ 3034322 w 4769477"/>
                      <a:gd name="connsiteY13" fmla="*/ 481949 h 4794477"/>
                      <a:gd name="connsiteX14" fmla="*/ 4744300 w 4769477"/>
                      <a:gd name="connsiteY14" fmla="*/ 4412 h 4794477"/>
                      <a:gd name="connsiteX0" fmla="*/ 4744300 w 4769477"/>
                      <a:gd name="connsiteY0" fmla="*/ 6888 h 4796953"/>
                      <a:gd name="connsiteX1" fmla="*/ 2939657 w 4769477"/>
                      <a:gd name="connsiteY1" fmla="*/ 794043 h 4796953"/>
                      <a:gd name="connsiteX2" fmla="*/ 2005622 w 4769477"/>
                      <a:gd name="connsiteY2" fmla="*/ 1021516 h 4796953"/>
                      <a:gd name="connsiteX3" fmla="*/ 1169407 w 4769477"/>
                      <a:gd name="connsiteY3" fmla="*/ 1495418 h 4796953"/>
                      <a:gd name="connsiteX4" fmla="*/ 2873389 w 4769477"/>
                      <a:gd name="connsiteY4" fmla="*/ 2127291 h 4796953"/>
                      <a:gd name="connsiteX5" fmla="*/ 3955192 w 4769477"/>
                      <a:gd name="connsiteY5" fmla="*/ 3447581 h 4796953"/>
                      <a:gd name="connsiteX6" fmla="*/ 2623848 w 4769477"/>
                      <a:gd name="connsiteY6" fmla="*/ 4796953 h 4796953"/>
                      <a:gd name="connsiteX7" fmla="*/ 123593 w 4769477"/>
                      <a:gd name="connsiteY7" fmla="*/ 4791066 h 4796953"/>
                      <a:gd name="connsiteX8" fmla="*/ 1229343 w 4769477"/>
                      <a:gd name="connsiteY8" fmla="*/ 4002533 h 4796953"/>
                      <a:gd name="connsiteX9" fmla="*/ 2194951 w 4769477"/>
                      <a:gd name="connsiteY9" fmla="*/ 2616993 h 4796953"/>
                      <a:gd name="connsiteX10" fmla="*/ 206973 w 4769477"/>
                      <a:gd name="connsiteY10" fmla="*/ 1605999 h 4796953"/>
                      <a:gd name="connsiteX11" fmla="*/ 885409 w 4769477"/>
                      <a:gd name="connsiteY11" fmla="*/ 721378 h 4796953"/>
                      <a:gd name="connsiteX12" fmla="*/ 2283308 w 4769477"/>
                      <a:gd name="connsiteY12" fmla="*/ 686624 h 4796953"/>
                      <a:gd name="connsiteX13" fmla="*/ 2100288 w 4769477"/>
                      <a:gd name="connsiteY13" fmla="*/ 320139 h 4796953"/>
                      <a:gd name="connsiteX14" fmla="*/ 4744300 w 4769477"/>
                      <a:gd name="connsiteY14" fmla="*/ 6888 h 4796953"/>
                      <a:gd name="connsiteX0" fmla="*/ 4744300 w 4769477"/>
                      <a:gd name="connsiteY0" fmla="*/ 26350 h 4816415"/>
                      <a:gd name="connsiteX1" fmla="*/ 2939657 w 4769477"/>
                      <a:gd name="connsiteY1" fmla="*/ 813505 h 4816415"/>
                      <a:gd name="connsiteX2" fmla="*/ 2005622 w 4769477"/>
                      <a:gd name="connsiteY2" fmla="*/ 1040978 h 4816415"/>
                      <a:gd name="connsiteX3" fmla="*/ 1169407 w 4769477"/>
                      <a:gd name="connsiteY3" fmla="*/ 1514880 h 4816415"/>
                      <a:gd name="connsiteX4" fmla="*/ 2873389 w 4769477"/>
                      <a:gd name="connsiteY4" fmla="*/ 2146753 h 4816415"/>
                      <a:gd name="connsiteX5" fmla="*/ 3955192 w 4769477"/>
                      <a:gd name="connsiteY5" fmla="*/ 3467043 h 4816415"/>
                      <a:gd name="connsiteX6" fmla="*/ 2623848 w 4769477"/>
                      <a:gd name="connsiteY6" fmla="*/ 4816415 h 4816415"/>
                      <a:gd name="connsiteX7" fmla="*/ 123593 w 4769477"/>
                      <a:gd name="connsiteY7" fmla="*/ 4810528 h 4816415"/>
                      <a:gd name="connsiteX8" fmla="*/ 1229343 w 4769477"/>
                      <a:gd name="connsiteY8" fmla="*/ 4021995 h 4816415"/>
                      <a:gd name="connsiteX9" fmla="*/ 2194951 w 4769477"/>
                      <a:gd name="connsiteY9" fmla="*/ 2636455 h 4816415"/>
                      <a:gd name="connsiteX10" fmla="*/ 206973 w 4769477"/>
                      <a:gd name="connsiteY10" fmla="*/ 1625461 h 4816415"/>
                      <a:gd name="connsiteX11" fmla="*/ 885409 w 4769477"/>
                      <a:gd name="connsiteY11" fmla="*/ 740840 h 4816415"/>
                      <a:gd name="connsiteX12" fmla="*/ 2283308 w 4769477"/>
                      <a:gd name="connsiteY12" fmla="*/ 706086 h 4816415"/>
                      <a:gd name="connsiteX13" fmla="*/ 2100288 w 4769477"/>
                      <a:gd name="connsiteY13" fmla="*/ 339601 h 4816415"/>
                      <a:gd name="connsiteX14" fmla="*/ 3009078 w 4769477"/>
                      <a:gd name="connsiteY14" fmla="*/ 200589 h 4816415"/>
                      <a:gd name="connsiteX15" fmla="*/ 4744300 w 4769477"/>
                      <a:gd name="connsiteY15" fmla="*/ 26350 h 4816415"/>
                      <a:gd name="connsiteX0" fmla="*/ 4744300 w 4769477"/>
                      <a:gd name="connsiteY0" fmla="*/ 46239 h 4836304"/>
                      <a:gd name="connsiteX1" fmla="*/ 2939657 w 4769477"/>
                      <a:gd name="connsiteY1" fmla="*/ 833394 h 4836304"/>
                      <a:gd name="connsiteX2" fmla="*/ 2005622 w 4769477"/>
                      <a:gd name="connsiteY2" fmla="*/ 1060867 h 4836304"/>
                      <a:gd name="connsiteX3" fmla="*/ 1169407 w 4769477"/>
                      <a:gd name="connsiteY3" fmla="*/ 1534769 h 4836304"/>
                      <a:gd name="connsiteX4" fmla="*/ 2873389 w 4769477"/>
                      <a:gd name="connsiteY4" fmla="*/ 2166642 h 4836304"/>
                      <a:gd name="connsiteX5" fmla="*/ 3955192 w 4769477"/>
                      <a:gd name="connsiteY5" fmla="*/ 3486932 h 4836304"/>
                      <a:gd name="connsiteX6" fmla="*/ 2623848 w 4769477"/>
                      <a:gd name="connsiteY6" fmla="*/ 4836304 h 4836304"/>
                      <a:gd name="connsiteX7" fmla="*/ 123593 w 4769477"/>
                      <a:gd name="connsiteY7" fmla="*/ 4830417 h 4836304"/>
                      <a:gd name="connsiteX8" fmla="*/ 1229343 w 4769477"/>
                      <a:gd name="connsiteY8" fmla="*/ 4041884 h 4836304"/>
                      <a:gd name="connsiteX9" fmla="*/ 2194951 w 4769477"/>
                      <a:gd name="connsiteY9" fmla="*/ 2656344 h 4836304"/>
                      <a:gd name="connsiteX10" fmla="*/ 206973 w 4769477"/>
                      <a:gd name="connsiteY10" fmla="*/ 1645350 h 4836304"/>
                      <a:gd name="connsiteX11" fmla="*/ 885409 w 4769477"/>
                      <a:gd name="connsiteY11" fmla="*/ 760729 h 4836304"/>
                      <a:gd name="connsiteX12" fmla="*/ 2283308 w 4769477"/>
                      <a:gd name="connsiteY12" fmla="*/ 725975 h 4836304"/>
                      <a:gd name="connsiteX13" fmla="*/ 2100288 w 4769477"/>
                      <a:gd name="connsiteY13" fmla="*/ 359490 h 4836304"/>
                      <a:gd name="connsiteX14" fmla="*/ 2352729 w 4769477"/>
                      <a:gd name="connsiteY14" fmla="*/ 87785 h 4836304"/>
                      <a:gd name="connsiteX15" fmla="*/ 4744300 w 4769477"/>
                      <a:gd name="connsiteY15" fmla="*/ 46239 h 4836304"/>
                      <a:gd name="connsiteX0" fmla="*/ 4744300 w 4768563"/>
                      <a:gd name="connsiteY0" fmla="*/ 46239 h 4836304"/>
                      <a:gd name="connsiteX1" fmla="*/ 3551828 w 4768563"/>
                      <a:gd name="connsiteY1" fmla="*/ 586964 h 4836304"/>
                      <a:gd name="connsiteX2" fmla="*/ 2939657 w 4768563"/>
                      <a:gd name="connsiteY2" fmla="*/ 833394 h 4836304"/>
                      <a:gd name="connsiteX3" fmla="*/ 2005622 w 4768563"/>
                      <a:gd name="connsiteY3" fmla="*/ 1060867 h 4836304"/>
                      <a:gd name="connsiteX4" fmla="*/ 1169407 w 4768563"/>
                      <a:gd name="connsiteY4" fmla="*/ 1534769 h 4836304"/>
                      <a:gd name="connsiteX5" fmla="*/ 2873389 w 4768563"/>
                      <a:gd name="connsiteY5" fmla="*/ 2166642 h 4836304"/>
                      <a:gd name="connsiteX6" fmla="*/ 3955192 w 4768563"/>
                      <a:gd name="connsiteY6" fmla="*/ 3486932 h 4836304"/>
                      <a:gd name="connsiteX7" fmla="*/ 2623848 w 4768563"/>
                      <a:gd name="connsiteY7" fmla="*/ 4836304 h 4836304"/>
                      <a:gd name="connsiteX8" fmla="*/ 123593 w 4768563"/>
                      <a:gd name="connsiteY8" fmla="*/ 4830417 h 4836304"/>
                      <a:gd name="connsiteX9" fmla="*/ 1229343 w 4768563"/>
                      <a:gd name="connsiteY9" fmla="*/ 4041884 h 4836304"/>
                      <a:gd name="connsiteX10" fmla="*/ 2194951 w 4768563"/>
                      <a:gd name="connsiteY10" fmla="*/ 2656344 h 4836304"/>
                      <a:gd name="connsiteX11" fmla="*/ 206973 w 4768563"/>
                      <a:gd name="connsiteY11" fmla="*/ 1645350 h 4836304"/>
                      <a:gd name="connsiteX12" fmla="*/ 885409 w 4768563"/>
                      <a:gd name="connsiteY12" fmla="*/ 760729 h 4836304"/>
                      <a:gd name="connsiteX13" fmla="*/ 2283308 w 4768563"/>
                      <a:gd name="connsiteY13" fmla="*/ 725975 h 4836304"/>
                      <a:gd name="connsiteX14" fmla="*/ 2100288 w 4768563"/>
                      <a:gd name="connsiteY14" fmla="*/ 359490 h 4836304"/>
                      <a:gd name="connsiteX15" fmla="*/ 2352729 w 4768563"/>
                      <a:gd name="connsiteY15" fmla="*/ 87785 h 4836304"/>
                      <a:gd name="connsiteX16" fmla="*/ 4744300 w 4768563"/>
                      <a:gd name="connsiteY16" fmla="*/ 46239 h 4836304"/>
                      <a:gd name="connsiteX0" fmla="*/ 4744300 w 4757712"/>
                      <a:gd name="connsiteY0" fmla="*/ 46239 h 4836304"/>
                      <a:gd name="connsiteX1" fmla="*/ 2548371 w 4757712"/>
                      <a:gd name="connsiteY1" fmla="*/ 315259 h 4836304"/>
                      <a:gd name="connsiteX2" fmla="*/ 2939657 w 4757712"/>
                      <a:gd name="connsiteY2" fmla="*/ 833394 h 4836304"/>
                      <a:gd name="connsiteX3" fmla="*/ 2005622 w 4757712"/>
                      <a:gd name="connsiteY3" fmla="*/ 1060867 h 4836304"/>
                      <a:gd name="connsiteX4" fmla="*/ 1169407 w 4757712"/>
                      <a:gd name="connsiteY4" fmla="*/ 1534769 h 4836304"/>
                      <a:gd name="connsiteX5" fmla="*/ 2873389 w 4757712"/>
                      <a:gd name="connsiteY5" fmla="*/ 2166642 h 4836304"/>
                      <a:gd name="connsiteX6" fmla="*/ 3955192 w 4757712"/>
                      <a:gd name="connsiteY6" fmla="*/ 3486932 h 4836304"/>
                      <a:gd name="connsiteX7" fmla="*/ 2623848 w 4757712"/>
                      <a:gd name="connsiteY7" fmla="*/ 4836304 h 4836304"/>
                      <a:gd name="connsiteX8" fmla="*/ 123593 w 4757712"/>
                      <a:gd name="connsiteY8" fmla="*/ 4830417 h 4836304"/>
                      <a:gd name="connsiteX9" fmla="*/ 1229343 w 4757712"/>
                      <a:gd name="connsiteY9" fmla="*/ 4041884 h 4836304"/>
                      <a:gd name="connsiteX10" fmla="*/ 2194951 w 4757712"/>
                      <a:gd name="connsiteY10" fmla="*/ 2656344 h 4836304"/>
                      <a:gd name="connsiteX11" fmla="*/ 206973 w 4757712"/>
                      <a:gd name="connsiteY11" fmla="*/ 1645350 h 4836304"/>
                      <a:gd name="connsiteX12" fmla="*/ 885409 w 4757712"/>
                      <a:gd name="connsiteY12" fmla="*/ 760729 h 4836304"/>
                      <a:gd name="connsiteX13" fmla="*/ 2283308 w 4757712"/>
                      <a:gd name="connsiteY13" fmla="*/ 725975 h 4836304"/>
                      <a:gd name="connsiteX14" fmla="*/ 2100288 w 4757712"/>
                      <a:gd name="connsiteY14" fmla="*/ 359490 h 4836304"/>
                      <a:gd name="connsiteX15" fmla="*/ 2352729 w 4757712"/>
                      <a:gd name="connsiteY15" fmla="*/ 87785 h 4836304"/>
                      <a:gd name="connsiteX16" fmla="*/ 4744300 w 4757712"/>
                      <a:gd name="connsiteY16" fmla="*/ 46239 h 4836304"/>
                      <a:gd name="connsiteX0" fmla="*/ 4744300 w 4750195"/>
                      <a:gd name="connsiteY0" fmla="*/ 46239 h 4836304"/>
                      <a:gd name="connsiteX1" fmla="*/ 3015390 w 4750195"/>
                      <a:gd name="connsiteY1" fmla="*/ 233116 h 4836304"/>
                      <a:gd name="connsiteX2" fmla="*/ 2548371 w 4750195"/>
                      <a:gd name="connsiteY2" fmla="*/ 315259 h 4836304"/>
                      <a:gd name="connsiteX3" fmla="*/ 2939657 w 4750195"/>
                      <a:gd name="connsiteY3" fmla="*/ 833394 h 4836304"/>
                      <a:gd name="connsiteX4" fmla="*/ 2005622 w 4750195"/>
                      <a:gd name="connsiteY4" fmla="*/ 1060867 h 4836304"/>
                      <a:gd name="connsiteX5" fmla="*/ 1169407 w 4750195"/>
                      <a:gd name="connsiteY5" fmla="*/ 1534769 h 4836304"/>
                      <a:gd name="connsiteX6" fmla="*/ 2873389 w 4750195"/>
                      <a:gd name="connsiteY6" fmla="*/ 2166642 h 4836304"/>
                      <a:gd name="connsiteX7" fmla="*/ 3955192 w 4750195"/>
                      <a:gd name="connsiteY7" fmla="*/ 3486932 h 4836304"/>
                      <a:gd name="connsiteX8" fmla="*/ 2623848 w 4750195"/>
                      <a:gd name="connsiteY8" fmla="*/ 4836304 h 4836304"/>
                      <a:gd name="connsiteX9" fmla="*/ 123593 w 4750195"/>
                      <a:gd name="connsiteY9" fmla="*/ 4830417 h 4836304"/>
                      <a:gd name="connsiteX10" fmla="*/ 1229343 w 4750195"/>
                      <a:gd name="connsiteY10" fmla="*/ 4041884 h 4836304"/>
                      <a:gd name="connsiteX11" fmla="*/ 2194951 w 4750195"/>
                      <a:gd name="connsiteY11" fmla="*/ 2656344 h 4836304"/>
                      <a:gd name="connsiteX12" fmla="*/ 206973 w 4750195"/>
                      <a:gd name="connsiteY12" fmla="*/ 1645350 h 4836304"/>
                      <a:gd name="connsiteX13" fmla="*/ 885409 w 4750195"/>
                      <a:gd name="connsiteY13" fmla="*/ 760729 h 4836304"/>
                      <a:gd name="connsiteX14" fmla="*/ 2283308 w 4750195"/>
                      <a:gd name="connsiteY14" fmla="*/ 725975 h 4836304"/>
                      <a:gd name="connsiteX15" fmla="*/ 2100288 w 4750195"/>
                      <a:gd name="connsiteY15" fmla="*/ 359490 h 4836304"/>
                      <a:gd name="connsiteX16" fmla="*/ 2352729 w 4750195"/>
                      <a:gd name="connsiteY16" fmla="*/ 87785 h 4836304"/>
                      <a:gd name="connsiteX17" fmla="*/ 4744300 w 4750195"/>
                      <a:gd name="connsiteY17" fmla="*/ 46239 h 4836304"/>
                      <a:gd name="connsiteX0" fmla="*/ 4744300 w 4749136"/>
                      <a:gd name="connsiteY0" fmla="*/ 46239 h 4836304"/>
                      <a:gd name="connsiteX1" fmla="*/ 2674593 w 4749136"/>
                      <a:gd name="connsiteY1" fmla="*/ 188885 h 4836304"/>
                      <a:gd name="connsiteX2" fmla="*/ 2548371 w 4749136"/>
                      <a:gd name="connsiteY2" fmla="*/ 315259 h 4836304"/>
                      <a:gd name="connsiteX3" fmla="*/ 2939657 w 4749136"/>
                      <a:gd name="connsiteY3" fmla="*/ 833394 h 4836304"/>
                      <a:gd name="connsiteX4" fmla="*/ 2005622 w 4749136"/>
                      <a:gd name="connsiteY4" fmla="*/ 1060867 h 4836304"/>
                      <a:gd name="connsiteX5" fmla="*/ 1169407 w 4749136"/>
                      <a:gd name="connsiteY5" fmla="*/ 1534769 h 4836304"/>
                      <a:gd name="connsiteX6" fmla="*/ 2873389 w 4749136"/>
                      <a:gd name="connsiteY6" fmla="*/ 2166642 h 4836304"/>
                      <a:gd name="connsiteX7" fmla="*/ 3955192 w 4749136"/>
                      <a:gd name="connsiteY7" fmla="*/ 3486932 h 4836304"/>
                      <a:gd name="connsiteX8" fmla="*/ 2623848 w 4749136"/>
                      <a:gd name="connsiteY8" fmla="*/ 4836304 h 4836304"/>
                      <a:gd name="connsiteX9" fmla="*/ 123593 w 4749136"/>
                      <a:gd name="connsiteY9" fmla="*/ 4830417 h 4836304"/>
                      <a:gd name="connsiteX10" fmla="*/ 1229343 w 4749136"/>
                      <a:gd name="connsiteY10" fmla="*/ 4041884 h 4836304"/>
                      <a:gd name="connsiteX11" fmla="*/ 2194951 w 4749136"/>
                      <a:gd name="connsiteY11" fmla="*/ 2656344 h 4836304"/>
                      <a:gd name="connsiteX12" fmla="*/ 206973 w 4749136"/>
                      <a:gd name="connsiteY12" fmla="*/ 1645350 h 4836304"/>
                      <a:gd name="connsiteX13" fmla="*/ 885409 w 4749136"/>
                      <a:gd name="connsiteY13" fmla="*/ 760729 h 4836304"/>
                      <a:gd name="connsiteX14" fmla="*/ 2283308 w 4749136"/>
                      <a:gd name="connsiteY14" fmla="*/ 725975 h 4836304"/>
                      <a:gd name="connsiteX15" fmla="*/ 2100288 w 4749136"/>
                      <a:gd name="connsiteY15" fmla="*/ 359490 h 4836304"/>
                      <a:gd name="connsiteX16" fmla="*/ 2352729 w 4749136"/>
                      <a:gd name="connsiteY16" fmla="*/ 87785 h 4836304"/>
                      <a:gd name="connsiteX17" fmla="*/ 4744300 w 4749136"/>
                      <a:gd name="connsiteY17" fmla="*/ 46239 h 4836304"/>
                      <a:gd name="connsiteX0" fmla="*/ 4744300 w 4903755"/>
                      <a:gd name="connsiteY0" fmla="*/ 46239 h 4836304"/>
                      <a:gd name="connsiteX1" fmla="*/ 4460620 w 4903755"/>
                      <a:gd name="connsiteY1" fmla="*/ 56192 h 4836304"/>
                      <a:gd name="connsiteX2" fmla="*/ 2674593 w 4903755"/>
                      <a:gd name="connsiteY2" fmla="*/ 188885 h 4836304"/>
                      <a:gd name="connsiteX3" fmla="*/ 2548371 w 4903755"/>
                      <a:gd name="connsiteY3" fmla="*/ 315259 h 4836304"/>
                      <a:gd name="connsiteX4" fmla="*/ 2939657 w 4903755"/>
                      <a:gd name="connsiteY4" fmla="*/ 833394 h 4836304"/>
                      <a:gd name="connsiteX5" fmla="*/ 2005622 w 4903755"/>
                      <a:gd name="connsiteY5" fmla="*/ 1060867 h 4836304"/>
                      <a:gd name="connsiteX6" fmla="*/ 1169407 w 4903755"/>
                      <a:gd name="connsiteY6" fmla="*/ 1534769 h 4836304"/>
                      <a:gd name="connsiteX7" fmla="*/ 2873389 w 4903755"/>
                      <a:gd name="connsiteY7" fmla="*/ 2166642 h 4836304"/>
                      <a:gd name="connsiteX8" fmla="*/ 3955192 w 4903755"/>
                      <a:gd name="connsiteY8" fmla="*/ 3486932 h 4836304"/>
                      <a:gd name="connsiteX9" fmla="*/ 2623848 w 4903755"/>
                      <a:gd name="connsiteY9" fmla="*/ 4836304 h 4836304"/>
                      <a:gd name="connsiteX10" fmla="*/ 123593 w 4903755"/>
                      <a:gd name="connsiteY10" fmla="*/ 4830417 h 4836304"/>
                      <a:gd name="connsiteX11" fmla="*/ 1229343 w 4903755"/>
                      <a:gd name="connsiteY11" fmla="*/ 4041884 h 4836304"/>
                      <a:gd name="connsiteX12" fmla="*/ 2194951 w 4903755"/>
                      <a:gd name="connsiteY12" fmla="*/ 2656344 h 4836304"/>
                      <a:gd name="connsiteX13" fmla="*/ 206973 w 4903755"/>
                      <a:gd name="connsiteY13" fmla="*/ 1645350 h 4836304"/>
                      <a:gd name="connsiteX14" fmla="*/ 885409 w 4903755"/>
                      <a:gd name="connsiteY14" fmla="*/ 760729 h 4836304"/>
                      <a:gd name="connsiteX15" fmla="*/ 2283308 w 4903755"/>
                      <a:gd name="connsiteY15" fmla="*/ 725975 h 4836304"/>
                      <a:gd name="connsiteX16" fmla="*/ 2100288 w 4903755"/>
                      <a:gd name="connsiteY16" fmla="*/ 359490 h 4836304"/>
                      <a:gd name="connsiteX17" fmla="*/ 2352729 w 4903755"/>
                      <a:gd name="connsiteY17" fmla="*/ 87785 h 4836304"/>
                      <a:gd name="connsiteX18" fmla="*/ 4744300 w 4903755"/>
                      <a:gd name="connsiteY18" fmla="*/ 46239 h 4836304"/>
                      <a:gd name="connsiteX0" fmla="*/ 4744300 w 5005562"/>
                      <a:gd name="connsiteY0" fmla="*/ 46239 h 4836304"/>
                      <a:gd name="connsiteX1" fmla="*/ 4744617 w 5005562"/>
                      <a:gd name="connsiteY1" fmla="*/ 132017 h 4836304"/>
                      <a:gd name="connsiteX2" fmla="*/ 2674593 w 5005562"/>
                      <a:gd name="connsiteY2" fmla="*/ 188885 h 4836304"/>
                      <a:gd name="connsiteX3" fmla="*/ 2548371 w 5005562"/>
                      <a:gd name="connsiteY3" fmla="*/ 315259 h 4836304"/>
                      <a:gd name="connsiteX4" fmla="*/ 2939657 w 5005562"/>
                      <a:gd name="connsiteY4" fmla="*/ 833394 h 4836304"/>
                      <a:gd name="connsiteX5" fmla="*/ 2005622 w 5005562"/>
                      <a:gd name="connsiteY5" fmla="*/ 1060867 h 4836304"/>
                      <a:gd name="connsiteX6" fmla="*/ 1169407 w 5005562"/>
                      <a:gd name="connsiteY6" fmla="*/ 1534769 h 4836304"/>
                      <a:gd name="connsiteX7" fmla="*/ 2873389 w 5005562"/>
                      <a:gd name="connsiteY7" fmla="*/ 2166642 h 4836304"/>
                      <a:gd name="connsiteX8" fmla="*/ 3955192 w 5005562"/>
                      <a:gd name="connsiteY8" fmla="*/ 3486932 h 4836304"/>
                      <a:gd name="connsiteX9" fmla="*/ 2623848 w 5005562"/>
                      <a:gd name="connsiteY9" fmla="*/ 4836304 h 4836304"/>
                      <a:gd name="connsiteX10" fmla="*/ 123593 w 5005562"/>
                      <a:gd name="connsiteY10" fmla="*/ 4830417 h 4836304"/>
                      <a:gd name="connsiteX11" fmla="*/ 1229343 w 5005562"/>
                      <a:gd name="connsiteY11" fmla="*/ 4041884 h 4836304"/>
                      <a:gd name="connsiteX12" fmla="*/ 2194951 w 5005562"/>
                      <a:gd name="connsiteY12" fmla="*/ 2656344 h 4836304"/>
                      <a:gd name="connsiteX13" fmla="*/ 206973 w 5005562"/>
                      <a:gd name="connsiteY13" fmla="*/ 1645350 h 4836304"/>
                      <a:gd name="connsiteX14" fmla="*/ 885409 w 5005562"/>
                      <a:gd name="connsiteY14" fmla="*/ 760729 h 4836304"/>
                      <a:gd name="connsiteX15" fmla="*/ 2283308 w 5005562"/>
                      <a:gd name="connsiteY15" fmla="*/ 725975 h 4836304"/>
                      <a:gd name="connsiteX16" fmla="*/ 2100288 w 5005562"/>
                      <a:gd name="connsiteY16" fmla="*/ 359490 h 4836304"/>
                      <a:gd name="connsiteX17" fmla="*/ 2352729 w 5005562"/>
                      <a:gd name="connsiteY17" fmla="*/ 87785 h 4836304"/>
                      <a:gd name="connsiteX18" fmla="*/ 4744300 w 5005562"/>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955192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14657 h 4804722"/>
                      <a:gd name="connsiteX1" fmla="*/ 4621024 w 4794423"/>
                      <a:gd name="connsiteY1" fmla="*/ 100435 h 4804722"/>
                      <a:gd name="connsiteX2" fmla="*/ 2551000 w 4794423"/>
                      <a:gd name="connsiteY2" fmla="*/ 157303 h 4804722"/>
                      <a:gd name="connsiteX3" fmla="*/ 2424778 w 4794423"/>
                      <a:gd name="connsiteY3" fmla="*/ 283677 h 4804722"/>
                      <a:gd name="connsiteX4" fmla="*/ 2816064 w 4794423"/>
                      <a:gd name="connsiteY4" fmla="*/ 801812 h 4804722"/>
                      <a:gd name="connsiteX5" fmla="*/ 1882029 w 4794423"/>
                      <a:gd name="connsiteY5" fmla="*/ 1029285 h 4804722"/>
                      <a:gd name="connsiteX6" fmla="*/ 1045814 w 4794423"/>
                      <a:gd name="connsiteY6" fmla="*/ 1503187 h 4804722"/>
                      <a:gd name="connsiteX7" fmla="*/ 2749796 w 4794423"/>
                      <a:gd name="connsiteY7" fmla="*/ 2135060 h 4804722"/>
                      <a:gd name="connsiteX8" fmla="*/ 3729045 w 4794423"/>
                      <a:gd name="connsiteY8" fmla="*/ 3455350 h 4804722"/>
                      <a:gd name="connsiteX9" fmla="*/ 2500255 w 4794423"/>
                      <a:gd name="connsiteY9" fmla="*/ 4804722 h 4804722"/>
                      <a:gd name="connsiteX10" fmla="*/ 0 w 4794423"/>
                      <a:gd name="connsiteY10" fmla="*/ 4798835 h 4804722"/>
                      <a:gd name="connsiteX11" fmla="*/ 1224082 w 4794423"/>
                      <a:gd name="connsiteY11" fmla="*/ 4105083 h 4804722"/>
                      <a:gd name="connsiteX12" fmla="*/ 1676918 w 4794423"/>
                      <a:gd name="connsiteY12" fmla="*/ 2340420 h 4804722"/>
                      <a:gd name="connsiteX13" fmla="*/ 272711 w 4794423"/>
                      <a:gd name="connsiteY13" fmla="*/ 1582175 h 4804722"/>
                      <a:gd name="connsiteX14" fmla="*/ 414708 w 4794423"/>
                      <a:gd name="connsiteY14" fmla="*/ 1037185 h 4804722"/>
                      <a:gd name="connsiteX15" fmla="*/ 2238603 w 4794423"/>
                      <a:gd name="connsiteY15" fmla="*/ 662798 h 4804722"/>
                      <a:gd name="connsiteX16" fmla="*/ 2055583 w 4794423"/>
                      <a:gd name="connsiteY16" fmla="*/ 359501 h 4804722"/>
                      <a:gd name="connsiteX17" fmla="*/ 2229136 w 4794423"/>
                      <a:gd name="connsiteY17" fmla="*/ 56203 h 4804722"/>
                      <a:gd name="connsiteX18" fmla="*/ 4620707 w 4794423"/>
                      <a:gd name="connsiteY18" fmla="*/ 14657 h 4804722"/>
                      <a:gd name="connsiteX0" fmla="*/ 4620707 w 4794423"/>
                      <a:gd name="connsiteY0" fmla="*/ 10635 h 4800700"/>
                      <a:gd name="connsiteX1" fmla="*/ 4621024 w 4794423"/>
                      <a:gd name="connsiteY1" fmla="*/ 96413 h 4800700"/>
                      <a:gd name="connsiteX2" fmla="*/ 2551000 w 4794423"/>
                      <a:gd name="connsiteY2" fmla="*/ 153281 h 4800700"/>
                      <a:gd name="connsiteX3" fmla="*/ 2424778 w 4794423"/>
                      <a:gd name="connsiteY3" fmla="*/ 279655 h 4800700"/>
                      <a:gd name="connsiteX4" fmla="*/ 2816064 w 4794423"/>
                      <a:gd name="connsiteY4" fmla="*/ 797790 h 4800700"/>
                      <a:gd name="connsiteX5" fmla="*/ 1882029 w 4794423"/>
                      <a:gd name="connsiteY5" fmla="*/ 1025263 h 4800700"/>
                      <a:gd name="connsiteX6" fmla="*/ 1045814 w 4794423"/>
                      <a:gd name="connsiteY6" fmla="*/ 1499165 h 4800700"/>
                      <a:gd name="connsiteX7" fmla="*/ 2749796 w 4794423"/>
                      <a:gd name="connsiteY7" fmla="*/ 2131038 h 4800700"/>
                      <a:gd name="connsiteX8" fmla="*/ 3729045 w 4794423"/>
                      <a:gd name="connsiteY8" fmla="*/ 3451328 h 4800700"/>
                      <a:gd name="connsiteX9" fmla="*/ 2500255 w 4794423"/>
                      <a:gd name="connsiteY9" fmla="*/ 4800700 h 4800700"/>
                      <a:gd name="connsiteX10" fmla="*/ 0 w 4794423"/>
                      <a:gd name="connsiteY10" fmla="*/ 4794813 h 4800700"/>
                      <a:gd name="connsiteX11" fmla="*/ 1224082 w 4794423"/>
                      <a:gd name="connsiteY11" fmla="*/ 4101061 h 4800700"/>
                      <a:gd name="connsiteX12" fmla="*/ 1676918 w 4794423"/>
                      <a:gd name="connsiteY12" fmla="*/ 2336398 h 4800700"/>
                      <a:gd name="connsiteX13" fmla="*/ 272711 w 4794423"/>
                      <a:gd name="connsiteY13" fmla="*/ 1578153 h 4800700"/>
                      <a:gd name="connsiteX14" fmla="*/ 414708 w 4794423"/>
                      <a:gd name="connsiteY14" fmla="*/ 1033163 h 4800700"/>
                      <a:gd name="connsiteX15" fmla="*/ 2238603 w 4794423"/>
                      <a:gd name="connsiteY15" fmla="*/ 658776 h 4800700"/>
                      <a:gd name="connsiteX16" fmla="*/ 2055583 w 4794423"/>
                      <a:gd name="connsiteY16" fmla="*/ 355479 h 4800700"/>
                      <a:gd name="connsiteX17" fmla="*/ 2229136 w 4794423"/>
                      <a:gd name="connsiteY17" fmla="*/ 52181 h 4800700"/>
                      <a:gd name="connsiteX18" fmla="*/ 4620707 w 4794423"/>
                      <a:gd name="connsiteY18" fmla="*/ 10635 h 4800700"/>
                      <a:gd name="connsiteX0" fmla="*/ 4620707 w 4699318"/>
                      <a:gd name="connsiteY0" fmla="*/ 12249 h 4802314"/>
                      <a:gd name="connsiteX1" fmla="*/ 4621024 w 4699318"/>
                      <a:gd name="connsiteY1" fmla="*/ 98027 h 4802314"/>
                      <a:gd name="connsiteX2" fmla="*/ 2551000 w 4699318"/>
                      <a:gd name="connsiteY2" fmla="*/ 154895 h 4802314"/>
                      <a:gd name="connsiteX3" fmla="*/ 2424778 w 4699318"/>
                      <a:gd name="connsiteY3" fmla="*/ 281269 h 4802314"/>
                      <a:gd name="connsiteX4" fmla="*/ 2816064 w 4699318"/>
                      <a:gd name="connsiteY4" fmla="*/ 799404 h 4802314"/>
                      <a:gd name="connsiteX5" fmla="*/ 1882029 w 4699318"/>
                      <a:gd name="connsiteY5" fmla="*/ 1026877 h 4802314"/>
                      <a:gd name="connsiteX6" fmla="*/ 1045814 w 4699318"/>
                      <a:gd name="connsiteY6" fmla="*/ 1500779 h 4802314"/>
                      <a:gd name="connsiteX7" fmla="*/ 2749796 w 4699318"/>
                      <a:gd name="connsiteY7" fmla="*/ 2132652 h 4802314"/>
                      <a:gd name="connsiteX8" fmla="*/ 3729045 w 4699318"/>
                      <a:gd name="connsiteY8" fmla="*/ 3452942 h 4802314"/>
                      <a:gd name="connsiteX9" fmla="*/ 2500255 w 4699318"/>
                      <a:gd name="connsiteY9" fmla="*/ 4802314 h 4802314"/>
                      <a:gd name="connsiteX10" fmla="*/ 0 w 4699318"/>
                      <a:gd name="connsiteY10" fmla="*/ 4796427 h 4802314"/>
                      <a:gd name="connsiteX11" fmla="*/ 1224082 w 4699318"/>
                      <a:gd name="connsiteY11" fmla="*/ 4102675 h 4802314"/>
                      <a:gd name="connsiteX12" fmla="*/ 1676918 w 4699318"/>
                      <a:gd name="connsiteY12" fmla="*/ 2338012 h 4802314"/>
                      <a:gd name="connsiteX13" fmla="*/ 272711 w 4699318"/>
                      <a:gd name="connsiteY13" fmla="*/ 1579767 h 4802314"/>
                      <a:gd name="connsiteX14" fmla="*/ 414708 w 4699318"/>
                      <a:gd name="connsiteY14" fmla="*/ 1034777 h 4802314"/>
                      <a:gd name="connsiteX15" fmla="*/ 2238603 w 4699318"/>
                      <a:gd name="connsiteY15" fmla="*/ 660390 h 4802314"/>
                      <a:gd name="connsiteX16" fmla="*/ 2055583 w 4699318"/>
                      <a:gd name="connsiteY16" fmla="*/ 357093 h 4802314"/>
                      <a:gd name="connsiteX17" fmla="*/ 2229136 w 4699318"/>
                      <a:gd name="connsiteY17" fmla="*/ 53795 h 4802314"/>
                      <a:gd name="connsiteX18" fmla="*/ 4620707 w 4699318"/>
                      <a:gd name="connsiteY18" fmla="*/ 12249 h 4802314"/>
                      <a:gd name="connsiteX0" fmla="*/ 4620707 w 4658573"/>
                      <a:gd name="connsiteY0" fmla="*/ 10635 h 4800700"/>
                      <a:gd name="connsiteX1" fmla="*/ 4621024 w 4658573"/>
                      <a:gd name="connsiteY1" fmla="*/ 96413 h 4800700"/>
                      <a:gd name="connsiteX2" fmla="*/ 2551000 w 4658573"/>
                      <a:gd name="connsiteY2" fmla="*/ 153281 h 4800700"/>
                      <a:gd name="connsiteX3" fmla="*/ 2424778 w 4658573"/>
                      <a:gd name="connsiteY3" fmla="*/ 279655 h 4800700"/>
                      <a:gd name="connsiteX4" fmla="*/ 2816064 w 4658573"/>
                      <a:gd name="connsiteY4" fmla="*/ 797790 h 4800700"/>
                      <a:gd name="connsiteX5" fmla="*/ 1882029 w 4658573"/>
                      <a:gd name="connsiteY5" fmla="*/ 1025263 h 4800700"/>
                      <a:gd name="connsiteX6" fmla="*/ 1045814 w 4658573"/>
                      <a:gd name="connsiteY6" fmla="*/ 1499165 h 4800700"/>
                      <a:gd name="connsiteX7" fmla="*/ 2749796 w 4658573"/>
                      <a:gd name="connsiteY7" fmla="*/ 2131038 h 4800700"/>
                      <a:gd name="connsiteX8" fmla="*/ 3729045 w 4658573"/>
                      <a:gd name="connsiteY8" fmla="*/ 3451328 h 4800700"/>
                      <a:gd name="connsiteX9" fmla="*/ 2500255 w 4658573"/>
                      <a:gd name="connsiteY9" fmla="*/ 4800700 h 4800700"/>
                      <a:gd name="connsiteX10" fmla="*/ 0 w 4658573"/>
                      <a:gd name="connsiteY10" fmla="*/ 4794813 h 4800700"/>
                      <a:gd name="connsiteX11" fmla="*/ 1224082 w 4658573"/>
                      <a:gd name="connsiteY11" fmla="*/ 4101061 h 4800700"/>
                      <a:gd name="connsiteX12" fmla="*/ 1676918 w 4658573"/>
                      <a:gd name="connsiteY12" fmla="*/ 2336398 h 4800700"/>
                      <a:gd name="connsiteX13" fmla="*/ 272711 w 4658573"/>
                      <a:gd name="connsiteY13" fmla="*/ 1578153 h 4800700"/>
                      <a:gd name="connsiteX14" fmla="*/ 414708 w 4658573"/>
                      <a:gd name="connsiteY14" fmla="*/ 1033163 h 4800700"/>
                      <a:gd name="connsiteX15" fmla="*/ 2238603 w 4658573"/>
                      <a:gd name="connsiteY15" fmla="*/ 658776 h 4800700"/>
                      <a:gd name="connsiteX16" fmla="*/ 2055583 w 4658573"/>
                      <a:gd name="connsiteY16" fmla="*/ 355479 h 4800700"/>
                      <a:gd name="connsiteX17" fmla="*/ 2229136 w 4658573"/>
                      <a:gd name="connsiteY17" fmla="*/ 52181 h 4800700"/>
                      <a:gd name="connsiteX18" fmla="*/ 4620707 w 4658573"/>
                      <a:gd name="connsiteY18" fmla="*/ 10635 h 4800700"/>
                      <a:gd name="connsiteX0" fmla="*/ 4620707 w 4625437"/>
                      <a:gd name="connsiteY0" fmla="*/ 10635 h 4800700"/>
                      <a:gd name="connsiteX1" fmla="*/ 4621024 w 4625437"/>
                      <a:gd name="connsiteY1" fmla="*/ 96413 h 4800700"/>
                      <a:gd name="connsiteX2" fmla="*/ 2551000 w 4625437"/>
                      <a:gd name="connsiteY2" fmla="*/ 153281 h 4800700"/>
                      <a:gd name="connsiteX3" fmla="*/ 2424778 w 4625437"/>
                      <a:gd name="connsiteY3" fmla="*/ 279655 h 4800700"/>
                      <a:gd name="connsiteX4" fmla="*/ 2816064 w 4625437"/>
                      <a:gd name="connsiteY4" fmla="*/ 797790 h 4800700"/>
                      <a:gd name="connsiteX5" fmla="*/ 1882029 w 4625437"/>
                      <a:gd name="connsiteY5" fmla="*/ 1025263 h 4800700"/>
                      <a:gd name="connsiteX6" fmla="*/ 1045814 w 4625437"/>
                      <a:gd name="connsiteY6" fmla="*/ 1499165 h 4800700"/>
                      <a:gd name="connsiteX7" fmla="*/ 2749796 w 4625437"/>
                      <a:gd name="connsiteY7" fmla="*/ 2131038 h 4800700"/>
                      <a:gd name="connsiteX8" fmla="*/ 3729045 w 4625437"/>
                      <a:gd name="connsiteY8" fmla="*/ 3451328 h 4800700"/>
                      <a:gd name="connsiteX9" fmla="*/ 2500255 w 4625437"/>
                      <a:gd name="connsiteY9" fmla="*/ 4800700 h 4800700"/>
                      <a:gd name="connsiteX10" fmla="*/ 0 w 4625437"/>
                      <a:gd name="connsiteY10" fmla="*/ 4794813 h 4800700"/>
                      <a:gd name="connsiteX11" fmla="*/ 1224082 w 4625437"/>
                      <a:gd name="connsiteY11" fmla="*/ 4101061 h 4800700"/>
                      <a:gd name="connsiteX12" fmla="*/ 1676918 w 4625437"/>
                      <a:gd name="connsiteY12" fmla="*/ 2336398 h 4800700"/>
                      <a:gd name="connsiteX13" fmla="*/ 272711 w 4625437"/>
                      <a:gd name="connsiteY13" fmla="*/ 1578153 h 4800700"/>
                      <a:gd name="connsiteX14" fmla="*/ 414708 w 4625437"/>
                      <a:gd name="connsiteY14" fmla="*/ 1033163 h 4800700"/>
                      <a:gd name="connsiteX15" fmla="*/ 2238603 w 4625437"/>
                      <a:gd name="connsiteY15" fmla="*/ 658776 h 4800700"/>
                      <a:gd name="connsiteX16" fmla="*/ 2055583 w 4625437"/>
                      <a:gd name="connsiteY16" fmla="*/ 355479 h 4800700"/>
                      <a:gd name="connsiteX17" fmla="*/ 2229136 w 4625437"/>
                      <a:gd name="connsiteY17" fmla="*/ 52181 h 4800700"/>
                      <a:gd name="connsiteX18" fmla="*/ 4620707 w 4625437"/>
                      <a:gd name="connsiteY18" fmla="*/ 10635 h 4800700"/>
                      <a:gd name="connsiteX0" fmla="*/ 4654234 w 4655387"/>
                      <a:gd name="connsiteY0" fmla="*/ 10635 h 4800700"/>
                      <a:gd name="connsiteX1" fmla="*/ 4621024 w 4655387"/>
                      <a:gd name="connsiteY1" fmla="*/ 96413 h 4800700"/>
                      <a:gd name="connsiteX2" fmla="*/ 2551000 w 4655387"/>
                      <a:gd name="connsiteY2" fmla="*/ 153281 h 4800700"/>
                      <a:gd name="connsiteX3" fmla="*/ 2424778 w 4655387"/>
                      <a:gd name="connsiteY3" fmla="*/ 279655 h 4800700"/>
                      <a:gd name="connsiteX4" fmla="*/ 2816064 w 4655387"/>
                      <a:gd name="connsiteY4" fmla="*/ 797790 h 4800700"/>
                      <a:gd name="connsiteX5" fmla="*/ 1882029 w 4655387"/>
                      <a:gd name="connsiteY5" fmla="*/ 1025263 h 4800700"/>
                      <a:gd name="connsiteX6" fmla="*/ 1045814 w 4655387"/>
                      <a:gd name="connsiteY6" fmla="*/ 1499165 h 4800700"/>
                      <a:gd name="connsiteX7" fmla="*/ 2749796 w 4655387"/>
                      <a:gd name="connsiteY7" fmla="*/ 2131038 h 4800700"/>
                      <a:gd name="connsiteX8" fmla="*/ 3729045 w 4655387"/>
                      <a:gd name="connsiteY8" fmla="*/ 3451328 h 4800700"/>
                      <a:gd name="connsiteX9" fmla="*/ 2500255 w 4655387"/>
                      <a:gd name="connsiteY9" fmla="*/ 4800700 h 4800700"/>
                      <a:gd name="connsiteX10" fmla="*/ 0 w 4655387"/>
                      <a:gd name="connsiteY10" fmla="*/ 4794813 h 4800700"/>
                      <a:gd name="connsiteX11" fmla="*/ 1224082 w 4655387"/>
                      <a:gd name="connsiteY11" fmla="*/ 4101061 h 4800700"/>
                      <a:gd name="connsiteX12" fmla="*/ 1676918 w 4655387"/>
                      <a:gd name="connsiteY12" fmla="*/ 2336398 h 4800700"/>
                      <a:gd name="connsiteX13" fmla="*/ 272711 w 4655387"/>
                      <a:gd name="connsiteY13" fmla="*/ 1578153 h 4800700"/>
                      <a:gd name="connsiteX14" fmla="*/ 414708 w 4655387"/>
                      <a:gd name="connsiteY14" fmla="*/ 1033163 h 4800700"/>
                      <a:gd name="connsiteX15" fmla="*/ 2238603 w 4655387"/>
                      <a:gd name="connsiteY15" fmla="*/ 658776 h 4800700"/>
                      <a:gd name="connsiteX16" fmla="*/ 2055583 w 4655387"/>
                      <a:gd name="connsiteY16" fmla="*/ 355479 h 4800700"/>
                      <a:gd name="connsiteX17" fmla="*/ 2229136 w 4655387"/>
                      <a:gd name="connsiteY17" fmla="*/ 52181 h 4800700"/>
                      <a:gd name="connsiteX18" fmla="*/ 4654234 w 4655387"/>
                      <a:gd name="connsiteY18" fmla="*/ 10635 h 4800700"/>
                      <a:gd name="connsiteX0" fmla="*/ 4654234 w 4659845"/>
                      <a:gd name="connsiteY0" fmla="*/ 10635 h 4800700"/>
                      <a:gd name="connsiteX1" fmla="*/ 4656523 w 4659845"/>
                      <a:gd name="connsiteY1" fmla="*/ 90489 h 4800700"/>
                      <a:gd name="connsiteX2" fmla="*/ 2551000 w 4659845"/>
                      <a:gd name="connsiteY2" fmla="*/ 153281 h 4800700"/>
                      <a:gd name="connsiteX3" fmla="*/ 2424778 w 4659845"/>
                      <a:gd name="connsiteY3" fmla="*/ 279655 h 4800700"/>
                      <a:gd name="connsiteX4" fmla="*/ 2816064 w 4659845"/>
                      <a:gd name="connsiteY4" fmla="*/ 797790 h 4800700"/>
                      <a:gd name="connsiteX5" fmla="*/ 1882029 w 4659845"/>
                      <a:gd name="connsiteY5" fmla="*/ 1025263 h 4800700"/>
                      <a:gd name="connsiteX6" fmla="*/ 1045814 w 4659845"/>
                      <a:gd name="connsiteY6" fmla="*/ 1499165 h 4800700"/>
                      <a:gd name="connsiteX7" fmla="*/ 2749796 w 4659845"/>
                      <a:gd name="connsiteY7" fmla="*/ 2131038 h 4800700"/>
                      <a:gd name="connsiteX8" fmla="*/ 3729045 w 4659845"/>
                      <a:gd name="connsiteY8" fmla="*/ 3451328 h 4800700"/>
                      <a:gd name="connsiteX9" fmla="*/ 2500255 w 4659845"/>
                      <a:gd name="connsiteY9" fmla="*/ 4800700 h 4800700"/>
                      <a:gd name="connsiteX10" fmla="*/ 0 w 4659845"/>
                      <a:gd name="connsiteY10" fmla="*/ 4794813 h 4800700"/>
                      <a:gd name="connsiteX11" fmla="*/ 1224082 w 4659845"/>
                      <a:gd name="connsiteY11" fmla="*/ 4101061 h 4800700"/>
                      <a:gd name="connsiteX12" fmla="*/ 1676918 w 4659845"/>
                      <a:gd name="connsiteY12" fmla="*/ 2336398 h 4800700"/>
                      <a:gd name="connsiteX13" fmla="*/ 272711 w 4659845"/>
                      <a:gd name="connsiteY13" fmla="*/ 1578153 h 4800700"/>
                      <a:gd name="connsiteX14" fmla="*/ 414708 w 4659845"/>
                      <a:gd name="connsiteY14" fmla="*/ 1033163 h 4800700"/>
                      <a:gd name="connsiteX15" fmla="*/ 2238603 w 4659845"/>
                      <a:gd name="connsiteY15" fmla="*/ 658776 h 4800700"/>
                      <a:gd name="connsiteX16" fmla="*/ 2055583 w 4659845"/>
                      <a:gd name="connsiteY16" fmla="*/ 355479 h 4800700"/>
                      <a:gd name="connsiteX17" fmla="*/ 2229136 w 4659845"/>
                      <a:gd name="connsiteY17" fmla="*/ 52181 h 4800700"/>
                      <a:gd name="connsiteX18" fmla="*/ 4654234 w 4659845"/>
                      <a:gd name="connsiteY18" fmla="*/ 10635 h 4800700"/>
                      <a:gd name="connsiteX0" fmla="*/ 4654234 w 4659845"/>
                      <a:gd name="connsiteY0" fmla="*/ 10080 h 4804094"/>
                      <a:gd name="connsiteX1" fmla="*/ 4656523 w 4659845"/>
                      <a:gd name="connsiteY1" fmla="*/ 93883 h 4804094"/>
                      <a:gd name="connsiteX2" fmla="*/ 2551000 w 4659845"/>
                      <a:gd name="connsiteY2" fmla="*/ 156675 h 4804094"/>
                      <a:gd name="connsiteX3" fmla="*/ 2424778 w 4659845"/>
                      <a:gd name="connsiteY3" fmla="*/ 283049 h 4804094"/>
                      <a:gd name="connsiteX4" fmla="*/ 2816064 w 4659845"/>
                      <a:gd name="connsiteY4" fmla="*/ 801184 h 4804094"/>
                      <a:gd name="connsiteX5" fmla="*/ 1882029 w 4659845"/>
                      <a:gd name="connsiteY5" fmla="*/ 1028657 h 4804094"/>
                      <a:gd name="connsiteX6" fmla="*/ 1045814 w 4659845"/>
                      <a:gd name="connsiteY6" fmla="*/ 1502559 h 4804094"/>
                      <a:gd name="connsiteX7" fmla="*/ 2749796 w 4659845"/>
                      <a:gd name="connsiteY7" fmla="*/ 2134432 h 4804094"/>
                      <a:gd name="connsiteX8" fmla="*/ 3729045 w 4659845"/>
                      <a:gd name="connsiteY8" fmla="*/ 3454722 h 4804094"/>
                      <a:gd name="connsiteX9" fmla="*/ 2500255 w 4659845"/>
                      <a:gd name="connsiteY9" fmla="*/ 4804094 h 4804094"/>
                      <a:gd name="connsiteX10" fmla="*/ 0 w 4659845"/>
                      <a:gd name="connsiteY10" fmla="*/ 4798207 h 4804094"/>
                      <a:gd name="connsiteX11" fmla="*/ 1224082 w 4659845"/>
                      <a:gd name="connsiteY11" fmla="*/ 4104455 h 4804094"/>
                      <a:gd name="connsiteX12" fmla="*/ 1676918 w 4659845"/>
                      <a:gd name="connsiteY12" fmla="*/ 2339792 h 4804094"/>
                      <a:gd name="connsiteX13" fmla="*/ 272711 w 4659845"/>
                      <a:gd name="connsiteY13" fmla="*/ 1581547 h 4804094"/>
                      <a:gd name="connsiteX14" fmla="*/ 414708 w 4659845"/>
                      <a:gd name="connsiteY14" fmla="*/ 1036557 h 4804094"/>
                      <a:gd name="connsiteX15" fmla="*/ 2238603 w 4659845"/>
                      <a:gd name="connsiteY15" fmla="*/ 662170 h 4804094"/>
                      <a:gd name="connsiteX16" fmla="*/ 2055583 w 4659845"/>
                      <a:gd name="connsiteY16" fmla="*/ 358873 h 4804094"/>
                      <a:gd name="connsiteX17" fmla="*/ 2229136 w 4659845"/>
                      <a:gd name="connsiteY17" fmla="*/ 55575 h 4804094"/>
                      <a:gd name="connsiteX18" fmla="*/ 4654234 w 4659845"/>
                      <a:gd name="connsiteY18" fmla="*/ 10080 h 4804094"/>
                      <a:gd name="connsiteX0" fmla="*/ 4654234 w 4658508"/>
                      <a:gd name="connsiteY0" fmla="*/ 10080 h 4804094"/>
                      <a:gd name="connsiteX1" fmla="*/ 4656523 w 4658508"/>
                      <a:gd name="connsiteY1" fmla="*/ 93883 h 4804094"/>
                      <a:gd name="connsiteX2" fmla="*/ 2551000 w 4658508"/>
                      <a:gd name="connsiteY2" fmla="*/ 156675 h 4804094"/>
                      <a:gd name="connsiteX3" fmla="*/ 2424778 w 4658508"/>
                      <a:gd name="connsiteY3" fmla="*/ 283049 h 4804094"/>
                      <a:gd name="connsiteX4" fmla="*/ 2816064 w 4658508"/>
                      <a:gd name="connsiteY4" fmla="*/ 801184 h 4804094"/>
                      <a:gd name="connsiteX5" fmla="*/ 1882029 w 4658508"/>
                      <a:gd name="connsiteY5" fmla="*/ 1028657 h 4804094"/>
                      <a:gd name="connsiteX6" fmla="*/ 1045814 w 4658508"/>
                      <a:gd name="connsiteY6" fmla="*/ 1502559 h 4804094"/>
                      <a:gd name="connsiteX7" fmla="*/ 2749796 w 4658508"/>
                      <a:gd name="connsiteY7" fmla="*/ 2134432 h 4804094"/>
                      <a:gd name="connsiteX8" fmla="*/ 3729045 w 4658508"/>
                      <a:gd name="connsiteY8" fmla="*/ 3454722 h 4804094"/>
                      <a:gd name="connsiteX9" fmla="*/ 2500255 w 4658508"/>
                      <a:gd name="connsiteY9" fmla="*/ 4804094 h 4804094"/>
                      <a:gd name="connsiteX10" fmla="*/ 0 w 4658508"/>
                      <a:gd name="connsiteY10" fmla="*/ 4798207 h 4804094"/>
                      <a:gd name="connsiteX11" fmla="*/ 1224082 w 4658508"/>
                      <a:gd name="connsiteY11" fmla="*/ 4104455 h 4804094"/>
                      <a:gd name="connsiteX12" fmla="*/ 1676918 w 4658508"/>
                      <a:gd name="connsiteY12" fmla="*/ 2339792 h 4804094"/>
                      <a:gd name="connsiteX13" fmla="*/ 272711 w 4658508"/>
                      <a:gd name="connsiteY13" fmla="*/ 1581547 h 4804094"/>
                      <a:gd name="connsiteX14" fmla="*/ 414708 w 4658508"/>
                      <a:gd name="connsiteY14" fmla="*/ 1036557 h 4804094"/>
                      <a:gd name="connsiteX15" fmla="*/ 2238603 w 4658508"/>
                      <a:gd name="connsiteY15" fmla="*/ 662170 h 4804094"/>
                      <a:gd name="connsiteX16" fmla="*/ 2055583 w 4658508"/>
                      <a:gd name="connsiteY16" fmla="*/ 358873 h 4804094"/>
                      <a:gd name="connsiteX17" fmla="*/ 2229136 w 4658508"/>
                      <a:gd name="connsiteY17" fmla="*/ 55575 h 4804094"/>
                      <a:gd name="connsiteX18" fmla="*/ 4654234 w 4658508"/>
                      <a:gd name="connsiteY18" fmla="*/ 10080 h 4804094"/>
                      <a:gd name="connsiteX0" fmla="*/ 4654234 w 4658508"/>
                      <a:gd name="connsiteY0" fmla="*/ 10080 h 4804094"/>
                      <a:gd name="connsiteX1" fmla="*/ 4656523 w 4658508"/>
                      <a:gd name="connsiteY1" fmla="*/ 93883 h 4804094"/>
                      <a:gd name="connsiteX2" fmla="*/ 2551000 w 4658508"/>
                      <a:gd name="connsiteY2" fmla="*/ 156675 h 4804094"/>
                      <a:gd name="connsiteX3" fmla="*/ 2424778 w 4658508"/>
                      <a:gd name="connsiteY3" fmla="*/ 283049 h 4804094"/>
                      <a:gd name="connsiteX4" fmla="*/ 2816064 w 4658508"/>
                      <a:gd name="connsiteY4" fmla="*/ 801184 h 4804094"/>
                      <a:gd name="connsiteX5" fmla="*/ 1882029 w 4658508"/>
                      <a:gd name="connsiteY5" fmla="*/ 1028657 h 4804094"/>
                      <a:gd name="connsiteX6" fmla="*/ 1045814 w 4658508"/>
                      <a:gd name="connsiteY6" fmla="*/ 1502559 h 4804094"/>
                      <a:gd name="connsiteX7" fmla="*/ 2749796 w 4658508"/>
                      <a:gd name="connsiteY7" fmla="*/ 2134432 h 4804094"/>
                      <a:gd name="connsiteX8" fmla="*/ 3729045 w 4658508"/>
                      <a:gd name="connsiteY8" fmla="*/ 3454722 h 4804094"/>
                      <a:gd name="connsiteX9" fmla="*/ 2500255 w 4658508"/>
                      <a:gd name="connsiteY9" fmla="*/ 4804094 h 4804094"/>
                      <a:gd name="connsiteX10" fmla="*/ 0 w 4658508"/>
                      <a:gd name="connsiteY10" fmla="*/ 4798207 h 4804094"/>
                      <a:gd name="connsiteX11" fmla="*/ 1224082 w 4658508"/>
                      <a:gd name="connsiteY11" fmla="*/ 4104455 h 4804094"/>
                      <a:gd name="connsiteX12" fmla="*/ 1676918 w 4658508"/>
                      <a:gd name="connsiteY12" fmla="*/ 2339792 h 4804094"/>
                      <a:gd name="connsiteX13" fmla="*/ 272711 w 4658508"/>
                      <a:gd name="connsiteY13" fmla="*/ 1581547 h 4804094"/>
                      <a:gd name="connsiteX14" fmla="*/ 414708 w 4658508"/>
                      <a:gd name="connsiteY14" fmla="*/ 1036557 h 4804094"/>
                      <a:gd name="connsiteX15" fmla="*/ 2238603 w 4658508"/>
                      <a:gd name="connsiteY15" fmla="*/ 662170 h 4804094"/>
                      <a:gd name="connsiteX16" fmla="*/ 2055583 w 4658508"/>
                      <a:gd name="connsiteY16" fmla="*/ 358873 h 4804094"/>
                      <a:gd name="connsiteX17" fmla="*/ 2229136 w 4658508"/>
                      <a:gd name="connsiteY17" fmla="*/ 55575 h 4804094"/>
                      <a:gd name="connsiteX18" fmla="*/ 4654234 w 4658508"/>
                      <a:gd name="connsiteY18" fmla="*/ 10080 h 480409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89036 w 4658508"/>
                      <a:gd name="connsiteY4" fmla="*/ 710146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89036 w 4658508"/>
                      <a:gd name="connsiteY4" fmla="*/ 710146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755715 w 4658508"/>
                      <a:gd name="connsiteY4" fmla="*/ 325494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254868 w 4658508"/>
                      <a:gd name="connsiteY7" fmla="*/ 1200242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44823 w 4658508"/>
                      <a:gd name="connsiteY10" fmla="*/ 3434111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815076"/>
                      <a:gd name="connsiteX1" fmla="*/ 4656523 w 4658508"/>
                      <a:gd name="connsiteY1" fmla="*/ 83803 h 4815076"/>
                      <a:gd name="connsiteX2" fmla="*/ 2446474 w 4658508"/>
                      <a:gd name="connsiteY2" fmla="*/ 154494 h 4815076"/>
                      <a:gd name="connsiteX3" fmla="*/ 2424778 w 4658508"/>
                      <a:gd name="connsiteY3" fmla="*/ 272969 h 4815076"/>
                      <a:gd name="connsiteX4" fmla="*/ 2830659 w 4658508"/>
                      <a:gd name="connsiteY4" fmla="*/ 368935 h 4815076"/>
                      <a:gd name="connsiteX5" fmla="*/ 2889036 w 4658508"/>
                      <a:gd name="connsiteY5" fmla="*/ 710146 h 4815076"/>
                      <a:gd name="connsiteX6" fmla="*/ 1882029 w 4658508"/>
                      <a:gd name="connsiteY6" fmla="*/ 1018577 h 4815076"/>
                      <a:gd name="connsiteX7" fmla="*/ 1069482 w 4658508"/>
                      <a:gd name="connsiteY7" fmla="*/ 1139029 h 4815076"/>
                      <a:gd name="connsiteX8" fmla="*/ 1020175 w 4658508"/>
                      <a:gd name="connsiteY8" fmla="*/ 1464834 h 4815076"/>
                      <a:gd name="connsiteX9" fmla="*/ 2731389 w 4658508"/>
                      <a:gd name="connsiteY9" fmla="*/ 2190173 h 4815076"/>
                      <a:gd name="connsiteX10" fmla="*/ 3744823 w 4658508"/>
                      <a:gd name="connsiteY10" fmla="*/ 3434111 h 4815076"/>
                      <a:gd name="connsiteX11" fmla="*/ 2405590 w 4658508"/>
                      <a:gd name="connsiteY11" fmla="*/ 4815076 h 4815076"/>
                      <a:gd name="connsiteX12" fmla="*/ 0 w 4658508"/>
                      <a:gd name="connsiteY12" fmla="*/ 4788127 h 4815076"/>
                      <a:gd name="connsiteX13" fmla="*/ 1224082 w 4658508"/>
                      <a:gd name="connsiteY13" fmla="*/ 4110172 h 4815076"/>
                      <a:gd name="connsiteX14" fmla="*/ 2234396 w 4658508"/>
                      <a:gd name="connsiteY14" fmla="*/ 3464451 h 4815076"/>
                      <a:gd name="connsiteX15" fmla="*/ 2134469 w 4658508"/>
                      <a:gd name="connsiteY15" fmla="*/ 2540336 h 4815076"/>
                      <a:gd name="connsiteX16" fmla="*/ 272711 w 4658508"/>
                      <a:gd name="connsiteY16" fmla="*/ 1571467 h 4815076"/>
                      <a:gd name="connsiteX17" fmla="*/ 414708 w 4658508"/>
                      <a:gd name="connsiteY17" fmla="*/ 1026477 h 4815076"/>
                      <a:gd name="connsiteX18" fmla="*/ 2250436 w 4658508"/>
                      <a:gd name="connsiteY18" fmla="*/ 669862 h 4815076"/>
                      <a:gd name="connsiteX19" fmla="*/ 2055583 w 4658508"/>
                      <a:gd name="connsiteY19" fmla="*/ 348793 h 4815076"/>
                      <a:gd name="connsiteX20" fmla="*/ 2229136 w 4658508"/>
                      <a:gd name="connsiteY20" fmla="*/ 45495 h 4815076"/>
                      <a:gd name="connsiteX21" fmla="*/ 4654234 w 4658508"/>
                      <a:gd name="connsiteY21" fmla="*/ 0 h 4815076"/>
                      <a:gd name="connsiteX0" fmla="*/ 4654234 w 4658508"/>
                      <a:gd name="connsiteY0" fmla="*/ 0 h 4815076"/>
                      <a:gd name="connsiteX1" fmla="*/ 4656523 w 4658508"/>
                      <a:gd name="connsiteY1" fmla="*/ 83803 h 4815076"/>
                      <a:gd name="connsiteX2" fmla="*/ 2446474 w 4658508"/>
                      <a:gd name="connsiteY2" fmla="*/ 154494 h 4815076"/>
                      <a:gd name="connsiteX3" fmla="*/ 2424778 w 4658508"/>
                      <a:gd name="connsiteY3" fmla="*/ 272969 h 4815076"/>
                      <a:gd name="connsiteX4" fmla="*/ 2830659 w 4658508"/>
                      <a:gd name="connsiteY4" fmla="*/ 368935 h 4815076"/>
                      <a:gd name="connsiteX5" fmla="*/ 2889036 w 4658508"/>
                      <a:gd name="connsiteY5" fmla="*/ 710146 h 4815076"/>
                      <a:gd name="connsiteX6" fmla="*/ 1882029 w 4658508"/>
                      <a:gd name="connsiteY6" fmla="*/ 1018577 h 4815076"/>
                      <a:gd name="connsiteX7" fmla="*/ 1069482 w 4658508"/>
                      <a:gd name="connsiteY7" fmla="*/ 1139029 h 4815076"/>
                      <a:gd name="connsiteX8" fmla="*/ 1020175 w 4658508"/>
                      <a:gd name="connsiteY8" fmla="*/ 1464834 h 4815076"/>
                      <a:gd name="connsiteX9" fmla="*/ 2731389 w 4658508"/>
                      <a:gd name="connsiteY9" fmla="*/ 2190173 h 4815076"/>
                      <a:gd name="connsiteX10" fmla="*/ 3744823 w 4658508"/>
                      <a:gd name="connsiteY10" fmla="*/ 3434111 h 4815076"/>
                      <a:gd name="connsiteX11" fmla="*/ 2405590 w 4658508"/>
                      <a:gd name="connsiteY11" fmla="*/ 4815076 h 4815076"/>
                      <a:gd name="connsiteX12" fmla="*/ 0 w 4658508"/>
                      <a:gd name="connsiteY12" fmla="*/ 4788127 h 4815076"/>
                      <a:gd name="connsiteX13" fmla="*/ 1224082 w 4658508"/>
                      <a:gd name="connsiteY13" fmla="*/ 4110172 h 4815076"/>
                      <a:gd name="connsiteX14" fmla="*/ 2234396 w 4658508"/>
                      <a:gd name="connsiteY14" fmla="*/ 3464451 h 4815076"/>
                      <a:gd name="connsiteX15" fmla="*/ 2134469 w 4658508"/>
                      <a:gd name="connsiteY15" fmla="*/ 2540336 h 4815076"/>
                      <a:gd name="connsiteX16" fmla="*/ 272711 w 4658508"/>
                      <a:gd name="connsiteY16" fmla="*/ 1571467 h 4815076"/>
                      <a:gd name="connsiteX17" fmla="*/ 414708 w 4658508"/>
                      <a:gd name="connsiteY17" fmla="*/ 1026477 h 4815076"/>
                      <a:gd name="connsiteX18" fmla="*/ 2250436 w 4658508"/>
                      <a:gd name="connsiteY18" fmla="*/ 669862 h 4815076"/>
                      <a:gd name="connsiteX19" fmla="*/ 2055583 w 4658508"/>
                      <a:gd name="connsiteY19" fmla="*/ 348793 h 4815076"/>
                      <a:gd name="connsiteX20" fmla="*/ 2229136 w 4658508"/>
                      <a:gd name="connsiteY20" fmla="*/ 45495 h 4815076"/>
                      <a:gd name="connsiteX21" fmla="*/ 4654234 w 4658508"/>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10172 h 4815076"/>
                      <a:gd name="connsiteX14" fmla="*/ 2271210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1210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8 w 4695322"/>
                      <a:gd name="connsiteY1" fmla="*/ 101574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6964 w 4699811"/>
                      <a:gd name="connsiteY0" fmla="*/ 0 h 4830873"/>
                      <a:gd name="connsiteX1" fmla="*/ 4693338 w 4699811"/>
                      <a:gd name="connsiteY1" fmla="*/ 117371 h 4830873"/>
                      <a:gd name="connsiteX2" fmla="*/ 2483288 w 4699811"/>
                      <a:gd name="connsiteY2" fmla="*/ 170291 h 4830873"/>
                      <a:gd name="connsiteX3" fmla="*/ 2461592 w 4699811"/>
                      <a:gd name="connsiteY3" fmla="*/ 288766 h 4830873"/>
                      <a:gd name="connsiteX4" fmla="*/ 2867473 w 4699811"/>
                      <a:gd name="connsiteY4" fmla="*/ 384732 h 4830873"/>
                      <a:gd name="connsiteX5" fmla="*/ 2925850 w 4699811"/>
                      <a:gd name="connsiteY5" fmla="*/ 725943 h 4830873"/>
                      <a:gd name="connsiteX6" fmla="*/ 1918843 w 4699811"/>
                      <a:gd name="connsiteY6" fmla="*/ 1034374 h 4830873"/>
                      <a:gd name="connsiteX7" fmla="*/ 1106296 w 4699811"/>
                      <a:gd name="connsiteY7" fmla="*/ 1154826 h 4830873"/>
                      <a:gd name="connsiteX8" fmla="*/ 1056989 w 4699811"/>
                      <a:gd name="connsiteY8" fmla="*/ 1480631 h 4830873"/>
                      <a:gd name="connsiteX9" fmla="*/ 2768203 w 4699811"/>
                      <a:gd name="connsiteY9" fmla="*/ 2205970 h 4830873"/>
                      <a:gd name="connsiteX10" fmla="*/ 3781637 w 4699811"/>
                      <a:gd name="connsiteY10" fmla="*/ 3449908 h 4830873"/>
                      <a:gd name="connsiteX11" fmla="*/ 2442404 w 4699811"/>
                      <a:gd name="connsiteY11" fmla="*/ 4830873 h 4830873"/>
                      <a:gd name="connsiteX12" fmla="*/ 0 w 4699811"/>
                      <a:gd name="connsiteY12" fmla="*/ 4830252 h 4830873"/>
                      <a:gd name="connsiteX13" fmla="*/ 1260896 w 4699811"/>
                      <a:gd name="connsiteY13" fmla="*/ 4152297 h 4830873"/>
                      <a:gd name="connsiteX14" fmla="*/ 2276469 w 4699811"/>
                      <a:gd name="connsiteY14" fmla="*/ 3480248 h 4830873"/>
                      <a:gd name="connsiteX15" fmla="*/ 2171283 w 4699811"/>
                      <a:gd name="connsiteY15" fmla="*/ 2556133 h 4830873"/>
                      <a:gd name="connsiteX16" fmla="*/ 309525 w 4699811"/>
                      <a:gd name="connsiteY16" fmla="*/ 1587264 h 4830873"/>
                      <a:gd name="connsiteX17" fmla="*/ 451522 w 4699811"/>
                      <a:gd name="connsiteY17" fmla="*/ 1042274 h 4830873"/>
                      <a:gd name="connsiteX18" fmla="*/ 2287250 w 4699811"/>
                      <a:gd name="connsiteY18" fmla="*/ 685659 h 4830873"/>
                      <a:gd name="connsiteX19" fmla="*/ 2092397 w 4699811"/>
                      <a:gd name="connsiteY19" fmla="*/ 364590 h 4830873"/>
                      <a:gd name="connsiteX20" fmla="*/ 2265950 w 4699811"/>
                      <a:gd name="connsiteY20" fmla="*/ 61292 h 4830873"/>
                      <a:gd name="connsiteX21" fmla="*/ 4696964 w 4699811"/>
                      <a:gd name="connsiteY21" fmla="*/ 0 h 4830873"/>
                      <a:gd name="connsiteX0" fmla="*/ 4696964 w 4698984"/>
                      <a:gd name="connsiteY0" fmla="*/ 0 h 4830873"/>
                      <a:gd name="connsiteX1" fmla="*/ 4693338 w 4698984"/>
                      <a:gd name="connsiteY1" fmla="*/ 117371 h 4830873"/>
                      <a:gd name="connsiteX2" fmla="*/ 2483288 w 4698984"/>
                      <a:gd name="connsiteY2" fmla="*/ 170291 h 4830873"/>
                      <a:gd name="connsiteX3" fmla="*/ 2461592 w 4698984"/>
                      <a:gd name="connsiteY3" fmla="*/ 288766 h 4830873"/>
                      <a:gd name="connsiteX4" fmla="*/ 2867473 w 4698984"/>
                      <a:gd name="connsiteY4" fmla="*/ 384732 h 4830873"/>
                      <a:gd name="connsiteX5" fmla="*/ 2925850 w 4698984"/>
                      <a:gd name="connsiteY5" fmla="*/ 725943 h 4830873"/>
                      <a:gd name="connsiteX6" fmla="*/ 1918843 w 4698984"/>
                      <a:gd name="connsiteY6" fmla="*/ 1034374 h 4830873"/>
                      <a:gd name="connsiteX7" fmla="*/ 1106296 w 4698984"/>
                      <a:gd name="connsiteY7" fmla="*/ 1154826 h 4830873"/>
                      <a:gd name="connsiteX8" fmla="*/ 1056989 w 4698984"/>
                      <a:gd name="connsiteY8" fmla="*/ 1480631 h 4830873"/>
                      <a:gd name="connsiteX9" fmla="*/ 2768203 w 4698984"/>
                      <a:gd name="connsiteY9" fmla="*/ 2205970 h 4830873"/>
                      <a:gd name="connsiteX10" fmla="*/ 3781637 w 4698984"/>
                      <a:gd name="connsiteY10" fmla="*/ 3449908 h 4830873"/>
                      <a:gd name="connsiteX11" fmla="*/ 2442404 w 4698984"/>
                      <a:gd name="connsiteY11" fmla="*/ 4830873 h 4830873"/>
                      <a:gd name="connsiteX12" fmla="*/ 0 w 4698984"/>
                      <a:gd name="connsiteY12" fmla="*/ 4830252 h 4830873"/>
                      <a:gd name="connsiteX13" fmla="*/ 1260896 w 4698984"/>
                      <a:gd name="connsiteY13" fmla="*/ 4152297 h 4830873"/>
                      <a:gd name="connsiteX14" fmla="*/ 2276469 w 4698984"/>
                      <a:gd name="connsiteY14" fmla="*/ 3480248 h 4830873"/>
                      <a:gd name="connsiteX15" fmla="*/ 2171283 w 4698984"/>
                      <a:gd name="connsiteY15" fmla="*/ 2556133 h 4830873"/>
                      <a:gd name="connsiteX16" fmla="*/ 309525 w 4698984"/>
                      <a:gd name="connsiteY16" fmla="*/ 1587264 h 4830873"/>
                      <a:gd name="connsiteX17" fmla="*/ 451522 w 4698984"/>
                      <a:gd name="connsiteY17" fmla="*/ 1042274 h 4830873"/>
                      <a:gd name="connsiteX18" fmla="*/ 2287250 w 4698984"/>
                      <a:gd name="connsiteY18" fmla="*/ 685659 h 4830873"/>
                      <a:gd name="connsiteX19" fmla="*/ 2092397 w 4698984"/>
                      <a:gd name="connsiteY19" fmla="*/ 364590 h 4830873"/>
                      <a:gd name="connsiteX20" fmla="*/ 2265950 w 4698984"/>
                      <a:gd name="connsiteY20" fmla="*/ 61292 h 4830873"/>
                      <a:gd name="connsiteX21" fmla="*/ 4696964 w 4698984"/>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25269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2985 h 4833858"/>
                      <a:gd name="connsiteX1" fmla="*/ 4693338 w 4697335"/>
                      <a:gd name="connsiteY1" fmla="*/ 128254 h 4833858"/>
                      <a:gd name="connsiteX2" fmla="*/ 2483288 w 4697335"/>
                      <a:gd name="connsiteY2" fmla="*/ 173276 h 4833858"/>
                      <a:gd name="connsiteX3" fmla="*/ 2461592 w 4697335"/>
                      <a:gd name="connsiteY3" fmla="*/ 291751 h 4833858"/>
                      <a:gd name="connsiteX4" fmla="*/ 2867473 w 4697335"/>
                      <a:gd name="connsiteY4" fmla="*/ 387717 h 4833858"/>
                      <a:gd name="connsiteX5" fmla="*/ 2925850 w 4697335"/>
                      <a:gd name="connsiteY5" fmla="*/ 728928 h 4833858"/>
                      <a:gd name="connsiteX6" fmla="*/ 1918843 w 4697335"/>
                      <a:gd name="connsiteY6" fmla="*/ 1037359 h 4833858"/>
                      <a:gd name="connsiteX7" fmla="*/ 1106296 w 4697335"/>
                      <a:gd name="connsiteY7" fmla="*/ 1157811 h 4833858"/>
                      <a:gd name="connsiteX8" fmla="*/ 1056989 w 4697335"/>
                      <a:gd name="connsiteY8" fmla="*/ 1483616 h 4833858"/>
                      <a:gd name="connsiteX9" fmla="*/ 2768203 w 4697335"/>
                      <a:gd name="connsiteY9" fmla="*/ 2208955 h 4833858"/>
                      <a:gd name="connsiteX10" fmla="*/ 3781637 w 4697335"/>
                      <a:gd name="connsiteY10" fmla="*/ 3452893 h 4833858"/>
                      <a:gd name="connsiteX11" fmla="*/ 2442404 w 4697335"/>
                      <a:gd name="connsiteY11" fmla="*/ 4833858 h 4833858"/>
                      <a:gd name="connsiteX12" fmla="*/ 0 w 4697335"/>
                      <a:gd name="connsiteY12" fmla="*/ 4833237 h 4833858"/>
                      <a:gd name="connsiteX13" fmla="*/ 1260896 w 4697335"/>
                      <a:gd name="connsiteY13" fmla="*/ 4155282 h 4833858"/>
                      <a:gd name="connsiteX14" fmla="*/ 2276469 w 4697335"/>
                      <a:gd name="connsiteY14" fmla="*/ 3483233 h 4833858"/>
                      <a:gd name="connsiteX15" fmla="*/ 2171283 w 4697335"/>
                      <a:gd name="connsiteY15" fmla="*/ 2559118 h 4833858"/>
                      <a:gd name="connsiteX16" fmla="*/ 309525 w 4697335"/>
                      <a:gd name="connsiteY16" fmla="*/ 1590249 h 4833858"/>
                      <a:gd name="connsiteX17" fmla="*/ 451522 w 4697335"/>
                      <a:gd name="connsiteY17" fmla="*/ 1045259 h 4833858"/>
                      <a:gd name="connsiteX18" fmla="*/ 2287250 w 4697335"/>
                      <a:gd name="connsiteY18" fmla="*/ 688644 h 4833858"/>
                      <a:gd name="connsiteX19" fmla="*/ 2092397 w 4697335"/>
                      <a:gd name="connsiteY19" fmla="*/ 367575 h 4833858"/>
                      <a:gd name="connsiteX20" fmla="*/ 2265950 w 4697335"/>
                      <a:gd name="connsiteY20" fmla="*/ 64277 h 4833858"/>
                      <a:gd name="connsiteX21" fmla="*/ 4694992 w 4697335"/>
                      <a:gd name="connsiteY21" fmla="*/ 2985 h 4833858"/>
                      <a:gd name="connsiteX0" fmla="*/ 4694992 w 4696766"/>
                      <a:gd name="connsiteY0" fmla="*/ 2985 h 4833858"/>
                      <a:gd name="connsiteX1" fmla="*/ 4689393 w 4696766"/>
                      <a:gd name="connsiteY1" fmla="*/ 128254 h 4833858"/>
                      <a:gd name="connsiteX2" fmla="*/ 2483288 w 4696766"/>
                      <a:gd name="connsiteY2" fmla="*/ 173276 h 4833858"/>
                      <a:gd name="connsiteX3" fmla="*/ 2461592 w 4696766"/>
                      <a:gd name="connsiteY3" fmla="*/ 291751 h 4833858"/>
                      <a:gd name="connsiteX4" fmla="*/ 2867473 w 4696766"/>
                      <a:gd name="connsiteY4" fmla="*/ 387717 h 4833858"/>
                      <a:gd name="connsiteX5" fmla="*/ 2925850 w 4696766"/>
                      <a:gd name="connsiteY5" fmla="*/ 728928 h 4833858"/>
                      <a:gd name="connsiteX6" fmla="*/ 1918843 w 4696766"/>
                      <a:gd name="connsiteY6" fmla="*/ 1037359 h 4833858"/>
                      <a:gd name="connsiteX7" fmla="*/ 1106296 w 4696766"/>
                      <a:gd name="connsiteY7" fmla="*/ 1157811 h 4833858"/>
                      <a:gd name="connsiteX8" fmla="*/ 1056989 w 4696766"/>
                      <a:gd name="connsiteY8" fmla="*/ 1483616 h 4833858"/>
                      <a:gd name="connsiteX9" fmla="*/ 2768203 w 4696766"/>
                      <a:gd name="connsiteY9" fmla="*/ 2208955 h 4833858"/>
                      <a:gd name="connsiteX10" fmla="*/ 3781637 w 4696766"/>
                      <a:gd name="connsiteY10" fmla="*/ 3452893 h 4833858"/>
                      <a:gd name="connsiteX11" fmla="*/ 2442404 w 4696766"/>
                      <a:gd name="connsiteY11" fmla="*/ 4833858 h 4833858"/>
                      <a:gd name="connsiteX12" fmla="*/ 0 w 4696766"/>
                      <a:gd name="connsiteY12" fmla="*/ 4833237 h 4833858"/>
                      <a:gd name="connsiteX13" fmla="*/ 1260896 w 4696766"/>
                      <a:gd name="connsiteY13" fmla="*/ 4155282 h 4833858"/>
                      <a:gd name="connsiteX14" fmla="*/ 2276469 w 4696766"/>
                      <a:gd name="connsiteY14" fmla="*/ 3483233 h 4833858"/>
                      <a:gd name="connsiteX15" fmla="*/ 2171283 w 4696766"/>
                      <a:gd name="connsiteY15" fmla="*/ 2559118 h 4833858"/>
                      <a:gd name="connsiteX16" fmla="*/ 309525 w 4696766"/>
                      <a:gd name="connsiteY16" fmla="*/ 1590249 h 4833858"/>
                      <a:gd name="connsiteX17" fmla="*/ 451522 w 4696766"/>
                      <a:gd name="connsiteY17" fmla="*/ 1045259 h 4833858"/>
                      <a:gd name="connsiteX18" fmla="*/ 2287250 w 4696766"/>
                      <a:gd name="connsiteY18" fmla="*/ 688644 h 4833858"/>
                      <a:gd name="connsiteX19" fmla="*/ 2092397 w 4696766"/>
                      <a:gd name="connsiteY19" fmla="*/ 367575 h 4833858"/>
                      <a:gd name="connsiteX20" fmla="*/ 2265950 w 4696766"/>
                      <a:gd name="connsiteY20" fmla="*/ 64277 h 4833858"/>
                      <a:gd name="connsiteX21" fmla="*/ 4694992 w 4696766"/>
                      <a:gd name="connsiteY21" fmla="*/ 2985 h 4833858"/>
                      <a:gd name="connsiteX0" fmla="*/ 4694992 w 4696766"/>
                      <a:gd name="connsiteY0" fmla="*/ 2985 h 4833858"/>
                      <a:gd name="connsiteX1" fmla="*/ 4689393 w 4696766"/>
                      <a:gd name="connsiteY1" fmla="*/ 128254 h 4833858"/>
                      <a:gd name="connsiteX2" fmla="*/ 2483288 w 4696766"/>
                      <a:gd name="connsiteY2" fmla="*/ 173276 h 4833858"/>
                      <a:gd name="connsiteX3" fmla="*/ 2461592 w 4696766"/>
                      <a:gd name="connsiteY3" fmla="*/ 291751 h 4833858"/>
                      <a:gd name="connsiteX4" fmla="*/ 2867473 w 4696766"/>
                      <a:gd name="connsiteY4" fmla="*/ 387717 h 4833858"/>
                      <a:gd name="connsiteX5" fmla="*/ 2925850 w 4696766"/>
                      <a:gd name="connsiteY5" fmla="*/ 728928 h 4833858"/>
                      <a:gd name="connsiteX6" fmla="*/ 1918843 w 4696766"/>
                      <a:gd name="connsiteY6" fmla="*/ 1037359 h 4833858"/>
                      <a:gd name="connsiteX7" fmla="*/ 1106296 w 4696766"/>
                      <a:gd name="connsiteY7" fmla="*/ 1157811 h 4833858"/>
                      <a:gd name="connsiteX8" fmla="*/ 1056989 w 4696766"/>
                      <a:gd name="connsiteY8" fmla="*/ 1483616 h 4833858"/>
                      <a:gd name="connsiteX9" fmla="*/ 2768203 w 4696766"/>
                      <a:gd name="connsiteY9" fmla="*/ 2208955 h 4833858"/>
                      <a:gd name="connsiteX10" fmla="*/ 3781637 w 4696766"/>
                      <a:gd name="connsiteY10" fmla="*/ 3452893 h 4833858"/>
                      <a:gd name="connsiteX11" fmla="*/ 2442404 w 4696766"/>
                      <a:gd name="connsiteY11" fmla="*/ 4833858 h 4833858"/>
                      <a:gd name="connsiteX12" fmla="*/ 0 w 4696766"/>
                      <a:gd name="connsiteY12" fmla="*/ 4833237 h 4833858"/>
                      <a:gd name="connsiteX13" fmla="*/ 1260896 w 4696766"/>
                      <a:gd name="connsiteY13" fmla="*/ 4155282 h 4833858"/>
                      <a:gd name="connsiteX14" fmla="*/ 2276469 w 4696766"/>
                      <a:gd name="connsiteY14" fmla="*/ 3483233 h 4833858"/>
                      <a:gd name="connsiteX15" fmla="*/ 2171283 w 4696766"/>
                      <a:gd name="connsiteY15" fmla="*/ 2559118 h 4833858"/>
                      <a:gd name="connsiteX16" fmla="*/ 309525 w 4696766"/>
                      <a:gd name="connsiteY16" fmla="*/ 1590249 h 4833858"/>
                      <a:gd name="connsiteX17" fmla="*/ 451522 w 4696766"/>
                      <a:gd name="connsiteY17" fmla="*/ 1045259 h 4833858"/>
                      <a:gd name="connsiteX18" fmla="*/ 2287250 w 4696766"/>
                      <a:gd name="connsiteY18" fmla="*/ 688644 h 4833858"/>
                      <a:gd name="connsiteX19" fmla="*/ 2092397 w 4696766"/>
                      <a:gd name="connsiteY19" fmla="*/ 367575 h 4833858"/>
                      <a:gd name="connsiteX20" fmla="*/ 2265950 w 4696766"/>
                      <a:gd name="connsiteY20" fmla="*/ 64277 h 4833858"/>
                      <a:gd name="connsiteX21" fmla="*/ 4694992 w 4696766"/>
                      <a:gd name="connsiteY21" fmla="*/ 2985 h 4833858"/>
                      <a:gd name="connsiteX0" fmla="*/ 4682370 w 4689393"/>
                      <a:gd name="connsiteY0" fmla="*/ 16958 h 4805179"/>
                      <a:gd name="connsiteX1" fmla="*/ 4689393 w 4689393"/>
                      <a:gd name="connsiteY1" fmla="*/ 99575 h 4805179"/>
                      <a:gd name="connsiteX2" fmla="*/ 2483288 w 4689393"/>
                      <a:gd name="connsiteY2" fmla="*/ 144597 h 4805179"/>
                      <a:gd name="connsiteX3" fmla="*/ 2461592 w 4689393"/>
                      <a:gd name="connsiteY3" fmla="*/ 263072 h 4805179"/>
                      <a:gd name="connsiteX4" fmla="*/ 2867473 w 4689393"/>
                      <a:gd name="connsiteY4" fmla="*/ 359038 h 4805179"/>
                      <a:gd name="connsiteX5" fmla="*/ 2925850 w 4689393"/>
                      <a:gd name="connsiteY5" fmla="*/ 700249 h 4805179"/>
                      <a:gd name="connsiteX6" fmla="*/ 1918843 w 4689393"/>
                      <a:gd name="connsiteY6" fmla="*/ 1008680 h 4805179"/>
                      <a:gd name="connsiteX7" fmla="*/ 1106296 w 4689393"/>
                      <a:gd name="connsiteY7" fmla="*/ 1129132 h 4805179"/>
                      <a:gd name="connsiteX8" fmla="*/ 1056989 w 4689393"/>
                      <a:gd name="connsiteY8" fmla="*/ 1454937 h 4805179"/>
                      <a:gd name="connsiteX9" fmla="*/ 2768203 w 4689393"/>
                      <a:gd name="connsiteY9" fmla="*/ 2180276 h 4805179"/>
                      <a:gd name="connsiteX10" fmla="*/ 3781637 w 4689393"/>
                      <a:gd name="connsiteY10" fmla="*/ 3424214 h 4805179"/>
                      <a:gd name="connsiteX11" fmla="*/ 2442404 w 4689393"/>
                      <a:gd name="connsiteY11" fmla="*/ 4805179 h 4805179"/>
                      <a:gd name="connsiteX12" fmla="*/ 0 w 4689393"/>
                      <a:gd name="connsiteY12" fmla="*/ 4804558 h 4805179"/>
                      <a:gd name="connsiteX13" fmla="*/ 1260896 w 4689393"/>
                      <a:gd name="connsiteY13" fmla="*/ 4126603 h 4805179"/>
                      <a:gd name="connsiteX14" fmla="*/ 2276469 w 4689393"/>
                      <a:gd name="connsiteY14" fmla="*/ 3454554 h 4805179"/>
                      <a:gd name="connsiteX15" fmla="*/ 2171283 w 4689393"/>
                      <a:gd name="connsiteY15" fmla="*/ 2530439 h 4805179"/>
                      <a:gd name="connsiteX16" fmla="*/ 309525 w 4689393"/>
                      <a:gd name="connsiteY16" fmla="*/ 1561570 h 4805179"/>
                      <a:gd name="connsiteX17" fmla="*/ 451522 w 4689393"/>
                      <a:gd name="connsiteY17" fmla="*/ 1016580 h 4805179"/>
                      <a:gd name="connsiteX18" fmla="*/ 2287250 w 4689393"/>
                      <a:gd name="connsiteY18" fmla="*/ 659965 h 4805179"/>
                      <a:gd name="connsiteX19" fmla="*/ 2092397 w 4689393"/>
                      <a:gd name="connsiteY19" fmla="*/ 338896 h 4805179"/>
                      <a:gd name="connsiteX20" fmla="*/ 2265950 w 4689393"/>
                      <a:gd name="connsiteY20" fmla="*/ 35598 h 4805179"/>
                      <a:gd name="connsiteX21" fmla="*/ 4682370 w 4689393"/>
                      <a:gd name="connsiteY21" fmla="*/ 16958 h 4805179"/>
                      <a:gd name="connsiteX0" fmla="*/ 4682370 w 4687815"/>
                      <a:gd name="connsiteY0" fmla="*/ 16958 h 4805179"/>
                      <a:gd name="connsiteX1" fmla="*/ 4687815 w 4687815"/>
                      <a:gd name="connsiteY1" fmla="*/ 63243 h 4805179"/>
                      <a:gd name="connsiteX2" fmla="*/ 2483288 w 4687815"/>
                      <a:gd name="connsiteY2" fmla="*/ 144597 h 4805179"/>
                      <a:gd name="connsiteX3" fmla="*/ 2461592 w 4687815"/>
                      <a:gd name="connsiteY3" fmla="*/ 263072 h 4805179"/>
                      <a:gd name="connsiteX4" fmla="*/ 2867473 w 4687815"/>
                      <a:gd name="connsiteY4" fmla="*/ 359038 h 4805179"/>
                      <a:gd name="connsiteX5" fmla="*/ 2925850 w 4687815"/>
                      <a:gd name="connsiteY5" fmla="*/ 700249 h 4805179"/>
                      <a:gd name="connsiteX6" fmla="*/ 1918843 w 4687815"/>
                      <a:gd name="connsiteY6" fmla="*/ 1008680 h 4805179"/>
                      <a:gd name="connsiteX7" fmla="*/ 1106296 w 4687815"/>
                      <a:gd name="connsiteY7" fmla="*/ 1129132 h 4805179"/>
                      <a:gd name="connsiteX8" fmla="*/ 1056989 w 4687815"/>
                      <a:gd name="connsiteY8" fmla="*/ 1454937 h 4805179"/>
                      <a:gd name="connsiteX9" fmla="*/ 2768203 w 4687815"/>
                      <a:gd name="connsiteY9" fmla="*/ 2180276 h 4805179"/>
                      <a:gd name="connsiteX10" fmla="*/ 3781637 w 4687815"/>
                      <a:gd name="connsiteY10" fmla="*/ 3424214 h 4805179"/>
                      <a:gd name="connsiteX11" fmla="*/ 2442404 w 4687815"/>
                      <a:gd name="connsiteY11" fmla="*/ 4805179 h 4805179"/>
                      <a:gd name="connsiteX12" fmla="*/ 0 w 4687815"/>
                      <a:gd name="connsiteY12" fmla="*/ 4804558 h 4805179"/>
                      <a:gd name="connsiteX13" fmla="*/ 1260896 w 4687815"/>
                      <a:gd name="connsiteY13" fmla="*/ 4126603 h 4805179"/>
                      <a:gd name="connsiteX14" fmla="*/ 2276469 w 4687815"/>
                      <a:gd name="connsiteY14" fmla="*/ 3454554 h 4805179"/>
                      <a:gd name="connsiteX15" fmla="*/ 2171283 w 4687815"/>
                      <a:gd name="connsiteY15" fmla="*/ 2530439 h 4805179"/>
                      <a:gd name="connsiteX16" fmla="*/ 309525 w 4687815"/>
                      <a:gd name="connsiteY16" fmla="*/ 1561570 h 4805179"/>
                      <a:gd name="connsiteX17" fmla="*/ 451522 w 4687815"/>
                      <a:gd name="connsiteY17" fmla="*/ 1016580 h 4805179"/>
                      <a:gd name="connsiteX18" fmla="*/ 2287250 w 4687815"/>
                      <a:gd name="connsiteY18" fmla="*/ 659965 h 4805179"/>
                      <a:gd name="connsiteX19" fmla="*/ 2092397 w 4687815"/>
                      <a:gd name="connsiteY19" fmla="*/ 338896 h 4805179"/>
                      <a:gd name="connsiteX20" fmla="*/ 2265950 w 4687815"/>
                      <a:gd name="connsiteY20" fmla="*/ 35598 h 4805179"/>
                      <a:gd name="connsiteX21" fmla="*/ 4682370 w 4687815"/>
                      <a:gd name="connsiteY21" fmla="*/ 16958 h 4805179"/>
                      <a:gd name="connsiteX0" fmla="*/ 4680793 w 4687815"/>
                      <a:gd name="connsiteY0" fmla="*/ 15211 h 4806592"/>
                      <a:gd name="connsiteX1" fmla="*/ 4687815 w 4687815"/>
                      <a:gd name="connsiteY1" fmla="*/ 64656 h 4806592"/>
                      <a:gd name="connsiteX2" fmla="*/ 2483288 w 4687815"/>
                      <a:gd name="connsiteY2" fmla="*/ 146010 h 4806592"/>
                      <a:gd name="connsiteX3" fmla="*/ 2461592 w 4687815"/>
                      <a:gd name="connsiteY3" fmla="*/ 264485 h 4806592"/>
                      <a:gd name="connsiteX4" fmla="*/ 2867473 w 4687815"/>
                      <a:gd name="connsiteY4" fmla="*/ 360451 h 4806592"/>
                      <a:gd name="connsiteX5" fmla="*/ 2925850 w 4687815"/>
                      <a:gd name="connsiteY5" fmla="*/ 701662 h 4806592"/>
                      <a:gd name="connsiteX6" fmla="*/ 1918843 w 4687815"/>
                      <a:gd name="connsiteY6" fmla="*/ 1010093 h 4806592"/>
                      <a:gd name="connsiteX7" fmla="*/ 1106296 w 4687815"/>
                      <a:gd name="connsiteY7" fmla="*/ 1130545 h 4806592"/>
                      <a:gd name="connsiteX8" fmla="*/ 1056989 w 4687815"/>
                      <a:gd name="connsiteY8" fmla="*/ 1456350 h 4806592"/>
                      <a:gd name="connsiteX9" fmla="*/ 2768203 w 4687815"/>
                      <a:gd name="connsiteY9" fmla="*/ 2181689 h 4806592"/>
                      <a:gd name="connsiteX10" fmla="*/ 3781637 w 4687815"/>
                      <a:gd name="connsiteY10" fmla="*/ 3425627 h 4806592"/>
                      <a:gd name="connsiteX11" fmla="*/ 2442404 w 4687815"/>
                      <a:gd name="connsiteY11" fmla="*/ 4806592 h 4806592"/>
                      <a:gd name="connsiteX12" fmla="*/ 0 w 4687815"/>
                      <a:gd name="connsiteY12" fmla="*/ 4805971 h 4806592"/>
                      <a:gd name="connsiteX13" fmla="*/ 1260896 w 4687815"/>
                      <a:gd name="connsiteY13" fmla="*/ 4128016 h 4806592"/>
                      <a:gd name="connsiteX14" fmla="*/ 2276469 w 4687815"/>
                      <a:gd name="connsiteY14" fmla="*/ 3455967 h 4806592"/>
                      <a:gd name="connsiteX15" fmla="*/ 2171283 w 4687815"/>
                      <a:gd name="connsiteY15" fmla="*/ 2531852 h 4806592"/>
                      <a:gd name="connsiteX16" fmla="*/ 309525 w 4687815"/>
                      <a:gd name="connsiteY16" fmla="*/ 1562983 h 4806592"/>
                      <a:gd name="connsiteX17" fmla="*/ 451522 w 4687815"/>
                      <a:gd name="connsiteY17" fmla="*/ 1017993 h 4806592"/>
                      <a:gd name="connsiteX18" fmla="*/ 2287250 w 4687815"/>
                      <a:gd name="connsiteY18" fmla="*/ 661378 h 4806592"/>
                      <a:gd name="connsiteX19" fmla="*/ 2092397 w 4687815"/>
                      <a:gd name="connsiteY19" fmla="*/ 340309 h 4806592"/>
                      <a:gd name="connsiteX20" fmla="*/ 2265950 w 4687815"/>
                      <a:gd name="connsiteY20" fmla="*/ 37011 h 4806592"/>
                      <a:gd name="connsiteX21" fmla="*/ 4680793 w 4687815"/>
                      <a:gd name="connsiteY21" fmla="*/ 15211 h 4806592"/>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3606"/>
                      <a:gd name="connsiteY0" fmla="*/ 13565 h 4808105"/>
                      <a:gd name="connsiteX1" fmla="*/ 4687815 w 4693606"/>
                      <a:gd name="connsiteY1" fmla="*/ 66169 h 4808105"/>
                      <a:gd name="connsiteX2" fmla="*/ 2483288 w 4693606"/>
                      <a:gd name="connsiteY2" fmla="*/ 147523 h 4808105"/>
                      <a:gd name="connsiteX3" fmla="*/ 2461592 w 4693606"/>
                      <a:gd name="connsiteY3" fmla="*/ 265998 h 4808105"/>
                      <a:gd name="connsiteX4" fmla="*/ 2867473 w 4693606"/>
                      <a:gd name="connsiteY4" fmla="*/ 361964 h 4808105"/>
                      <a:gd name="connsiteX5" fmla="*/ 2925850 w 4693606"/>
                      <a:gd name="connsiteY5" fmla="*/ 703175 h 4808105"/>
                      <a:gd name="connsiteX6" fmla="*/ 1918843 w 4693606"/>
                      <a:gd name="connsiteY6" fmla="*/ 1011606 h 4808105"/>
                      <a:gd name="connsiteX7" fmla="*/ 1106296 w 4693606"/>
                      <a:gd name="connsiteY7" fmla="*/ 1132058 h 4808105"/>
                      <a:gd name="connsiteX8" fmla="*/ 1056989 w 4693606"/>
                      <a:gd name="connsiteY8" fmla="*/ 1457863 h 4808105"/>
                      <a:gd name="connsiteX9" fmla="*/ 2768203 w 4693606"/>
                      <a:gd name="connsiteY9" fmla="*/ 2183202 h 4808105"/>
                      <a:gd name="connsiteX10" fmla="*/ 3781637 w 4693606"/>
                      <a:gd name="connsiteY10" fmla="*/ 3427140 h 4808105"/>
                      <a:gd name="connsiteX11" fmla="*/ 2442404 w 4693606"/>
                      <a:gd name="connsiteY11" fmla="*/ 4808105 h 4808105"/>
                      <a:gd name="connsiteX12" fmla="*/ 0 w 4693606"/>
                      <a:gd name="connsiteY12" fmla="*/ 4807484 h 4808105"/>
                      <a:gd name="connsiteX13" fmla="*/ 1260896 w 4693606"/>
                      <a:gd name="connsiteY13" fmla="*/ 4129529 h 4808105"/>
                      <a:gd name="connsiteX14" fmla="*/ 2276469 w 4693606"/>
                      <a:gd name="connsiteY14" fmla="*/ 3457480 h 4808105"/>
                      <a:gd name="connsiteX15" fmla="*/ 2171283 w 4693606"/>
                      <a:gd name="connsiteY15" fmla="*/ 2533365 h 4808105"/>
                      <a:gd name="connsiteX16" fmla="*/ 309525 w 4693606"/>
                      <a:gd name="connsiteY16" fmla="*/ 1564496 h 4808105"/>
                      <a:gd name="connsiteX17" fmla="*/ 451522 w 4693606"/>
                      <a:gd name="connsiteY17" fmla="*/ 1019506 h 4808105"/>
                      <a:gd name="connsiteX18" fmla="*/ 2287250 w 4693606"/>
                      <a:gd name="connsiteY18" fmla="*/ 662891 h 4808105"/>
                      <a:gd name="connsiteX19" fmla="*/ 2092397 w 4693606"/>
                      <a:gd name="connsiteY19" fmla="*/ 341822 h 4808105"/>
                      <a:gd name="connsiteX20" fmla="*/ 2265950 w 4693606"/>
                      <a:gd name="connsiteY20" fmla="*/ 38524 h 4808105"/>
                      <a:gd name="connsiteX21" fmla="*/ 4693415 w 4693606"/>
                      <a:gd name="connsiteY21" fmla="*/ 13565 h 4808105"/>
                      <a:gd name="connsiteX0" fmla="*/ 4693415 w 4693868"/>
                      <a:gd name="connsiteY0" fmla="*/ 13565 h 4808105"/>
                      <a:gd name="connsiteX1" fmla="*/ 4692548 w 4693868"/>
                      <a:gd name="connsiteY1" fmla="*/ 69328 h 4808105"/>
                      <a:gd name="connsiteX2" fmla="*/ 2483288 w 4693868"/>
                      <a:gd name="connsiteY2" fmla="*/ 147523 h 4808105"/>
                      <a:gd name="connsiteX3" fmla="*/ 2461592 w 4693868"/>
                      <a:gd name="connsiteY3" fmla="*/ 265998 h 4808105"/>
                      <a:gd name="connsiteX4" fmla="*/ 2867473 w 4693868"/>
                      <a:gd name="connsiteY4" fmla="*/ 361964 h 4808105"/>
                      <a:gd name="connsiteX5" fmla="*/ 2925850 w 4693868"/>
                      <a:gd name="connsiteY5" fmla="*/ 703175 h 4808105"/>
                      <a:gd name="connsiteX6" fmla="*/ 1918843 w 4693868"/>
                      <a:gd name="connsiteY6" fmla="*/ 1011606 h 4808105"/>
                      <a:gd name="connsiteX7" fmla="*/ 1106296 w 4693868"/>
                      <a:gd name="connsiteY7" fmla="*/ 1132058 h 4808105"/>
                      <a:gd name="connsiteX8" fmla="*/ 1056989 w 4693868"/>
                      <a:gd name="connsiteY8" fmla="*/ 1457863 h 4808105"/>
                      <a:gd name="connsiteX9" fmla="*/ 2768203 w 4693868"/>
                      <a:gd name="connsiteY9" fmla="*/ 2183202 h 4808105"/>
                      <a:gd name="connsiteX10" fmla="*/ 3781637 w 4693868"/>
                      <a:gd name="connsiteY10" fmla="*/ 3427140 h 4808105"/>
                      <a:gd name="connsiteX11" fmla="*/ 2442404 w 4693868"/>
                      <a:gd name="connsiteY11" fmla="*/ 4808105 h 4808105"/>
                      <a:gd name="connsiteX12" fmla="*/ 0 w 4693868"/>
                      <a:gd name="connsiteY12" fmla="*/ 4807484 h 4808105"/>
                      <a:gd name="connsiteX13" fmla="*/ 1260896 w 4693868"/>
                      <a:gd name="connsiteY13" fmla="*/ 4129529 h 4808105"/>
                      <a:gd name="connsiteX14" fmla="*/ 2276469 w 4693868"/>
                      <a:gd name="connsiteY14" fmla="*/ 3457480 h 4808105"/>
                      <a:gd name="connsiteX15" fmla="*/ 2171283 w 4693868"/>
                      <a:gd name="connsiteY15" fmla="*/ 2533365 h 4808105"/>
                      <a:gd name="connsiteX16" fmla="*/ 309525 w 4693868"/>
                      <a:gd name="connsiteY16" fmla="*/ 1564496 h 4808105"/>
                      <a:gd name="connsiteX17" fmla="*/ 451522 w 4693868"/>
                      <a:gd name="connsiteY17" fmla="*/ 1019506 h 4808105"/>
                      <a:gd name="connsiteX18" fmla="*/ 2287250 w 4693868"/>
                      <a:gd name="connsiteY18" fmla="*/ 662891 h 4808105"/>
                      <a:gd name="connsiteX19" fmla="*/ 2092397 w 4693868"/>
                      <a:gd name="connsiteY19" fmla="*/ 341822 h 4808105"/>
                      <a:gd name="connsiteX20" fmla="*/ 2265950 w 4693868"/>
                      <a:gd name="connsiteY20" fmla="*/ 38524 h 4808105"/>
                      <a:gd name="connsiteX21" fmla="*/ 4693415 w 4693868"/>
                      <a:gd name="connsiteY21" fmla="*/ 13565 h 4808105"/>
                      <a:gd name="connsiteX0" fmla="*/ 4693415 w 4693868"/>
                      <a:gd name="connsiteY0" fmla="*/ 11299 h 4805839"/>
                      <a:gd name="connsiteX1" fmla="*/ 4692548 w 4693868"/>
                      <a:gd name="connsiteY1" fmla="*/ 67062 h 4805839"/>
                      <a:gd name="connsiteX2" fmla="*/ 2483288 w 4693868"/>
                      <a:gd name="connsiteY2" fmla="*/ 145257 h 4805839"/>
                      <a:gd name="connsiteX3" fmla="*/ 2461592 w 4693868"/>
                      <a:gd name="connsiteY3" fmla="*/ 263732 h 4805839"/>
                      <a:gd name="connsiteX4" fmla="*/ 2867473 w 4693868"/>
                      <a:gd name="connsiteY4" fmla="*/ 359698 h 4805839"/>
                      <a:gd name="connsiteX5" fmla="*/ 2925850 w 4693868"/>
                      <a:gd name="connsiteY5" fmla="*/ 700909 h 4805839"/>
                      <a:gd name="connsiteX6" fmla="*/ 1918843 w 4693868"/>
                      <a:gd name="connsiteY6" fmla="*/ 1009340 h 4805839"/>
                      <a:gd name="connsiteX7" fmla="*/ 1106296 w 4693868"/>
                      <a:gd name="connsiteY7" fmla="*/ 1129792 h 4805839"/>
                      <a:gd name="connsiteX8" fmla="*/ 1056989 w 4693868"/>
                      <a:gd name="connsiteY8" fmla="*/ 1455597 h 4805839"/>
                      <a:gd name="connsiteX9" fmla="*/ 2768203 w 4693868"/>
                      <a:gd name="connsiteY9" fmla="*/ 2180936 h 4805839"/>
                      <a:gd name="connsiteX10" fmla="*/ 3781637 w 4693868"/>
                      <a:gd name="connsiteY10" fmla="*/ 3424874 h 4805839"/>
                      <a:gd name="connsiteX11" fmla="*/ 2442404 w 4693868"/>
                      <a:gd name="connsiteY11" fmla="*/ 4805839 h 4805839"/>
                      <a:gd name="connsiteX12" fmla="*/ 0 w 4693868"/>
                      <a:gd name="connsiteY12" fmla="*/ 4805218 h 4805839"/>
                      <a:gd name="connsiteX13" fmla="*/ 1260896 w 4693868"/>
                      <a:gd name="connsiteY13" fmla="*/ 4127263 h 4805839"/>
                      <a:gd name="connsiteX14" fmla="*/ 2276469 w 4693868"/>
                      <a:gd name="connsiteY14" fmla="*/ 3455214 h 4805839"/>
                      <a:gd name="connsiteX15" fmla="*/ 2171283 w 4693868"/>
                      <a:gd name="connsiteY15" fmla="*/ 2531099 h 4805839"/>
                      <a:gd name="connsiteX16" fmla="*/ 309525 w 4693868"/>
                      <a:gd name="connsiteY16" fmla="*/ 1562230 h 4805839"/>
                      <a:gd name="connsiteX17" fmla="*/ 451522 w 4693868"/>
                      <a:gd name="connsiteY17" fmla="*/ 1017240 h 4805839"/>
                      <a:gd name="connsiteX18" fmla="*/ 2287250 w 4693868"/>
                      <a:gd name="connsiteY18" fmla="*/ 660625 h 4805839"/>
                      <a:gd name="connsiteX19" fmla="*/ 2092397 w 4693868"/>
                      <a:gd name="connsiteY19" fmla="*/ 339556 h 4805839"/>
                      <a:gd name="connsiteX20" fmla="*/ 2267528 w 4693868"/>
                      <a:gd name="connsiteY20" fmla="*/ 40997 h 4805839"/>
                      <a:gd name="connsiteX21" fmla="*/ 4693415 w 4693868"/>
                      <a:gd name="connsiteY21" fmla="*/ 11299 h 4805839"/>
                      <a:gd name="connsiteX0" fmla="*/ 4693415 w 4693868"/>
                      <a:gd name="connsiteY0" fmla="*/ 4294 h 4798834"/>
                      <a:gd name="connsiteX1" fmla="*/ 4692548 w 4693868"/>
                      <a:gd name="connsiteY1" fmla="*/ 60057 h 4798834"/>
                      <a:gd name="connsiteX2" fmla="*/ 2483288 w 4693868"/>
                      <a:gd name="connsiteY2" fmla="*/ 138252 h 4798834"/>
                      <a:gd name="connsiteX3" fmla="*/ 2461592 w 4693868"/>
                      <a:gd name="connsiteY3" fmla="*/ 256727 h 4798834"/>
                      <a:gd name="connsiteX4" fmla="*/ 2867473 w 4693868"/>
                      <a:gd name="connsiteY4" fmla="*/ 352693 h 4798834"/>
                      <a:gd name="connsiteX5" fmla="*/ 2925850 w 4693868"/>
                      <a:gd name="connsiteY5" fmla="*/ 693904 h 4798834"/>
                      <a:gd name="connsiteX6" fmla="*/ 1918843 w 4693868"/>
                      <a:gd name="connsiteY6" fmla="*/ 1002335 h 4798834"/>
                      <a:gd name="connsiteX7" fmla="*/ 1106296 w 4693868"/>
                      <a:gd name="connsiteY7" fmla="*/ 1122787 h 4798834"/>
                      <a:gd name="connsiteX8" fmla="*/ 1056989 w 4693868"/>
                      <a:gd name="connsiteY8" fmla="*/ 1448592 h 4798834"/>
                      <a:gd name="connsiteX9" fmla="*/ 2768203 w 4693868"/>
                      <a:gd name="connsiteY9" fmla="*/ 2173931 h 4798834"/>
                      <a:gd name="connsiteX10" fmla="*/ 3781637 w 4693868"/>
                      <a:gd name="connsiteY10" fmla="*/ 3417869 h 4798834"/>
                      <a:gd name="connsiteX11" fmla="*/ 2442404 w 4693868"/>
                      <a:gd name="connsiteY11" fmla="*/ 4798834 h 4798834"/>
                      <a:gd name="connsiteX12" fmla="*/ 0 w 4693868"/>
                      <a:gd name="connsiteY12" fmla="*/ 4798213 h 4798834"/>
                      <a:gd name="connsiteX13" fmla="*/ 1260896 w 4693868"/>
                      <a:gd name="connsiteY13" fmla="*/ 4120258 h 4798834"/>
                      <a:gd name="connsiteX14" fmla="*/ 2276469 w 4693868"/>
                      <a:gd name="connsiteY14" fmla="*/ 3448209 h 4798834"/>
                      <a:gd name="connsiteX15" fmla="*/ 2171283 w 4693868"/>
                      <a:gd name="connsiteY15" fmla="*/ 2524094 h 4798834"/>
                      <a:gd name="connsiteX16" fmla="*/ 309525 w 4693868"/>
                      <a:gd name="connsiteY16" fmla="*/ 1555225 h 4798834"/>
                      <a:gd name="connsiteX17" fmla="*/ 451522 w 4693868"/>
                      <a:gd name="connsiteY17" fmla="*/ 1010235 h 4798834"/>
                      <a:gd name="connsiteX18" fmla="*/ 2287250 w 4693868"/>
                      <a:gd name="connsiteY18" fmla="*/ 653620 h 4798834"/>
                      <a:gd name="connsiteX19" fmla="*/ 2092397 w 4693868"/>
                      <a:gd name="connsiteY19" fmla="*/ 332551 h 4798834"/>
                      <a:gd name="connsiteX20" fmla="*/ 2267528 w 4693868"/>
                      <a:gd name="connsiteY20" fmla="*/ 33992 h 4798834"/>
                      <a:gd name="connsiteX21" fmla="*/ 4693415 w 4693868"/>
                      <a:gd name="connsiteY21" fmla="*/ 4294 h 4798834"/>
                      <a:gd name="connsiteX0" fmla="*/ 4693415 w 4693868"/>
                      <a:gd name="connsiteY0" fmla="*/ 2634 h 4797174"/>
                      <a:gd name="connsiteX1" fmla="*/ 4692548 w 4693868"/>
                      <a:gd name="connsiteY1" fmla="*/ 58397 h 4797174"/>
                      <a:gd name="connsiteX2" fmla="*/ 2483288 w 4693868"/>
                      <a:gd name="connsiteY2" fmla="*/ 136592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782 h 4797322"/>
                      <a:gd name="connsiteX1" fmla="*/ 4692548 w 4693868"/>
                      <a:gd name="connsiteY1" fmla="*/ 58545 h 4797322"/>
                      <a:gd name="connsiteX2" fmla="*/ 2478555 w 4693868"/>
                      <a:gd name="connsiteY2" fmla="*/ 130421 h 4797322"/>
                      <a:gd name="connsiteX3" fmla="*/ 2461592 w 4693868"/>
                      <a:gd name="connsiteY3" fmla="*/ 255215 h 4797322"/>
                      <a:gd name="connsiteX4" fmla="*/ 2867473 w 4693868"/>
                      <a:gd name="connsiteY4" fmla="*/ 351181 h 4797322"/>
                      <a:gd name="connsiteX5" fmla="*/ 2925850 w 4693868"/>
                      <a:gd name="connsiteY5" fmla="*/ 692392 h 4797322"/>
                      <a:gd name="connsiteX6" fmla="*/ 1918843 w 4693868"/>
                      <a:gd name="connsiteY6" fmla="*/ 1000823 h 4797322"/>
                      <a:gd name="connsiteX7" fmla="*/ 1106296 w 4693868"/>
                      <a:gd name="connsiteY7" fmla="*/ 1121275 h 4797322"/>
                      <a:gd name="connsiteX8" fmla="*/ 1056989 w 4693868"/>
                      <a:gd name="connsiteY8" fmla="*/ 1447080 h 4797322"/>
                      <a:gd name="connsiteX9" fmla="*/ 2768203 w 4693868"/>
                      <a:gd name="connsiteY9" fmla="*/ 2172419 h 4797322"/>
                      <a:gd name="connsiteX10" fmla="*/ 3781637 w 4693868"/>
                      <a:gd name="connsiteY10" fmla="*/ 3416357 h 4797322"/>
                      <a:gd name="connsiteX11" fmla="*/ 2442404 w 4693868"/>
                      <a:gd name="connsiteY11" fmla="*/ 4797322 h 4797322"/>
                      <a:gd name="connsiteX12" fmla="*/ 0 w 4693868"/>
                      <a:gd name="connsiteY12" fmla="*/ 4796701 h 4797322"/>
                      <a:gd name="connsiteX13" fmla="*/ 1260896 w 4693868"/>
                      <a:gd name="connsiteY13" fmla="*/ 4118746 h 4797322"/>
                      <a:gd name="connsiteX14" fmla="*/ 2276469 w 4693868"/>
                      <a:gd name="connsiteY14" fmla="*/ 3446697 h 4797322"/>
                      <a:gd name="connsiteX15" fmla="*/ 2171283 w 4693868"/>
                      <a:gd name="connsiteY15" fmla="*/ 2522582 h 4797322"/>
                      <a:gd name="connsiteX16" fmla="*/ 309525 w 4693868"/>
                      <a:gd name="connsiteY16" fmla="*/ 1553713 h 4797322"/>
                      <a:gd name="connsiteX17" fmla="*/ 451522 w 4693868"/>
                      <a:gd name="connsiteY17" fmla="*/ 1008723 h 4797322"/>
                      <a:gd name="connsiteX18" fmla="*/ 2287250 w 4693868"/>
                      <a:gd name="connsiteY18" fmla="*/ 652108 h 4797322"/>
                      <a:gd name="connsiteX19" fmla="*/ 2092397 w 4693868"/>
                      <a:gd name="connsiteY19" fmla="*/ 331039 h 4797322"/>
                      <a:gd name="connsiteX20" fmla="*/ 2267528 w 4693868"/>
                      <a:gd name="connsiteY20" fmla="*/ 32480 h 4797322"/>
                      <a:gd name="connsiteX21" fmla="*/ 4693415 w 4693868"/>
                      <a:gd name="connsiteY21" fmla="*/ 2782 h 4797322"/>
                      <a:gd name="connsiteX0" fmla="*/ 4693415 w 4693868"/>
                      <a:gd name="connsiteY0" fmla="*/ 1522 h 4796062"/>
                      <a:gd name="connsiteX1" fmla="*/ 4692548 w 4693868"/>
                      <a:gd name="connsiteY1" fmla="*/ 57285 h 4796062"/>
                      <a:gd name="connsiteX2" fmla="*/ 2478555 w 4693868"/>
                      <a:gd name="connsiteY2" fmla="*/ 129161 h 4796062"/>
                      <a:gd name="connsiteX3" fmla="*/ 2461592 w 4693868"/>
                      <a:gd name="connsiteY3" fmla="*/ 253955 h 4796062"/>
                      <a:gd name="connsiteX4" fmla="*/ 2867473 w 4693868"/>
                      <a:gd name="connsiteY4" fmla="*/ 349921 h 4796062"/>
                      <a:gd name="connsiteX5" fmla="*/ 2925850 w 4693868"/>
                      <a:gd name="connsiteY5" fmla="*/ 691132 h 4796062"/>
                      <a:gd name="connsiteX6" fmla="*/ 1918843 w 4693868"/>
                      <a:gd name="connsiteY6" fmla="*/ 999563 h 4796062"/>
                      <a:gd name="connsiteX7" fmla="*/ 1106296 w 4693868"/>
                      <a:gd name="connsiteY7" fmla="*/ 1120015 h 4796062"/>
                      <a:gd name="connsiteX8" fmla="*/ 1056989 w 4693868"/>
                      <a:gd name="connsiteY8" fmla="*/ 1445820 h 4796062"/>
                      <a:gd name="connsiteX9" fmla="*/ 2768203 w 4693868"/>
                      <a:gd name="connsiteY9" fmla="*/ 2171159 h 4796062"/>
                      <a:gd name="connsiteX10" fmla="*/ 3781637 w 4693868"/>
                      <a:gd name="connsiteY10" fmla="*/ 3415097 h 4796062"/>
                      <a:gd name="connsiteX11" fmla="*/ 2442404 w 4693868"/>
                      <a:gd name="connsiteY11" fmla="*/ 4796062 h 4796062"/>
                      <a:gd name="connsiteX12" fmla="*/ 0 w 4693868"/>
                      <a:gd name="connsiteY12" fmla="*/ 4795441 h 4796062"/>
                      <a:gd name="connsiteX13" fmla="*/ 1260896 w 4693868"/>
                      <a:gd name="connsiteY13" fmla="*/ 4117486 h 4796062"/>
                      <a:gd name="connsiteX14" fmla="*/ 2276469 w 4693868"/>
                      <a:gd name="connsiteY14" fmla="*/ 3445437 h 4796062"/>
                      <a:gd name="connsiteX15" fmla="*/ 2171283 w 4693868"/>
                      <a:gd name="connsiteY15" fmla="*/ 2521322 h 4796062"/>
                      <a:gd name="connsiteX16" fmla="*/ 309525 w 4693868"/>
                      <a:gd name="connsiteY16" fmla="*/ 1552453 h 4796062"/>
                      <a:gd name="connsiteX17" fmla="*/ 451522 w 4693868"/>
                      <a:gd name="connsiteY17" fmla="*/ 1007463 h 4796062"/>
                      <a:gd name="connsiteX18" fmla="*/ 2287250 w 4693868"/>
                      <a:gd name="connsiteY18" fmla="*/ 650848 h 4796062"/>
                      <a:gd name="connsiteX19" fmla="*/ 2092397 w 4693868"/>
                      <a:gd name="connsiteY19" fmla="*/ 329779 h 4796062"/>
                      <a:gd name="connsiteX20" fmla="*/ 2261217 w 4693868"/>
                      <a:gd name="connsiteY20" fmla="*/ 51756 h 4796062"/>
                      <a:gd name="connsiteX21" fmla="*/ 4693415 w 4693868"/>
                      <a:gd name="connsiteY21" fmla="*/ 1522 h 4796062"/>
                      <a:gd name="connsiteX0" fmla="*/ 4693415 w 4693868"/>
                      <a:gd name="connsiteY0" fmla="*/ 1331 h 4795871"/>
                      <a:gd name="connsiteX1" fmla="*/ 4692548 w 4693868"/>
                      <a:gd name="connsiteY1" fmla="*/ 57094 h 4795871"/>
                      <a:gd name="connsiteX2" fmla="*/ 2478555 w 4693868"/>
                      <a:gd name="connsiteY2" fmla="*/ 128970 h 4795871"/>
                      <a:gd name="connsiteX3" fmla="*/ 2461592 w 4693868"/>
                      <a:gd name="connsiteY3" fmla="*/ 253764 h 4795871"/>
                      <a:gd name="connsiteX4" fmla="*/ 2867473 w 4693868"/>
                      <a:gd name="connsiteY4" fmla="*/ 349730 h 4795871"/>
                      <a:gd name="connsiteX5" fmla="*/ 2925850 w 4693868"/>
                      <a:gd name="connsiteY5" fmla="*/ 690941 h 4795871"/>
                      <a:gd name="connsiteX6" fmla="*/ 1918843 w 4693868"/>
                      <a:gd name="connsiteY6" fmla="*/ 999372 h 4795871"/>
                      <a:gd name="connsiteX7" fmla="*/ 1106296 w 4693868"/>
                      <a:gd name="connsiteY7" fmla="*/ 1119824 h 4795871"/>
                      <a:gd name="connsiteX8" fmla="*/ 1056989 w 4693868"/>
                      <a:gd name="connsiteY8" fmla="*/ 1445629 h 4795871"/>
                      <a:gd name="connsiteX9" fmla="*/ 2768203 w 4693868"/>
                      <a:gd name="connsiteY9" fmla="*/ 2170968 h 4795871"/>
                      <a:gd name="connsiteX10" fmla="*/ 3781637 w 4693868"/>
                      <a:gd name="connsiteY10" fmla="*/ 3414906 h 4795871"/>
                      <a:gd name="connsiteX11" fmla="*/ 2442404 w 4693868"/>
                      <a:gd name="connsiteY11" fmla="*/ 4795871 h 4795871"/>
                      <a:gd name="connsiteX12" fmla="*/ 0 w 4693868"/>
                      <a:gd name="connsiteY12" fmla="*/ 4795250 h 4795871"/>
                      <a:gd name="connsiteX13" fmla="*/ 1260896 w 4693868"/>
                      <a:gd name="connsiteY13" fmla="*/ 4117295 h 4795871"/>
                      <a:gd name="connsiteX14" fmla="*/ 2276469 w 4693868"/>
                      <a:gd name="connsiteY14" fmla="*/ 3445246 h 4795871"/>
                      <a:gd name="connsiteX15" fmla="*/ 2171283 w 4693868"/>
                      <a:gd name="connsiteY15" fmla="*/ 2521131 h 4795871"/>
                      <a:gd name="connsiteX16" fmla="*/ 309525 w 4693868"/>
                      <a:gd name="connsiteY16" fmla="*/ 1552262 h 4795871"/>
                      <a:gd name="connsiteX17" fmla="*/ 451522 w 4693868"/>
                      <a:gd name="connsiteY17" fmla="*/ 1007272 h 4795871"/>
                      <a:gd name="connsiteX18" fmla="*/ 2287250 w 4693868"/>
                      <a:gd name="connsiteY18" fmla="*/ 650657 h 4795871"/>
                      <a:gd name="connsiteX19" fmla="*/ 2092397 w 4693868"/>
                      <a:gd name="connsiteY19" fmla="*/ 329588 h 4795871"/>
                      <a:gd name="connsiteX20" fmla="*/ 2261217 w 4693868"/>
                      <a:gd name="connsiteY20" fmla="*/ 57884 h 4795871"/>
                      <a:gd name="connsiteX21" fmla="*/ 4693415 w 4693868"/>
                      <a:gd name="connsiteY21" fmla="*/ 1331 h 4795871"/>
                      <a:gd name="connsiteX0" fmla="*/ 4693415 w 4693868"/>
                      <a:gd name="connsiteY0" fmla="*/ 3026 h 4797566"/>
                      <a:gd name="connsiteX1" fmla="*/ 4692548 w 4693868"/>
                      <a:gd name="connsiteY1" fmla="*/ 58789 h 4797566"/>
                      <a:gd name="connsiteX2" fmla="*/ 2478555 w 4693868"/>
                      <a:gd name="connsiteY2" fmla="*/ 130665 h 4797566"/>
                      <a:gd name="connsiteX3" fmla="*/ 2461592 w 4693868"/>
                      <a:gd name="connsiteY3" fmla="*/ 255459 h 4797566"/>
                      <a:gd name="connsiteX4" fmla="*/ 2867473 w 4693868"/>
                      <a:gd name="connsiteY4" fmla="*/ 351425 h 4797566"/>
                      <a:gd name="connsiteX5" fmla="*/ 2925850 w 4693868"/>
                      <a:gd name="connsiteY5" fmla="*/ 692636 h 4797566"/>
                      <a:gd name="connsiteX6" fmla="*/ 1918843 w 4693868"/>
                      <a:gd name="connsiteY6" fmla="*/ 1001067 h 4797566"/>
                      <a:gd name="connsiteX7" fmla="*/ 1106296 w 4693868"/>
                      <a:gd name="connsiteY7" fmla="*/ 1121519 h 4797566"/>
                      <a:gd name="connsiteX8" fmla="*/ 1056989 w 4693868"/>
                      <a:gd name="connsiteY8" fmla="*/ 1447324 h 4797566"/>
                      <a:gd name="connsiteX9" fmla="*/ 2768203 w 4693868"/>
                      <a:gd name="connsiteY9" fmla="*/ 2172663 h 4797566"/>
                      <a:gd name="connsiteX10" fmla="*/ 3781637 w 4693868"/>
                      <a:gd name="connsiteY10" fmla="*/ 3416601 h 4797566"/>
                      <a:gd name="connsiteX11" fmla="*/ 2442404 w 4693868"/>
                      <a:gd name="connsiteY11" fmla="*/ 4797566 h 4797566"/>
                      <a:gd name="connsiteX12" fmla="*/ 0 w 4693868"/>
                      <a:gd name="connsiteY12" fmla="*/ 4796945 h 4797566"/>
                      <a:gd name="connsiteX13" fmla="*/ 1260896 w 4693868"/>
                      <a:gd name="connsiteY13" fmla="*/ 4118990 h 4797566"/>
                      <a:gd name="connsiteX14" fmla="*/ 2276469 w 4693868"/>
                      <a:gd name="connsiteY14" fmla="*/ 3446941 h 4797566"/>
                      <a:gd name="connsiteX15" fmla="*/ 2171283 w 4693868"/>
                      <a:gd name="connsiteY15" fmla="*/ 2522826 h 4797566"/>
                      <a:gd name="connsiteX16" fmla="*/ 309525 w 4693868"/>
                      <a:gd name="connsiteY16" fmla="*/ 1553957 h 4797566"/>
                      <a:gd name="connsiteX17" fmla="*/ 451522 w 4693868"/>
                      <a:gd name="connsiteY17" fmla="*/ 1008967 h 4797566"/>
                      <a:gd name="connsiteX18" fmla="*/ 2287250 w 4693868"/>
                      <a:gd name="connsiteY18" fmla="*/ 652352 h 4797566"/>
                      <a:gd name="connsiteX19" fmla="*/ 2092397 w 4693868"/>
                      <a:gd name="connsiteY19" fmla="*/ 331283 h 4797566"/>
                      <a:gd name="connsiteX20" fmla="*/ 2261217 w 4693868"/>
                      <a:gd name="connsiteY20" fmla="*/ 59579 h 4797566"/>
                      <a:gd name="connsiteX21" fmla="*/ 4693415 w 4693868"/>
                      <a:gd name="connsiteY21" fmla="*/ 3026 h 4797566"/>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0286 w 4693868"/>
                      <a:gd name="connsiteY19" fmla="*/ 322950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27679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27679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718659 w 4719112"/>
                      <a:gd name="connsiteY0" fmla="*/ 2592 h 4797132"/>
                      <a:gd name="connsiteX1" fmla="*/ 4717792 w 4719112"/>
                      <a:gd name="connsiteY1" fmla="*/ 58355 h 4797132"/>
                      <a:gd name="connsiteX2" fmla="*/ 2503799 w 4719112"/>
                      <a:gd name="connsiteY2" fmla="*/ 130231 h 4797132"/>
                      <a:gd name="connsiteX3" fmla="*/ 2486836 w 4719112"/>
                      <a:gd name="connsiteY3" fmla="*/ 255025 h 4797132"/>
                      <a:gd name="connsiteX4" fmla="*/ 2892717 w 4719112"/>
                      <a:gd name="connsiteY4" fmla="*/ 350991 h 4797132"/>
                      <a:gd name="connsiteX5" fmla="*/ 2951094 w 4719112"/>
                      <a:gd name="connsiteY5" fmla="*/ 692202 h 4797132"/>
                      <a:gd name="connsiteX6" fmla="*/ 1944087 w 4719112"/>
                      <a:gd name="connsiteY6" fmla="*/ 1000633 h 4797132"/>
                      <a:gd name="connsiteX7" fmla="*/ 1131540 w 4719112"/>
                      <a:gd name="connsiteY7" fmla="*/ 1121085 h 4797132"/>
                      <a:gd name="connsiteX8" fmla="*/ 1082233 w 4719112"/>
                      <a:gd name="connsiteY8" fmla="*/ 1446890 h 4797132"/>
                      <a:gd name="connsiteX9" fmla="*/ 2782928 w 4719112"/>
                      <a:gd name="connsiteY9" fmla="*/ 2180654 h 4797132"/>
                      <a:gd name="connsiteX10" fmla="*/ 3832125 w 4719112"/>
                      <a:gd name="connsiteY10" fmla="*/ 3213968 h 4797132"/>
                      <a:gd name="connsiteX11" fmla="*/ 2452923 w 4719112"/>
                      <a:gd name="connsiteY11" fmla="*/ 4797132 h 4797132"/>
                      <a:gd name="connsiteX12" fmla="*/ 0 w 4719112"/>
                      <a:gd name="connsiteY12" fmla="*/ 4790192 h 4797132"/>
                      <a:gd name="connsiteX13" fmla="*/ 1286140 w 4719112"/>
                      <a:gd name="connsiteY13" fmla="*/ 4118556 h 4797132"/>
                      <a:gd name="connsiteX14" fmla="*/ 2301713 w 4719112"/>
                      <a:gd name="connsiteY14" fmla="*/ 3446507 h 4797132"/>
                      <a:gd name="connsiteX15" fmla="*/ 2196527 w 4719112"/>
                      <a:gd name="connsiteY15" fmla="*/ 2522392 h 4797132"/>
                      <a:gd name="connsiteX16" fmla="*/ 334769 w 4719112"/>
                      <a:gd name="connsiteY16" fmla="*/ 1553523 h 4797132"/>
                      <a:gd name="connsiteX17" fmla="*/ 478343 w 4719112"/>
                      <a:gd name="connsiteY17" fmla="*/ 1013272 h 4797132"/>
                      <a:gd name="connsiteX18" fmla="*/ 2320383 w 4719112"/>
                      <a:gd name="connsiteY18" fmla="*/ 659816 h 4797132"/>
                      <a:gd name="connsiteX19" fmla="*/ 2127108 w 4719112"/>
                      <a:gd name="connsiteY19" fmla="*/ 316631 h 4797132"/>
                      <a:gd name="connsiteX20" fmla="*/ 2286461 w 4719112"/>
                      <a:gd name="connsiteY20" fmla="*/ 59145 h 4797132"/>
                      <a:gd name="connsiteX21" fmla="*/ 4718659 w 4719112"/>
                      <a:gd name="connsiteY21" fmla="*/ 2592 h 4797132"/>
                      <a:gd name="connsiteX0" fmla="*/ 4729177 w 4729630"/>
                      <a:gd name="connsiteY0" fmla="*/ 2592 h 4797132"/>
                      <a:gd name="connsiteX1" fmla="*/ 4728310 w 4729630"/>
                      <a:gd name="connsiteY1" fmla="*/ 58355 h 4797132"/>
                      <a:gd name="connsiteX2" fmla="*/ 2514317 w 4729630"/>
                      <a:gd name="connsiteY2" fmla="*/ 130231 h 4797132"/>
                      <a:gd name="connsiteX3" fmla="*/ 2497354 w 4729630"/>
                      <a:gd name="connsiteY3" fmla="*/ 255025 h 4797132"/>
                      <a:gd name="connsiteX4" fmla="*/ 2903235 w 4729630"/>
                      <a:gd name="connsiteY4" fmla="*/ 350991 h 4797132"/>
                      <a:gd name="connsiteX5" fmla="*/ 2961612 w 4729630"/>
                      <a:gd name="connsiteY5" fmla="*/ 692202 h 4797132"/>
                      <a:gd name="connsiteX6" fmla="*/ 1954605 w 4729630"/>
                      <a:gd name="connsiteY6" fmla="*/ 1000633 h 4797132"/>
                      <a:gd name="connsiteX7" fmla="*/ 1142058 w 4729630"/>
                      <a:gd name="connsiteY7" fmla="*/ 1121085 h 4797132"/>
                      <a:gd name="connsiteX8" fmla="*/ 1092751 w 4729630"/>
                      <a:gd name="connsiteY8" fmla="*/ 1446890 h 4797132"/>
                      <a:gd name="connsiteX9" fmla="*/ 2793446 w 4729630"/>
                      <a:gd name="connsiteY9" fmla="*/ 2180654 h 4797132"/>
                      <a:gd name="connsiteX10" fmla="*/ 3842643 w 4729630"/>
                      <a:gd name="connsiteY10" fmla="*/ 3213968 h 4797132"/>
                      <a:gd name="connsiteX11" fmla="*/ 2463441 w 4729630"/>
                      <a:gd name="connsiteY11" fmla="*/ 4797132 h 4797132"/>
                      <a:gd name="connsiteX12" fmla="*/ 0 w 4729630"/>
                      <a:gd name="connsiteY12" fmla="*/ 4785980 h 4797132"/>
                      <a:gd name="connsiteX13" fmla="*/ 1296658 w 4729630"/>
                      <a:gd name="connsiteY13" fmla="*/ 4118556 h 4797132"/>
                      <a:gd name="connsiteX14" fmla="*/ 2312231 w 4729630"/>
                      <a:gd name="connsiteY14" fmla="*/ 3446507 h 4797132"/>
                      <a:gd name="connsiteX15" fmla="*/ 2207045 w 4729630"/>
                      <a:gd name="connsiteY15" fmla="*/ 2522392 h 4797132"/>
                      <a:gd name="connsiteX16" fmla="*/ 345287 w 4729630"/>
                      <a:gd name="connsiteY16" fmla="*/ 1553523 h 4797132"/>
                      <a:gd name="connsiteX17" fmla="*/ 488861 w 4729630"/>
                      <a:gd name="connsiteY17" fmla="*/ 1013272 h 4797132"/>
                      <a:gd name="connsiteX18" fmla="*/ 2330901 w 4729630"/>
                      <a:gd name="connsiteY18" fmla="*/ 659816 h 4797132"/>
                      <a:gd name="connsiteX19" fmla="*/ 2137626 w 4729630"/>
                      <a:gd name="connsiteY19" fmla="*/ 316631 h 4797132"/>
                      <a:gd name="connsiteX20" fmla="*/ 2296979 w 4729630"/>
                      <a:gd name="connsiteY20" fmla="*/ 59145 h 4797132"/>
                      <a:gd name="connsiteX21" fmla="*/ 4729177 w 4729630"/>
                      <a:gd name="connsiteY21" fmla="*/ 2592 h 4797132"/>
                      <a:gd name="connsiteX0" fmla="*/ 4729177 w 4729630"/>
                      <a:gd name="connsiteY0" fmla="*/ 2592 h 4785980"/>
                      <a:gd name="connsiteX1" fmla="*/ 4728310 w 4729630"/>
                      <a:gd name="connsiteY1" fmla="*/ 58355 h 4785980"/>
                      <a:gd name="connsiteX2" fmla="*/ 2514317 w 4729630"/>
                      <a:gd name="connsiteY2" fmla="*/ 130231 h 4785980"/>
                      <a:gd name="connsiteX3" fmla="*/ 2497354 w 4729630"/>
                      <a:gd name="connsiteY3" fmla="*/ 255025 h 4785980"/>
                      <a:gd name="connsiteX4" fmla="*/ 2903235 w 4729630"/>
                      <a:gd name="connsiteY4" fmla="*/ 350991 h 4785980"/>
                      <a:gd name="connsiteX5" fmla="*/ 2961612 w 4729630"/>
                      <a:gd name="connsiteY5" fmla="*/ 692202 h 4785980"/>
                      <a:gd name="connsiteX6" fmla="*/ 1954605 w 4729630"/>
                      <a:gd name="connsiteY6" fmla="*/ 1000633 h 4785980"/>
                      <a:gd name="connsiteX7" fmla="*/ 1142058 w 4729630"/>
                      <a:gd name="connsiteY7" fmla="*/ 1121085 h 4785980"/>
                      <a:gd name="connsiteX8" fmla="*/ 1092751 w 4729630"/>
                      <a:gd name="connsiteY8" fmla="*/ 1446890 h 4785980"/>
                      <a:gd name="connsiteX9" fmla="*/ 2793446 w 4729630"/>
                      <a:gd name="connsiteY9" fmla="*/ 2180654 h 4785980"/>
                      <a:gd name="connsiteX10" fmla="*/ 3842643 w 4729630"/>
                      <a:gd name="connsiteY10" fmla="*/ 3213968 h 4785980"/>
                      <a:gd name="connsiteX11" fmla="*/ 2581186 w 4729630"/>
                      <a:gd name="connsiteY11" fmla="*/ 4671589 h 4785980"/>
                      <a:gd name="connsiteX12" fmla="*/ 0 w 4729630"/>
                      <a:gd name="connsiteY12" fmla="*/ 4785980 h 4785980"/>
                      <a:gd name="connsiteX13" fmla="*/ 1296658 w 4729630"/>
                      <a:gd name="connsiteY13" fmla="*/ 4118556 h 4785980"/>
                      <a:gd name="connsiteX14" fmla="*/ 2312231 w 4729630"/>
                      <a:gd name="connsiteY14" fmla="*/ 3446507 h 4785980"/>
                      <a:gd name="connsiteX15" fmla="*/ 2207045 w 4729630"/>
                      <a:gd name="connsiteY15" fmla="*/ 2522392 h 4785980"/>
                      <a:gd name="connsiteX16" fmla="*/ 345287 w 4729630"/>
                      <a:gd name="connsiteY16" fmla="*/ 1553523 h 4785980"/>
                      <a:gd name="connsiteX17" fmla="*/ 488861 w 4729630"/>
                      <a:gd name="connsiteY17" fmla="*/ 1013272 h 4785980"/>
                      <a:gd name="connsiteX18" fmla="*/ 2330901 w 4729630"/>
                      <a:gd name="connsiteY18" fmla="*/ 659816 h 4785980"/>
                      <a:gd name="connsiteX19" fmla="*/ 2137626 w 4729630"/>
                      <a:gd name="connsiteY19" fmla="*/ 316631 h 4785980"/>
                      <a:gd name="connsiteX20" fmla="*/ 2296979 w 4729630"/>
                      <a:gd name="connsiteY20" fmla="*/ 59145 h 4785980"/>
                      <a:gd name="connsiteX21" fmla="*/ 4729177 w 4729630"/>
                      <a:gd name="connsiteY21" fmla="*/ 2592 h 4785980"/>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05074 w 4841258"/>
                      <a:gd name="connsiteY9" fmla="*/ 2180654 h 4671589"/>
                      <a:gd name="connsiteX10" fmla="*/ 3954271 w 4841258"/>
                      <a:gd name="connsiteY10" fmla="*/ 3213968 h 4671589"/>
                      <a:gd name="connsiteX11" fmla="*/ 2692814 w 4841258"/>
                      <a:gd name="connsiteY11" fmla="*/ 4671589 h 4671589"/>
                      <a:gd name="connsiteX12" fmla="*/ 0 w 4841258"/>
                      <a:gd name="connsiteY12" fmla="*/ 4668093 h 4671589"/>
                      <a:gd name="connsiteX13" fmla="*/ 1408286 w 4841258"/>
                      <a:gd name="connsiteY13" fmla="*/ 4118556 h 4671589"/>
                      <a:gd name="connsiteX14" fmla="*/ 2423859 w 4841258"/>
                      <a:gd name="connsiteY14" fmla="*/ 3446507 h 4671589"/>
                      <a:gd name="connsiteX15" fmla="*/ 2318673 w 4841258"/>
                      <a:gd name="connsiteY15" fmla="*/ 2522392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05074 w 4841258"/>
                      <a:gd name="connsiteY9" fmla="*/ 2180654 h 4671589"/>
                      <a:gd name="connsiteX10" fmla="*/ 3954271 w 4841258"/>
                      <a:gd name="connsiteY10" fmla="*/ 3213968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423859 w 4841258"/>
                      <a:gd name="connsiteY14" fmla="*/ 3446507 h 4671589"/>
                      <a:gd name="connsiteX15" fmla="*/ 2318673 w 4841258"/>
                      <a:gd name="connsiteY15" fmla="*/ 2522392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05074 w 4841258"/>
                      <a:gd name="connsiteY9" fmla="*/ 2180654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423859 w 4841258"/>
                      <a:gd name="connsiteY14" fmla="*/ 3446507 h 4671589"/>
                      <a:gd name="connsiteX15" fmla="*/ 2318673 w 4841258"/>
                      <a:gd name="connsiteY15" fmla="*/ 2522392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423859 w 4841258"/>
                      <a:gd name="connsiteY14" fmla="*/ 3446507 h 4671589"/>
                      <a:gd name="connsiteX15" fmla="*/ 2318673 w 4841258"/>
                      <a:gd name="connsiteY15" fmla="*/ 2522392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18673 w 4841258"/>
                      <a:gd name="connsiteY15" fmla="*/ 2522392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6440 w 4841258"/>
                      <a:gd name="connsiteY15" fmla="*/ 2533109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04379 w 4841258"/>
                      <a:gd name="connsiteY8" fmla="*/ 1446890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1085 h 4671589"/>
                      <a:gd name="connsiteX8" fmla="*/ 1233433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33433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33433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33433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33433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25787 w 4841258"/>
                      <a:gd name="connsiteY8" fmla="*/ 1425456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08967 w 4841258"/>
                      <a:gd name="connsiteY8" fmla="*/ 143311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24259 w 4841258"/>
                      <a:gd name="connsiteY8" fmla="*/ 1413208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5084 w 4841258"/>
                      <a:gd name="connsiteY8" fmla="*/ 1422394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56915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21745 w 4841258"/>
                      <a:gd name="connsiteY16" fmla="*/ 1573426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600489 w 4841258"/>
                      <a:gd name="connsiteY17" fmla="*/ 101327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73240 w 4841258"/>
                      <a:gd name="connsiteY5" fmla="*/ 692202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8652 w 4841258"/>
                      <a:gd name="connsiteY5" fmla="*/ 687609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47244 w 4841258"/>
                      <a:gd name="connsiteY5" fmla="*/ 667706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2536 w 4841258"/>
                      <a:gd name="connsiteY5" fmla="*/ 686078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2536 w 4841258"/>
                      <a:gd name="connsiteY5" fmla="*/ 686078 h 4671589"/>
                      <a:gd name="connsiteX6" fmla="*/ 2066233 w 4841258"/>
                      <a:gd name="connsiteY6" fmla="*/ 1000633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2536 w 4841258"/>
                      <a:gd name="connsiteY5" fmla="*/ 686078 h 4671589"/>
                      <a:gd name="connsiteX6" fmla="*/ 2047883 w 4841258"/>
                      <a:gd name="connsiteY6" fmla="*/ 976137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3014863 w 4841258"/>
                      <a:gd name="connsiteY4" fmla="*/ 350991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8982 w 4841258"/>
                      <a:gd name="connsiteY3" fmla="*/ 255025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2865 w 4841258"/>
                      <a:gd name="connsiteY3" fmla="*/ 271866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5945 w 4841258"/>
                      <a:gd name="connsiteY2" fmla="*/ 130231 h 4671589"/>
                      <a:gd name="connsiteX3" fmla="*/ 2602865 w 4841258"/>
                      <a:gd name="connsiteY3" fmla="*/ 271866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1358 w 4841258"/>
                      <a:gd name="connsiteY2" fmla="*/ 153196 h 4671589"/>
                      <a:gd name="connsiteX3" fmla="*/ 2602865 w 4841258"/>
                      <a:gd name="connsiteY3" fmla="*/ 271866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1258"/>
                      <a:gd name="connsiteY0" fmla="*/ 2592 h 4671589"/>
                      <a:gd name="connsiteX1" fmla="*/ 4839938 w 4841258"/>
                      <a:gd name="connsiteY1" fmla="*/ 58355 h 4671589"/>
                      <a:gd name="connsiteX2" fmla="*/ 2621358 w 4841258"/>
                      <a:gd name="connsiteY2" fmla="*/ 153196 h 4671589"/>
                      <a:gd name="connsiteX3" fmla="*/ 2602865 w 4841258"/>
                      <a:gd name="connsiteY3" fmla="*/ 271866 h 4671589"/>
                      <a:gd name="connsiteX4" fmla="*/ 2999572 w 4841258"/>
                      <a:gd name="connsiteY4" fmla="*/ 370894 h 4671589"/>
                      <a:gd name="connsiteX5" fmla="*/ 3062536 w 4841258"/>
                      <a:gd name="connsiteY5" fmla="*/ 686078 h 4671589"/>
                      <a:gd name="connsiteX6" fmla="*/ 2047883 w 4841258"/>
                      <a:gd name="connsiteY6" fmla="*/ 1005226 h 4671589"/>
                      <a:gd name="connsiteX7" fmla="*/ 1253686 w 4841258"/>
                      <a:gd name="connsiteY7" fmla="*/ 1125678 h 4671589"/>
                      <a:gd name="connsiteX8" fmla="*/ 1218142 w 4841258"/>
                      <a:gd name="connsiteY8" fmla="*/ 1417801 h 4671589"/>
                      <a:gd name="connsiteX9" fmla="*/ 2929540 w 4841258"/>
                      <a:gd name="connsiteY9" fmla="*/ 2143910 h 4671589"/>
                      <a:gd name="connsiteX10" fmla="*/ 3937451 w 4841258"/>
                      <a:gd name="connsiteY10" fmla="*/ 3206313 h 4671589"/>
                      <a:gd name="connsiteX11" fmla="*/ 2692814 w 4841258"/>
                      <a:gd name="connsiteY11" fmla="*/ 4671589 h 4671589"/>
                      <a:gd name="connsiteX12" fmla="*/ 0 w 4841258"/>
                      <a:gd name="connsiteY12" fmla="*/ 4668093 h 4671589"/>
                      <a:gd name="connsiteX13" fmla="*/ 1289013 w 4841258"/>
                      <a:gd name="connsiteY13" fmla="*/ 4006792 h 4671589"/>
                      <a:gd name="connsiteX14" fmla="*/ 2344344 w 4841258"/>
                      <a:gd name="connsiteY14" fmla="*/ 3345460 h 4671589"/>
                      <a:gd name="connsiteX15" fmla="*/ 2309498 w 4841258"/>
                      <a:gd name="connsiteY15" fmla="*/ 2523923 h 4671589"/>
                      <a:gd name="connsiteX16" fmla="*/ 447741 w 4841258"/>
                      <a:gd name="connsiteY16" fmla="*/ 1553523 h 4671589"/>
                      <a:gd name="connsiteX17" fmla="*/ 594372 w 4841258"/>
                      <a:gd name="connsiteY17" fmla="*/ 997962 h 4671589"/>
                      <a:gd name="connsiteX18" fmla="*/ 2442529 w 4841258"/>
                      <a:gd name="connsiteY18" fmla="*/ 659816 h 4671589"/>
                      <a:gd name="connsiteX19" fmla="*/ 2249254 w 4841258"/>
                      <a:gd name="connsiteY19" fmla="*/ 316631 h 4671589"/>
                      <a:gd name="connsiteX20" fmla="*/ 2408607 w 4841258"/>
                      <a:gd name="connsiteY20" fmla="*/ 59145 h 4671589"/>
                      <a:gd name="connsiteX21" fmla="*/ 4840805 w 4841258"/>
                      <a:gd name="connsiteY21" fmla="*/ 2592 h 4671589"/>
                      <a:gd name="connsiteX0" fmla="*/ 4840805 w 4840818"/>
                      <a:gd name="connsiteY0" fmla="*/ 2592 h 4671589"/>
                      <a:gd name="connsiteX1" fmla="*/ 4723723 w 4840818"/>
                      <a:gd name="connsiteY1" fmla="*/ 90506 h 4671589"/>
                      <a:gd name="connsiteX2" fmla="*/ 2621358 w 4840818"/>
                      <a:gd name="connsiteY2" fmla="*/ 153196 h 4671589"/>
                      <a:gd name="connsiteX3" fmla="*/ 2602865 w 4840818"/>
                      <a:gd name="connsiteY3" fmla="*/ 271866 h 4671589"/>
                      <a:gd name="connsiteX4" fmla="*/ 2999572 w 4840818"/>
                      <a:gd name="connsiteY4" fmla="*/ 370894 h 4671589"/>
                      <a:gd name="connsiteX5" fmla="*/ 3062536 w 4840818"/>
                      <a:gd name="connsiteY5" fmla="*/ 686078 h 4671589"/>
                      <a:gd name="connsiteX6" fmla="*/ 2047883 w 4840818"/>
                      <a:gd name="connsiteY6" fmla="*/ 1005226 h 4671589"/>
                      <a:gd name="connsiteX7" fmla="*/ 1253686 w 4840818"/>
                      <a:gd name="connsiteY7" fmla="*/ 1125678 h 4671589"/>
                      <a:gd name="connsiteX8" fmla="*/ 1218142 w 4840818"/>
                      <a:gd name="connsiteY8" fmla="*/ 1417801 h 4671589"/>
                      <a:gd name="connsiteX9" fmla="*/ 2929540 w 4840818"/>
                      <a:gd name="connsiteY9" fmla="*/ 2143910 h 4671589"/>
                      <a:gd name="connsiteX10" fmla="*/ 3937451 w 4840818"/>
                      <a:gd name="connsiteY10" fmla="*/ 3206313 h 4671589"/>
                      <a:gd name="connsiteX11" fmla="*/ 2692814 w 4840818"/>
                      <a:gd name="connsiteY11" fmla="*/ 4671589 h 4671589"/>
                      <a:gd name="connsiteX12" fmla="*/ 0 w 4840818"/>
                      <a:gd name="connsiteY12" fmla="*/ 4668093 h 4671589"/>
                      <a:gd name="connsiteX13" fmla="*/ 1289013 w 4840818"/>
                      <a:gd name="connsiteY13" fmla="*/ 4006792 h 4671589"/>
                      <a:gd name="connsiteX14" fmla="*/ 2344344 w 4840818"/>
                      <a:gd name="connsiteY14" fmla="*/ 3345460 h 4671589"/>
                      <a:gd name="connsiteX15" fmla="*/ 2309498 w 4840818"/>
                      <a:gd name="connsiteY15" fmla="*/ 2523923 h 4671589"/>
                      <a:gd name="connsiteX16" fmla="*/ 447741 w 4840818"/>
                      <a:gd name="connsiteY16" fmla="*/ 1553523 h 4671589"/>
                      <a:gd name="connsiteX17" fmla="*/ 594372 w 4840818"/>
                      <a:gd name="connsiteY17" fmla="*/ 997962 h 4671589"/>
                      <a:gd name="connsiteX18" fmla="*/ 2442529 w 4840818"/>
                      <a:gd name="connsiteY18" fmla="*/ 659816 h 4671589"/>
                      <a:gd name="connsiteX19" fmla="*/ 2249254 w 4840818"/>
                      <a:gd name="connsiteY19" fmla="*/ 316631 h 4671589"/>
                      <a:gd name="connsiteX20" fmla="*/ 2408607 w 4840818"/>
                      <a:gd name="connsiteY20" fmla="*/ 59145 h 4671589"/>
                      <a:gd name="connsiteX21" fmla="*/ 4840805 w 4840818"/>
                      <a:gd name="connsiteY21" fmla="*/ 2592 h 4671589"/>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42529 w 4729372"/>
                      <a:gd name="connsiteY18" fmla="*/ 664053 h 4675826"/>
                      <a:gd name="connsiteX19" fmla="*/ 2249254 w 4729372"/>
                      <a:gd name="connsiteY19" fmla="*/ 320868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49254 w 4729372"/>
                      <a:gd name="connsiteY19" fmla="*/ 320868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9498 w 4729372"/>
                      <a:gd name="connsiteY15" fmla="*/ 2528160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1432 w 4729372"/>
                      <a:gd name="connsiteY15" fmla="*/ 2544311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 name="connsiteX0" fmla="*/ 4729177 w 4729372"/>
                      <a:gd name="connsiteY0" fmla="*/ 2236 h 4675826"/>
                      <a:gd name="connsiteX1" fmla="*/ 4723723 w 4729372"/>
                      <a:gd name="connsiteY1" fmla="*/ 94743 h 4675826"/>
                      <a:gd name="connsiteX2" fmla="*/ 2621358 w 4729372"/>
                      <a:gd name="connsiteY2" fmla="*/ 157433 h 4675826"/>
                      <a:gd name="connsiteX3" fmla="*/ 2602865 w 4729372"/>
                      <a:gd name="connsiteY3" fmla="*/ 276103 h 4675826"/>
                      <a:gd name="connsiteX4" fmla="*/ 2999572 w 4729372"/>
                      <a:gd name="connsiteY4" fmla="*/ 375131 h 4675826"/>
                      <a:gd name="connsiteX5" fmla="*/ 3062536 w 4729372"/>
                      <a:gd name="connsiteY5" fmla="*/ 690315 h 4675826"/>
                      <a:gd name="connsiteX6" fmla="*/ 2047883 w 4729372"/>
                      <a:gd name="connsiteY6" fmla="*/ 1009463 h 4675826"/>
                      <a:gd name="connsiteX7" fmla="*/ 1253686 w 4729372"/>
                      <a:gd name="connsiteY7" fmla="*/ 1129915 h 4675826"/>
                      <a:gd name="connsiteX8" fmla="*/ 1218142 w 4729372"/>
                      <a:gd name="connsiteY8" fmla="*/ 1422038 h 4675826"/>
                      <a:gd name="connsiteX9" fmla="*/ 2929540 w 4729372"/>
                      <a:gd name="connsiteY9" fmla="*/ 2148147 h 4675826"/>
                      <a:gd name="connsiteX10" fmla="*/ 3937451 w 4729372"/>
                      <a:gd name="connsiteY10" fmla="*/ 3210550 h 4675826"/>
                      <a:gd name="connsiteX11" fmla="*/ 2692814 w 4729372"/>
                      <a:gd name="connsiteY11" fmla="*/ 4675826 h 4675826"/>
                      <a:gd name="connsiteX12" fmla="*/ 0 w 4729372"/>
                      <a:gd name="connsiteY12" fmla="*/ 4672330 h 4675826"/>
                      <a:gd name="connsiteX13" fmla="*/ 1289013 w 4729372"/>
                      <a:gd name="connsiteY13" fmla="*/ 4011029 h 4675826"/>
                      <a:gd name="connsiteX14" fmla="*/ 2344344 w 4729372"/>
                      <a:gd name="connsiteY14" fmla="*/ 3349697 h 4675826"/>
                      <a:gd name="connsiteX15" fmla="*/ 2301432 w 4729372"/>
                      <a:gd name="connsiteY15" fmla="*/ 2544311 h 4675826"/>
                      <a:gd name="connsiteX16" fmla="*/ 447741 w 4729372"/>
                      <a:gd name="connsiteY16" fmla="*/ 1557760 h 4675826"/>
                      <a:gd name="connsiteX17" fmla="*/ 594372 w 4729372"/>
                      <a:gd name="connsiteY17" fmla="*/ 1002199 h 4675826"/>
                      <a:gd name="connsiteX18" fmla="*/ 2413475 w 4729372"/>
                      <a:gd name="connsiteY18" fmla="*/ 648743 h 4675826"/>
                      <a:gd name="connsiteX19" fmla="*/ 2233963 w 4729372"/>
                      <a:gd name="connsiteY19" fmla="*/ 356081 h 4675826"/>
                      <a:gd name="connsiteX20" fmla="*/ 2408607 w 4729372"/>
                      <a:gd name="connsiteY20" fmla="*/ 63382 h 4675826"/>
                      <a:gd name="connsiteX21" fmla="*/ 4729177 w 4729372"/>
                      <a:gd name="connsiteY21" fmla="*/ 2236 h 4675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29372" h="4675826">
                        <a:moveTo>
                          <a:pt x="4729177" y="2236"/>
                        </a:moveTo>
                        <a:cubicBezTo>
                          <a:pt x="4730625" y="36067"/>
                          <a:pt x="4723537" y="59122"/>
                          <a:pt x="4723723" y="94743"/>
                        </a:cubicBezTo>
                        <a:cubicBezTo>
                          <a:pt x="4370884" y="96796"/>
                          <a:pt x="2956632" y="110306"/>
                          <a:pt x="2621358" y="157433"/>
                        </a:cubicBezTo>
                        <a:cubicBezTo>
                          <a:pt x="2325840" y="185507"/>
                          <a:pt x="2390655" y="231346"/>
                          <a:pt x="2602865" y="276103"/>
                        </a:cubicBezTo>
                        <a:cubicBezTo>
                          <a:pt x="2690704" y="291468"/>
                          <a:pt x="2884725" y="333862"/>
                          <a:pt x="2999572" y="375131"/>
                        </a:cubicBezTo>
                        <a:cubicBezTo>
                          <a:pt x="3153280" y="427003"/>
                          <a:pt x="3324753" y="550750"/>
                          <a:pt x="3062536" y="690315"/>
                        </a:cubicBezTo>
                        <a:cubicBezTo>
                          <a:pt x="2766849" y="847109"/>
                          <a:pt x="2353946" y="942320"/>
                          <a:pt x="2047883" y="1009463"/>
                        </a:cubicBezTo>
                        <a:cubicBezTo>
                          <a:pt x="1744839" y="1075944"/>
                          <a:pt x="1403490" y="1087899"/>
                          <a:pt x="1253686" y="1129915"/>
                        </a:cubicBezTo>
                        <a:cubicBezTo>
                          <a:pt x="1032312" y="1186429"/>
                          <a:pt x="980819" y="1268020"/>
                          <a:pt x="1218142" y="1422038"/>
                        </a:cubicBezTo>
                        <a:cubicBezTo>
                          <a:pt x="1711324" y="1715069"/>
                          <a:pt x="2400107" y="1895202"/>
                          <a:pt x="2929540" y="2148147"/>
                        </a:cubicBezTo>
                        <a:cubicBezTo>
                          <a:pt x="3261634" y="2280480"/>
                          <a:pt x="3989998" y="2774470"/>
                          <a:pt x="3937451" y="3210550"/>
                        </a:cubicBezTo>
                        <a:cubicBezTo>
                          <a:pt x="3855453" y="3883910"/>
                          <a:pt x="3098546" y="4442650"/>
                          <a:pt x="2692814" y="4675826"/>
                        </a:cubicBezTo>
                        <a:lnTo>
                          <a:pt x="0" y="4672330"/>
                        </a:lnTo>
                        <a:cubicBezTo>
                          <a:pt x="588374" y="4379615"/>
                          <a:pt x="755529" y="4285810"/>
                          <a:pt x="1289013" y="4011029"/>
                        </a:cubicBezTo>
                        <a:cubicBezTo>
                          <a:pt x="1660536" y="3789539"/>
                          <a:pt x="2009855" y="3631962"/>
                          <a:pt x="2344344" y="3349697"/>
                        </a:cubicBezTo>
                        <a:cubicBezTo>
                          <a:pt x="2877368" y="2948958"/>
                          <a:pt x="2591750" y="2712512"/>
                          <a:pt x="2301432" y="2544311"/>
                        </a:cubicBezTo>
                        <a:cubicBezTo>
                          <a:pt x="2088142" y="2422103"/>
                          <a:pt x="894000" y="1946639"/>
                          <a:pt x="447741" y="1557760"/>
                        </a:cubicBezTo>
                        <a:cubicBezTo>
                          <a:pt x="114298" y="1224602"/>
                          <a:pt x="468871" y="1064910"/>
                          <a:pt x="594372" y="1002199"/>
                        </a:cubicBezTo>
                        <a:cubicBezTo>
                          <a:pt x="969354" y="879509"/>
                          <a:pt x="2053897" y="771608"/>
                          <a:pt x="2413475" y="648743"/>
                        </a:cubicBezTo>
                        <a:cubicBezTo>
                          <a:pt x="2704066" y="561422"/>
                          <a:pt x="2787476" y="481926"/>
                          <a:pt x="2233963" y="356081"/>
                        </a:cubicBezTo>
                        <a:cubicBezTo>
                          <a:pt x="1757807" y="261065"/>
                          <a:pt x="1994760" y="96634"/>
                          <a:pt x="2408607" y="63382"/>
                        </a:cubicBezTo>
                        <a:cubicBezTo>
                          <a:pt x="2820086" y="12754"/>
                          <a:pt x="4239809" y="-7109"/>
                          <a:pt x="4729177" y="2236"/>
                        </a:cubicBezTo>
                        <a:close/>
                      </a:path>
                    </a:pathLst>
                  </a:cu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sp>
                <p:nvSpPr>
                  <p:cNvPr id="461" name="Rectangle 29">
                    <a:extLst>
                      <a:ext uri="{FF2B5EF4-FFF2-40B4-BE49-F238E27FC236}">
                        <a16:creationId xmlns:a16="http://schemas.microsoft.com/office/drawing/2014/main" id="{3BB9B6A9-4295-45C7-8C15-2667CF53F34F}"/>
                      </a:ext>
                    </a:extLst>
                  </p:cNvPr>
                  <p:cNvSpPr/>
                  <p:nvPr/>
                </p:nvSpPr>
                <p:spPr>
                  <a:xfrm flipH="1">
                    <a:off x="-1576" y="1110074"/>
                    <a:ext cx="5722015" cy="5786847"/>
                  </a:xfrm>
                  <a:custGeom>
                    <a:avLst/>
                    <a:gdLst>
                      <a:gd name="connsiteX0" fmla="*/ 0 w 8966200"/>
                      <a:gd name="connsiteY0" fmla="*/ 0 h 3632200"/>
                      <a:gd name="connsiteX1" fmla="*/ 8966200 w 8966200"/>
                      <a:gd name="connsiteY1" fmla="*/ 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0 w 8966200"/>
                      <a:gd name="connsiteY0" fmla="*/ 0 h 3632200"/>
                      <a:gd name="connsiteX1" fmla="*/ 1638300 w 8966200"/>
                      <a:gd name="connsiteY1" fmla="*/ 431800 h 3632200"/>
                      <a:gd name="connsiteX2" fmla="*/ 8966200 w 8966200"/>
                      <a:gd name="connsiteY2" fmla="*/ 3632200 h 3632200"/>
                      <a:gd name="connsiteX3" fmla="*/ 0 w 8966200"/>
                      <a:gd name="connsiteY3" fmla="*/ 3632200 h 3632200"/>
                      <a:gd name="connsiteX4" fmla="*/ 0 w 8966200"/>
                      <a:gd name="connsiteY4" fmla="*/ 0 h 36322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1346200 w 8966200"/>
                      <a:gd name="connsiteY4"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978400 w 8966200"/>
                      <a:gd name="connsiteY4" fmla="*/ 11557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25400 h 3200400"/>
                      <a:gd name="connsiteX1" fmla="*/ 1638300 w 8966200"/>
                      <a:gd name="connsiteY1" fmla="*/ 0 h 3200400"/>
                      <a:gd name="connsiteX2" fmla="*/ 8966200 w 8966200"/>
                      <a:gd name="connsiteY2" fmla="*/ 3200400 h 3200400"/>
                      <a:gd name="connsiteX3" fmla="*/ 0 w 8966200"/>
                      <a:gd name="connsiteY3" fmla="*/ 3200400 h 3200400"/>
                      <a:gd name="connsiteX4" fmla="*/ 4889500 w 8966200"/>
                      <a:gd name="connsiteY4" fmla="*/ 1308100 h 3200400"/>
                      <a:gd name="connsiteX5" fmla="*/ 1346200 w 8966200"/>
                      <a:gd name="connsiteY5" fmla="*/ 25400 h 3200400"/>
                      <a:gd name="connsiteX0" fmla="*/ 1346200 w 8966200"/>
                      <a:gd name="connsiteY0" fmla="*/ 57150 h 3232150"/>
                      <a:gd name="connsiteX1" fmla="*/ 1631950 w 8966200"/>
                      <a:gd name="connsiteY1" fmla="*/ 0 h 3232150"/>
                      <a:gd name="connsiteX2" fmla="*/ 8966200 w 8966200"/>
                      <a:gd name="connsiteY2" fmla="*/ 3232150 h 3232150"/>
                      <a:gd name="connsiteX3" fmla="*/ 0 w 8966200"/>
                      <a:gd name="connsiteY3" fmla="*/ 3232150 h 3232150"/>
                      <a:gd name="connsiteX4" fmla="*/ 4889500 w 8966200"/>
                      <a:gd name="connsiteY4" fmla="*/ 1339850 h 3232150"/>
                      <a:gd name="connsiteX5" fmla="*/ 1346200 w 8966200"/>
                      <a:gd name="connsiteY5" fmla="*/ 57150 h 3232150"/>
                      <a:gd name="connsiteX0" fmla="*/ 1346200 w 8966200"/>
                      <a:gd name="connsiteY0" fmla="*/ 3175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46200 w 8966200"/>
                      <a:gd name="connsiteY5" fmla="*/ 31750 h 3206750"/>
                      <a:gd name="connsiteX0" fmla="*/ 1384300 w 8966200"/>
                      <a:gd name="connsiteY0" fmla="*/ 1016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84300 w 8966200"/>
                      <a:gd name="connsiteY5" fmla="*/ 1016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6510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50800 h 3219450"/>
                      <a:gd name="connsiteX1" fmla="*/ 168910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52550 w 8966200"/>
                      <a:gd name="connsiteY5" fmla="*/ 50800 h 32194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52550 w 8966200"/>
                      <a:gd name="connsiteY0" fmla="*/ 3810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52550 w 8966200"/>
                      <a:gd name="connsiteY5" fmla="*/ 38100 h 3206750"/>
                      <a:gd name="connsiteX0" fmla="*/ 1339850 w 8966200"/>
                      <a:gd name="connsiteY0" fmla="*/ 31750 h 3206750"/>
                      <a:gd name="connsiteX1" fmla="*/ 1701800 w 8966200"/>
                      <a:gd name="connsiteY1" fmla="*/ 0 h 3206750"/>
                      <a:gd name="connsiteX2" fmla="*/ 8966200 w 8966200"/>
                      <a:gd name="connsiteY2" fmla="*/ 3206750 h 3206750"/>
                      <a:gd name="connsiteX3" fmla="*/ 0 w 8966200"/>
                      <a:gd name="connsiteY3" fmla="*/ 3206750 h 3206750"/>
                      <a:gd name="connsiteX4" fmla="*/ 4889500 w 8966200"/>
                      <a:gd name="connsiteY4" fmla="*/ 1314450 h 3206750"/>
                      <a:gd name="connsiteX5" fmla="*/ 1339850 w 8966200"/>
                      <a:gd name="connsiteY5" fmla="*/ 31750 h 3206750"/>
                      <a:gd name="connsiteX0" fmla="*/ 1339850 w 8966200"/>
                      <a:gd name="connsiteY0" fmla="*/ 44450 h 3219450"/>
                      <a:gd name="connsiteX1" fmla="*/ 170180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44450 h 3219450"/>
                      <a:gd name="connsiteX0" fmla="*/ 1339850 w 8966200"/>
                      <a:gd name="connsiteY0" fmla="*/ 85725 h 3260725"/>
                      <a:gd name="connsiteX1" fmla="*/ 1520825 w 8966200"/>
                      <a:gd name="connsiteY1" fmla="*/ 0 h 3260725"/>
                      <a:gd name="connsiteX2" fmla="*/ 8966200 w 8966200"/>
                      <a:gd name="connsiteY2" fmla="*/ 3260725 h 3260725"/>
                      <a:gd name="connsiteX3" fmla="*/ 0 w 8966200"/>
                      <a:gd name="connsiteY3" fmla="*/ 3260725 h 3260725"/>
                      <a:gd name="connsiteX4" fmla="*/ 4889500 w 8966200"/>
                      <a:gd name="connsiteY4" fmla="*/ 1368425 h 3260725"/>
                      <a:gd name="connsiteX5" fmla="*/ 1339850 w 8966200"/>
                      <a:gd name="connsiteY5" fmla="*/ 85725 h 3260725"/>
                      <a:gd name="connsiteX0" fmla="*/ 1339850 w 8966200"/>
                      <a:gd name="connsiteY0" fmla="*/ 4445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44450 h 3219450"/>
                      <a:gd name="connsiteX0" fmla="*/ 1339850 w 8966200"/>
                      <a:gd name="connsiteY0" fmla="*/ 3810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38100 h 3219450"/>
                      <a:gd name="connsiteX0" fmla="*/ 1339850 w 8966200"/>
                      <a:gd name="connsiteY0" fmla="*/ 38100 h 3219450"/>
                      <a:gd name="connsiteX1" fmla="*/ 1784350 w 8966200"/>
                      <a:gd name="connsiteY1" fmla="*/ 0 h 3219450"/>
                      <a:gd name="connsiteX2" fmla="*/ 8966200 w 8966200"/>
                      <a:gd name="connsiteY2" fmla="*/ 3219450 h 3219450"/>
                      <a:gd name="connsiteX3" fmla="*/ 0 w 8966200"/>
                      <a:gd name="connsiteY3" fmla="*/ 3219450 h 3219450"/>
                      <a:gd name="connsiteX4" fmla="*/ 4889500 w 8966200"/>
                      <a:gd name="connsiteY4" fmla="*/ 1327150 h 3219450"/>
                      <a:gd name="connsiteX5" fmla="*/ 1339850 w 8966200"/>
                      <a:gd name="connsiteY5" fmla="*/ 38100 h 3219450"/>
                      <a:gd name="connsiteX0" fmla="*/ 1337469 w 8963819"/>
                      <a:gd name="connsiteY0" fmla="*/ 38100 h 3219450"/>
                      <a:gd name="connsiteX1" fmla="*/ 1781969 w 8963819"/>
                      <a:gd name="connsiteY1" fmla="*/ 0 h 3219450"/>
                      <a:gd name="connsiteX2" fmla="*/ 8963819 w 8963819"/>
                      <a:gd name="connsiteY2" fmla="*/ 3219450 h 3219450"/>
                      <a:gd name="connsiteX3" fmla="*/ 0 w 8963819"/>
                      <a:gd name="connsiteY3" fmla="*/ 3195637 h 3219450"/>
                      <a:gd name="connsiteX4" fmla="*/ 4887119 w 8963819"/>
                      <a:gd name="connsiteY4" fmla="*/ 1327150 h 3219450"/>
                      <a:gd name="connsiteX5" fmla="*/ 1337469 w 8963819"/>
                      <a:gd name="connsiteY5" fmla="*/ 38100 h 3219450"/>
                      <a:gd name="connsiteX0" fmla="*/ 1337469 w 8963819"/>
                      <a:gd name="connsiteY0" fmla="*/ 4445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37469 w 8963819"/>
                      <a:gd name="connsiteY5" fmla="*/ 4445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1343819 w 8963819"/>
                      <a:gd name="connsiteY0" fmla="*/ 38100 h 3225800"/>
                      <a:gd name="connsiteX1" fmla="*/ 1781969 w 8963819"/>
                      <a:gd name="connsiteY1" fmla="*/ 0 h 3225800"/>
                      <a:gd name="connsiteX2" fmla="*/ 8963819 w 8963819"/>
                      <a:gd name="connsiteY2" fmla="*/ 3225800 h 3225800"/>
                      <a:gd name="connsiteX3" fmla="*/ 0 w 8963819"/>
                      <a:gd name="connsiteY3" fmla="*/ 3201987 h 3225800"/>
                      <a:gd name="connsiteX4" fmla="*/ 4887119 w 8963819"/>
                      <a:gd name="connsiteY4" fmla="*/ 1333500 h 3225800"/>
                      <a:gd name="connsiteX5" fmla="*/ 1343819 w 8963819"/>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50622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62643 w 7620000"/>
                      <a:gd name="connsiteY3" fmla="*/ 3165880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62643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86686 w 7620000"/>
                      <a:gd name="connsiteY3" fmla="*/ 3201987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98707 w 7620000"/>
                      <a:gd name="connsiteY3" fmla="*/ 3214022 h 3225800"/>
                      <a:gd name="connsiteX4" fmla="*/ 3543300 w 7620000"/>
                      <a:gd name="connsiteY4" fmla="*/ 13335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98707 w 7620000"/>
                      <a:gd name="connsiteY3" fmla="*/ 3214022 h 3225800"/>
                      <a:gd name="connsiteX4" fmla="*/ 3543300 w 7620000"/>
                      <a:gd name="connsiteY4" fmla="*/ 1333500 h 3225800"/>
                      <a:gd name="connsiteX5" fmla="*/ 0 w 7620000"/>
                      <a:gd name="connsiteY5" fmla="*/ 38100 h 3225800"/>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543300 w 7620000"/>
                      <a:gd name="connsiteY4" fmla="*/ 13335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543300 w 7620000"/>
                      <a:gd name="connsiteY4" fmla="*/ 1357196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86686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38094"/>
                      <a:gd name="connsiteX1" fmla="*/ 438150 w 7620000"/>
                      <a:gd name="connsiteY1" fmla="*/ 0 h 3238094"/>
                      <a:gd name="connsiteX2" fmla="*/ 7620000 w 7620000"/>
                      <a:gd name="connsiteY2" fmla="*/ 3225800 h 3238094"/>
                      <a:gd name="connsiteX3" fmla="*/ 205018 w 7620000"/>
                      <a:gd name="connsiteY3" fmla="*/ 3238094 h 3238094"/>
                      <a:gd name="connsiteX4" fmla="*/ 3393413 w 7620000"/>
                      <a:gd name="connsiteY4" fmla="*/ 1341400 h 3238094"/>
                      <a:gd name="connsiteX5" fmla="*/ 0 w 7620000"/>
                      <a:gd name="connsiteY5" fmla="*/ 38100 h 3238094"/>
                      <a:gd name="connsiteX0" fmla="*/ 0 w 7620000"/>
                      <a:gd name="connsiteY0" fmla="*/ 38100 h 3225800"/>
                      <a:gd name="connsiteX1" fmla="*/ 438150 w 7620000"/>
                      <a:gd name="connsiteY1" fmla="*/ 0 h 3225800"/>
                      <a:gd name="connsiteX2" fmla="*/ 7620000 w 7620000"/>
                      <a:gd name="connsiteY2" fmla="*/ 3225800 h 3225800"/>
                      <a:gd name="connsiteX3" fmla="*/ 212907 w 7620000"/>
                      <a:gd name="connsiteY3" fmla="*/ 3206500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393413 w 7620000"/>
                      <a:gd name="connsiteY4" fmla="*/ 1341400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432857 w 7620000"/>
                      <a:gd name="connsiteY4" fmla="*/ 1262416 h 3225800"/>
                      <a:gd name="connsiteX5" fmla="*/ 0 w 7620000"/>
                      <a:gd name="connsiteY5" fmla="*/ 38100 h 3225800"/>
                      <a:gd name="connsiteX0" fmla="*/ 0 w 7620000"/>
                      <a:gd name="connsiteY0" fmla="*/ 38100 h 3225800"/>
                      <a:gd name="connsiteX1" fmla="*/ 438150 w 7620000"/>
                      <a:gd name="connsiteY1" fmla="*/ 0 h 3225800"/>
                      <a:gd name="connsiteX2" fmla="*/ 7620000 w 7620000"/>
                      <a:gd name="connsiteY2" fmla="*/ 3225800 h 3225800"/>
                      <a:gd name="connsiteX3" fmla="*/ 197129 w 7620000"/>
                      <a:gd name="connsiteY3" fmla="*/ 3214398 h 3225800"/>
                      <a:gd name="connsiteX4" fmla="*/ 3432857 w 7620000"/>
                      <a:gd name="connsiteY4" fmla="*/ 1262416 h 3225800"/>
                      <a:gd name="connsiteX5" fmla="*/ 0 w 7620000"/>
                      <a:gd name="connsiteY5" fmla="*/ 38100 h 3225800"/>
                      <a:gd name="connsiteX0" fmla="*/ 0 w 7576612"/>
                      <a:gd name="connsiteY0" fmla="*/ 61795 h 3225800"/>
                      <a:gd name="connsiteX1" fmla="*/ 394762 w 7576612"/>
                      <a:gd name="connsiteY1" fmla="*/ 0 h 3225800"/>
                      <a:gd name="connsiteX2" fmla="*/ 7576612 w 7576612"/>
                      <a:gd name="connsiteY2" fmla="*/ 3225800 h 3225800"/>
                      <a:gd name="connsiteX3" fmla="*/ 153741 w 7576612"/>
                      <a:gd name="connsiteY3" fmla="*/ 3214398 h 3225800"/>
                      <a:gd name="connsiteX4" fmla="*/ 3389469 w 7576612"/>
                      <a:gd name="connsiteY4" fmla="*/ 1262416 h 3225800"/>
                      <a:gd name="connsiteX5" fmla="*/ 0 w 7576612"/>
                      <a:gd name="connsiteY5" fmla="*/ 61795 h 3225800"/>
                      <a:gd name="connsiteX0" fmla="*/ 0 w 7576612"/>
                      <a:gd name="connsiteY0" fmla="*/ 140779 h 3304784"/>
                      <a:gd name="connsiteX1" fmla="*/ 12155 w 7576612"/>
                      <a:gd name="connsiteY1" fmla="*/ 0 h 3304784"/>
                      <a:gd name="connsiteX2" fmla="*/ 7576612 w 7576612"/>
                      <a:gd name="connsiteY2" fmla="*/ 3304784 h 3304784"/>
                      <a:gd name="connsiteX3" fmla="*/ 153741 w 7576612"/>
                      <a:gd name="connsiteY3" fmla="*/ 3293382 h 3304784"/>
                      <a:gd name="connsiteX4" fmla="*/ 3389469 w 7576612"/>
                      <a:gd name="connsiteY4" fmla="*/ 1341400 h 3304784"/>
                      <a:gd name="connsiteX5" fmla="*/ 0 w 7576612"/>
                      <a:gd name="connsiteY5" fmla="*/ 140779 h 3304784"/>
                      <a:gd name="connsiteX0" fmla="*/ 0 w 7564778"/>
                      <a:gd name="connsiteY0" fmla="*/ 152627 h 3304784"/>
                      <a:gd name="connsiteX1" fmla="*/ 321 w 7564778"/>
                      <a:gd name="connsiteY1" fmla="*/ 0 h 3304784"/>
                      <a:gd name="connsiteX2" fmla="*/ 7564778 w 7564778"/>
                      <a:gd name="connsiteY2" fmla="*/ 3304784 h 3304784"/>
                      <a:gd name="connsiteX3" fmla="*/ 141907 w 7564778"/>
                      <a:gd name="connsiteY3" fmla="*/ 3293382 h 3304784"/>
                      <a:gd name="connsiteX4" fmla="*/ 3377635 w 7564778"/>
                      <a:gd name="connsiteY4" fmla="*/ 1341400 h 3304784"/>
                      <a:gd name="connsiteX5" fmla="*/ 0 w 7564778"/>
                      <a:gd name="connsiteY5" fmla="*/ 152627 h 3304784"/>
                      <a:gd name="connsiteX0" fmla="*/ 0 w 7564778"/>
                      <a:gd name="connsiteY0" fmla="*/ 152627 h 3304784"/>
                      <a:gd name="connsiteX1" fmla="*/ 321 w 7564778"/>
                      <a:gd name="connsiteY1" fmla="*/ 0 h 3304784"/>
                      <a:gd name="connsiteX2" fmla="*/ 7564778 w 7564778"/>
                      <a:gd name="connsiteY2" fmla="*/ 3304784 h 3304784"/>
                      <a:gd name="connsiteX3" fmla="*/ 141907 w 7564778"/>
                      <a:gd name="connsiteY3" fmla="*/ 3298897 h 3304784"/>
                      <a:gd name="connsiteX4" fmla="*/ 3377635 w 7564778"/>
                      <a:gd name="connsiteY4" fmla="*/ 1341400 h 3304784"/>
                      <a:gd name="connsiteX5" fmla="*/ 0 w 7564778"/>
                      <a:gd name="connsiteY5" fmla="*/ 152627 h 3304784"/>
                      <a:gd name="connsiteX0" fmla="*/ 1252831 w 8817609"/>
                      <a:gd name="connsiteY0" fmla="*/ 217231 h 3369388"/>
                      <a:gd name="connsiteX1" fmla="*/ 0 w 8817609"/>
                      <a:gd name="connsiteY1" fmla="*/ 0 h 3369388"/>
                      <a:gd name="connsiteX2" fmla="*/ 8817609 w 8817609"/>
                      <a:gd name="connsiteY2" fmla="*/ 3369388 h 3369388"/>
                      <a:gd name="connsiteX3" fmla="*/ 1394738 w 8817609"/>
                      <a:gd name="connsiteY3" fmla="*/ 3363501 h 3369388"/>
                      <a:gd name="connsiteX4" fmla="*/ 4630466 w 8817609"/>
                      <a:gd name="connsiteY4" fmla="*/ 1406004 h 3369388"/>
                      <a:gd name="connsiteX5" fmla="*/ 1252831 w 8817609"/>
                      <a:gd name="connsiteY5" fmla="*/ 21723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0 w 8821327"/>
                      <a:gd name="connsiteY0" fmla="*/ 64221 h 3369388"/>
                      <a:gd name="connsiteX1" fmla="*/ 3718 w 8821327"/>
                      <a:gd name="connsiteY1" fmla="*/ 0 h 3369388"/>
                      <a:gd name="connsiteX2" fmla="*/ 8821327 w 8821327"/>
                      <a:gd name="connsiteY2" fmla="*/ 3369388 h 3369388"/>
                      <a:gd name="connsiteX3" fmla="*/ 1398456 w 8821327"/>
                      <a:gd name="connsiteY3" fmla="*/ 3363501 h 3369388"/>
                      <a:gd name="connsiteX4" fmla="*/ 4634184 w 8821327"/>
                      <a:gd name="connsiteY4" fmla="*/ 1406004 h 3369388"/>
                      <a:gd name="connsiteX5" fmla="*/ 0 w 8821327"/>
                      <a:gd name="connsiteY5" fmla="*/ 64221 h 3369388"/>
                      <a:gd name="connsiteX0" fmla="*/ 8116 w 8829443"/>
                      <a:gd name="connsiteY0" fmla="*/ 68171 h 3373338"/>
                      <a:gd name="connsiteX1" fmla="*/ 1 w 8829443"/>
                      <a:gd name="connsiteY1" fmla="*/ 0 h 3373338"/>
                      <a:gd name="connsiteX2" fmla="*/ 8829443 w 8829443"/>
                      <a:gd name="connsiteY2" fmla="*/ 3373338 h 3373338"/>
                      <a:gd name="connsiteX3" fmla="*/ 1406572 w 8829443"/>
                      <a:gd name="connsiteY3" fmla="*/ 3367451 h 3373338"/>
                      <a:gd name="connsiteX4" fmla="*/ 4642300 w 8829443"/>
                      <a:gd name="connsiteY4" fmla="*/ 1409954 h 3373338"/>
                      <a:gd name="connsiteX5" fmla="*/ 8116 w 8829443"/>
                      <a:gd name="connsiteY5" fmla="*/ 68171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70146 h 3373338"/>
                      <a:gd name="connsiteX1" fmla="*/ 1746 w 8831188"/>
                      <a:gd name="connsiteY1" fmla="*/ 0 h 3373338"/>
                      <a:gd name="connsiteX2" fmla="*/ 8831188 w 8831188"/>
                      <a:gd name="connsiteY2" fmla="*/ 3373338 h 3373338"/>
                      <a:gd name="connsiteX3" fmla="*/ 1408317 w 8831188"/>
                      <a:gd name="connsiteY3" fmla="*/ 3367451 h 3373338"/>
                      <a:gd name="connsiteX4" fmla="*/ 4644045 w 8831188"/>
                      <a:gd name="connsiteY4" fmla="*/ 1409954 h 3373338"/>
                      <a:gd name="connsiteX5" fmla="*/ 0 w 8831188"/>
                      <a:gd name="connsiteY5" fmla="*/ 70146 h 3373338"/>
                      <a:gd name="connsiteX0" fmla="*/ 0 w 8831188"/>
                      <a:gd name="connsiteY0" fmla="*/ 80019 h 3383211"/>
                      <a:gd name="connsiteX1" fmla="*/ 1746 w 8831188"/>
                      <a:gd name="connsiteY1" fmla="*/ 0 h 3383211"/>
                      <a:gd name="connsiteX2" fmla="*/ 8831188 w 8831188"/>
                      <a:gd name="connsiteY2" fmla="*/ 3383211 h 3383211"/>
                      <a:gd name="connsiteX3" fmla="*/ 1408317 w 8831188"/>
                      <a:gd name="connsiteY3" fmla="*/ 3377324 h 3383211"/>
                      <a:gd name="connsiteX4" fmla="*/ 4644045 w 8831188"/>
                      <a:gd name="connsiteY4" fmla="*/ 1419827 h 3383211"/>
                      <a:gd name="connsiteX5" fmla="*/ 0 w 8831188"/>
                      <a:gd name="connsiteY5" fmla="*/ 80019 h 3383211"/>
                      <a:gd name="connsiteX0" fmla="*/ 0 w 8831188"/>
                      <a:gd name="connsiteY0" fmla="*/ 83969 h 3387161"/>
                      <a:gd name="connsiteX1" fmla="*/ 1746 w 8831188"/>
                      <a:gd name="connsiteY1" fmla="*/ 0 h 3387161"/>
                      <a:gd name="connsiteX2" fmla="*/ 8831188 w 8831188"/>
                      <a:gd name="connsiteY2" fmla="*/ 3387161 h 3387161"/>
                      <a:gd name="connsiteX3" fmla="*/ 1408317 w 8831188"/>
                      <a:gd name="connsiteY3" fmla="*/ 3381274 h 3387161"/>
                      <a:gd name="connsiteX4" fmla="*/ 4644045 w 8831188"/>
                      <a:gd name="connsiteY4" fmla="*/ 1423777 h 3387161"/>
                      <a:gd name="connsiteX5" fmla="*/ 0 w 8831188"/>
                      <a:gd name="connsiteY5" fmla="*/ 83969 h 3387161"/>
                      <a:gd name="connsiteX0" fmla="*/ 244 w 8829459"/>
                      <a:gd name="connsiteY0" fmla="*/ 91868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1868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1406588 w 8829459"/>
                      <a:gd name="connsiteY3" fmla="*/ 3381274 h 3387161"/>
                      <a:gd name="connsiteX4" fmla="*/ 4642316 w 8829459"/>
                      <a:gd name="connsiteY4" fmla="*/ 1423777 h 3387161"/>
                      <a:gd name="connsiteX5" fmla="*/ 244 w 8829459"/>
                      <a:gd name="connsiteY5" fmla="*/ 97792 h 3387161"/>
                      <a:gd name="connsiteX0" fmla="*/ 244 w 8829459"/>
                      <a:gd name="connsiteY0" fmla="*/ 97792 h 3387161"/>
                      <a:gd name="connsiteX1" fmla="*/ 17 w 8829459"/>
                      <a:gd name="connsiteY1" fmla="*/ 0 h 3387161"/>
                      <a:gd name="connsiteX2" fmla="*/ 8829459 w 8829459"/>
                      <a:gd name="connsiteY2" fmla="*/ 3387161 h 3387161"/>
                      <a:gd name="connsiteX3" fmla="*/ 4451668 w 8829459"/>
                      <a:gd name="connsiteY3" fmla="*/ 3365477 h 3387161"/>
                      <a:gd name="connsiteX4" fmla="*/ 4642316 w 8829459"/>
                      <a:gd name="connsiteY4" fmla="*/ 1423777 h 3387161"/>
                      <a:gd name="connsiteX5" fmla="*/ 244 w 8829459"/>
                      <a:gd name="connsiteY5" fmla="*/ 97792 h 3387161"/>
                      <a:gd name="connsiteX0" fmla="*/ 515083 w 7466762"/>
                      <a:gd name="connsiteY0" fmla="*/ 327122 h 3600694"/>
                      <a:gd name="connsiteX1" fmla="*/ 514856 w 7466762"/>
                      <a:gd name="connsiteY1" fmla="*/ 229330 h 3600694"/>
                      <a:gd name="connsiteX2" fmla="*/ 7466762 w 7466762"/>
                      <a:gd name="connsiteY2" fmla="*/ 3600694 h 3600694"/>
                      <a:gd name="connsiteX3" fmla="*/ 4966507 w 7466762"/>
                      <a:gd name="connsiteY3" fmla="*/ 3594807 h 3600694"/>
                      <a:gd name="connsiteX4" fmla="*/ 5157155 w 7466762"/>
                      <a:gd name="connsiteY4" fmla="*/ 1653107 h 3600694"/>
                      <a:gd name="connsiteX5" fmla="*/ 515083 w 7466762"/>
                      <a:gd name="connsiteY5" fmla="*/ 327122 h 3600694"/>
                      <a:gd name="connsiteX0" fmla="*/ 515083 w 7600287"/>
                      <a:gd name="connsiteY0" fmla="*/ 327122 h 3600694"/>
                      <a:gd name="connsiteX1" fmla="*/ 514856 w 7600287"/>
                      <a:gd name="connsiteY1" fmla="*/ 229330 h 3600694"/>
                      <a:gd name="connsiteX2" fmla="*/ 7466762 w 7600287"/>
                      <a:gd name="connsiteY2" fmla="*/ 3600694 h 3600694"/>
                      <a:gd name="connsiteX3" fmla="*/ 4966507 w 7600287"/>
                      <a:gd name="connsiteY3" fmla="*/ 3594807 h 3600694"/>
                      <a:gd name="connsiteX4" fmla="*/ 7586908 w 7600287"/>
                      <a:gd name="connsiteY4" fmla="*/ 1495139 h 3600694"/>
                      <a:gd name="connsiteX5" fmla="*/ 515083 w 7600287"/>
                      <a:gd name="connsiteY5" fmla="*/ 327122 h 3600694"/>
                      <a:gd name="connsiteX0" fmla="*/ 515083 w 7466762"/>
                      <a:gd name="connsiteY0" fmla="*/ 327122 h 3600694"/>
                      <a:gd name="connsiteX1" fmla="*/ 514856 w 7466762"/>
                      <a:gd name="connsiteY1" fmla="*/ 229330 h 3600694"/>
                      <a:gd name="connsiteX2" fmla="*/ 7466762 w 7466762"/>
                      <a:gd name="connsiteY2" fmla="*/ 3600694 h 3600694"/>
                      <a:gd name="connsiteX3" fmla="*/ 4966507 w 7466762"/>
                      <a:gd name="connsiteY3" fmla="*/ 3594807 h 3600694"/>
                      <a:gd name="connsiteX4" fmla="*/ 3831835 w 7466762"/>
                      <a:gd name="connsiteY4" fmla="*/ 2395557 h 3600694"/>
                      <a:gd name="connsiteX5" fmla="*/ 515083 w 7466762"/>
                      <a:gd name="connsiteY5" fmla="*/ 327122 h 3600694"/>
                      <a:gd name="connsiteX0" fmla="*/ 0 w 6951679"/>
                      <a:gd name="connsiteY0" fmla="*/ 506440 h 3780012"/>
                      <a:gd name="connsiteX1" fmla="*/ 3344628 w 6951679"/>
                      <a:gd name="connsiteY1" fmla="*/ 187493 h 3780012"/>
                      <a:gd name="connsiteX2" fmla="*/ 6951679 w 6951679"/>
                      <a:gd name="connsiteY2" fmla="*/ 3780012 h 3780012"/>
                      <a:gd name="connsiteX3" fmla="*/ 4451424 w 6951679"/>
                      <a:gd name="connsiteY3" fmla="*/ 3774125 h 3780012"/>
                      <a:gd name="connsiteX4" fmla="*/ 3316752 w 6951679"/>
                      <a:gd name="connsiteY4" fmla="*/ 2574875 h 3780012"/>
                      <a:gd name="connsiteX5" fmla="*/ 0 w 6951679"/>
                      <a:gd name="connsiteY5" fmla="*/ 506440 h 3780012"/>
                      <a:gd name="connsiteX0" fmla="*/ 0 w 8583505"/>
                      <a:gd name="connsiteY0" fmla="*/ 1324 h 3274896"/>
                      <a:gd name="connsiteX1" fmla="*/ 8283023 w 8583505"/>
                      <a:gd name="connsiteY1" fmla="*/ 1925524 h 3274896"/>
                      <a:gd name="connsiteX2" fmla="*/ 6951679 w 8583505"/>
                      <a:gd name="connsiteY2" fmla="*/ 3274896 h 3274896"/>
                      <a:gd name="connsiteX3" fmla="*/ 4451424 w 8583505"/>
                      <a:gd name="connsiteY3" fmla="*/ 3269009 h 3274896"/>
                      <a:gd name="connsiteX4" fmla="*/ 3316752 w 8583505"/>
                      <a:gd name="connsiteY4" fmla="*/ 2069759 h 3274896"/>
                      <a:gd name="connsiteX5" fmla="*/ 0 w 8583505"/>
                      <a:gd name="connsiteY5" fmla="*/ 1324 h 3274896"/>
                      <a:gd name="connsiteX0" fmla="*/ 0 w 8624771"/>
                      <a:gd name="connsiteY0" fmla="*/ 1324 h 3274896"/>
                      <a:gd name="connsiteX1" fmla="*/ 8283023 w 8624771"/>
                      <a:gd name="connsiteY1" fmla="*/ 1925524 h 3274896"/>
                      <a:gd name="connsiteX2" fmla="*/ 6951679 w 8624771"/>
                      <a:gd name="connsiteY2" fmla="*/ 3274896 h 3274896"/>
                      <a:gd name="connsiteX3" fmla="*/ 4451424 w 8624771"/>
                      <a:gd name="connsiteY3" fmla="*/ 3269009 h 3274896"/>
                      <a:gd name="connsiteX4" fmla="*/ 3316752 w 8624771"/>
                      <a:gd name="connsiteY4" fmla="*/ 2069759 h 3274896"/>
                      <a:gd name="connsiteX5" fmla="*/ 0 w 8624771"/>
                      <a:gd name="connsiteY5" fmla="*/ 1324 h 3274896"/>
                      <a:gd name="connsiteX0" fmla="*/ 0 w 8624771"/>
                      <a:gd name="connsiteY0" fmla="*/ 1324 h 3274896"/>
                      <a:gd name="connsiteX1" fmla="*/ 8283023 w 8624771"/>
                      <a:gd name="connsiteY1" fmla="*/ 1925524 h 3274896"/>
                      <a:gd name="connsiteX2" fmla="*/ 6951679 w 8624771"/>
                      <a:gd name="connsiteY2" fmla="*/ 3274896 h 3274896"/>
                      <a:gd name="connsiteX3" fmla="*/ 4451424 w 8624771"/>
                      <a:gd name="connsiteY3" fmla="*/ 3269009 h 3274896"/>
                      <a:gd name="connsiteX4" fmla="*/ 5557174 w 8624771"/>
                      <a:gd name="connsiteY4" fmla="*/ 2480476 h 3274896"/>
                      <a:gd name="connsiteX5" fmla="*/ 0 w 8624771"/>
                      <a:gd name="connsiteY5" fmla="*/ 1324 h 3274896"/>
                      <a:gd name="connsiteX0" fmla="*/ 228588 w 8853359"/>
                      <a:gd name="connsiteY0" fmla="*/ 58952 h 3332524"/>
                      <a:gd name="connsiteX1" fmla="*/ 8511611 w 8853359"/>
                      <a:gd name="connsiteY1" fmla="*/ 1983152 h 3332524"/>
                      <a:gd name="connsiteX2" fmla="*/ 7180267 w 8853359"/>
                      <a:gd name="connsiteY2" fmla="*/ 3332524 h 3332524"/>
                      <a:gd name="connsiteX3" fmla="*/ 4680012 w 8853359"/>
                      <a:gd name="connsiteY3" fmla="*/ 3326637 h 3332524"/>
                      <a:gd name="connsiteX4" fmla="*/ 5785762 w 8853359"/>
                      <a:gd name="connsiteY4" fmla="*/ 2538104 h 3332524"/>
                      <a:gd name="connsiteX5" fmla="*/ 2617634 w 8853359"/>
                      <a:gd name="connsiteY5" fmla="*/ 678660 h 3332524"/>
                      <a:gd name="connsiteX6" fmla="*/ 228588 w 8853359"/>
                      <a:gd name="connsiteY6" fmla="*/ 58952 h 3332524"/>
                      <a:gd name="connsiteX0" fmla="*/ 99687 w 8724458"/>
                      <a:gd name="connsiteY0" fmla="*/ 33452 h 3307024"/>
                      <a:gd name="connsiteX1" fmla="*/ 8382710 w 8724458"/>
                      <a:gd name="connsiteY1" fmla="*/ 1957652 h 3307024"/>
                      <a:gd name="connsiteX2" fmla="*/ 7051366 w 8724458"/>
                      <a:gd name="connsiteY2" fmla="*/ 3307024 h 3307024"/>
                      <a:gd name="connsiteX3" fmla="*/ 4551111 w 8724458"/>
                      <a:gd name="connsiteY3" fmla="*/ 3301137 h 3307024"/>
                      <a:gd name="connsiteX4" fmla="*/ 5656861 w 8724458"/>
                      <a:gd name="connsiteY4" fmla="*/ 2512604 h 3307024"/>
                      <a:gd name="connsiteX5" fmla="*/ 6622469 w 8724458"/>
                      <a:gd name="connsiteY5" fmla="*/ 1127064 h 3307024"/>
                      <a:gd name="connsiteX6" fmla="*/ 99687 w 8724458"/>
                      <a:gd name="connsiteY6" fmla="*/ 33452 h 3307024"/>
                      <a:gd name="connsiteX0" fmla="*/ 99687 w 8394847"/>
                      <a:gd name="connsiteY0" fmla="*/ 33452 h 3307024"/>
                      <a:gd name="connsiteX1" fmla="*/ 7158909 w 8394847"/>
                      <a:gd name="connsiteY1" fmla="*/ 1553577 h 3307024"/>
                      <a:gd name="connsiteX2" fmla="*/ 8382710 w 8394847"/>
                      <a:gd name="connsiteY2" fmla="*/ 1957652 h 3307024"/>
                      <a:gd name="connsiteX3" fmla="*/ 7051366 w 8394847"/>
                      <a:gd name="connsiteY3" fmla="*/ 3307024 h 3307024"/>
                      <a:gd name="connsiteX4" fmla="*/ 4551111 w 8394847"/>
                      <a:gd name="connsiteY4" fmla="*/ 3301137 h 3307024"/>
                      <a:gd name="connsiteX5" fmla="*/ 5656861 w 8394847"/>
                      <a:gd name="connsiteY5" fmla="*/ 2512604 h 3307024"/>
                      <a:gd name="connsiteX6" fmla="*/ 6622469 w 8394847"/>
                      <a:gd name="connsiteY6" fmla="*/ 1127064 h 3307024"/>
                      <a:gd name="connsiteX7" fmla="*/ 99687 w 8394847"/>
                      <a:gd name="connsiteY7" fmla="*/ 33452 h 3307024"/>
                      <a:gd name="connsiteX0" fmla="*/ 99687 w 8428334"/>
                      <a:gd name="connsiteY0" fmla="*/ 33452 h 3307024"/>
                      <a:gd name="connsiteX1" fmla="*/ 7300907 w 8428334"/>
                      <a:gd name="connsiteY1" fmla="*/ 637362 h 3307024"/>
                      <a:gd name="connsiteX2" fmla="*/ 8382710 w 8428334"/>
                      <a:gd name="connsiteY2" fmla="*/ 1957652 h 3307024"/>
                      <a:gd name="connsiteX3" fmla="*/ 7051366 w 8428334"/>
                      <a:gd name="connsiteY3" fmla="*/ 3307024 h 3307024"/>
                      <a:gd name="connsiteX4" fmla="*/ 4551111 w 8428334"/>
                      <a:gd name="connsiteY4" fmla="*/ 3301137 h 3307024"/>
                      <a:gd name="connsiteX5" fmla="*/ 5656861 w 8428334"/>
                      <a:gd name="connsiteY5" fmla="*/ 2512604 h 3307024"/>
                      <a:gd name="connsiteX6" fmla="*/ 6622469 w 8428334"/>
                      <a:gd name="connsiteY6" fmla="*/ 1127064 h 3307024"/>
                      <a:gd name="connsiteX7" fmla="*/ 99687 w 8428334"/>
                      <a:gd name="connsiteY7" fmla="*/ 33452 h 3307024"/>
                      <a:gd name="connsiteX0" fmla="*/ 99687 w 8385256"/>
                      <a:gd name="connsiteY0" fmla="*/ 33452 h 3307024"/>
                      <a:gd name="connsiteX1" fmla="*/ 4476714 w 8385256"/>
                      <a:gd name="connsiteY1" fmla="*/ 321426 h 3307024"/>
                      <a:gd name="connsiteX2" fmla="*/ 7300907 w 8385256"/>
                      <a:gd name="connsiteY2" fmla="*/ 637362 h 3307024"/>
                      <a:gd name="connsiteX3" fmla="*/ 8382710 w 8385256"/>
                      <a:gd name="connsiteY3" fmla="*/ 1957652 h 3307024"/>
                      <a:gd name="connsiteX4" fmla="*/ 7051366 w 8385256"/>
                      <a:gd name="connsiteY4" fmla="*/ 3307024 h 3307024"/>
                      <a:gd name="connsiteX5" fmla="*/ 4551111 w 8385256"/>
                      <a:gd name="connsiteY5" fmla="*/ 3301137 h 3307024"/>
                      <a:gd name="connsiteX6" fmla="*/ 5656861 w 8385256"/>
                      <a:gd name="connsiteY6" fmla="*/ 2512604 h 3307024"/>
                      <a:gd name="connsiteX7" fmla="*/ 6622469 w 8385256"/>
                      <a:gd name="connsiteY7" fmla="*/ 1127064 h 3307024"/>
                      <a:gd name="connsiteX8" fmla="*/ 99687 w 8385256"/>
                      <a:gd name="connsiteY8" fmla="*/ 33452 h 3307024"/>
                      <a:gd name="connsiteX0" fmla="*/ 99687 w 8385256"/>
                      <a:gd name="connsiteY0" fmla="*/ 102277 h 3375849"/>
                      <a:gd name="connsiteX1" fmla="*/ 5596925 w 8385256"/>
                      <a:gd name="connsiteY1" fmla="*/ 74314 h 3375849"/>
                      <a:gd name="connsiteX2" fmla="*/ 7300907 w 8385256"/>
                      <a:gd name="connsiteY2" fmla="*/ 706187 h 3375849"/>
                      <a:gd name="connsiteX3" fmla="*/ 8382710 w 8385256"/>
                      <a:gd name="connsiteY3" fmla="*/ 2026477 h 3375849"/>
                      <a:gd name="connsiteX4" fmla="*/ 7051366 w 8385256"/>
                      <a:gd name="connsiteY4" fmla="*/ 3375849 h 3375849"/>
                      <a:gd name="connsiteX5" fmla="*/ 4551111 w 8385256"/>
                      <a:gd name="connsiteY5" fmla="*/ 3369962 h 3375849"/>
                      <a:gd name="connsiteX6" fmla="*/ 5656861 w 8385256"/>
                      <a:gd name="connsiteY6" fmla="*/ 2581429 h 3375849"/>
                      <a:gd name="connsiteX7" fmla="*/ 6622469 w 8385256"/>
                      <a:gd name="connsiteY7" fmla="*/ 1195889 h 3375849"/>
                      <a:gd name="connsiteX8" fmla="*/ 99687 w 8385256"/>
                      <a:gd name="connsiteY8" fmla="*/ 102277 h 3375849"/>
                      <a:gd name="connsiteX0" fmla="*/ 99687 w 8385256"/>
                      <a:gd name="connsiteY0" fmla="*/ 110064 h 3383636"/>
                      <a:gd name="connsiteX1" fmla="*/ 4823822 w 8385256"/>
                      <a:gd name="connsiteY1" fmla="*/ 34713 h 3383636"/>
                      <a:gd name="connsiteX2" fmla="*/ 5596925 w 8385256"/>
                      <a:gd name="connsiteY2" fmla="*/ 82101 h 3383636"/>
                      <a:gd name="connsiteX3" fmla="*/ 7300907 w 8385256"/>
                      <a:gd name="connsiteY3" fmla="*/ 713974 h 3383636"/>
                      <a:gd name="connsiteX4" fmla="*/ 8382710 w 8385256"/>
                      <a:gd name="connsiteY4" fmla="*/ 2034264 h 3383636"/>
                      <a:gd name="connsiteX5" fmla="*/ 7051366 w 8385256"/>
                      <a:gd name="connsiteY5" fmla="*/ 3383636 h 3383636"/>
                      <a:gd name="connsiteX6" fmla="*/ 4551111 w 8385256"/>
                      <a:gd name="connsiteY6" fmla="*/ 3377749 h 3383636"/>
                      <a:gd name="connsiteX7" fmla="*/ 5656861 w 8385256"/>
                      <a:gd name="connsiteY7" fmla="*/ 2589216 h 3383636"/>
                      <a:gd name="connsiteX8" fmla="*/ 6622469 w 8385256"/>
                      <a:gd name="connsiteY8" fmla="*/ 1203676 h 3383636"/>
                      <a:gd name="connsiteX9" fmla="*/ 99687 w 8385256"/>
                      <a:gd name="connsiteY9" fmla="*/ 110064 h 3383636"/>
                      <a:gd name="connsiteX0" fmla="*/ 99687 w 8385256"/>
                      <a:gd name="connsiteY0" fmla="*/ 501909 h 3775481"/>
                      <a:gd name="connsiteX1" fmla="*/ 6433140 w 8385256"/>
                      <a:gd name="connsiteY1" fmla="*/ 44 h 3775481"/>
                      <a:gd name="connsiteX2" fmla="*/ 5596925 w 8385256"/>
                      <a:gd name="connsiteY2" fmla="*/ 473946 h 3775481"/>
                      <a:gd name="connsiteX3" fmla="*/ 7300907 w 8385256"/>
                      <a:gd name="connsiteY3" fmla="*/ 1105819 h 3775481"/>
                      <a:gd name="connsiteX4" fmla="*/ 8382710 w 8385256"/>
                      <a:gd name="connsiteY4" fmla="*/ 2426109 h 3775481"/>
                      <a:gd name="connsiteX5" fmla="*/ 7051366 w 8385256"/>
                      <a:gd name="connsiteY5" fmla="*/ 3775481 h 3775481"/>
                      <a:gd name="connsiteX6" fmla="*/ 4551111 w 8385256"/>
                      <a:gd name="connsiteY6" fmla="*/ 3769594 h 3775481"/>
                      <a:gd name="connsiteX7" fmla="*/ 5656861 w 8385256"/>
                      <a:gd name="connsiteY7" fmla="*/ 2981061 h 3775481"/>
                      <a:gd name="connsiteX8" fmla="*/ 6622469 w 8385256"/>
                      <a:gd name="connsiteY8" fmla="*/ 1595521 h 3775481"/>
                      <a:gd name="connsiteX9" fmla="*/ 99687 w 8385256"/>
                      <a:gd name="connsiteY9" fmla="*/ 501909 h 3775481"/>
                      <a:gd name="connsiteX0" fmla="*/ 112063 w 8397632"/>
                      <a:gd name="connsiteY0" fmla="*/ 501909 h 3775481"/>
                      <a:gd name="connsiteX1" fmla="*/ 6445516 w 8397632"/>
                      <a:gd name="connsiteY1" fmla="*/ 44 h 3775481"/>
                      <a:gd name="connsiteX2" fmla="*/ 5609301 w 8397632"/>
                      <a:gd name="connsiteY2" fmla="*/ 473946 h 3775481"/>
                      <a:gd name="connsiteX3" fmla="*/ 7313283 w 8397632"/>
                      <a:gd name="connsiteY3" fmla="*/ 1105819 h 3775481"/>
                      <a:gd name="connsiteX4" fmla="*/ 8395086 w 8397632"/>
                      <a:gd name="connsiteY4" fmla="*/ 2426109 h 3775481"/>
                      <a:gd name="connsiteX5" fmla="*/ 7063742 w 8397632"/>
                      <a:gd name="connsiteY5" fmla="*/ 3775481 h 3775481"/>
                      <a:gd name="connsiteX6" fmla="*/ 4563487 w 8397632"/>
                      <a:gd name="connsiteY6" fmla="*/ 3769594 h 3775481"/>
                      <a:gd name="connsiteX7" fmla="*/ 5669237 w 8397632"/>
                      <a:gd name="connsiteY7" fmla="*/ 2981061 h 3775481"/>
                      <a:gd name="connsiteX8" fmla="*/ 6634845 w 8397632"/>
                      <a:gd name="connsiteY8" fmla="*/ 1595521 h 3775481"/>
                      <a:gd name="connsiteX9" fmla="*/ 2706219 w 8397632"/>
                      <a:gd name="connsiteY9" fmla="*/ 805682 h 3775481"/>
                      <a:gd name="connsiteX10" fmla="*/ 112063 w 8397632"/>
                      <a:gd name="connsiteY10" fmla="*/ 501909 h 3775481"/>
                      <a:gd name="connsiteX0" fmla="*/ 112063 w 8397632"/>
                      <a:gd name="connsiteY0" fmla="*/ 501909 h 3775481"/>
                      <a:gd name="connsiteX1" fmla="*/ 6445516 w 8397632"/>
                      <a:gd name="connsiteY1" fmla="*/ 44 h 3775481"/>
                      <a:gd name="connsiteX2" fmla="*/ 5609301 w 8397632"/>
                      <a:gd name="connsiteY2" fmla="*/ 473946 h 3775481"/>
                      <a:gd name="connsiteX3" fmla="*/ 7313283 w 8397632"/>
                      <a:gd name="connsiteY3" fmla="*/ 1105819 h 3775481"/>
                      <a:gd name="connsiteX4" fmla="*/ 8395086 w 8397632"/>
                      <a:gd name="connsiteY4" fmla="*/ 2426109 h 3775481"/>
                      <a:gd name="connsiteX5" fmla="*/ 7063742 w 8397632"/>
                      <a:gd name="connsiteY5" fmla="*/ 3775481 h 3775481"/>
                      <a:gd name="connsiteX6" fmla="*/ 4563487 w 8397632"/>
                      <a:gd name="connsiteY6" fmla="*/ 3769594 h 3775481"/>
                      <a:gd name="connsiteX7" fmla="*/ 5669237 w 8397632"/>
                      <a:gd name="connsiteY7" fmla="*/ 2981061 h 3775481"/>
                      <a:gd name="connsiteX8" fmla="*/ 6634845 w 8397632"/>
                      <a:gd name="connsiteY8" fmla="*/ 1595521 h 3775481"/>
                      <a:gd name="connsiteX9" fmla="*/ 4646867 w 8397632"/>
                      <a:gd name="connsiteY9" fmla="*/ 584527 h 3775481"/>
                      <a:gd name="connsiteX10" fmla="*/ 2706219 w 8397632"/>
                      <a:gd name="connsiteY10" fmla="*/ 805682 h 3775481"/>
                      <a:gd name="connsiteX11" fmla="*/ 112063 w 8397632"/>
                      <a:gd name="connsiteY11" fmla="*/ 501909 h 3775481"/>
                      <a:gd name="connsiteX0" fmla="*/ 6593287 w 6593287"/>
                      <a:gd name="connsiteY0" fmla="*/ 21170 h 4811235"/>
                      <a:gd name="connsiteX1" fmla="*/ 3854609 w 6593287"/>
                      <a:gd name="connsiteY1" fmla="*/ 1035798 h 4811235"/>
                      <a:gd name="connsiteX2" fmla="*/ 3018394 w 6593287"/>
                      <a:gd name="connsiteY2" fmla="*/ 1509700 h 4811235"/>
                      <a:gd name="connsiteX3" fmla="*/ 4722376 w 6593287"/>
                      <a:gd name="connsiteY3" fmla="*/ 2141573 h 4811235"/>
                      <a:gd name="connsiteX4" fmla="*/ 5804179 w 6593287"/>
                      <a:gd name="connsiteY4" fmla="*/ 3461863 h 4811235"/>
                      <a:gd name="connsiteX5" fmla="*/ 4472835 w 6593287"/>
                      <a:gd name="connsiteY5" fmla="*/ 4811235 h 4811235"/>
                      <a:gd name="connsiteX6" fmla="*/ 1972580 w 6593287"/>
                      <a:gd name="connsiteY6" fmla="*/ 4805348 h 4811235"/>
                      <a:gd name="connsiteX7" fmla="*/ 3078330 w 6593287"/>
                      <a:gd name="connsiteY7" fmla="*/ 4016815 h 4811235"/>
                      <a:gd name="connsiteX8" fmla="*/ 4043938 w 6593287"/>
                      <a:gd name="connsiteY8" fmla="*/ 2631275 h 4811235"/>
                      <a:gd name="connsiteX9" fmla="*/ 2055960 w 6593287"/>
                      <a:gd name="connsiteY9" fmla="*/ 1620281 h 4811235"/>
                      <a:gd name="connsiteX10" fmla="*/ 115312 w 6593287"/>
                      <a:gd name="connsiteY10" fmla="*/ 1841436 h 4811235"/>
                      <a:gd name="connsiteX11" fmla="*/ 6593287 w 6593287"/>
                      <a:gd name="connsiteY11" fmla="*/ 21170 h 4811235"/>
                      <a:gd name="connsiteX0" fmla="*/ 4682325 w 4682325"/>
                      <a:gd name="connsiteY0" fmla="*/ 21170 h 4811235"/>
                      <a:gd name="connsiteX1" fmla="*/ 1943647 w 4682325"/>
                      <a:gd name="connsiteY1" fmla="*/ 1035798 h 4811235"/>
                      <a:gd name="connsiteX2" fmla="*/ 1107432 w 4682325"/>
                      <a:gd name="connsiteY2" fmla="*/ 1509700 h 4811235"/>
                      <a:gd name="connsiteX3" fmla="*/ 2811414 w 4682325"/>
                      <a:gd name="connsiteY3" fmla="*/ 2141573 h 4811235"/>
                      <a:gd name="connsiteX4" fmla="*/ 3893217 w 4682325"/>
                      <a:gd name="connsiteY4" fmla="*/ 3461863 h 4811235"/>
                      <a:gd name="connsiteX5" fmla="*/ 2561873 w 4682325"/>
                      <a:gd name="connsiteY5" fmla="*/ 4811235 h 4811235"/>
                      <a:gd name="connsiteX6" fmla="*/ 61618 w 4682325"/>
                      <a:gd name="connsiteY6" fmla="*/ 4805348 h 4811235"/>
                      <a:gd name="connsiteX7" fmla="*/ 1167368 w 4682325"/>
                      <a:gd name="connsiteY7" fmla="*/ 4016815 h 4811235"/>
                      <a:gd name="connsiteX8" fmla="*/ 2132976 w 4682325"/>
                      <a:gd name="connsiteY8" fmla="*/ 2631275 h 4811235"/>
                      <a:gd name="connsiteX9" fmla="*/ 144998 w 4682325"/>
                      <a:gd name="connsiteY9" fmla="*/ 1620281 h 4811235"/>
                      <a:gd name="connsiteX10" fmla="*/ 823434 w 4682325"/>
                      <a:gd name="connsiteY10" fmla="*/ 735660 h 4811235"/>
                      <a:gd name="connsiteX11" fmla="*/ 4682325 w 4682325"/>
                      <a:gd name="connsiteY11" fmla="*/ 21170 h 4811235"/>
                      <a:gd name="connsiteX0" fmla="*/ 4682325 w 4701197"/>
                      <a:gd name="connsiteY0" fmla="*/ 150 h 4790215"/>
                      <a:gd name="connsiteX1" fmla="*/ 2284443 w 4701197"/>
                      <a:gd name="connsiteY1" fmla="*/ 654612 h 4790215"/>
                      <a:gd name="connsiteX2" fmla="*/ 1943647 w 4701197"/>
                      <a:gd name="connsiteY2" fmla="*/ 1014778 h 4790215"/>
                      <a:gd name="connsiteX3" fmla="*/ 1107432 w 4701197"/>
                      <a:gd name="connsiteY3" fmla="*/ 1488680 h 4790215"/>
                      <a:gd name="connsiteX4" fmla="*/ 2811414 w 4701197"/>
                      <a:gd name="connsiteY4" fmla="*/ 2120553 h 4790215"/>
                      <a:gd name="connsiteX5" fmla="*/ 3893217 w 4701197"/>
                      <a:gd name="connsiteY5" fmla="*/ 3440843 h 4790215"/>
                      <a:gd name="connsiteX6" fmla="*/ 2561873 w 4701197"/>
                      <a:gd name="connsiteY6" fmla="*/ 4790215 h 4790215"/>
                      <a:gd name="connsiteX7" fmla="*/ 61618 w 4701197"/>
                      <a:gd name="connsiteY7" fmla="*/ 4784328 h 4790215"/>
                      <a:gd name="connsiteX8" fmla="*/ 1167368 w 4701197"/>
                      <a:gd name="connsiteY8" fmla="*/ 3995795 h 4790215"/>
                      <a:gd name="connsiteX9" fmla="*/ 2132976 w 4701197"/>
                      <a:gd name="connsiteY9" fmla="*/ 2610255 h 4790215"/>
                      <a:gd name="connsiteX10" fmla="*/ 144998 w 4701197"/>
                      <a:gd name="connsiteY10" fmla="*/ 1599261 h 4790215"/>
                      <a:gd name="connsiteX11" fmla="*/ 823434 w 4701197"/>
                      <a:gd name="connsiteY11" fmla="*/ 714640 h 4790215"/>
                      <a:gd name="connsiteX12" fmla="*/ 4682325 w 4701197"/>
                      <a:gd name="connsiteY12" fmla="*/ 150 h 4790215"/>
                      <a:gd name="connsiteX0" fmla="*/ 4682325 w 4707502"/>
                      <a:gd name="connsiteY0" fmla="*/ 119 h 4790184"/>
                      <a:gd name="connsiteX1" fmla="*/ 2877682 w 4707502"/>
                      <a:gd name="connsiteY1" fmla="*/ 787274 h 4790184"/>
                      <a:gd name="connsiteX2" fmla="*/ 1943647 w 4707502"/>
                      <a:gd name="connsiteY2" fmla="*/ 1014747 h 4790184"/>
                      <a:gd name="connsiteX3" fmla="*/ 1107432 w 4707502"/>
                      <a:gd name="connsiteY3" fmla="*/ 1488649 h 4790184"/>
                      <a:gd name="connsiteX4" fmla="*/ 2811414 w 4707502"/>
                      <a:gd name="connsiteY4" fmla="*/ 2120522 h 4790184"/>
                      <a:gd name="connsiteX5" fmla="*/ 3893217 w 4707502"/>
                      <a:gd name="connsiteY5" fmla="*/ 3440812 h 4790184"/>
                      <a:gd name="connsiteX6" fmla="*/ 2561873 w 4707502"/>
                      <a:gd name="connsiteY6" fmla="*/ 4790184 h 4790184"/>
                      <a:gd name="connsiteX7" fmla="*/ 61618 w 4707502"/>
                      <a:gd name="connsiteY7" fmla="*/ 4784297 h 4790184"/>
                      <a:gd name="connsiteX8" fmla="*/ 1167368 w 4707502"/>
                      <a:gd name="connsiteY8" fmla="*/ 3995764 h 4790184"/>
                      <a:gd name="connsiteX9" fmla="*/ 2132976 w 4707502"/>
                      <a:gd name="connsiteY9" fmla="*/ 2610224 h 4790184"/>
                      <a:gd name="connsiteX10" fmla="*/ 144998 w 4707502"/>
                      <a:gd name="connsiteY10" fmla="*/ 1599230 h 4790184"/>
                      <a:gd name="connsiteX11" fmla="*/ 823434 w 4707502"/>
                      <a:gd name="connsiteY11" fmla="*/ 714609 h 4790184"/>
                      <a:gd name="connsiteX12" fmla="*/ 4682325 w 4707502"/>
                      <a:gd name="connsiteY12" fmla="*/ 119 h 4790184"/>
                      <a:gd name="connsiteX0" fmla="*/ 4744300 w 4769477"/>
                      <a:gd name="connsiteY0" fmla="*/ 8583 h 4798648"/>
                      <a:gd name="connsiteX1" fmla="*/ 2939657 w 4769477"/>
                      <a:gd name="connsiteY1" fmla="*/ 795738 h 4798648"/>
                      <a:gd name="connsiteX2" fmla="*/ 2005622 w 4769477"/>
                      <a:gd name="connsiteY2" fmla="*/ 1023211 h 4798648"/>
                      <a:gd name="connsiteX3" fmla="*/ 1169407 w 4769477"/>
                      <a:gd name="connsiteY3" fmla="*/ 1497113 h 4798648"/>
                      <a:gd name="connsiteX4" fmla="*/ 2873389 w 4769477"/>
                      <a:gd name="connsiteY4" fmla="*/ 2128986 h 4798648"/>
                      <a:gd name="connsiteX5" fmla="*/ 3955192 w 4769477"/>
                      <a:gd name="connsiteY5" fmla="*/ 3449276 h 4798648"/>
                      <a:gd name="connsiteX6" fmla="*/ 2623848 w 4769477"/>
                      <a:gd name="connsiteY6" fmla="*/ 4798648 h 4798648"/>
                      <a:gd name="connsiteX7" fmla="*/ 123593 w 4769477"/>
                      <a:gd name="connsiteY7" fmla="*/ 4792761 h 4798648"/>
                      <a:gd name="connsiteX8" fmla="*/ 1229343 w 4769477"/>
                      <a:gd name="connsiteY8" fmla="*/ 4004228 h 4798648"/>
                      <a:gd name="connsiteX9" fmla="*/ 2194951 w 4769477"/>
                      <a:gd name="connsiteY9" fmla="*/ 2618688 h 4798648"/>
                      <a:gd name="connsiteX10" fmla="*/ 206973 w 4769477"/>
                      <a:gd name="connsiteY10" fmla="*/ 1607694 h 4798648"/>
                      <a:gd name="connsiteX11" fmla="*/ 885409 w 4769477"/>
                      <a:gd name="connsiteY11" fmla="*/ 723073 h 4798648"/>
                      <a:gd name="connsiteX12" fmla="*/ 1690069 w 4769477"/>
                      <a:gd name="connsiteY12" fmla="*/ 397658 h 4798648"/>
                      <a:gd name="connsiteX13" fmla="*/ 4744300 w 4769477"/>
                      <a:gd name="connsiteY13" fmla="*/ 8583 h 4798648"/>
                      <a:gd name="connsiteX0" fmla="*/ 4744300 w 4769477"/>
                      <a:gd name="connsiteY0" fmla="*/ 4903 h 4794968"/>
                      <a:gd name="connsiteX1" fmla="*/ 2939657 w 4769477"/>
                      <a:gd name="connsiteY1" fmla="*/ 792058 h 4794968"/>
                      <a:gd name="connsiteX2" fmla="*/ 2005622 w 4769477"/>
                      <a:gd name="connsiteY2" fmla="*/ 1019531 h 4794968"/>
                      <a:gd name="connsiteX3" fmla="*/ 1169407 w 4769477"/>
                      <a:gd name="connsiteY3" fmla="*/ 1493433 h 4794968"/>
                      <a:gd name="connsiteX4" fmla="*/ 2873389 w 4769477"/>
                      <a:gd name="connsiteY4" fmla="*/ 2125306 h 4794968"/>
                      <a:gd name="connsiteX5" fmla="*/ 3955192 w 4769477"/>
                      <a:gd name="connsiteY5" fmla="*/ 3445596 h 4794968"/>
                      <a:gd name="connsiteX6" fmla="*/ 2623848 w 4769477"/>
                      <a:gd name="connsiteY6" fmla="*/ 4794968 h 4794968"/>
                      <a:gd name="connsiteX7" fmla="*/ 123593 w 4769477"/>
                      <a:gd name="connsiteY7" fmla="*/ 4789081 h 4794968"/>
                      <a:gd name="connsiteX8" fmla="*/ 1229343 w 4769477"/>
                      <a:gd name="connsiteY8" fmla="*/ 4000548 h 4794968"/>
                      <a:gd name="connsiteX9" fmla="*/ 2194951 w 4769477"/>
                      <a:gd name="connsiteY9" fmla="*/ 2615008 h 4794968"/>
                      <a:gd name="connsiteX10" fmla="*/ 206973 w 4769477"/>
                      <a:gd name="connsiteY10" fmla="*/ 1604014 h 4794968"/>
                      <a:gd name="connsiteX11" fmla="*/ 885409 w 4769477"/>
                      <a:gd name="connsiteY11" fmla="*/ 719393 h 4794968"/>
                      <a:gd name="connsiteX12" fmla="*/ 2283308 w 4769477"/>
                      <a:gd name="connsiteY12" fmla="*/ 684639 h 4794968"/>
                      <a:gd name="connsiteX13" fmla="*/ 4744300 w 4769477"/>
                      <a:gd name="connsiteY13" fmla="*/ 4903 h 4794968"/>
                      <a:gd name="connsiteX0" fmla="*/ 4744300 w 4769477"/>
                      <a:gd name="connsiteY0" fmla="*/ 4412 h 4794477"/>
                      <a:gd name="connsiteX1" fmla="*/ 2939657 w 4769477"/>
                      <a:gd name="connsiteY1" fmla="*/ 791567 h 4794477"/>
                      <a:gd name="connsiteX2" fmla="*/ 2005622 w 4769477"/>
                      <a:gd name="connsiteY2" fmla="*/ 1019040 h 4794477"/>
                      <a:gd name="connsiteX3" fmla="*/ 1169407 w 4769477"/>
                      <a:gd name="connsiteY3" fmla="*/ 1492942 h 4794477"/>
                      <a:gd name="connsiteX4" fmla="*/ 2873389 w 4769477"/>
                      <a:gd name="connsiteY4" fmla="*/ 2124815 h 4794477"/>
                      <a:gd name="connsiteX5" fmla="*/ 3955192 w 4769477"/>
                      <a:gd name="connsiteY5" fmla="*/ 3445105 h 4794477"/>
                      <a:gd name="connsiteX6" fmla="*/ 2623848 w 4769477"/>
                      <a:gd name="connsiteY6" fmla="*/ 4794477 h 4794477"/>
                      <a:gd name="connsiteX7" fmla="*/ 123593 w 4769477"/>
                      <a:gd name="connsiteY7" fmla="*/ 4788590 h 4794477"/>
                      <a:gd name="connsiteX8" fmla="*/ 1229343 w 4769477"/>
                      <a:gd name="connsiteY8" fmla="*/ 4000057 h 4794477"/>
                      <a:gd name="connsiteX9" fmla="*/ 2194951 w 4769477"/>
                      <a:gd name="connsiteY9" fmla="*/ 2614517 h 4794477"/>
                      <a:gd name="connsiteX10" fmla="*/ 206973 w 4769477"/>
                      <a:gd name="connsiteY10" fmla="*/ 1603523 h 4794477"/>
                      <a:gd name="connsiteX11" fmla="*/ 885409 w 4769477"/>
                      <a:gd name="connsiteY11" fmla="*/ 718902 h 4794477"/>
                      <a:gd name="connsiteX12" fmla="*/ 2283308 w 4769477"/>
                      <a:gd name="connsiteY12" fmla="*/ 684148 h 4794477"/>
                      <a:gd name="connsiteX13" fmla="*/ 3034322 w 4769477"/>
                      <a:gd name="connsiteY13" fmla="*/ 481949 h 4794477"/>
                      <a:gd name="connsiteX14" fmla="*/ 4744300 w 4769477"/>
                      <a:gd name="connsiteY14" fmla="*/ 4412 h 4794477"/>
                      <a:gd name="connsiteX0" fmla="*/ 4744300 w 4769477"/>
                      <a:gd name="connsiteY0" fmla="*/ 6888 h 4796953"/>
                      <a:gd name="connsiteX1" fmla="*/ 2939657 w 4769477"/>
                      <a:gd name="connsiteY1" fmla="*/ 794043 h 4796953"/>
                      <a:gd name="connsiteX2" fmla="*/ 2005622 w 4769477"/>
                      <a:gd name="connsiteY2" fmla="*/ 1021516 h 4796953"/>
                      <a:gd name="connsiteX3" fmla="*/ 1169407 w 4769477"/>
                      <a:gd name="connsiteY3" fmla="*/ 1495418 h 4796953"/>
                      <a:gd name="connsiteX4" fmla="*/ 2873389 w 4769477"/>
                      <a:gd name="connsiteY4" fmla="*/ 2127291 h 4796953"/>
                      <a:gd name="connsiteX5" fmla="*/ 3955192 w 4769477"/>
                      <a:gd name="connsiteY5" fmla="*/ 3447581 h 4796953"/>
                      <a:gd name="connsiteX6" fmla="*/ 2623848 w 4769477"/>
                      <a:gd name="connsiteY6" fmla="*/ 4796953 h 4796953"/>
                      <a:gd name="connsiteX7" fmla="*/ 123593 w 4769477"/>
                      <a:gd name="connsiteY7" fmla="*/ 4791066 h 4796953"/>
                      <a:gd name="connsiteX8" fmla="*/ 1229343 w 4769477"/>
                      <a:gd name="connsiteY8" fmla="*/ 4002533 h 4796953"/>
                      <a:gd name="connsiteX9" fmla="*/ 2194951 w 4769477"/>
                      <a:gd name="connsiteY9" fmla="*/ 2616993 h 4796953"/>
                      <a:gd name="connsiteX10" fmla="*/ 206973 w 4769477"/>
                      <a:gd name="connsiteY10" fmla="*/ 1605999 h 4796953"/>
                      <a:gd name="connsiteX11" fmla="*/ 885409 w 4769477"/>
                      <a:gd name="connsiteY11" fmla="*/ 721378 h 4796953"/>
                      <a:gd name="connsiteX12" fmla="*/ 2283308 w 4769477"/>
                      <a:gd name="connsiteY12" fmla="*/ 686624 h 4796953"/>
                      <a:gd name="connsiteX13" fmla="*/ 2100288 w 4769477"/>
                      <a:gd name="connsiteY13" fmla="*/ 320139 h 4796953"/>
                      <a:gd name="connsiteX14" fmla="*/ 4744300 w 4769477"/>
                      <a:gd name="connsiteY14" fmla="*/ 6888 h 4796953"/>
                      <a:gd name="connsiteX0" fmla="*/ 4744300 w 4769477"/>
                      <a:gd name="connsiteY0" fmla="*/ 26350 h 4816415"/>
                      <a:gd name="connsiteX1" fmla="*/ 2939657 w 4769477"/>
                      <a:gd name="connsiteY1" fmla="*/ 813505 h 4816415"/>
                      <a:gd name="connsiteX2" fmla="*/ 2005622 w 4769477"/>
                      <a:gd name="connsiteY2" fmla="*/ 1040978 h 4816415"/>
                      <a:gd name="connsiteX3" fmla="*/ 1169407 w 4769477"/>
                      <a:gd name="connsiteY3" fmla="*/ 1514880 h 4816415"/>
                      <a:gd name="connsiteX4" fmla="*/ 2873389 w 4769477"/>
                      <a:gd name="connsiteY4" fmla="*/ 2146753 h 4816415"/>
                      <a:gd name="connsiteX5" fmla="*/ 3955192 w 4769477"/>
                      <a:gd name="connsiteY5" fmla="*/ 3467043 h 4816415"/>
                      <a:gd name="connsiteX6" fmla="*/ 2623848 w 4769477"/>
                      <a:gd name="connsiteY6" fmla="*/ 4816415 h 4816415"/>
                      <a:gd name="connsiteX7" fmla="*/ 123593 w 4769477"/>
                      <a:gd name="connsiteY7" fmla="*/ 4810528 h 4816415"/>
                      <a:gd name="connsiteX8" fmla="*/ 1229343 w 4769477"/>
                      <a:gd name="connsiteY8" fmla="*/ 4021995 h 4816415"/>
                      <a:gd name="connsiteX9" fmla="*/ 2194951 w 4769477"/>
                      <a:gd name="connsiteY9" fmla="*/ 2636455 h 4816415"/>
                      <a:gd name="connsiteX10" fmla="*/ 206973 w 4769477"/>
                      <a:gd name="connsiteY10" fmla="*/ 1625461 h 4816415"/>
                      <a:gd name="connsiteX11" fmla="*/ 885409 w 4769477"/>
                      <a:gd name="connsiteY11" fmla="*/ 740840 h 4816415"/>
                      <a:gd name="connsiteX12" fmla="*/ 2283308 w 4769477"/>
                      <a:gd name="connsiteY12" fmla="*/ 706086 h 4816415"/>
                      <a:gd name="connsiteX13" fmla="*/ 2100288 w 4769477"/>
                      <a:gd name="connsiteY13" fmla="*/ 339601 h 4816415"/>
                      <a:gd name="connsiteX14" fmla="*/ 3009078 w 4769477"/>
                      <a:gd name="connsiteY14" fmla="*/ 200589 h 4816415"/>
                      <a:gd name="connsiteX15" fmla="*/ 4744300 w 4769477"/>
                      <a:gd name="connsiteY15" fmla="*/ 26350 h 4816415"/>
                      <a:gd name="connsiteX0" fmla="*/ 4744300 w 4769477"/>
                      <a:gd name="connsiteY0" fmla="*/ 46239 h 4836304"/>
                      <a:gd name="connsiteX1" fmla="*/ 2939657 w 4769477"/>
                      <a:gd name="connsiteY1" fmla="*/ 833394 h 4836304"/>
                      <a:gd name="connsiteX2" fmla="*/ 2005622 w 4769477"/>
                      <a:gd name="connsiteY2" fmla="*/ 1060867 h 4836304"/>
                      <a:gd name="connsiteX3" fmla="*/ 1169407 w 4769477"/>
                      <a:gd name="connsiteY3" fmla="*/ 1534769 h 4836304"/>
                      <a:gd name="connsiteX4" fmla="*/ 2873389 w 4769477"/>
                      <a:gd name="connsiteY4" fmla="*/ 2166642 h 4836304"/>
                      <a:gd name="connsiteX5" fmla="*/ 3955192 w 4769477"/>
                      <a:gd name="connsiteY5" fmla="*/ 3486932 h 4836304"/>
                      <a:gd name="connsiteX6" fmla="*/ 2623848 w 4769477"/>
                      <a:gd name="connsiteY6" fmla="*/ 4836304 h 4836304"/>
                      <a:gd name="connsiteX7" fmla="*/ 123593 w 4769477"/>
                      <a:gd name="connsiteY7" fmla="*/ 4830417 h 4836304"/>
                      <a:gd name="connsiteX8" fmla="*/ 1229343 w 4769477"/>
                      <a:gd name="connsiteY8" fmla="*/ 4041884 h 4836304"/>
                      <a:gd name="connsiteX9" fmla="*/ 2194951 w 4769477"/>
                      <a:gd name="connsiteY9" fmla="*/ 2656344 h 4836304"/>
                      <a:gd name="connsiteX10" fmla="*/ 206973 w 4769477"/>
                      <a:gd name="connsiteY10" fmla="*/ 1645350 h 4836304"/>
                      <a:gd name="connsiteX11" fmla="*/ 885409 w 4769477"/>
                      <a:gd name="connsiteY11" fmla="*/ 760729 h 4836304"/>
                      <a:gd name="connsiteX12" fmla="*/ 2283308 w 4769477"/>
                      <a:gd name="connsiteY12" fmla="*/ 725975 h 4836304"/>
                      <a:gd name="connsiteX13" fmla="*/ 2100288 w 4769477"/>
                      <a:gd name="connsiteY13" fmla="*/ 359490 h 4836304"/>
                      <a:gd name="connsiteX14" fmla="*/ 2352729 w 4769477"/>
                      <a:gd name="connsiteY14" fmla="*/ 87785 h 4836304"/>
                      <a:gd name="connsiteX15" fmla="*/ 4744300 w 4769477"/>
                      <a:gd name="connsiteY15" fmla="*/ 46239 h 4836304"/>
                      <a:gd name="connsiteX0" fmla="*/ 4744300 w 4768563"/>
                      <a:gd name="connsiteY0" fmla="*/ 46239 h 4836304"/>
                      <a:gd name="connsiteX1" fmla="*/ 3551828 w 4768563"/>
                      <a:gd name="connsiteY1" fmla="*/ 586964 h 4836304"/>
                      <a:gd name="connsiteX2" fmla="*/ 2939657 w 4768563"/>
                      <a:gd name="connsiteY2" fmla="*/ 833394 h 4836304"/>
                      <a:gd name="connsiteX3" fmla="*/ 2005622 w 4768563"/>
                      <a:gd name="connsiteY3" fmla="*/ 1060867 h 4836304"/>
                      <a:gd name="connsiteX4" fmla="*/ 1169407 w 4768563"/>
                      <a:gd name="connsiteY4" fmla="*/ 1534769 h 4836304"/>
                      <a:gd name="connsiteX5" fmla="*/ 2873389 w 4768563"/>
                      <a:gd name="connsiteY5" fmla="*/ 2166642 h 4836304"/>
                      <a:gd name="connsiteX6" fmla="*/ 3955192 w 4768563"/>
                      <a:gd name="connsiteY6" fmla="*/ 3486932 h 4836304"/>
                      <a:gd name="connsiteX7" fmla="*/ 2623848 w 4768563"/>
                      <a:gd name="connsiteY7" fmla="*/ 4836304 h 4836304"/>
                      <a:gd name="connsiteX8" fmla="*/ 123593 w 4768563"/>
                      <a:gd name="connsiteY8" fmla="*/ 4830417 h 4836304"/>
                      <a:gd name="connsiteX9" fmla="*/ 1229343 w 4768563"/>
                      <a:gd name="connsiteY9" fmla="*/ 4041884 h 4836304"/>
                      <a:gd name="connsiteX10" fmla="*/ 2194951 w 4768563"/>
                      <a:gd name="connsiteY10" fmla="*/ 2656344 h 4836304"/>
                      <a:gd name="connsiteX11" fmla="*/ 206973 w 4768563"/>
                      <a:gd name="connsiteY11" fmla="*/ 1645350 h 4836304"/>
                      <a:gd name="connsiteX12" fmla="*/ 885409 w 4768563"/>
                      <a:gd name="connsiteY12" fmla="*/ 760729 h 4836304"/>
                      <a:gd name="connsiteX13" fmla="*/ 2283308 w 4768563"/>
                      <a:gd name="connsiteY13" fmla="*/ 725975 h 4836304"/>
                      <a:gd name="connsiteX14" fmla="*/ 2100288 w 4768563"/>
                      <a:gd name="connsiteY14" fmla="*/ 359490 h 4836304"/>
                      <a:gd name="connsiteX15" fmla="*/ 2352729 w 4768563"/>
                      <a:gd name="connsiteY15" fmla="*/ 87785 h 4836304"/>
                      <a:gd name="connsiteX16" fmla="*/ 4744300 w 4768563"/>
                      <a:gd name="connsiteY16" fmla="*/ 46239 h 4836304"/>
                      <a:gd name="connsiteX0" fmla="*/ 4744300 w 4757712"/>
                      <a:gd name="connsiteY0" fmla="*/ 46239 h 4836304"/>
                      <a:gd name="connsiteX1" fmla="*/ 2548371 w 4757712"/>
                      <a:gd name="connsiteY1" fmla="*/ 315259 h 4836304"/>
                      <a:gd name="connsiteX2" fmla="*/ 2939657 w 4757712"/>
                      <a:gd name="connsiteY2" fmla="*/ 833394 h 4836304"/>
                      <a:gd name="connsiteX3" fmla="*/ 2005622 w 4757712"/>
                      <a:gd name="connsiteY3" fmla="*/ 1060867 h 4836304"/>
                      <a:gd name="connsiteX4" fmla="*/ 1169407 w 4757712"/>
                      <a:gd name="connsiteY4" fmla="*/ 1534769 h 4836304"/>
                      <a:gd name="connsiteX5" fmla="*/ 2873389 w 4757712"/>
                      <a:gd name="connsiteY5" fmla="*/ 2166642 h 4836304"/>
                      <a:gd name="connsiteX6" fmla="*/ 3955192 w 4757712"/>
                      <a:gd name="connsiteY6" fmla="*/ 3486932 h 4836304"/>
                      <a:gd name="connsiteX7" fmla="*/ 2623848 w 4757712"/>
                      <a:gd name="connsiteY7" fmla="*/ 4836304 h 4836304"/>
                      <a:gd name="connsiteX8" fmla="*/ 123593 w 4757712"/>
                      <a:gd name="connsiteY8" fmla="*/ 4830417 h 4836304"/>
                      <a:gd name="connsiteX9" fmla="*/ 1229343 w 4757712"/>
                      <a:gd name="connsiteY9" fmla="*/ 4041884 h 4836304"/>
                      <a:gd name="connsiteX10" fmla="*/ 2194951 w 4757712"/>
                      <a:gd name="connsiteY10" fmla="*/ 2656344 h 4836304"/>
                      <a:gd name="connsiteX11" fmla="*/ 206973 w 4757712"/>
                      <a:gd name="connsiteY11" fmla="*/ 1645350 h 4836304"/>
                      <a:gd name="connsiteX12" fmla="*/ 885409 w 4757712"/>
                      <a:gd name="connsiteY12" fmla="*/ 760729 h 4836304"/>
                      <a:gd name="connsiteX13" fmla="*/ 2283308 w 4757712"/>
                      <a:gd name="connsiteY13" fmla="*/ 725975 h 4836304"/>
                      <a:gd name="connsiteX14" fmla="*/ 2100288 w 4757712"/>
                      <a:gd name="connsiteY14" fmla="*/ 359490 h 4836304"/>
                      <a:gd name="connsiteX15" fmla="*/ 2352729 w 4757712"/>
                      <a:gd name="connsiteY15" fmla="*/ 87785 h 4836304"/>
                      <a:gd name="connsiteX16" fmla="*/ 4744300 w 4757712"/>
                      <a:gd name="connsiteY16" fmla="*/ 46239 h 4836304"/>
                      <a:gd name="connsiteX0" fmla="*/ 4744300 w 4750195"/>
                      <a:gd name="connsiteY0" fmla="*/ 46239 h 4836304"/>
                      <a:gd name="connsiteX1" fmla="*/ 3015390 w 4750195"/>
                      <a:gd name="connsiteY1" fmla="*/ 233116 h 4836304"/>
                      <a:gd name="connsiteX2" fmla="*/ 2548371 w 4750195"/>
                      <a:gd name="connsiteY2" fmla="*/ 315259 h 4836304"/>
                      <a:gd name="connsiteX3" fmla="*/ 2939657 w 4750195"/>
                      <a:gd name="connsiteY3" fmla="*/ 833394 h 4836304"/>
                      <a:gd name="connsiteX4" fmla="*/ 2005622 w 4750195"/>
                      <a:gd name="connsiteY4" fmla="*/ 1060867 h 4836304"/>
                      <a:gd name="connsiteX5" fmla="*/ 1169407 w 4750195"/>
                      <a:gd name="connsiteY5" fmla="*/ 1534769 h 4836304"/>
                      <a:gd name="connsiteX6" fmla="*/ 2873389 w 4750195"/>
                      <a:gd name="connsiteY6" fmla="*/ 2166642 h 4836304"/>
                      <a:gd name="connsiteX7" fmla="*/ 3955192 w 4750195"/>
                      <a:gd name="connsiteY7" fmla="*/ 3486932 h 4836304"/>
                      <a:gd name="connsiteX8" fmla="*/ 2623848 w 4750195"/>
                      <a:gd name="connsiteY8" fmla="*/ 4836304 h 4836304"/>
                      <a:gd name="connsiteX9" fmla="*/ 123593 w 4750195"/>
                      <a:gd name="connsiteY9" fmla="*/ 4830417 h 4836304"/>
                      <a:gd name="connsiteX10" fmla="*/ 1229343 w 4750195"/>
                      <a:gd name="connsiteY10" fmla="*/ 4041884 h 4836304"/>
                      <a:gd name="connsiteX11" fmla="*/ 2194951 w 4750195"/>
                      <a:gd name="connsiteY11" fmla="*/ 2656344 h 4836304"/>
                      <a:gd name="connsiteX12" fmla="*/ 206973 w 4750195"/>
                      <a:gd name="connsiteY12" fmla="*/ 1645350 h 4836304"/>
                      <a:gd name="connsiteX13" fmla="*/ 885409 w 4750195"/>
                      <a:gd name="connsiteY13" fmla="*/ 760729 h 4836304"/>
                      <a:gd name="connsiteX14" fmla="*/ 2283308 w 4750195"/>
                      <a:gd name="connsiteY14" fmla="*/ 725975 h 4836304"/>
                      <a:gd name="connsiteX15" fmla="*/ 2100288 w 4750195"/>
                      <a:gd name="connsiteY15" fmla="*/ 359490 h 4836304"/>
                      <a:gd name="connsiteX16" fmla="*/ 2352729 w 4750195"/>
                      <a:gd name="connsiteY16" fmla="*/ 87785 h 4836304"/>
                      <a:gd name="connsiteX17" fmla="*/ 4744300 w 4750195"/>
                      <a:gd name="connsiteY17" fmla="*/ 46239 h 4836304"/>
                      <a:gd name="connsiteX0" fmla="*/ 4744300 w 4749136"/>
                      <a:gd name="connsiteY0" fmla="*/ 46239 h 4836304"/>
                      <a:gd name="connsiteX1" fmla="*/ 2674593 w 4749136"/>
                      <a:gd name="connsiteY1" fmla="*/ 188885 h 4836304"/>
                      <a:gd name="connsiteX2" fmla="*/ 2548371 w 4749136"/>
                      <a:gd name="connsiteY2" fmla="*/ 315259 h 4836304"/>
                      <a:gd name="connsiteX3" fmla="*/ 2939657 w 4749136"/>
                      <a:gd name="connsiteY3" fmla="*/ 833394 h 4836304"/>
                      <a:gd name="connsiteX4" fmla="*/ 2005622 w 4749136"/>
                      <a:gd name="connsiteY4" fmla="*/ 1060867 h 4836304"/>
                      <a:gd name="connsiteX5" fmla="*/ 1169407 w 4749136"/>
                      <a:gd name="connsiteY5" fmla="*/ 1534769 h 4836304"/>
                      <a:gd name="connsiteX6" fmla="*/ 2873389 w 4749136"/>
                      <a:gd name="connsiteY6" fmla="*/ 2166642 h 4836304"/>
                      <a:gd name="connsiteX7" fmla="*/ 3955192 w 4749136"/>
                      <a:gd name="connsiteY7" fmla="*/ 3486932 h 4836304"/>
                      <a:gd name="connsiteX8" fmla="*/ 2623848 w 4749136"/>
                      <a:gd name="connsiteY8" fmla="*/ 4836304 h 4836304"/>
                      <a:gd name="connsiteX9" fmla="*/ 123593 w 4749136"/>
                      <a:gd name="connsiteY9" fmla="*/ 4830417 h 4836304"/>
                      <a:gd name="connsiteX10" fmla="*/ 1229343 w 4749136"/>
                      <a:gd name="connsiteY10" fmla="*/ 4041884 h 4836304"/>
                      <a:gd name="connsiteX11" fmla="*/ 2194951 w 4749136"/>
                      <a:gd name="connsiteY11" fmla="*/ 2656344 h 4836304"/>
                      <a:gd name="connsiteX12" fmla="*/ 206973 w 4749136"/>
                      <a:gd name="connsiteY12" fmla="*/ 1645350 h 4836304"/>
                      <a:gd name="connsiteX13" fmla="*/ 885409 w 4749136"/>
                      <a:gd name="connsiteY13" fmla="*/ 760729 h 4836304"/>
                      <a:gd name="connsiteX14" fmla="*/ 2283308 w 4749136"/>
                      <a:gd name="connsiteY14" fmla="*/ 725975 h 4836304"/>
                      <a:gd name="connsiteX15" fmla="*/ 2100288 w 4749136"/>
                      <a:gd name="connsiteY15" fmla="*/ 359490 h 4836304"/>
                      <a:gd name="connsiteX16" fmla="*/ 2352729 w 4749136"/>
                      <a:gd name="connsiteY16" fmla="*/ 87785 h 4836304"/>
                      <a:gd name="connsiteX17" fmla="*/ 4744300 w 4749136"/>
                      <a:gd name="connsiteY17" fmla="*/ 46239 h 4836304"/>
                      <a:gd name="connsiteX0" fmla="*/ 4744300 w 4903755"/>
                      <a:gd name="connsiteY0" fmla="*/ 46239 h 4836304"/>
                      <a:gd name="connsiteX1" fmla="*/ 4460620 w 4903755"/>
                      <a:gd name="connsiteY1" fmla="*/ 56192 h 4836304"/>
                      <a:gd name="connsiteX2" fmla="*/ 2674593 w 4903755"/>
                      <a:gd name="connsiteY2" fmla="*/ 188885 h 4836304"/>
                      <a:gd name="connsiteX3" fmla="*/ 2548371 w 4903755"/>
                      <a:gd name="connsiteY3" fmla="*/ 315259 h 4836304"/>
                      <a:gd name="connsiteX4" fmla="*/ 2939657 w 4903755"/>
                      <a:gd name="connsiteY4" fmla="*/ 833394 h 4836304"/>
                      <a:gd name="connsiteX5" fmla="*/ 2005622 w 4903755"/>
                      <a:gd name="connsiteY5" fmla="*/ 1060867 h 4836304"/>
                      <a:gd name="connsiteX6" fmla="*/ 1169407 w 4903755"/>
                      <a:gd name="connsiteY6" fmla="*/ 1534769 h 4836304"/>
                      <a:gd name="connsiteX7" fmla="*/ 2873389 w 4903755"/>
                      <a:gd name="connsiteY7" fmla="*/ 2166642 h 4836304"/>
                      <a:gd name="connsiteX8" fmla="*/ 3955192 w 4903755"/>
                      <a:gd name="connsiteY8" fmla="*/ 3486932 h 4836304"/>
                      <a:gd name="connsiteX9" fmla="*/ 2623848 w 4903755"/>
                      <a:gd name="connsiteY9" fmla="*/ 4836304 h 4836304"/>
                      <a:gd name="connsiteX10" fmla="*/ 123593 w 4903755"/>
                      <a:gd name="connsiteY10" fmla="*/ 4830417 h 4836304"/>
                      <a:gd name="connsiteX11" fmla="*/ 1229343 w 4903755"/>
                      <a:gd name="connsiteY11" fmla="*/ 4041884 h 4836304"/>
                      <a:gd name="connsiteX12" fmla="*/ 2194951 w 4903755"/>
                      <a:gd name="connsiteY12" fmla="*/ 2656344 h 4836304"/>
                      <a:gd name="connsiteX13" fmla="*/ 206973 w 4903755"/>
                      <a:gd name="connsiteY13" fmla="*/ 1645350 h 4836304"/>
                      <a:gd name="connsiteX14" fmla="*/ 885409 w 4903755"/>
                      <a:gd name="connsiteY14" fmla="*/ 760729 h 4836304"/>
                      <a:gd name="connsiteX15" fmla="*/ 2283308 w 4903755"/>
                      <a:gd name="connsiteY15" fmla="*/ 725975 h 4836304"/>
                      <a:gd name="connsiteX16" fmla="*/ 2100288 w 4903755"/>
                      <a:gd name="connsiteY16" fmla="*/ 359490 h 4836304"/>
                      <a:gd name="connsiteX17" fmla="*/ 2352729 w 4903755"/>
                      <a:gd name="connsiteY17" fmla="*/ 87785 h 4836304"/>
                      <a:gd name="connsiteX18" fmla="*/ 4744300 w 4903755"/>
                      <a:gd name="connsiteY18" fmla="*/ 46239 h 4836304"/>
                      <a:gd name="connsiteX0" fmla="*/ 4744300 w 5005562"/>
                      <a:gd name="connsiteY0" fmla="*/ 46239 h 4836304"/>
                      <a:gd name="connsiteX1" fmla="*/ 4744617 w 5005562"/>
                      <a:gd name="connsiteY1" fmla="*/ 132017 h 4836304"/>
                      <a:gd name="connsiteX2" fmla="*/ 2674593 w 5005562"/>
                      <a:gd name="connsiteY2" fmla="*/ 188885 h 4836304"/>
                      <a:gd name="connsiteX3" fmla="*/ 2548371 w 5005562"/>
                      <a:gd name="connsiteY3" fmla="*/ 315259 h 4836304"/>
                      <a:gd name="connsiteX4" fmla="*/ 2939657 w 5005562"/>
                      <a:gd name="connsiteY4" fmla="*/ 833394 h 4836304"/>
                      <a:gd name="connsiteX5" fmla="*/ 2005622 w 5005562"/>
                      <a:gd name="connsiteY5" fmla="*/ 1060867 h 4836304"/>
                      <a:gd name="connsiteX6" fmla="*/ 1169407 w 5005562"/>
                      <a:gd name="connsiteY6" fmla="*/ 1534769 h 4836304"/>
                      <a:gd name="connsiteX7" fmla="*/ 2873389 w 5005562"/>
                      <a:gd name="connsiteY7" fmla="*/ 2166642 h 4836304"/>
                      <a:gd name="connsiteX8" fmla="*/ 3955192 w 5005562"/>
                      <a:gd name="connsiteY8" fmla="*/ 3486932 h 4836304"/>
                      <a:gd name="connsiteX9" fmla="*/ 2623848 w 5005562"/>
                      <a:gd name="connsiteY9" fmla="*/ 4836304 h 4836304"/>
                      <a:gd name="connsiteX10" fmla="*/ 123593 w 5005562"/>
                      <a:gd name="connsiteY10" fmla="*/ 4830417 h 4836304"/>
                      <a:gd name="connsiteX11" fmla="*/ 1229343 w 5005562"/>
                      <a:gd name="connsiteY11" fmla="*/ 4041884 h 4836304"/>
                      <a:gd name="connsiteX12" fmla="*/ 2194951 w 5005562"/>
                      <a:gd name="connsiteY12" fmla="*/ 2656344 h 4836304"/>
                      <a:gd name="connsiteX13" fmla="*/ 206973 w 5005562"/>
                      <a:gd name="connsiteY13" fmla="*/ 1645350 h 4836304"/>
                      <a:gd name="connsiteX14" fmla="*/ 885409 w 5005562"/>
                      <a:gd name="connsiteY14" fmla="*/ 760729 h 4836304"/>
                      <a:gd name="connsiteX15" fmla="*/ 2283308 w 5005562"/>
                      <a:gd name="connsiteY15" fmla="*/ 725975 h 4836304"/>
                      <a:gd name="connsiteX16" fmla="*/ 2100288 w 5005562"/>
                      <a:gd name="connsiteY16" fmla="*/ 359490 h 4836304"/>
                      <a:gd name="connsiteX17" fmla="*/ 2352729 w 5005562"/>
                      <a:gd name="connsiteY17" fmla="*/ 87785 h 4836304"/>
                      <a:gd name="connsiteX18" fmla="*/ 4744300 w 5005562"/>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955192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229343 w 4918016"/>
                      <a:gd name="connsiteY11" fmla="*/ 4041884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2194951 w 4918016"/>
                      <a:gd name="connsiteY12" fmla="*/ 2656344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744300 w 4918016"/>
                      <a:gd name="connsiteY0" fmla="*/ 46239 h 4836304"/>
                      <a:gd name="connsiteX1" fmla="*/ 4744617 w 4918016"/>
                      <a:gd name="connsiteY1" fmla="*/ 132017 h 4836304"/>
                      <a:gd name="connsiteX2" fmla="*/ 2674593 w 4918016"/>
                      <a:gd name="connsiteY2" fmla="*/ 188885 h 4836304"/>
                      <a:gd name="connsiteX3" fmla="*/ 2548371 w 4918016"/>
                      <a:gd name="connsiteY3" fmla="*/ 315259 h 4836304"/>
                      <a:gd name="connsiteX4" fmla="*/ 2939657 w 4918016"/>
                      <a:gd name="connsiteY4" fmla="*/ 833394 h 4836304"/>
                      <a:gd name="connsiteX5" fmla="*/ 2005622 w 4918016"/>
                      <a:gd name="connsiteY5" fmla="*/ 1060867 h 4836304"/>
                      <a:gd name="connsiteX6" fmla="*/ 1169407 w 4918016"/>
                      <a:gd name="connsiteY6" fmla="*/ 1534769 h 4836304"/>
                      <a:gd name="connsiteX7" fmla="*/ 2873389 w 4918016"/>
                      <a:gd name="connsiteY7" fmla="*/ 2166642 h 4836304"/>
                      <a:gd name="connsiteX8" fmla="*/ 3852638 w 4918016"/>
                      <a:gd name="connsiteY8" fmla="*/ 3486932 h 4836304"/>
                      <a:gd name="connsiteX9" fmla="*/ 2623848 w 4918016"/>
                      <a:gd name="connsiteY9" fmla="*/ 4836304 h 4836304"/>
                      <a:gd name="connsiteX10" fmla="*/ 123593 w 4918016"/>
                      <a:gd name="connsiteY10" fmla="*/ 4830417 h 4836304"/>
                      <a:gd name="connsiteX11" fmla="*/ 1347675 w 4918016"/>
                      <a:gd name="connsiteY11" fmla="*/ 4136665 h 4836304"/>
                      <a:gd name="connsiteX12" fmla="*/ 1800511 w 4918016"/>
                      <a:gd name="connsiteY12" fmla="*/ 2372002 h 4836304"/>
                      <a:gd name="connsiteX13" fmla="*/ 206973 w 4918016"/>
                      <a:gd name="connsiteY13" fmla="*/ 1645350 h 4836304"/>
                      <a:gd name="connsiteX14" fmla="*/ 885409 w 4918016"/>
                      <a:gd name="connsiteY14" fmla="*/ 760729 h 4836304"/>
                      <a:gd name="connsiteX15" fmla="*/ 2283308 w 4918016"/>
                      <a:gd name="connsiteY15" fmla="*/ 725975 h 4836304"/>
                      <a:gd name="connsiteX16" fmla="*/ 2100288 w 4918016"/>
                      <a:gd name="connsiteY16" fmla="*/ 359490 h 4836304"/>
                      <a:gd name="connsiteX17" fmla="*/ 2352729 w 4918016"/>
                      <a:gd name="connsiteY17" fmla="*/ 87785 h 4836304"/>
                      <a:gd name="connsiteX18" fmla="*/ 4744300 w 4918016"/>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761816 w 4794423"/>
                      <a:gd name="connsiteY14" fmla="*/ 760729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59715 w 4794423"/>
                      <a:gd name="connsiteY15" fmla="*/ 725975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1976695 w 4794423"/>
                      <a:gd name="connsiteY16" fmla="*/ 359490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136048 w 4794423"/>
                      <a:gd name="connsiteY15" fmla="*/ 741771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46239 h 4836304"/>
                      <a:gd name="connsiteX1" fmla="*/ 4621024 w 4794423"/>
                      <a:gd name="connsiteY1" fmla="*/ 132017 h 4836304"/>
                      <a:gd name="connsiteX2" fmla="*/ 2551000 w 4794423"/>
                      <a:gd name="connsiteY2" fmla="*/ 188885 h 4836304"/>
                      <a:gd name="connsiteX3" fmla="*/ 2424778 w 4794423"/>
                      <a:gd name="connsiteY3" fmla="*/ 315259 h 4836304"/>
                      <a:gd name="connsiteX4" fmla="*/ 2816064 w 4794423"/>
                      <a:gd name="connsiteY4" fmla="*/ 833394 h 4836304"/>
                      <a:gd name="connsiteX5" fmla="*/ 1882029 w 4794423"/>
                      <a:gd name="connsiteY5" fmla="*/ 1060867 h 4836304"/>
                      <a:gd name="connsiteX6" fmla="*/ 1045814 w 4794423"/>
                      <a:gd name="connsiteY6" fmla="*/ 1534769 h 4836304"/>
                      <a:gd name="connsiteX7" fmla="*/ 2749796 w 4794423"/>
                      <a:gd name="connsiteY7" fmla="*/ 2166642 h 4836304"/>
                      <a:gd name="connsiteX8" fmla="*/ 3729045 w 4794423"/>
                      <a:gd name="connsiteY8" fmla="*/ 3486932 h 4836304"/>
                      <a:gd name="connsiteX9" fmla="*/ 2500255 w 4794423"/>
                      <a:gd name="connsiteY9" fmla="*/ 4836304 h 4836304"/>
                      <a:gd name="connsiteX10" fmla="*/ 0 w 4794423"/>
                      <a:gd name="connsiteY10" fmla="*/ 4830417 h 4836304"/>
                      <a:gd name="connsiteX11" fmla="*/ 1224082 w 4794423"/>
                      <a:gd name="connsiteY11" fmla="*/ 4136665 h 4836304"/>
                      <a:gd name="connsiteX12" fmla="*/ 1676918 w 4794423"/>
                      <a:gd name="connsiteY12" fmla="*/ 2372002 h 4836304"/>
                      <a:gd name="connsiteX13" fmla="*/ 272711 w 4794423"/>
                      <a:gd name="connsiteY13" fmla="*/ 1613757 h 4836304"/>
                      <a:gd name="connsiteX14" fmla="*/ 414708 w 4794423"/>
                      <a:gd name="connsiteY14" fmla="*/ 1068767 h 4836304"/>
                      <a:gd name="connsiteX15" fmla="*/ 2238603 w 4794423"/>
                      <a:gd name="connsiteY15" fmla="*/ 694380 h 4836304"/>
                      <a:gd name="connsiteX16" fmla="*/ 2055583 w 4794423"/>
                      <a:gd name="connsiteY16" fmla="*/ 391083 h 4836304"/>
                      <a:gd name="connsiteX17" fmla="*/ 2229136 w 4794423"/>
                      <a:gd name="connsiteY17" fmla="*/ 87785 h 4836304"/>
                      <a:gd name="connsiteX18" fmla="*/ 4620707 w 4794423"/>
                      <a:gd name="connsiteY18" fmla="*/ 46239 h 4836304"/>
                      <a:gd name="connsiteX0" fmla="*/ 4620707 w 4794423"/>
                      <a:gd name="connsiteY0" fmla="*/ 14657 h 4804722"/>
                      <a:gd name="connsiteX1" fmla="*/ 4621024 w 4794423"/>
                      <a:gd name="connsiteY1" fmla="*/ 100435 h 4804722"/>
                      <a:gd name="connsiteX2" fmla="*/ 2551000 w 4794423"/>
                      <a:gd name="connsiteY2" fmla="*/ 157303 h 4804722"/>
                      <a:gd name="connsiteX3" fmla="*/ 2424778 w 4794423"/>
                      <a:gd name="connsiteY3" fmla="*/ 283677 h 4804722"/>
                      <a:gd name="connsiteX4" fmla="*/ 2816064 w 4794423"/>
                      <a:gd name="connsiteY4" fmla="*/ 801812 h 4804722"/>
                      <a:gd name="connsiteX5" fmla="*/ 1882029 w 4794423"/>
                      <a:gd name="connsiteY5" fmla="*/ 1029285 h 4804722"/>
                      <a:gd name="connsiteX6" fmla="*/ 1045814 w 4794423"/>
                      <a:gd name="connsiteY6" fmla="*/ 1503187 h 4804722"/>
                      <a:gd name="connsiteX7" fmla="*/ 2749796 w 4794423"/>
                      <a:gd name="connsiteY7" fmla="*/ 2135060 h 4804722"/>
                      <a:gd name="connsiteX8" fmla="*/ 3729045 w 4794423"/>
                      <a:gd name="connsiteY8" fmla="*/ 3455350 h 4804722"/>
                      <a:gd name="connsiteX9" fmla="*/ 2500255 w 4794423"/>
                      <a:gd name="connsiteY9" fmla="*/ 4804722 h 4804722"/>
                      <a:gd name="connsiteX10" fmla="*/ 0 w 4794423"/>
                      <a:gd name="connsiteY10" fmla="*/ 4798835 h 4804722"/>
                      <a:gd name="connsiteX11" fmla="*/ 1224082 w 4794423"/>
                      <a:gd name="connsiteY11" fmla="*/ 4105083 h 4804722"/>
                      <a:gd name="connsiteX12" fmla="*/ 1676918 w 4794423"/>
                      <a:gd name="connsiteY12" fmla="*/ 2340420 h 4804722"/>
                      <a:gd name="connsiteX13" fmla="*/ 272711 w 4794423"/>
                      <a:gd name="connsiteY13" fmla="*/ 1582175 h 4804722"/>
                      <a:gd name="connsiteX14" fmla="*/ 414708 w 4794423"/>
                      <a:gd name="connsiteY14" fmla="*/ 1037185 h 4804722"/>
                      <a:gd name="connsiteX15" fmla="*/ 2238603 w 4794423"/>
                      <a:gd name="connsiteY15" fmla="*/ 662798 h 4804722"/>
                      <a:gd name="connsiteX16" fmla="*/ 2055583 w 4794423"/>
                      <a:gd name="connsiteY16" fmla="*/ 359501 h 4804722"/>
                      <a:gd name="connsiteX17" fmla="*/ 2229136 w 4794423"/>
                      <a:gd name="connsiteY17" fmla="*/ 56203 h 4804722"/>
                      <a:gd name="connsiteX18" fmla="*/ 4620707 w 4794423"/>
                      <a:gd name="connsiteY18" fmla="*/ 14657 h 4804722"/>
                      <a:gd name="connsiteX0" fmla="*/ 4620707 w 4794423"/>
                      <a:gd name="connsiteY0" fmla="*/ 10635 h 4800700"/>
                      <a:gd name="connsiteX1" fmla="*/ 4621024 w 4794423"/>
                      <a:gd name="connsiteY1" fmla="*/ 96413 h 4800700"/>
                      <a:gd name="connsiteX2" fmla="*/ 2551000 w 4794423"/>
                      <a:gd name="connsiteY2" fmla="*/ 153281 h 4800700"/>
                      <a:gd name="connsiteX3" fmla="*/ 2424778 w 4794423"/>
                      <a:gd name="connsiteY3" fmla="*/ 279655 h 4800700"/>
                      <a:gd name="connsiteX4" fmla="*/ 2816064 w 4794423"/>
                      <a:gd name="connsiteY4" fmla="*/ 797790 h 4800700"/>
                      <a:gd name="connsiteX5" fmla="*/ 1882029 w 4794423"/>
                      <a:gd name="connsiteY5" fmla="*/ 1025263 h 4800700"/>
                      <a:gd name="connsiteX6" fmla="*/ 1045814 w 4794423"/>
                      <a:gd name="connsiteY6" fmla="*/ 1499165 h 4800700"/>
                      <a:gd name="connsiteX7" fmla="*/ 2749796 w 4794423"/>
                      <a:gd name="connsiteY7" fmla="*/ 2131038 h 4800700"/>
                      <a:gd name="connsiteX8" fmla="*/ 3729045 w 4794423"/>
                      <a:gd name="connsiteY8" fmla="*/ 3451328 h 4800700"/>
                      <a:gd name="connsiteX9" fmla="*/ 2500255 w 4794423"/>
                      <a:gd name="connsiteY9" fmla="*/ 4800700 h 4800700"/>
                      <a:gd name="connsiteX10" fmla="*/ 0 w 4794423"/>
                      <a:gd name="connsiteY10" fmla="*/ 4794813 h 4800700"/>
                      <a:gd name="connsiteX11" fmla="*/ 1224082 w 4794423"/>
                      <a:gd name="connsiteY11" fmla="*/ 4101061 h 4800700"/>
                      <a:gd name="connsiteX12" fmla="*/ 1676918 w 4794423"/>
                      <a:gd name="connsiteY12" fmla="*/ 2336398 h 4800700"/>
                      <a:gd name="connsiteX13" fmla="*/ 272711 w 4794423"/>
                      <a:gd name="connsiteY13" fmla="*/ 1578153 h 4800700"/>
                      <a:gd name="connsiteX14" fmla="*/ 414708 w 4794423"/>
                      <a:gd name="connsiteY14" fmla="*/ 1033163 h 4800700"/>
                      <a:gd name="connsiteX15" fmla="*/ 2238603 w 4794423"/>
                      <a:gd name="connsiteY15" fmla="*/ 658776 h 4800700"/>
                      <a:gd name="connsiteX16" fmla="*/ 2055583 w 4794423"/>
                      <a:gd name="connsiteY16" fmla="*/ 355479 h 4800700"/>
                      <a:gd name="connsiteX17" fmla="*/ 2229136 w 4794423"/>
                      <a:gd name="connsiteY17" fmla="*/ 52181 h 4800700"/>
                      <a:gd name="connsiteX18" fmla="*/ 4620707 w 4794423"/>
                      <a:gd name="connsiteY18" fmla="*/ 10635 h 4800700"/>
                      <a:gd name="connsiteX0" fmla="*/ 4620707 w 4699318"/>
                      <a:gd name="connsiteY0" fmla="*/ 12249 h 4802314"/>
                      <a:gd name="connsiteX1" fmla="*/ 4621024 w 4699318"/>
                      <a:gd name="connsiteY1" fmla="*/ 98027 h 4802314"/>
                      <a:gd name="connsiteX2" fmla="*/ 2551000 w 4699318"/>
                      <a:gd name="connsiteY2" fmla="*/ 154895 h 4802314"/>
                      <a:gd name="connsiteX3" fmla="*/ 2424778 w 4699318"/>
                      <a:gd name="connsiteY3" fmla="*/ 281269 h 4802314"/>
                      <a:gd name="connsiteX4" fmla="*/ 2816064 w 4699318"/>
                      <a:gd name="connsiteY4" fmla="*/ 799404 h 4802314"/>
                      <a:gd name="connsiteX5" fmla="*/ 1882029 w 4699318"/>
                      <a:gd name="connsiteY5" fmla="*/ 1026877 h 4802314"/>
                      <a:gd name="connsiteX6" fmla="*/ 1045814 w 4699318"/>
                      <a:gd name="connsiteY6" fmla="*/ 1500779 h 4802314"/>
                      <a:gd name="connsiteX7" fmla="*/ 2749796 w 4699318"/>
                      <a:gd name="connsiteY7" fmla="*/ 2132652 h 4802314"/>
                      <a:gd name="connsiteX8" fmla="*/ 3729045 w 4699318"/>
                      <a:gd name="connsiteY8" fmla="*/ 3452942 h 4802314"/>
                      <a:gd name="connsiteX9" fmla="*/ 2500255 w 4699318"/>
                      <a:gd name="connsiteY9" fmla="*/ 4802314 h 4802314"/>
                      <a:gd name="connsiteX10" fmla="*/ 0 w 4699318"/>
                      <a:gd name="connsiteY10" fmla="*/ 4796427 h 4802314"/>
                      <a:gd name="connsiteX11" fmla="*/ 1224082 w 4699318"/>
                      <a:gd name="connsiteY11" fmla="*/ 4102675 h 4802314"/>
                      <a:gd name="connsiteX12" fmla="*/ 1676918 w 4699318"/>
                      <a:gd name="connsiteY12" fmla="*/ 2338012 h 4802314"/>
                      <a:gd name="connsiteX13" fmla="*/ 272711 w 4699318"/>
                      <a:gd name="connsiteY13" fmla="*/ 1579767 h 4802314"/>
                      <a:gd name="connsiteX14" fmla="*/ 414708 w 4699318"/>
                      <a:gd name="connsiteY14" fmla="*/ 1034777 h 4802314"/>
                      <a:gd name="connsiteX15" fmla="*/ 2238603 w 4699318"/>
                      <a:gd name="connsiteY15" fmla="*/ 660390 h 4802314"/>
                      <a:gd name="connsiteX16" fmla="*/ 2055583 w 4699318"/>
                      <a:gd name="connsiteY16" fmla="*/ 357093 h 4802314"/>
                      <a:gd name="connsiteX17" fmla="*/ 2229136 w 4699318"/>
                      <a:gd name="connsiteY17" fmla="*/ 53795 h 4802314"/>
                      <a:gd name="connsiteX18" fmla="*/ 4620707 w 4699318"/>
                      <a:gd name="connsiteY18" fmla="*/ 12249 h 4802314"/>
                      <a:gd name="connsiteX0" fmla="*/ 4620707 w 4658573"/>
                      <a:gd name="connsiteY0" fmla="*/ 10635 h 4800700"/>
                      <a:gd name="connsiteX1" fmla="*/ 4621024 w 4658573"/>
                      <a:gd name="connsiteY1" fmla="*/ 96413 h 4800700"/>
                      <a:gd name="connsiteX2" fmla="*/ 2551000 w 4658573"/>
                      <a:gd name="connsiteY2" fmla="*/ 153281 h 4800700"/>
                      <a:gd name="connsiteX3" fmla="*/ 2424778 w 4658573"/>
                      <a:gd name="connsiteY3" fmla="*/ 279655 h 4800700"/>
                      <a:gd name="connsiteX4" fmla="*/ 2816064 w 4658573"/>
                      <a:gd name="connsiteY4" fmla="*/ 797790 h 4800700"/>
                      <a:gd name="connsiteX5" fmla="*/ 1882029 w 4658573"/>
                      <a:gd name="connsiteY5" fmla="*/ 1025263 h 4800700"/>
                      <a:gd name="connsiteX6" fmla="*/ 1045814 w 4658573"/>
                      <a:gd name="connsiteY6" fmla="*/ 1499165 h 4800700"/>
                      <a:gd name="connsiteX7" fmla="*/ 2749796 w 4658573"/>
                      <a:gd name="connsiteY7" fmla="*/ 2131038 h 4800700"/>
                      <a:gd name="connsiteX8" fmla="*/ 3729045 w 4658573"/>
                      <a:gd name="connsiteY8" fmla="*/ 3451328 h 4800700"/>
                      <a:gd name="connsiteX9" fmla="*/ 2500255 w 4658573"/>
                      <a:gd name="connsiteY9" fmla="*/ 4800700 h 4800700"/>
                      <a:gd name="connsiteX10" fmla="*/ 0 w 4658573"/>
                      <a:gd name="connsiteY10" fmla="*/ 4794813 h 4800700"/>
                      <a:gd name="connsiteX11" fmla="*/ 1224082 w 4658573"/>
                      <a:gd name="connsiteY11" fmla="*/ 4101061 h 4800700"/>
                      <a:gd name="connsiteX12" fmla="*/ 1676918 w 4658573"/>
                      <a:gd name="connsiteY12" fmla="*/ 2336398 h 4800700"/>
                      <a:gd name="connsiteX13" fmla="*/ 272711 w 4658573"/>
                      <a:gd name="connsiteY13" fmla="*/ 1578153 h 4800700"/>
                      <a:gd name="connsiteX14" fmla="*/ 414708 w 4658573"/>
                      <a:gd name="connsiteY14" fmla="*/ 1033163 h 4800700"/>
                      <a:gd name="connsiteX15" fmla="*/ 2238603 w 4658573"/>
                      <a:gd name="connsiteY15" fmla="*/ 658776 h 4800700"/>
                      <a:gd name="connsiteX16" fmla="*/ 2055583 w 4658573"/>
                      <a:gd name="connsiteY16" fmla="*/ 355479 h 4800700"/>
                      <a:gd name="connsiteX17" fmla="*/ 2229136 w 4658573"/>
                      <a:gd name="connsiteY17" fmla="*/ 52181 h 4800700"/>
                      <a:gd name="connsiteX18" fmla="*/ 4620707 w 4658573"/>
                      <a:gd name="connsiteY18" fmla="*/ 10635 h 4800700"/>
                      <a:gd name="connsiteX0" fmla="*/ 4620707 w 4625437"/>
                      <a:gd name="connsiteY0" fmla="*/ 10635 h 4800700"/>
                      <a:gd name="connsiteX1" fmla="*/ 4621024 w 4625437"/>
                      <a:gd name="connsiteY1" fmla="*/ 96413 h 4800700"/>
                      <a:gd name="connsiteX2" fmla="*/ 2551000 w 4625437"/>
                      <a:gd name="connsiteY2" fmla="*/ 153281 h 4800700"/>
                      <a:gd name="connsiteX3" fmla="*/ 2424778 w 4625437"/>
                      <a:gd name="connsiteY3" fmla="*/ 279655 h 4800700"/>
                      <a:gd name="connsiteX4" fmla="*/ 2816064 w 4625437"/>
                      <a:gd name="connsiteY4" fmla="*/ 797790 h 4800700"/>
                      <a:gd name="connsiteX5" fmla="*/ 1882029 w 4625437"/>
                      <a:gd name="connsiteY5" fmla="*/ 1025263 h 4800700"/>
                      <a:gd name="connsiteX6" fmla="*/ 1045814 w 4625437"/>
                      <a:gd name="connsiteY6" fmla="*/ 1499165 h 4800700"/>
                      <a:gd name="connsiteX7" fmla="*/ 2749796 w 4625437"/>
                      <a:gd name="connsiteY7" fmla="*/ 2131038 h 4800700"/>
                      <a:gd name="connsiteX8" fmla="*/ 3729045 w 4625437"/>
                      <a:gd name="connsiteY8" fmla="*/ 3451328 h 4800700"/>
                      <a:gd name="connsiteX9" fmla="*/ 2500255 w 4625437"/>
                      <a:gd name="connsiteY9" fmla="*/ 4800700 h 4800700"/>
                      <a:gd name="connsiteX10" fmla="*/ 0 w 4625437"/>
                      <a:gd name="connsiteY10" fmla="*/ 4794813 h 4800700"/>
                      <a:gd name="connsiteX11" fmla="*/ 1224082 w 4625437"/>
                      <a:gd name="connsiteY11" fmla="*/ 4101061 h 4800700"/>
                      <a:gd name="connsiteX12" fmla="*/ 1676918 w 4625437"/>
                      <a:gd name="connsiteY12" fmla="*/ 2336398 h 4800700"/>
                      <a:gd name="connsiteX13" fmla="*/ 272711 w 4625437"/>
                      <a:gd name="connsiteY13" fmla="*/ 1578153 h 4800700"/>
                      <a:gd name="connsiteX14" fmla="*/ 414708 w 4625437"/>
                      <a:gd name="connsiteY14" fmla="*/ 1033163 h 4800700"/>
                      <a:gd name="connsiteX15" fmla="*/ 2238603 w 4625437"/>
                      <a:gd name="connsiteY15" fmla="*/ 658776 h 4800700"/>
                      <a:gd name="connsiteX16" fmla="*/ 2055583 w 4625437"/>
                      <a:gd name="connsiteY16" fmla="*/ 355479 h 4800700"/>
                      <a:gd name="connsiteX17" fmla="*/ 2229136 w 4625437"/>
                      <a:gd name="connsiteY17" fmla="*/ 52181 h 4800700"/>
                      <a:gd name="connsiteX18" fmla="*/ 4620707 w 4625437"/>
                      <a:gd name="connsiteY18" fmla="*/ 10635 h 4800700"/>
                      <a:gd name="connsiteX0" fmla="*/ 4654234 w 4655387"/>
                      <a:gd name="connsiteY0" fmla="*/ 10635 h 4800700"/>
                      <a:gd name="connsiteX1" fmla="*/ 4621024 w 4655387"/>
                      <a:gd name="connsiteY1" fmla="*/ 96413 h 4800700"/>
                      <a:gd name="connsiteX2" fmla="*/ 2551000 w 4655387"/>
                      <a:gd name="connsiteY2" fmla="*/ 153281 h 4800700"/>
                      <a:gd name="connsiteX3" fmla="*/ 2424778 w 4655387"/>
                      <a:gd name="connsiteY3" fmla="*/ 279655 h 4800700"/>
                      <a:gd name="connsiteX4" fmla="*/ 2816064 w 4655387"/>
                      <a:gd name="connsiteY4" fmla="*/ 797790 h 4800700"/>
                      <a:gd name="connsiteX5" fmla="*/ 1882029 w 4655387"/>
                      <a:gd name="connsiteY5" fmla="*/ 1025263 h 4800700"/>
                      <a:gd name="connsiteX6" fmla="*/ 1045814 w 4655387"/>
                      <a:gd name="connsiteY6" fmla="*/ 1499165 h 4800700"/>
                      <a:gd name="connsiteX7" fmla="*/ 2749796 w 4655387"/>
                      <a:gd name="connsiteY7" fmla="*/ 2131038 h 4800700"/>
                      <a:gd name="connsiteX8" fmla="*/ 3729045 w 4655387"/>
                      <a:gd name="connsiteY8" fmla="*/ 3451328 h 4800700"/>
                      <a:gd name="connsiteX9" fmla="*/ 2500255 w 4655387"/>
                      <a:gd name="connsiteY9" fmla="*/ 4800700 h 4800700"/>
                      <a:gd name="connsiteX10" fmla="*/ 0 w 4655387"/>
                      <a:gd name="connsiteY10" fmla="*/ 4794813 h 4800700"/>
                      <a:gd name="connsiteX11" fmla="*/ 1224082 w 4655387"/>
                      <a:gd name="connsiteY11" fmla="*/ 4101061 h 4800700"/>
                      <a:gd name="connsiteX12" fmla="*/ 1676918 w 4655387"/>
                      <a:gd name="connsiteY12" fmla="*/ 2336398 h 4800700"/>
                      <a:gd name="connsiteX13" fmla="*/ 272711 w 4655387"/>
                      <a:gd name="connsiteY13" fmla="*/ 1578153 h 4800700"/>
                      <a:gd name="connsiteX14" fmla="*/ 414708 w 4655387"/>
                      <a:gd name="connsiteY14" fmla="*/ 1033163 h 4800700"/>
                      <a:gd name="connsiteX15" fmla="*/ 2238603 w 4655387"/>
                      <a:gd name="connsiteY15" fmla="*/ 658776 h 4800700"/>
                      <a:gd name="connsiteX16" fmla="*/ 2055583 w 4655387"/>
                      <a:gd name="connsiteY16" fmla="*/ 355479 h 4800700"/>
                      <a:gd name="connsiteX17" fmla="*/ 2229136 w 4655387"/>
                      <a:gd name="connsiteY17" fmla="*/ 52181 h 4800700"/>
                      <a:gd name="connsiteX18" fmla="*/ 4654234 w 4655387"/>
                      <a:gd name="connsiteY18" fmla="*/ 10635 h 4800700"/>
                      <a:gd name="connsiteX0" fmla="*/ 4654234 w 4659845"/>
                      <a:gd name="connsiteY0" fmla="*/ 10635 h 4800700"/>
                      <a:gd name="connsiteX1" fmla="*/ 4656523 w 4659845"/>
                      <a:gd name="connsiteY1" fmla="*/ 90489 h 4800700"/>
                      <a:gd name="connsiteX2" fmla="*/ 2551000 w 4659845"/>
                      <a:gd name="connsiteY2" fmla="*/ 153281 h 4800700"/>
                      <a:gd name="connsiteX3" fmla="*/ 2424778 w 4659845"/>
                      <a:gd name="connsiteY3" fmla="*/ 279655 h 4800700"/>
                      <a:gd name="connsiteX4" fmla="*/ 2816064 w 4659845"/>
                      <a:gd name="connsiteY4" fmla="*/ 797790 h 4800700"/>
                      <a:gd name="connsiteX5" fmla="*/ 1882029 w 4659845"/>
                      <a:gd name="connsiteY5" fmla="*/ 1025263 h 4800700"/>
                      <a:gd name="connsiteX6" fmla="*/ 1045814 w 4659845"/>
                      <a:gd name="connsiteY6" fmla="*/ 1499165 h 4800700"/>
                      <a:gd name="connsiteX7" fmla="*/ 2749796 w 4659845"/>
                      <a:gd name="connsiteY7" fmla="*/ 2131038 h 4800700"/>
                      <a:gd name="connsiteX8" fmla="*/ 3729045 w 4659845"/>
                      <a:gd name="connsiteY8" fmla="*/ 3451328 h 4800700"/>
                      <a:gd name="connsiteX9" fmla="*/ 2500255 w 4659845"/>
                      <a:gd name="connsiteY9" fmla="*/ 4800700 h 4800700"/>
                      <a:gd name="connsiteX10" fmla="*/ 0 w 4659845"/>
                      <a:gd name="connsiteY10" fmla="*/ 4794813 h 4800700"/>
                      <a:gd name="connsiteX11" fmla="*/ 1224082 w 4659845"/>
                      <a:gd name="connsiteY11" fmla="*/ 4101061 h 4800700"/>
                      <a:gd name="connsiteX12" fmla="*/ 1676918 w 4659845"/>
                      <a:gd name="connsiteY12" fmla="*/ 2336398 h 4800700"/>
                      <a:gd name="connsiteX13" fmla="*/ 272711 w 4659845"/>
                      <a:gd name="connsiteY13" fmla="*/ 1578153 h 4800700"/>
                      <a:gd name="connsiteX14" fmla="*/ 414708 w 4659845"/>
                      <a:gd name="connsiteY14" fmla="*/ 1033163 h 4800700"/>
                      <a:gd name="connsiteX15" fmla="*/ 2238603 w 4659845"/>
                      <a:gd name="connsiteY15" fmla="*/ 658776 h 4800700"/>
                      <a:gd name="connsiteX16" fmla="*/ 2055583 w 4659845"/>
                      <a:gd name="connsiteY16" fmla="*/ 355479 h 4800700"/>
                      <a:gd name="connsiteX17" fmla="*/ 2229136 w 4659845"/>
                      <a:gd name="connsiteY17" fmla="*/ 52181 h 4800700"/>
                      <a:gd name="connsiteX18" fmla="*/ 4654234 w 4659845"/>
                      <a:gd name="connsiteY18" fmla="*/ 10635 h 4800700"/>
                      <a:gd name="connsiteX0" fmla="*/ 4654234 w 4659845"/>
                      <a:gd name="connsiteY0" fmla="*/ 10080 h 4804094"/>
                      <a:gd name="connsiteX1" fmla="*/ 4656523 w 4659845"/>
                      <a:gd name="connsiteY1" fmla="*/ 93883 h 4804094"/>
                      <a:gd name="connsiteX2" fmla="*/ 2551000 w 4659845"/>
                      <a:gd name="connsiteY2" fmla="*/ 156675 h 4804094"/>
                      <a:gd name="connsiteX3" fmla="*/ 2424778 w 4659845"/>
                      <a:gd name="connsiteY3" fmla="*/ 283049 h 4804094"/>
                      <a:gd name="connsiteX4" fmla="*/ 2816064 w 4659845"/>
                      <a:gd name="connsiteY4" fmla="*/ 801184 h 4804094"/>
                      <a:gd name="connsiteX5" fmla="*/ 1882029 w 4659845"/>
                      <a:gd name="connsiteY5" fmla="*/ 1028657 h 4804094"/>
                      <a:gd name="connsiteX6" fmla="*/ 1045814 w 4659845"/>
                      <a:gd name="connsiteY6" fmla="*/ 1502559 h 4804094"/>
                      <a:gd name="connsiteX7" fmla="*/ 2749796 w 4659845"/>
                      <a:gd name="connsiteY7" fmla="*/ 2134432 h 4804094"/>
                      <a:gd name="connsiteX8" fmla="*/ 3729045 w 4659845"/>
                      <a:gd name="connsiteY8" fmla="*/ 3454722 h 4804094"/>
                      <a:gd name="connsiteX9" fmla="*/ 2500255 w 4659845"/>
                      <a:gd name="connsiteY9" fmla="*/ 4804094 h 4804094"/>
                      <a:gd name="connsiteX10" fmla="*/ 0 w 4659845"/>
                      <a:gd name="connsiteY10" fmla="*/ 4798207 h 4804094"/>
                      <a:gd name="connsiteX11" fmla="*/ 1224082 w 4659845"/>
                      <a:gd name="connsiteY11" fmla="*/ 4104455 h 4804094"/>
                      <a:gd name="connsiteX12" fmla="*/ 1676918 w 4659845"/>
                      <a:gd name="connsiteY12" fmla="*/ 2339792 h 4804094"/>
                      <a:gd name="connsiteX13" fmla="*/ 272711 w 4659845"/>
                      <a:gd name="connsiteY13" fmla="*/ 1581547 h 4804094"/>
                      <a:gd name="connsiteX14" fmla="*/ 414708 w 4659845"/>
                      <a:gd name="connsiteY14" fmla="*/ 1036557 h 4804094"/>
                      <a:gd name="connsiteX15" fmla="*/ 2238603 w 4659845"/>
                      <a:gd name="connsiteY15" fmla="*/ 662170 h 4804094"/>
                      <a:gd name="connsiteX16" fmla="*/ 2055583 w 4659845"/>
                      <a:gd name="connsiteY16" fmla="*/ 358873 h 4804094"/>
                      <a:gd name="connsiteX17" fmla="*/ 2229136 w 4659845"/>
                      <a:gd name="connsiteY17" fmla="*/ 55575 h 4804094"/>
                      <a:gd name="connsiteX18" fmla="*/ 4654234 w 4659845"/>
                      <a:gd name="connsiteY18" fmla="*/ 10080 h 4804094"/>
                      <a:gd name="connsiteX0" fmla="*/ 4654234 w 4658508"/>
                      <a:gd name="connsiteY0" fmla="*/ 10080 h 4804094"/>
                      <a:gd name="connsiteX1" fmla="*/ 4656523 w 4658508"/>
                      <a:gd name="connsiteY1" fmla="*/ 93883 h 4804094"/>
                      <a:gd name="connsiteX2" fmla="*/ 2551000 w 4658508"/>
                      <a:gd name="connsiteY2" fmla="*/ 156675 h 4804094"/>
                      <a:gd name="connsiteX3" fmla="*/ 2424778 w 4658508"/>
                      <a:gd name="connsiteY3" fmla="*/ 283049 h 4804094"/>
                      <a:gd name="connsiteX4" fmla="*/ 2816064 w 4658508"/>
                      <a:gd name="connsiteY4" fmla="*/ 801184 h 4804094"/>
                      <a:gd name="connsiteX5" fmla="*/ 1882029 w 4658508"/>
                      <a:gd name="connsiteY5" fmla="*/ 1028657 h 4804094"/>
                      <a:gd name="connsiteX6" fmla="*/ 1045814 w 4658508"/>
                      <a:gd name="connsiteY6" fmla="*/ 1502559 h 4804094"/>
                      <a:gd name="connsiteX7" fmla="*/ 2749796 w 4658508"/>
                      <a:gd name="connsiteY7" fmla="*/ 2134432 h 4804094"/>
                      <a:gd name="connsiteX8" fmla="*/ 3729045 w 4658508"/>
                      <a:gd name="connsiteY8" fmla="*/ 3454722 h 4804094"/>
                      <a:gd name="connsiteX9" fmla="*/ 2500255 w 4658508"/>
                      <a:gd name="connsiteY9" fmla="*/ 4804094 h 4804094"/>
                      <a:gd name="connsiteX10" fmla="*/ 0 w 4658508"/>
                      <a:gd name="connsiteY10" fmla="*/ 4798207 h 4804094"/>
                      <a:gd name="connsiteX11" fmla="*/ 1224082 w 4658508"/>
                      <a:gd name="connsiteY11" fmla="*/ 4104455 h 4804094"/>
                      <a:gd name="connsiteX12" fmla="*/ 1676918 w 4658508"/>
                      <a:gd name="connsiteY12" fmla="*/ 2339792 h 4804094"/>
                      <a:gd name="connsiteX13" fmla="*/ 272711 w 4658508"/>
                      <a:gd name="connsiteY13" fmla="*/ 1581547 h 4804094"/>
                      <a:gd name="connsiteX14" fmla="*/ 414708 w 4658508"/>
                      <a:gd name="connsiteY14" fmla="*/ 1036557 h 4804094"/>
                      <a:gd name="connsiteX15" fmla="*/ 2238603 w 4658508"/>
                      <a:gd name="connsiteY15" fmla="*/ 662170 h 4804094"/>
                      <a:gd name="connsiteX16" fmla="*/ 2055583 w 4658508"/>
                      <a:gd name="connsiteY16" fmla="*/ 358873 h 4804094"/>
                      <a:gd name="connsiteX17" fmla="*/ 2229136 w 4658508"/>
                      <a:gd name="connsiteY17" fmla="*/ 55575 h 4804094"/>
                      <a:gd name="connsiteX18" fmla="*/ 4654234 w 4658508"/>
                      <a:gd name="connsiteY18" fmla="*/ 10080 h 4804094"/>
                      <a:gd name="connsiteX0" fmla="*/ 4654234 w 4658508"/>
                      <a:gd name="connsiteY0" fmla="*/ 10080 h 4804094"/>
                      <a:gd name="connsiteX1" fmla="*/ 4656523 w 4658508"/>
                      <a:gd name="connsiteY1" fmla="*/ 93883 h 4804094"/>
                      <a:gd name="connsiteX2" fmla="*/ 2551000 w 4658508"/>
                      <a:gd name="connsiteY2" fmla="*/ 156675 h 4804094"/>
                      <a:gd name="connsiteX3" fmla="*/ 2424778 w 4658508"/>
                      <a:gd name="connsiteY3" fmla="*/ 283049 h 4804094"/>
                      <a:gd name="connsiteX4" fmla="*/ 2816064 w 4658508"/>
                      <a:gd name="connsiteY4" fmla="*/ 801184 h 4804094"/>
                      <a:gd name="connsiteX5" fmla="*/ 1882029 w 4658508"/>
                      <a:gd name="connsiteY5" fmla="*/ 1028657 h 4804094"/>
                      <a:gd name="connsiteX6" fmla="*/ 1045814 w 4658508"/>
                      <a:gd name="connsiteY6" fmla="*/ 1502559 h 4804094"/>
                      <a:gd name="connsiteX7" fmla="*/ 2749796 w 4658508"/>
                      <a:gd name="connsiteY7" fmla="*/ 2134432 h 4804094"/>
                      <a:gd name="connsiteX8" fmla="*/ 3729045 w 4658508"/>
                      <a:gd name="connsiteY8" fmla="*/ 3454722 h 4804094"/>
                      <a:gd name="connsiteX9" fmla="*/ 2500255 w 4658508"/>
                      <a:gd name="connsiteY9" fmla="*/ 4804094 h 4804094"/>
                      <a:gd name="connsiteX10" fmla="*/ 0 w 4658508"/>
                      <a:gd name="connsiteY10" fmla="*/ 4798207 h 4804094"/>
                      <a:gd name="connsiteX11" fmla="*/ 1224082 w 4658508"/>
                      <a:gd name="connsiteY11" fmla="*/ 4104455 h 4804094"/>
                      <a:gd name="connsiteX12" fmla="*/ 1676918 w 4658508"/>
                      <a:gd name="connsiteY12" fmla="*/ 2339792 h 4804094"/>
                      <a:gd name="connsiteX13" fmla="*/ 272711 w 4658508"/>
                      <a:gd name="connsiteY13" fmla="*/ 1581547 h 4804094"/>
                      <a:gd name="connsiteX14" fmla="*/ 414708 w 4658508"/>
                      <a:gd name="connsiteY14" fmla="*/ 1036557 h 4804094"/>
                      <a:gd name="connsiteX15" fmla="*/ 2238603 w 4658508"/>
                      <a:gd name="connsiteY15" fmla="*/ 662170 h 4804094"/>
                      <a:gd name="connsiteX16" fmla="*/ 2055583 w 4658508"/>
                      <a:gd name="connsiteY16" fmla="*/ 358873 h 4804094"/>
                      <a:gd name="connsiteX17" fmla="*/ 2229136 w 4658508"/>
                      <a:gd name="connsiteY17" fmla="*/ 55575 h 4804094"/>
                      <a:gd name="connsiteX18" fmla="*/ 4654234 w 4658508"/>
                      <a:gd name="connsiteY18" fmla="*/ 10080 h 480409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551000 w 4658508"/>
                      <a:gd name="connsiteY2" fmla="*/ 146595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38603 w 4658508"/>
                      <a:gd name="connsiteY15" fmla="*/ 652090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16064 w 4658508"/>
                      <a:gd name="connsiteY4" fmla="*/ 791104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89036 w 4658508"/>
                      <a:gd name="connsiteY4" fmla="*/ 710146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89036 w 4658508"/>
                      <a:gd name="connsiteY4" fmla="*/ 710146 h 4794014"/>
                      <a:gd name="connsiteX5" fmla="*/ 1882029 w 4658508"/>
                      <a:gd name="connsiteY5" fmla="*/ 1018577 h 4794014"/>
                      <a:gd name="connsiteX6" fmla="*/ 1045814 w 4658508"/>
                      <a:gd name="connsiteY6" fmla="*/ 1492479 h 4794014"/>
                      <a:gd name="connsiteX7" fmla="*/ 2749796 w 4658508"/>
                      <a:gd name="connsiteY7" fmla="*/ 2124352 h 4794014"/>
                      <a:gd name="connsiteX8" fmla="*/ 3729045 w 4658508"/>
                      <a:gd name="connsiteY8" fmla="*/ 3444642 h 4794014"/>
                      <a:gd name="connsiteX9" fmla="*/ 2500255 w 4658508"/>
                      <a:gd name="connsiteY9" fmla="*/ 4794014 h 4794014"/>
                      <a:gd name="connsiteX10" fmla="*/ 0 w 4658508"/>
                      <a:gd name="connsiteY10" fmla="*/ 4788127 h 4794014"/>
                      <a:gd name="connsiteX11" fmla="*/ 1224082 w 4658508"/>
                      <a:gd name="connsiteY11" fmla="*/ 4094375 h 4794014"/>
                      <a:gd name="connsiteX12" fmla="*/ 1676918 w 4658508"/>
                      <a:gd name="connsiteY12" fmla="*/ 2329712 h 4794014"/>
                      <a:gd name="connsiteX13" fmla="*/ 272711 w 4658508"/>
                      <a:gd name="connsiteY13" fmla="*/ 1571467 h 4794014"/>
                      <a:gd name="connsiteX14" fmla="*/ 414708 w 4658508"/>
                      <a:gd name="connsiteY14" fmla="*/ 1026477 h 4794014"/>
                      <a:gd name="connsiteX15" fmla="*/ 2250436 w 4658508"/>
                      <a:gd name="connsiteY15" fmla="*/ 669862 h 4794014"/>
                      <a:gd name="connsiteX16" fmla="*/ 2055583 w 4658508"/>
                      <a:gd name="connsiteY16" fmla="*/ 348793 h 4794014"/>
                      <a:gd name="connsiteX17" fmla="*/ 2229136 w 4658508"/>
                      <a:gd name="connsiteY17" fmla="*/ 45495 h 4794014"/>
                      <a:gd name="connsiteX18" fmla="*/ 4654234 w 4658508"/>
                      <a:gd name="connsiteY18"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755715 w 4658508"/>
                      <a:gd name="connsiteY4" fmla="*/ 325494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45814 w 4658508"/>
                      <a:gd name="connsiteY7" fmla="*/ 1492479 h 4794014"/>
                      <a:gd name="connsiteX8" fmla="*/ 2749796 w 4658508"/>
                      <a:gd name="connsiteY8" fmla="*/ 2124352 h 4794014"/>
                      <a:gd name="connsiteX9" fmla="*/ 3729045 w 4658508"/>
                      <a:gd name="connsiteY9" fmla="*/ 3444642 h 4794014"/>
                      <a:gd name="connsiteX10" fmla="*/ 2500255 w 4658508"/>
                      <a:gd name="connsiteY10" fmla="*/ 4794014 h 4794014"/>
                      <a:gd name="connsiteX11" fmla="*/ 0 w 4658508"/>
                      <a:gd name="connsiteY11" fmla="*/ 4788127 h 4794014"/>
                      <a:gd name="connsiteX12" fmla="*/ 1224082 w 4658508"/>
                      <a:gd name="connsiteY12" fmla="*/ 4094375 h 4794014"/>
                      <a:gd name="connsiteX13" fmla="*/ 1676918 w 4658508"/>
                      <a:gd name="connsiteY13" fmla="*/ 2329712 h 4794014"/>
                      <a:gd name="connsiteX14" fmla="*/ 272711 w 4658508"/>
                      <a:gd name="connsiteY14" fmla="*/ 1571467 h 4794014"/>
                      <a:gd name="connsiteX15" fmla="*/ 414708 w 4658508"/>
                      <a:gd name="connsiteY15" fmla="*/ 1026477 h 4794014"/>
                      <a:gd name="connsiteX16" fmla="*/ 2250436 w 4658508"/>
                      <a:gd name="connsiteY16" fmla="*/ 669862 h 4794014"/>
                      <a:gd name="connsiteX17" fmla="*/ 2055583 w 4658508"/>
                      <a:gd name="connsiteY17" fmla="*/ 348793 h 4794014"/>
                      <a:gd name="connsiteX18" fmla="*/ 2229136 w 4658508"/>
                      <a:gd name="connsiteY18" fmla="*/ 45495 h 4794014"/>
                      <a:gd name="connsiteX19" fmla="*/ 4654234 w 4658508"/>
                      <a:gd name="connsiteY19"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254868 w 4658508"/>
                      <a:gd name="connsiteY7" fmla="*/ 1200242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45814 w 4658508"/>
                      <a:gd name="connsiteY8" fmla="*/ 1492479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49796 w 4658508"/>
                      <a:gd name="connsiteY9" fmla="*/ 2124352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1676918 w 4658508"/>
                      <a:gd name="connsiteY14" fmla="*/ 2329712 h 4794014"/>
                      <a:gd name="connsiteX15" fmla="*/ 272711 w 4658508"/>
                      <a:gd name="connsiteY15" fmla="*/ 1571467 h 4794014"/>
                      <a:gd name="connsiteX16" fmla="*/ 414708 w 4658508"/>
                      <a:gd name="connsiteY16" fmla="*/ 1026477 h 4794014"/>
                      <a:gd name="connsiteX17" fmla="*/ 2250436 w 4658508"/>
                      <a:gd name="connsiteY17" fmla="*/ 669862 h 4794014"/>
                      <a:gd name="connsiteX18" fmla="*/ 2055583 w 4658508"/>
                      <a:gd name="connsiteY18" fmla="*/ 348793 h 4794014"/>
                      <a:gd name="connsiteX19" fmla="*/ 2229136 w 4658508"/>
                      <a:gd name="connsiteY19" fmla="*/ 45495 h 4794014"/>
                      <a:gd name="connsiteX20" fmla="*/ 4654234 w 4658508"/>
                      <a:gd name="connsiteY20"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1676918 w 4658508"/>
                      <a:gd name="connsiteY15" fmla="*/ 2329712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29137 w 4658508"/>
                      <a:gd name="connsiteY14" fmla="*/ 3459185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094375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29045 w 4658508"/>
                      <a:gd name="connsiteY10" fmla="*/ 3444642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794014"/>
                      <a:gd name="connsiteX1" fmla="*/ 4656523 w 4658508"/>
                      <a:gd name="connsiteY1" fmla="*/ 83803 h 4794014"/>
                      <a:gd name="connsiteX2" fmla="*/ 2446474 w 4658508"/>
                      <a:gd name="connsiteY2" fmla="*/ 154494 h 4794014"/>
                      <a:gd name="connsiteX3" fmla="*/ 2424778 w 4658508"/>
                      <a:gd name="connsiteY3" fmla="*/ 272969 h 4794014"/>
                      <a:gd name="connsiteX4" fmla="*/ 2830659 w 4658508"/>
                      <a:gd name="connsiteY4" fmla="*/ 368935 h 4794014"/>
                      <a:gd name="connsiteX5" fmla="*/ 2889036 w 4658508"/>
                      <a:gd name="connsiteY5" fmla="*/ 710146 h 4794014"/>
                      <a:gd name="connsiteX6" fmla="*/ 1882029 w 4658508"/>
                      <a:gd name="connsiteY6" fmla="*/ 1018577 h 4794014"/>
                      <a:gd name="connsiteX7" fmla="*/ 1069482 w 4658508"/>
                      <a:gd name="connsiteY7" fmla="*/ 1139029 h 4794014"/>
                      <a:gd name="connsiteX8" fmla="*/ 1020175 w 4658508"/>
                      <a:gd name="connsiteY8" fmla="*/ 1464834 h 4794014"/>
                      <a:gd name="connsiteX9" fmla="*/ 2731389 w 4658508"/>
                      <a:gd name="connsiteY9" fmla="*/ 2190173 h 4794014"/>
                      <a:gd name="connsiteX10" fmla="*/ 3744823 w 4658508"/>
                      <a:gd name="connsiteY10" fmla="*/ 3434111 h 4794014"/>
                      <a:gd name="connsiteX11" fmla="*/ 2500255 w 4658508"/>
                      <a:gd name="connsiteY11" fmla="*/ 4794014 h 4794014"/>
                      <a:gd name="connsiteX12" fmla="*/ 0 w 4658508"/>
                      <a:gd name="connsiteY12" fmla="*/ 4788127 h 4794014"/>
                      <a:gd name="connsiteX13" fmla="*/ 1224082 w 4658508"/>
                      <a:gd name="connsiteY13" fmla="*/ 4110172 h 4794014"/>
                      <a:gd name="connsiteX14" fmla="*/ 2234396 w 4658508"/>
                      <a:gd name="connsiteY14" fmla="*/ 3464451 h 4794014"/>
                      <a:gd name="connsiteX15" fmla="*/ 2134469 w 4658508"/>
                      <a:gd name="connsiteY15" fmla="*/ 2540336 h 4794014"/>
                      <a:gd name="connsiteX16" fmla="*/ 272711 w 4658508"/>
                      <a:gd name="connsiteY16" fmla="*/ 1571467 h 4794014"/>
                      <a:gd name="connsiteX17" fmla="*/ 414708 w 4658508"/>
                      <a:gd name="connsiteY17" fmla="*/ 1026477 h 4794014"/>
                      <a:gd name="connsiteX18" fmla="*/ 2250436 w 4658508"/>
                      <a:gd name="connsiteY18" fmla="*/ 669862 h 4794014"/>
                      <a:gd name="connsiteX19" fmla="*/ 2055583 w 4658508"/>
                      <a:gd name="connsiteY19" fmla="*/ 348793 h 4794014"/>
                      <a:gd name="connsiteX20" fmla="*/ 2229136 w 4658508"/>
                      <a:gd name="connsiteY20" fmla="*/ 45495 h 4794014"/>
                      <a:gd name="connsiteX21" fmla="*/ 4654234 w 4658508"/>
                      <a:gd name="connsiteY21" fmla="*/ 0 h 4794014"/>
                      <a:gd name="connsiteX0" fmla="*/ 4654234 w 4658508"/>
                      <a:gd name="connsiteY0" fmla="*/ 0 h 4815076"/>
                      <a:gd name="connsiteX1" fmla="*/ 4656523 w 4658508"/>
                      <a:gd name="connsiteY1" fmla="*/ 83803 h 4815076"/>
                      <a:gd name="connsiteX2" fmla="*/ 2446474 w 4658508"/>
                      <a:gd name="connsiteY2" fmla="*/ 154494 h 4815076"/>
                      <a:gd name="connsiteX3" fmla="*/ 2424778 w 4658508"/>
                      <a:gd name="connsiteY3" fmla="*/ 272969 h 4815076"/>
                      <a:gd name="connsiteX4" fmla="*/ 2830659 w 4658508"/>
                      <a:gd name="connsiteY4" fmla="*/ 368935 h 4815076"/>
                      <a:gd name="connsiteX5" fmla="*/ 2889036 w 4658508"/>
                      <a:gd name="connsiteY5" fmla="*/ 710146 h 4815076"/>
                      <a:gd name="connsiteX6" fmla="*/ 1882029 w 4658508"/>
                      <a:gd name="connsiteY6" fmla="*/ 1018577 h 4815076"/>
                      <a:gd name="connsiteX7" fmla="*/ 1069482 w 4658508"/>
                      <a:gd name="connsiteY7" fmla="*/ 1139029 h 4815076"/>
                      <a:gd name="connsiteX8" fmla="*/ 1020175 w 4658508"/>
                      <a:gd name="connsiteY8" fmla="*/ 1464834 h 4815076"/>
                      <a:gd name="connsiteX9" fmla="*/ 2731389 w 4658508"/>
                      <a:gd name="connsiteY9" fmla="*/ 2190173 h 4815076"/>
                      <a:gd name="connsiteX10" fmla="*/ 3744823 w 4658508"/>
                      <a:gd name="connsiteY10" fmla="*/ 3434111 h 4815076"/>
                      <a:gd name="connsiteX11" fmla="*/ 2405590 w 4658508"/>
                      <a:gd name="connsiteY11" fmla="*/ 4815076 h 4815076"/>
                      <a:gd name="connsiteX12" fmla="*/ 0 w 4658508"/>
                      <a:gd name="connsiteY12" fmla="*/ 4788127 h 4815076"/>
                      <a:gd name="connsiteX13" fmla="*/ 1224082 w 4658508"/>
                      <a:gd name="connsiteY13" fmla="*/ 4110172 h 4815076"/>
                      <a:gd name="connsiteX14" fmla="*/ 2234396 w 4658508"/>
                      <a:gd name="connsiteY14" fmla="*/ 3464451 h 4815076"/>
                      <a:gd name="connsiteX15" fmla="*/ 2134469 w 4658508"/>
                      <a:gd name="connsiteY15" fmla="*/ 2540336 h 4815076"/>
                      <a:gd name="connsiteX16" fmla="*/ 272711 w 4658508"/>
                      <a:gd name="connsiteY16" fmla="*/ 1571467 h 4815076"/>
                      <a:gd name="connsiteX17" fmla="*/ 414708 w 4658508"/>
                      <a:gd name="connsiteY17" fmla="*/ 1026477 h 4815076"/>
                      <a:gd name="connsiteX18" fmla="*/ 2250436 w 4658508"/>
                      <a:gd name="connsiteY18" fmla="*/ 669862 h 4815076"/>
                      <a:gd name="connsiteX19" fmla="*/ 2055583 w 4658508"/>
                      <a:gd name="connsiteY19" fmla="*/ 348793 h 4815076"/>
                      <a:gd name="connsiteX20" fmla="*/ 2229136 w 4658508"/>
                      <a:gd name="connsiteY20" fmla="*/ 45495 h 4815076"/>
                      <a:gd name="connsiteX21" fmla="*/ 4654234 w 4658508"/>
                      <a:gd name="connsiteY21" fmla="*/ 0 h 4815076"/>
                      <a:gd name="connsiteX0" fmla="*/ 4654234 w 4658508"/>
                      <a:gd name="connsiteY0" fmla="*/ 0 h 4815076"/>
                      <a:gd name="connsiteX1" fmla="*/ 4656523 w 4658508"/>
                      <a:gd name="connsiteY1" fmla="*/ 83803 h 4815076"/>
                      <a:gd name="connsiteX2" fmla="*/ 2446474 w 4658508"/>
                      <a:gd name="connsiteY2" fmla="*/ 154494 h 4815076"/>
                      <a:gd name="connsiteX3" fmla="*/ 2424778 w 4658508"/>
                      <a:gd name="connsiteY3" fmla="*/ 272969 h 4815076"/>
                      <a:gd name="connsiteX4" fmla="*/ 2830659 w 4658508"/>
                      <a:gd name="connsiteY4" fmla="*/ 368935 h 4815076"/>
                      <a:gd name="connsiteX5" fmla="*/ 2889036 w 4658508"/>
                      <a:gd name="connsiteY5" fmla="*/ 710146 h 4815076"/>
                      <a:gd name="connsiteX6" fmla="*/ 1882029 w 4658508"/>
                      <a:gd name="connsiteY6" fmla="*/ 1018577 h 4815076"/>
                      <a:gd name="connsiteX7" fmla="*/ 1069482 w 4658508"/>
                      <a:gd name="connsiteY7" fmla="*/ 1139029 h 4815076"/>
                      <a:gd name="connsiteX8" fmla="*/ 1020175 w 4658508"/>
                      <a:gd name="connsiteY8" fmla="*/ 1464834 h 4815076"/>
                      <a:gd name="connsiteX9" fmla="*/ 2731389 w 4658508"/>
                      <a:gd name="connsiteY9" fmla="*/ 2190173 h 4815076"/>
                      <a:gd name="connsiteX10" fmla="*/ 3744823 w 4658508"/>
                      <a:gd name="connsiteY10" fmla="*/ 3434111 h 4815076"/>
                      <a:gd name="connsiteX11" fmla="*/ 2405590 w 4658508"/>
                      <a:gd name="connsiteY11" fmla="*/ 4815076 h 4815076"/>
                      <a:gd name="connsiteX12" fmla="*/ 0 w 4658508"/>
                      <a:gd name="connsiteY12" fmla="*/ 4788127 h 4815076"/>
                      <a:gd name="connsiteX13" fmla="*/ 1224082 w 4658508"/>
                      <a:gd name="connsiteY13" fmla="*/ 4110172 h 4815076"/>
                      <a:gd name="connsiteX14" fmla="*/ 2234396 w 4658508"/>
                      <a:gd name="connsiteY14" fmla="*/ 3464451 h 4815076"/>
                      <a:gd name="connsiteX15" fmla="*/ 2134469 w 4658508"/>
                      <a:gd name="connsiteY15" fmla="*/ 2540336 h 4815076"/>
                      <a:gd name="connsiteX16" fmla="*/ 272711 w 4658508"/>
                      <a:gd name="connsiteY16" fmla="*/ 1571467 h 4815076"/>
                      <a:gd name="connsiteX17" fmla="*/ 414708 w 4658508"/>
                      <a:gd name="connsiteY17" fmla="*/ 1026477 h 4815076"/>
                      <a:gd name="connsiteX18" fmla="*/ 2250436 w 4658508"/>
                      <a:gd name="connsiteY18" fmla="*/ 669862 h 4815076"/>
                      <a:gd name="connsiteX19" fmla="*/ 2055583 w 4658508"/>
                      <a:gd name="connsiteY19" fmla="*/ 348793 h 4815076"/>
                      <a:gd name="connsiteX20" fmla="*/ 2229136 w 4658508"/>
                      <a:gd name="connsiteY20" fmla="*/ 45495 h 4815076"/>
                      <a:gd name="connsiteX21" fmla="*/ 4654234 w 4658508"/>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10172 h 4815076"/>
                      <a:gd name="connsiteX14" fmla="*/ 2271210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1210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7 w 4695322"/>
                      <a:gd name="connsiteY1" fmla="*/ 83803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1048 w 4695322"/>
                      <a:gd name="connsiteY0" fmla="*/ 0 h 4815076"/>
                      <a:gd name="connsiteX1" fmla="*/ 4693338 w 4695322"/>
                      <a:gd name="connsiteY1" fmla="*/ 101574 h 4815076"/>
                      <a:gd name="connsiteX2" fmla="*/ 2483288 w 4695322"/>
                      <a:gd name="connsiteY2" fmla="*/ 154494 h 4815076"/>
                      <a:gd name="connsiteX3" fmla="*/ 2461592 w 4695322"/>
                      <a:gd name="connsiteY3" fmla="*/ 272969 h 4815076"/>
                      <a:gd name="connsiteX4" fmla="*/ 2867473 w 4695322"/>
                      <a:gd name="connsiteY4" fmla="*/ 368935 h 4815076"/>
                      <a:gd name="connsiteX5" fmla="*/ 2925850 w 4695322"/>
                      <a:gd name="connsiteY5" fmla="*/ 710146 h 4815076"/>
                      <a:gd name="connsiteX6" fmla="*/ 1918843 w 4695322"/>
                      <a:gd name="connsiteY6" fmla="*/ 1018577 h 4815076"/>
                      <a:gd name="connsiteX7" fmla="*/ 1106296 w 4695322"/>
                      <a:gd name="connsiteY7" fmla="*/ 1139029 h 4815076"/>
                      <a:gd name="connsiteX8" fmla="*/ 1056989 w 4695322"/>
                      <a:gd name="connsiteY8" fmla="*/ 1464834 h 4815076"/>
                      <a:gd name="connsiteX9" fmla="*/ 2768203 w 4695322"/>
                      <a:gd name="connsiteY9" fmla="*/ 2190173 h 4815076"/>
                      <a:gd name="connsiteX10" fmla="*/ 3781637 w 4695322"/>
                      <a:gd name="connsiteY10" fmla="*/ 3434111 h 4815076"/>
                      <a:gd name="connsiteX11" fmla="*/ 2442404 w 4695322"/>
                      <a:gd name="connsiteY11" fmla="*/ 4815076 h 4815076"/>
                      <a:gd name="connsiteX12" fmla="*/ 0 w 4695322"/>
                      <a:gd name="connsiteY12" fmla="*/ 4814455 h 4815076"/>
                      <a:gd name="connsiteX13" fmla="*/ 1260896 w 4695322"/>
                      <a:gd name="connsiteY13" fmla="*/ 4136500 h 4815076"/>
                      <a:gd name="connsiteX14" fmla="*/ 2276469 w 4695322"/>
                      <a:gd name="connsiteY14" fmla="*/ 3464451 h 4815076"/>
                      <a:gd name="connsiteX15" fmla="*/ 2171283 w 4695322"/>
                      <a:gd name="connsiteY15" fmla="*/ 2540336 h 4815076"/>
                      <a:gd name="connsiteX16" fmla="*/ 309525 w 4695322"/>
                      <a:gd name="connsiteY16" fmla="*/ 1571467 h 4815076"/>
                      <a:gd name="connsiteX17" fmla="*/ 451522 w 4695322"/>
                      <a:gd name="connsiteY17" fmla="*/ 1026477 h 4815076"/>
                      <a:gd name="connsiteX18" fmla="*/ 2287250 w 4695322"/>
                      <a:gd name="connsiteY18" fmla="*/ 669862 h 4815076"/>
                      <a:gd name="connsiteX19" fmla="*/ 2092397 w 4695322"/>
                      <a:gd name="connsiteY19" fmla="*/ 348793 h 4815076"/>
                      <a:gd name="connsiteX20" fmla="*/ 2265950 w 4695322"/>
                      <a:gd name="connsiteY20" fmla="*/ 45495 h 4815076"/>
                      <a:gd name="connsiteX21" fmla="*/ 4691048 w 4695322"/>
                      <a:gd name="connsiteY21" fmla="*/ 0 h 4815076"/>
                      <a:gd name="connsiteX0" fmla="*/ 4696964 w 4699811"/>
                      <a:gd name="connsiteY0" fmla="*/ 0 h 4830873"/>
                      <a:gd name="connsiteX1" fmla="*/ 4693338 w 4699811"/>
                      <a:gd name="connsiteY1" fmla="*/ 117371 h 4830873"/>
                      <a:gd name="connsiteX2" fmla="*/ 2483288 w 4699811"/>
                      <a:gd name="connsiteY2" fmla="*/ 170291 h 4830873"/>
                      <a:gd name="connsiteX3" fmla="*/ 2461592 w 4699811"/>
                      <a:gd name="connsiteY3" fmla="*/ 288766 h 4830873"/>
                      <a:gd name="connsiteX4" fmla="*/ 2867473 w 4699811"/>
                      <a:gd name="connsiteY4" fmla="*/ 384732 h 4830873"/>
                      <a:gd name="connsiteX5" fmla="*/ 2925850 w 4699811"/>
                      <a:gd name="connsiteY5" fmla="*/ 725943 h 4830873"/>
                      <a:gd name="connsiteX6" fmla="*/ 1918843 w 4699811"/>
                      <a:gd name="connsiteY6" fmla="*/ 1034374 h 4830873"/>
                      <a:gd name="connsiteX7" fmla="*/ 1106296 w 4699811"/>
                      <a:gd name="connsiteY7" fmla="*/ 1154826 h 4830873"/>
                      <a:gd name="connsiteX8" fmla="*/ 1056989 w 4699811"/>
                      <a:gd name="connsiteY8" fmla="*/ 1480631 h 4830873"/>
                      <a:gd name="connsiteX9" fmla="*/ 2768203 w 4699811"/>
                      <a:gd name="connsiteY9" fmla="*/ 2205970 h 4830873"/>
                      <a:gd name="connsiteX10" fmla="*/ 3781637 w 4699811"/>
                      <a:gd name="connsiteY10" fmla="*/ 3449908 h 4830873"/>
                      <a:gd name="connsiteX11" fmla="*/ 2442404 w 4699811"/>
                      <a:gd name="connsiteY11" fmla="*/ 4830873 h 4830873"/>
                      <a:gd name="connsiteX12" fmla="*/ 0 w 4699811"/>
                      <a:gd name="connsiteY12" fmla="*/ 4830252 h 4830873"/>
                      <a:gd name="connsiteX13" fmla="*/ 1260896 w 4699811"/>
                      <a:gd name="connsiteY13" fmla="*/ 4152297 h 4830873"/>
                      <a:gd name="connsiteX14" fmla="*/ 2276469 w 4699811"/>
                      <a:gd name="connsiteY14" fmla="*/ 3480248 h 4830873"/>
                      <a:gd name="connsiteX15" fmla="*/ 2171283 w 4699811"/>
                      <a:gd name="connsiteY15" fmla="*/ 2556133 h 4830873"/>
                      <a:gd name="connsiteX16" fmla="*/ 309525 w 4699811"/>
                      <a:gd name="connsiteY16" fmla="*/ 1587264 h 4830873"/>
                      <a:gd name="connsiteX17" fmla="*/ 451522 w 4699811"/>
                      <a:gd name="connsiteY17" fmla="*/ 1042274 h 4830873"/>
                      <a:gd name="connsiteX18" fmla="*/ 2287250 w 4699811"/>
                      <a:gd name="connsiteY18" fmla="*/ 685659 h 4830873"/>
                      <a:gd name="connsiteX19" fmla="*/ 2092397 w 4699811"/>
                      <a:gd name="connsiteY19" fmla="*/ 364590 h 4830873"/>
                      <a:gd name="connsiteX20" fmla="*/ 2265950 w 4699811"/>
                      <a:gd name="connsiteY20" fmla="*/ 61292 h 4830873"/>
                      <a:gd name="connsiteX21" fmla="*/ 4696964 w 4699811"/>
                      <a:gd name="connsiteY21" fmla="*/ 0 h 4830873"/>
                      <a:gd name="connsiteX0" fmla="*/ 4696964 w 4698984"/>
                      <a:gd name="connsiteY0" fmla="*/ 0 h 4830873"/>
                      <a:gd name="connsiteX1" fmla="*/ 4693338 w 4698984"/>
                      <a:gd name="connsiteY1" fmla="*/ 117371 h 4830873"/>
                      <a:gd name="connsiteX2" fmla="*/ 2483288 w 4698984"/>
                      <a:gd name="connsiteY2" fmla="*/ 170291 h 4830873"/>
                      <a:gd name="connsiteX3" fmla="*/ 2461592 w 4698984"/>
                      <a:gd name="connsiteY3" fmla="*/ 288766 h 4830873"/>
                      <a:gd name="connsiteX4" fmla="*/ 2867473 w 4698984"/>
                      <a:gd name="connsiteY4" fmla="*/ 384732 h 4830873"/>
                      <a:gd name="connsiteX5" fmla="*/ 2925850 w 4698984"/>
                      <a:gd name="connsiteY5" fmla="*/ 725943 h 4830873"/>
                      <a:gd name="connsiteX6" fmla="*/ 1918843 w 4698984"/>
                      <a:gd name="connsiteY6" fmla="*/ 1034374 h 4830873"/>
                      <a:gd name="connsiteX7" fmla="*/ 1106296 w 4698984"/>
                      <a:gd name="connsiteY7" fmla="*/ 1154826 h 4830873"/>
                      <a:gd name="connsiteX8" fmla="*/ 1056989 w 4698984"/>
                      <a:gd name="connsiteY8" fmla="*/ 1480631 h 4830873"/>
                      <a:gd name="connsiteX9" fmla="*/ 2768203 w 4698984"/>
                      <a:gd name="connsiteY9" fmla="*/ 2205970 h 4830873"/>
                      <a:gd name="connsiteX10" fmla="*/ 3781637 w 4698984"/>
                      <a:gd name="connsiteY10" fmla="*/ 3449908 h 4830873"/>
                      <a:gd name="connsiteX11" fmla="*/ 2442404 w 4698984"/>
                      <a:gd name="connsiteY11" fmla="*/ 4830873 h 4830873"/>
                      <a:gd name="connsiteX12" fmla="*/ 0 w 4698984"/>
                      <a:gd name="connsiteY12" fmla="*/ 4830252 h 4830873"/>
                      <a:gd name="connsiteX13" fmla="*/ 1260896 w 4698984"/>
                      <a:gd name="connsiteY13" fmla="*/ 4152297 h 4830873"/>
                      <a:gd name="connsiteX14" fmla="*/ 2276469 w 4698984"/>
                      <a:gd name="connsiteY14" fmla="*/ 3480248 h 4830873"/>
                      <a:gd name="connsiteX15" fmla="*/ 2171283 w 4698984"/>
                      <a:gd name="connsiteY15" fmla="*/ 2556133 h 4830873"/>
                      <a:gd name="connsiteX16" fmla="*/ 309525 w 4698984"/>
                      <a:gd name="connsiteY16" fmla="*/ 1587264 h 4830873"/>
                      <a:gd name="connsiteX17" fmla="*/ 451522 w 4698984"/>
                      <a:gd name="connsiteY17" fmla="*/ 1042274 h 4830873"/>
                      <a:gd name="connsiteX18" fmla="*/ 2287250 w 4698984"/>
                      <a:gd name="connsiteY18" fmla="*/ 685659 h 4830873"/>
                      <a:gd name="connsiteX19" fmla="*/ 2092397 w 4698984"/>
                      <a:gd name="connsiteY19" fmla="*/ 364590 h 4830873"/>
                      <a:gd name="connsiteX20" fmla="*/ 2265950 w 4698984"/>
                      <a:gd name="connsiteY20" fmla="*/ 61292 h 4830873"/>
                      <a:gd name="connsiteX21" fmla="*/ 4696964 w 4698984"/>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17371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0 h 4830873"/>
                      <a:gd name="connsiteX1" fmla="*/ 4693338 w 4697335"/>
                      <a:gd name="connsiteY1" fmla="*/ 125269 h 4830873"/>
                      <a:gd name="connsiteX2" fmla="*/ 2483288 w 4697335"/>
                      <a:gd name="connsiteY2" fmla="*/ 170291 h 4830873"/>
                      <a:gd name="connsiteX3" fmla="*/ 2461592 w 4697335"/>
                      <a:gd name="connsiteY3" fmla="*/ 288766 h 4830873"/>
                      <a:gd name="connsiteX4" fmla="*/ 2867473 w 4697335"/>
                      <a:gd name="connsiteY4" fmla="*/ 384732 h 4830873"/>
                      <a:gd name="connsiteX5" fmla="*/ 2925850 w 4697335"/>
                      <a:gd name="connsiteY5" fmla="*/ 725943 h 4830873"/>
                      <a:gd name="connsiteX6" fmla="*/ 1918843 w 4697335"/>
                      <a:gd name="connsiteY6" fmla="*/ 1034374 h 4830873"/>
                      <a:gd name="connsiteX7" fmla="*/ 1106296 w 4697335"/>
                      <a:gd name="connsiteY7" fmla="*/ 1154826 h 4830873"/>
                      <a:gd name="connsiteX8" fmla="*/ 1056989 w 4697335"/>
                      <a:gd name="connsiteY8" fmla="*/ 1480631 h 4830873"/>
                      <a:gd name="connsiteX9" fmla="*/ 2768203 w 4697335"/>
                      <a:gd name="connsiteY9" fmla="*/ 2205970 h 4830873"/>
                      <a:gd name="connsiteX10" fmla="*/ 3781637 w 4697335"/>
                      <a:gd name="connsiteY10" fmla="*/ 3449908 h 4830873"/>
                      <a:gd name="connsiteX11" fmla="*/ 2442404 w 4697335"/>
                      <a:gd name="connsiteY11" fmla="*/ 4830873 h 4830873"/>
                      <a:gd name="connsiteX12" fmla="*/ 0 w 4697335"/>
                      <a:gd name="connsiteY12" fmla="*/ 4830252 h 4830873"/>
                      <a:gd name="connsiteX13" fmla="*/ 1260896 w 4697335"/>
                      <a:gd name="connsiteY13" fmla="*/ 4152297 h 4830873"/>
                      <a:gd name="connsiteX14" fmla="*/ 2276469 w 4697335"/>
                      <a:gd name="connsiteY14" fmla="*/ 3480248 h 4830873"/>
                      <a:gd name="connsiteX15" fmla="*/ 2171283 w 4697335"/>
                      <a:gd name="connsiteY15" fmla="*/ 2556133 h 4830873"/>
                      <a:gd name="connsiteX16" fmla="*/ 309525 w 4697335"/>
                      <a:gd name="connsiteY16" fmla="*/ 1587264 h 4830873"/>
                      <a:gd name="connsiteX17" fmla="*/ 451522 w 4697335"/>
                      <a:gd name="connsiteY17" fmla="*/ 1042274 h 4830873"/>
                      <a:gd name="connsiteX18" fmla="*/ 2287250 w 4697335"/>
                      <a:gd name="connsiteY18" fmla="*/ 685659 h 4830873"/>
                      <a:gd name="connsiteX19" fmla="*/ 2092397 w 4697335"/>
                      <a:gd name="connsiteY19" fmla="*/ 364590 h 4830873"/>
                      <a:gd name="connsiteX20" fmla="*/ 2265950 w 4697335"/>
                      <a:gd name="connsiteY20" fmla="*/ 61292 h 4830873"/>
                      <a:gd name="connsiteX21" fmla="*/ 4694992 w 4697335"/>
                      <a:gd name="connsiteY21" fmla="*/ 0 h 4830873"/>
                      <a:gd name="connsiteX0" fmla="*/ 4694992 w 4697335"/>
                      <a:gd name="connsiteY0" fmla="*/ 2985 h 4833858"/>
                      <a:gd name="connsiteX1" fmla="*/ 4693338 w 4697335"/>
                      <a:gd name="connsiteY1" fmla="*/ 128254 h 4833858"/>
                      <a:gd name="connsiteX2" fmla="*/ 2483288 w 4697335"/>
                      <a:gd name="connsiteY2" fmla="*/ 173276 h 4833858"/>
                      <a:gd name="connsiteX3" fmla="*/ 2461592 w 4697335"/>
                      <a:gd name="connsiteY3" fmla="*/ 291751 h 4833858"/>
                      <a:gd name="connsiteX4" fmla="*/ 2867473 w 4697335"/>
                      <a:gd name="connsiteY4" fmla="*/ 387717 h 4833858"/>
                      <a:gd name="connsiteX5" fmla="*/ 2925850 w 4697335"/>
                      <a:gd name="connsiteY5" fmla="*/ 728928 h 4833858"/>
                      <a:gd name="connsiteX6" fmla="*/ 1918843 w 4697335"/>
                      <a:gd name="connsiteY6" fmla="*/ 1037359 h 4833858"/>
                      <a:gd name="connsiteX7" fmla="*/ 1106296 w 4697335"/>
                      <a:gd name="connsiteY7" fmla="*/ 1157811 h 4833858"/>
                      <a:gd name="connsiteX8" fmla="*/ 1056989 w 4697335"/>
                      <a:gd name="connsiteY8" fmla="*/ 1483616 h 4833858"/>
                      <a:gd name="connsiteX9" fmla="*/ 2768203 w 4697335"/>
                      <a:gd name="connsiteY9" fmla="*/ 2208955 h 4833858"/>
                      <a:gd name="connsiteX10" fmla="*/ 3781637 w 4697335"/>
                      <a:gd name="connsiteY10" fmla="*/ 3452893 h 4833858"/>
                      <a:gd name="connsiteX11" fmla="*/ 2442404 w 4697335"/>
                      <a:gd name="connsiteY11" fmla="*/ 4833858 h 4833858"/>
                      <a:gd name="connsiteX12" fmla="*/ 0 w 4697335"/>
                      <a:gd name="connsiteY12" fmla="*/ 4833237 h 4833858"/>
                      <a:gd name="connsiteX13" fmla="*/ 1260896 w 4697335"/>
                      <a:gd name="connsiteY13" fmla="*/ 4155282 h 4833858"/>
                      <a:gd name="connsiteX14" fmla="*/ 2276469 w 4697335"/>
                      <a:gd name="connsiteY14" fmla="*/ 3483233 h 4833858"/>
                      <a:gd name="connsiteX15" fmla="*/ 2171283 w 4697335"/>
                      <a:gd name="connsiteY15" fmla="*/ 2559118 h 4833858"/>
                      <a:gd name="connsiteX16" fmla="*/ 309525 w 4697335"/>
                      <a:gd name="connsiteY16" fmla="*/ 1590249 h 4833858"/>
                      <a:gd name="connsiteX17" fmla="*/ 451522 w 4697335"/>
                      <a:gd name="connsiteY17" fmla="*/ 1045259 h 4833858"/>
                      <a:gd name="connsiteX18" fmla="*/ 2287250 w 4697335"/>
                      <a:gd name="connsiteY18" fmla="*/ 688644 h 4833858"/>
                      <a:gd name="connsiteX19" fmla="*/ 2092397 w 4697335"/>
                      <a:gd name="connsiteY19" fmla="*/ 367575 h 4833858"/>
                      <a:gd name="connsiteX20" fmla="*/ 2265950 w 4697335"/>
                      <a:gd name="connsiteY20" fmla="*/ 64277 h 4833858"/>
                      <a:gd name="connsiteX21" fmla="*/ 4694992 w 4697335"/>
                      <a:gd name="connsiteY21" fmla="*/ 2985 h 4833858"/>
                      <a:gd name="connsiteX0" fmla="*/ 4694992 w 4696766"/>
                      <a:gd name="connsiteY0" fmla="*/ 2985 h 4833858"/>
                      <a:gd name="connsiteX1" fmla="*/ 4689393 w 4696766"/>
                      <a:gd name="connsiteY1" fmla="*/ 128254 h 4833858"/>
                      <a:gd name="connsiteX2" fmla="*/ 2483288 w 4696766"/>
                      <a:gd name="connsiteY2" fmla="*/ 173276 h 4833858"/>
                      <a:gd name="connsiteX3" fmla="*/ 2461592 w 4696766"/>
                      <a:gd name="connsiteY3" fmla="*/ 291751 h 4833858"/>
                      <a:gd name="connsiteX4" fmla="*/ 2867473 w 4696766"/>
                      <a:gd name="connsiteY4" fmla="*/ 387717 h 4833858"/>
                      <a:gd name="connsiteX5" fmla="*/ 2925850 w 4696766"/>
                      <a:gd name="connsiteY5" fmla="*/ 728928 h 4833858"/>
                      <a:gd name="connsiteX6" fmla="*/ 1918843 w 4696766"/>
                      <a:gd name="connsiteY6" fmla="*/ 1037359 h 4833858"/>
                      <a:gd name="connsiteX7" fmla="*/ 1106296 w 4696766"/>
                      <a:gd name="connsiteY7" fmla="*/ 1157811 h 4833858"/>
                      <a:gd name="connsiteX8" fmla="*/ 1056989 w 4696766"/>
                      <a:gd name="connsiteY8" fmla="*/ 1483616 h 4833858"/>
                      <a:gd name="connsiteX9" fmla="*/ 2768203 w 4696766"/>
                      <a:gd name="connsiteY9" fmla="*/ 2208955 h 4833858"/>
                      <a:gd name="connsiteX10" fmla="*/ 3781637 w 4696766"/>
                      <a:gd name="connsiteY10" fmla="*/ 3452893 h 4833858"/>
                      <a:gd name="connsiteX11" fmla="*/ 2442404 w 4696766"/>
                      <a:gd name="connsiteY11" fmla="*/ 4833858 h 4833858"/>
                      <a:gd name="connsiteX12" fmla="*/ 0 w 4696766"/>
                      <a:gd name="connsiteY12" fmla="*/ 4833237 h 4833858"/>
                      <a:gd name="connsiteX13" fmla="*/ 1260896 w 4696766"/>
                      <a:gd name="connsiteY13" fmla="*/ 4155282 h 4833858"/>
                      <a:gd name="connsiteX14" fmla="*/ 2276469 w 4696766"/>
                      <a:gd name="connsiteY14" fmla="*/ 3483233 h 4833858"/>
                      <a:gd name="connsiteX15" fmla="*/ 2171283 w 4696766"/>
                      <a:gd name="connsiteY15" fmla="*/ 2559118 h 4833858"/>
                      <a:gd name="connsiteX16" fmla="*/ 309525 w 4696766"/>
                      <a:gd name="connsiteY16" fmla="*/ 1590249 h 4833858"/>
                      <a:gd name="connsiteX17" fmla="*/ 451522 w 4696766"/>
                      <a:gd name="connsiteY17" fmla="*/ 1045259 h 4833858"/>
                      <a:gd name="connsiteX18" fmla="*/ 2287250 w 4696766"/>
                      <a:gd name="connsiteY18" fmla="*/ 688644 h 4833858"/>
                      <a:gd name="connsiteX19" fmla="*/ 2092397 w 4696766"/>
                      <a:gd name="connsiteY19" fmla="*/ 367575 h 4833858"/>
                      <a:gd name="connsiteX20" fmla="*/ 2265950 w 4696766"/>
                      <a:gd name="connsiteY20" fmla="*/ 64277 h 4833858"/>
                      <a:gd name="connsiteX21" fmla="*/ 4694992 w 4696766"/>
                      <a:gd name="connsiteY21" fmla="*/ 2985 h 4833858"/>
                      <a:gd name="connsiteX0" fmla="*/ 4694992 w 4696766"/>
                      <a:gd name="connsiteY0" fmla="*/ 2985 h 4833858"/>
                      <a:gd name="connsiteX1" fmla="*/ 4689393 w 4696766"/>
                      <a:gd name="connsiteY1" fmla="*/ 128254 h 4833858"/>
                      <a:gd name="connsiteX2" fmla="*/ 2483288 w 4696766"/>
                      <a:gd name="connsiteY2" fmla="*/ 173276 h 4833858"/>
                      <a:gd name="connsiteX3" fmla="*/ 2461592 w 4696766"/>
                      <a:gd name="connsiteY3" fmla="*/ 291751 h 4833858"/>
                      <a:gd name="connsiteX4" fmla="*/ 2867473 w 4696766"/>
                      <a:gd name="connsiteY4" fmla="*/ 387717 h 4833858"/>
                      <a:gd name="connsiteX5" fmla="*/ 2925850 w 4696766"/>
                      <a:gd name="connsiteY5" fmla="*/ 728928 h 4833858"/>
                      <a:gd name="connsiteX6" fmla="*/ 1918843 w 4696766"/>
                      <a:gd name="connsiteY6" fmla="*/ 1037359 h 4833858"/>
                      <a:gd name="connsiteX7" fmla="*/ 1106296 w 4696766"/>
                      <a:gd name="connsiteY7" fmla="*/ 1157811 h 4833858"/>
                      <a:gd name="connsiteX8" fmla="*/ 1056989 w 4696766"/>
                      <a:gd name="connsiteY8" fmla="*/ 1483616 h 4833858"/>
                      <a:gd name="connsiteX9" fmla="*/ 2768203 w 4696766"/>
                      <a:gd name="connsiteY9" fmla="*/ 2208955 h 4833858"/>
                      <a:gd name="connsiteX10" fmla="*/ 3781637 w 4696766"/>
                      <a:gd name="connsiteY10" fmla="*/ 3452893 h 4833858"/>
                      <a:gd name="connsiteX11" fmla="*/ 2442404 w 4696766"/>
                      <a:gd name="connsiteY11" fmla="*/ 4833858 h 4833858"/>
                      <a:gd name="connsiteX12" fmla="*/ 0 w 4696766"/>
                      <a:gd name="connsiteY12" fmla="*/ 4833237 h 4833858"/>
                      <a:gd name="connsiteX13" fmla="*/ 1260896 w 4696766"/>
                      <a:gd name="connsiteY13" fmla="*/ 4155282 h 4833858"/>
                      <a:gd name="connsiteX14" fmla="*/ 2276469 w 4696766"/>
                      <a:gd name="connsiteY14" fmla="*/ 3483233 h 4833858"/>
                      <a:gd name="connsiteX15" fmla="*/ 2171283 w 4696766"/>
                      <a:gd name="connsiteY15" fmla="*/ 2559118 h 4833858"/>
                      <a:gd name="connsiteX16" fmla="*/ 309525 w 4696766"/>
                      <a:gd name="connsiteY16" fmla="*/ 1590249 h 4833858"/>
                      <a:gd name="connsiteX17" fmla="*/ 451522 w 4696766"/>
                      <a:gd name="connsiteY17" fmla="*/ 1045259 h 4833858"/>
                      <a:gd name="connsiteX18" fmla="*/ 2287250 w 4696766"/>
                      <a:gd name="connsiteY18" fmla="*/ 688644 h 4833858"/>
                      <a:gd name="connsiteX19" fmla="*/ 2092397 w 4696766"/>
                      <a:gd name="connsiteY19" fmla="*/ 367575 h 4833858"/>
                      <a:gd name="connsiteX20" fmla="*/ 2265950 w 4696766"/>
                      <a:gd name="connsiteY20" fmla="*/ 64277 h 4833858"/>
                      <a:gd name="connsiteX21" fmla="*/ 4694992 w 4696766"/>
                      <a:gd name="connsiteY21" fmla="*/ 2985 h 4833858"/>
                      <a:gd name="connsiteX0" fmla="*/ 4682370 w 4689393"/>
                      <a:gd name="connsiteY0" fmla="*/ 16958 h 4805179"/>
                      <a:gd name="connsiteX1" fmla="*/ 4689393 w 4689393"/>
                      <a:gd name="connsiteY1" fmla="*/ 99575 h 4805179"/>
                      <a:gd name="connsiteX2" fmla="*/ 2483288 w 4689393"/>
                      <a:gd name="connsiteY2" fmla="*/ 144597 h 4805179"/>
                      <a:gd name="connsiteX3" fmla="*/ 2461592 w 4689393"/>
                      <a:gd name="connsiteY3" fmla="*/ 263072 h 4805179"/>
                      <a:gd name="connsiteX4" fmla="*/ 2867473 w 4689393"/>
                      <a:gd name="connsiteY4" fmla="*/ 359038 h 4805179"/>
                      <a:gd name="connsiteX5" fmla="*/ 2925850 w 4689393"/>
                      <a:gd name="connsiteY5" fmla="*/ 700249 h 4805179"/>
                      <a:gd name="connsiteX6" fmla="*/ 1918843 w 4689393"/>
                      <a:gd name="connsiteY6" fmla="*/ 1008680 h 4805179"/>
                      <a:gd name="connsiteX7" fmla="*/ 1106296 w 4689393"/>
                      <a:gd name="connsiteY7" fmla="*/ 1129132 h 4805179"/>
                      <a:gd name="connsiteX8" fmla="*/ 1056989 w 4689393"/>
                      <a:gd name="connsiteY8" fmla="*/ 1454937 h 4805179"/>
                      <a:gd name="connsiteX9" fmla="*/ 2768203 w 4689393"/>
                      <a:gd name="connsiteY9" fmla="*/ 2180276 h 4805179"/>
                      <a:gd name="connsiteX10" fmla="*/ 3781637 w 4689393"/>
                      <a:gd name="connsiteY10" fmla="*/ 3424214 h 4805179"/>
                      <a:gd name="connsiteX11" fmla="*/ 2442404 w 4689393"/>
                      <a:gd name="connsiteY11" fmla="*/ 4805179 h 4805179"/>
                      <a:gd name="connsiteX12" fmla="*/ 0 w 4689393"/>
                      <a:gd name="connsiteY12" fmla="*/ 4804558 h 4805179"/>
                      <a:gd name="connsiteX13" fmla="*/ 1260896 w 4689393"/>
                      <a:gd name="connsiteY13" fmla="*/ 4126603 h 4805179"/>
                      <a:gd name="connsiteX14" fmla="*/ 2276469 w 4689393"/>
                      <a:gd name="connsiteY14" fmla="*/ 3454554 h 4805179"/>
                      <a:gd name="connsiteX15" fmla="*/ 2171283 w 4689393"/>
                      <a:gd name="connsiteY15" fmla="*/ 2530439 h 4805179"/>
                      <a:gd name="connsiteX16" fmla="*/ 309525 w 4689393"/>
                      <a:gd name="connsiteY16" fmla="*/ 1561570 h 4805179"/>
                      <a:gd name="connsiteX17" fmla="*/ 451522 w 4689393"/>
                      <a:gd name="connsiteY17" fmla="*/ 1016580 h 4805179"/>
                      <a:gd name="connsiteX18" fmla="*/ 2287250 w 4689393"/>
                      <a:gd name="connsiteY18" fmla="*/ 659965 h 4805179"/>
                      <a:gd name="connsiteX19" fmla="*/ 2092397 w 4689393"/>
                      <a:gd name="connsiteY19" fmla="*/ 338896 h 4805179"/>
                      <a:gd name="connsiteX20" fmla="*/ 2265950 w 4689393"/>
                      <a:gd name="connsiteY20" fmla="*/ 35598 h 4805179"/>
                      <a:gd name="connsiteX21" fmla="*/ 4682370 w 4689393"/>
                      <a:gd name="connsiteY21" fmla="*/ 16958 h 4805179"/>
                      <a:gd name="connsiteX0" fmla="*/ 4682370 w 4687815"/>
                      <a:gd name="connsiteY0" fmla="*/ 16958 h 4805179"/>
                      <a:gd name="connsiteX1" fmla="*/ 4687815 w 4687815"/>
                      <a:gd name="connsiteY1" fmla="*/ 63243 h 4805179"/>
                      <a:gd name="connsiteX2" fmla="*/ 2483288 w 4687815"/>
                      <a:gd name="connsiteY2" fmla="*/ 144597 h 4805179"/>
                      <a:gd name="connsiteX3" fmla="*/ 2461592 w 4687815"/>
                      <a:gd name="connsiteY3" fmla="*/ 263072 h 4805179"/>
                      <a:gd name="connsiteX4" fmla="*/ 2867473 w 4687815"/>
                      <a:gd name="connsiteY4" fmla="*/ 359038 h 4805179"/>
                      <a:gd name="connsiteX5" fmla="*/ 2925850 w 4687815"/>
                      <a:gd name="connsiteY5" fmla="*/ 700249 h 4805179"/>
                      <a:gd name="connsiteX6" fmla="*/ 1918843 w 4687815"/>
                      <a:gd name="connsiteY6" fmla="*/ 1008680 h 4805179"/>
                      <a:gd name="connsiteX7" fmla="*/ 1106296 w 4687815"/>
                      <a:gd name="connsiteY7" fmla="*/ 1129132 h 4805179"/>
                      <a:gd name="connsiteX8" fmla="*/ 1056989 w 4687815"/>
                      <a:gd name="connsiteY8" fmla="*/ 1454937 h 4805179"/>
                      <a:gd name="connsiteX9" fmla="*/ 2768203 w 4687815"/>
                      <a:gd name="connsiteY9" fmla="*/ 2180276 h 4805179"/>
                      <a:gd name="connsiteX10" fmla="*/ 3781637 w 4687815"/>
                      <a:gd name="connsiteY10" fmla="*/ 3424214 h 4805179"/>
                      <a:gd name="connsiteX11" fmla="*/ 2442404 w 4687815"/>
                      <a:gd name="connsiteY11" fmla="*/ 4805179 h 4805179"/>
                      <a:gd name="connsiteX12" fmla="*/ 0 w 4687815"/>
                      <a:gd name="connsiteY12" fmla="*/ 4804558 h 4805179"/>
                      <a:gd name="connsiteX13" fmla="*/ 1260896 w 4687815"/>
                      <a:gd name="connsiteY13" fmla="*/ 4126603 h 4805179"/>
                      <a:gd name="connsiteX14" fmla="*/ 2276469 w 4687815"/>
                      <a:gd name="connsiteY14" fmla="*/ 3454554 h 4805179"/>
                      <a:gd name="connsiteX15" fmla="*/ 2171283 w 4687815"/>
                      <a:gd name="connsiteY15" fmla="*/ 2530439 h 4805179"/>
                      <a:gd name="connsiteX16" fmla="*/ 309525 w 4687815"/>
                      <a:gd name="connsiteY16" fmla="*/ 1561570 h 4805179"/>
                      <a:gd name="connsiteX17" fmla="*/ 451522 w 4687815"/>
                      <a:gd name="connsiteY17" fmla="*/ 1016580 h 4805179"/>
                      <a:gd name="connsiteX18" fmla="*/ 2287250 w 4687815"/>
                      <a:gd name="connsiteY18" fmla="*/ 659965 h 4805179"/>
                      <a:gd name="connsiteX19" fmla="*/ 2092397 w 4687815"/>
                      <a:gd name="connsiteY19" fmla="*/ 338896 h 4805179"/>
                      <a:gd name="connsiteX20" fmla="*/ 2265950 w 4687815"/>
                      <a:gd name="connsiteY20" fmla="*/ 35598 h 4805179"/>
                      <a:gd name="connsiteX21" fmla="*/ 4682370 w 4687815"/>
                      <a:gd name="connsiteY21" fmla="*/ 16958 h 4805179"/>
                      <a:gd name="connsiteX0" fmla="*/ 4680793 w 4687815"/>
                      <a:gd name="connsiteY0" fmla="*/ 15211 h 4806592"/>
                      <a:gd name="connsiteX1" fmla="*/ 4687815 w 4687815"/>
                      <a:gd name="connsiteY1" fmla="*/ 64656 h 4806592"/>
                      <a:gd name="connsiteX2" fmla="*/ 2483288 w 4687815"/>
                      <a:gd name="connsiteY2" fmla="*/ 146010 h 4806592"/>
                      <a:gd name="connsiteX3" fmla="*/ 2461592 w 4687815"/>
                      <a:gd name="connsiteY3" fmla="*/ 264485 h 4806592"/>
                      <a:gd name="connsiteX4" fmla="*/ 2867473 w 4687815"/>
                      <a:gd name="connsiteY4" fmla="*/ 360451 h 4806592"/>
                      <a:gd name="connsiteX5" fmla="*/ 2925850 w 4687815"/>
                      <a:gd name="connsiteY5" fmla="*/ 701662 h 4806592"/>
                      <a:gd name="connsiteX6" fmla="*/ 1918843 w 4687815"/>
                      <a:gd name="connsiteY6" fmla="*/ 1010093 h 4806592"/>
                      <a:gd name="connsiteX7" fmla="*/ 1106296 w 4687815"/>
                      <a:gd name="connsiteY7" fmla="*/ 1130545 h 4806592"/>
                      <a:gd name="connsiteX8" fmla="*/ 1056989 w 4687815"/>
                      <a:gd name="connsiteY8" fmla="*/ 1456350 h 4806592"/>
                      <a:gd name="connsiteX9" fmla="*/ 2768203 w 4687815"/>
                      <a:gd name="connsiteY9" fmla="*/ 2181689 h 4806592"/>
                      <a:gd name="connsiteX10" fmla="*/ 3781637 w 4687815"/>
                      <a:gd name="connsiteY10" fmla="*/ 3425627 h 4806592"/>
                      <a:gd name="connsiteX11" fmla="*/ 2442404 w 4687815"/>
                      <a:gd name="connsiteY11" fmla="*/ 4806592 h 4806592"/>
                      <a:gd name="connsiteX12" fmla="*/ 0 w 4687815"/>
                      <a:gd name="connsiteY12" fmla="*/ 4805971 h 4806592"/>
                      <a:gd name="connsiteX13" fmla="*/ 1260896 w 4687815"/>
                      <a:gd name="connsiteY13" fmla="*/ 4128016 h 4806592"/>
                      <a:gd name="connsiteX14" fmla="*/ 2276469 w 4687815"/>
                      <a:gd name="connsiteY14" fmla="*/ 3455967 h 4806592"/>
                      <a:gd name="connsiteX15" fmla="*/ 2171283 w 4687815"/>
                      <a:gd name="connsiteY15" fmla="*/ 2531852 h 4806592"/>
                      <a:gd name="connsiteX16" fmla="*/ 309525 w 4687815"/>
                      <a:gd name="connsiteY16" fmla="*/ 1562983 h 4806592"/>
                      <a:gd name="connsiteX17" fmla="*/ 451522 w 4687815"/>
                      <a:gd name="connsiteY17" fmla="*/ 1017993 h 4806592"/>
                      <a:gd name="connsiteX18" fmla="*/ 2287250 w 4687815"/>
                      <a:gd name="connsiteY18" fmla="*/ 661378 h 4806592"/>
                      <a:gd name="connsiteX19" fmla="*/ 2092397 w 4687815"/>
                      <a:gd name="connsiteY19" fmla="*/ 340309 h 4806592"/>
                      <a:gd name="connsiteX20" fmla="*/ 2265950 w 4687815"/>
                      <a:gd name="connsiteY20" fmla="*/ 37011 h 4806592"/>
                      <a:gd name="connsiteX21" fmla="*/ 4680793 w 4687815"/>
                      <a:gd name="connsiteY21" fmla="*/ 15211 h 4806592"/>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5189"/>
                      <a:gd name="connsiteY0" fmla="*/ 13565 h 4808105"/>
                      <a:gd name="connsiteX1" fmla="*/ 4687815 w 4695189"/>
                      <a:gd name="connsiteY1" fmla="*/ 66169 h 4808105"/>
                      <a:gd name="connsiteX2" fmla="*/ 2483288 w 4695189"/>
                      <a:gd name="connsiteY2" fmla="*/ 147523 h 4808105"/>
                      <a:gd name="connsiteX3" fmla="*/ 2461592 w 4695189"/>
                      <a:gd name="connsiteY3" fmla="*/ 265998 h 4808105"/>
                      <a:gd name="connsiteX4" fmla="*/ 2867473 w 4695189"/>
                      <a:gd name="connsiteY4" fmla="*/ 361964 h 4808105"/>
                      <a:gd name="connsiteX5" fmla="*/ 2925850 w 4695189"/>
                      <a:gd name="connsiteY5" fmla="*/ 703175 h 4808105"/>
                      <a:gd name="connsiteX6" fmla="*/ 1918843 w 4695189"/>
                      <a:gd name="connsiteY6" fmla="*/ 1011606 h 4808105"/>
                      <a:gd name="connsiteX7" fmla="*/ 1106296 w 4695189"/>
                      <a:gd name="connsiteY7" fmla="*/ 1132058 h 4808105"/>
                      <a:gd name="connsiteX8" fmla="*/ 1056989 w 4695189"/>
                      <a:gd name="connsiteY8" fmla="*/ 1457863 h 4808105"/>
                      <a:gd name="connsiteX9" fmla="*/ 2768203 w 4695189"/>
                      <a:gd name="connsiteY9" fmla="*/ 2183202 h 4808105"/>
                      <a:gd name="connsiteX10" fmla="*/ 3781637 w 4695189"/>
                      <a:gd name="connsiteY10" fmla="*/ 3427140 h 4808105"/>
                      <a:gd name="connsiteX11" fmla="*/ 2442404 w 4695189"/>
                      <a:gd name="connsiteY11" fmla="*/ 4808105 h 4808105"/>
                      <a:gd name="connsiteX12" fmla="*/ 0 w 4695189"/>
                      <a:gd name="connsiteY12" fmla="*/ 4807484 h 4808105"/>
                      <a:gd name="connsiteX13" fmla="*/ 1260896 w 4695189"/>
                      <a:gd name="connsiteY13" fmla="*/ 4129529 h 4808105"/>
                      <a:gd name="connsiteX14" fmla="*/ 2276469 w 4695189"/>
                      <a:gd name="connsiteY14" fmla="*/ 3457480 h 4808105"/>
                      <a:gd name="connsiteX15" fmla="*/ 2171283 w 4695189"/>
                      <a:gd name="connsiteY15" fmla="*/ 2533365 h 4808105"/>
                      <a:gd name="connsiteX16" fmla="*/ 309525 w 4695189"/>
                      <a:gd name="connsiteY16" fmla="*/ 1564496 h 4808105"/>
                      <a:gd name="connsiteX17" fmla="*/ 451522 w 4695189"/>
                      <a:gd name="connsiteY17" fmla="*/ 1019506 h 4808105"/>
                      <a:gd name="connsiteX18" fmla="*/ 2287250 w 4695189"/>
                      <a:gd name="connsiteY18" fmla="*/ 662891 h 4808105"/>
                      <a:gd name="connsiteX19" fmla="*/ 2092397 w 4695189"/>
                      <a:gd name="connsiteY19" fmla="*/ 341822 h 4808105"/>
                      <a:gd name="connsiteX20" fmla="*/ 2265950 w 4695189"/>
                      <a:gd name="connsiteY20" fmla="*/ 38524 h 4808105"/>
                      <a:gd name="connsiteX21" fmla="*/ 4693415 w 4695189"/>
                      <a:gd name="connsiteY21" fmla="*/ 13565 h 4808105"/>
                      <a:gd name="connsiteX0" fmla="*/ 4693415 w 4693606"/>
                      <a:gd name="connsiteY0" fmla="*/ 13565 h 4808105"/>
                      <a:gd name="connsiteX1" fmla="*/ 4687815 w 4693606"/>
                      <a:gd name="connsiteY1" fmla="*/ 66169 h 4808105"/>
                      <a:gd name="connsiteX2" fmla="*/ 2483288 w 4693606"/>
                      <a:gd name="connsiteY2" fmla="*/ 147523 h 4808105"/>
                      <a:gd name="connsiteX3" fmla="*/ 2461592 w 4693606"/>
                      <a:gd name="connsiteY3" fmla="*/ 265998 h 4808105"/>
                      <a:gd name="connsiteX4" fmla="*/ 2867473 w 4693606"/>
                      <a:gd name="connsiteY4" fmla="*/ 361964 h 4808105"/>
                      <a:gd name="connsiteX5" fmla="*/ 2925850 w 4693606"/>
                      <a:gd name="connsiteY5" fmla="*/ 703175 h 4808105"/>
                      <a:gd name="connsiteX6" fmla="*/ 1918843 w 4693606"/>
                      <a:gd name="connsiteY6" fmla="*/ 1011606 h 4808105"/>
                      <a:gd name="connsiteX7" fmla="*/ 1106296 w 4693606"/>
                      <a:gd name="connsiteY7" fmla="*/ 1132058 h 4808105"/>
                      <a:gd name="connsiteX8" fmla="*/ 1056989 w 4693606"/>
                      <a:gd name="connsiteY8" fmla="*/ 1457863 h 4808105"/>
                      <a:gd name="connsiteX9" fmla="*/ 2768203 w 4693606"/>
                      <a:gd name="connsiteY9" fmla="*/ 2183202 h 4808105"/>
                      <a:gd name="connsiteX10" fmla="*/ 3781637 w 4693606"/>
                      <a:gd name="connsiteY10" fmla="*/ 3427140 h 4808105"/>
                      <a:gd name="connsiteX11" fmla="*/ 2442404 w 4693606"/>
                      <a:gd name="connsiteY11" fmla="*/ 4808105 h 4808105"/>
                      <a:gd name="connsiteX12" fmla="*/ 0 w 4693606"/>
                      <a:gd name="connsiteY12" fmla="*/ 4807484 h 4808105"/>
                      <a:gd name="connsiteX13" fmla="*/ 1260896 w 4693606"/>
                      <a:gd name="connsiteY13" fmla="*/ 4129529 h 4808105"/>
                      <a:gd name="connsiteX14" fmla="*/ 2276469 w 4693606"/>
                      <a:gd name="connsiteY14" fmla="*/ 3457480 h 4808105"/>
                      <a:gd name="connsiteX15" fmla="*/ 2171283 w 4693606"/>
                      <a:gd name="connsiteY15" fmla="*/ 2533365 h 4808105"/>
                      <a:gd name="connsiteX16" fmla="*/ 309525 w 4693606"/>
                      <a:gd name="connsiteY16" fmla="*/ 1564496 h 4808105"/>
                      <a:gd name="connsiteX17" fmla="*/ 451522 w 4693606"/>
                      <a:gd name="connsiteY17" fmla="*/ 1019506 h 4808105"/>
                      <a:gd name="connsiteX18" fmla="*/ 2287250 w 4693606"/>
                      <a:gd name="connsiteY18" fmla="*/ 662891 h 4808105"/>
                      <a:gd name="connsiteX19" fmla="*/ 2092397 w 4693606"/>
                      <a:gd name="connsiteY19" fmla="*/ 341822 h 4808105"/>
                      <a:gd name="connsiteX20" fmla="*/ 2265950 w 4693606"/>
                      <a:gd name="connsiteY20" fmla="*/ 38524 h 4808105"/>
                      <a:gd name="connsiteX21" fmla="*/ 4693415 w 4693606"/>
                      <a:gd name="connsiteY21" fmla="*/ 13565 h 4808105"/>
                      <a:gd name="connsiteX0" fmla="*/ 4693415 w 4693868"/>
                      <a:gd name="connsiteY0" fmla="*/ 13565 h 4808105"/>
                      <a:gd name="connsiteX1" fmla="*/ 4692548 w 4693868"/>
                      <a:gd name="connsiteY1" fmla="*/ 69328 h 4808105"/>
                      <a:gd name="connsiteX2" fmla="*/ 2483288 w 4693868"/>
                      <a:gd name="connsiteY2" fmla="*/ 147523 h 4808105"/>
                      <a:gd name="connsiteX3" fmla="*/ 2461592 w 4693868"/>
                      <a:gd name="connsiteY3" fmla="*/ 265998 h 4808105"/>
                      <a:gd name="connsiteX4" fmla="*/ 2867473 w 4693868"/>
                      <a:gd name="connsiteY4" fmla="*/ 361964 h 4808105"/>
                      <a:gd name="connsiteX5" fmla="*/ 2925850 w 4693868"/>
                      <a:gd name="connsiteY5" fmla="*/ 703175 h 4808105"/>
                      <a:gd name="connsiteX6" fmla="*/ 1918843 w 4693868"/>
                      <a:gd name="connsiteY6" fmla="*/ 1011606 h 4808105"/>
                      <a:gd name="connsiteX7" fmla="*/ 1106296 w 4693868"/>
                      <a:gd name="connsiteY7" fmla="*/ 1132058 h 4808105"/>
                      <a:gd name="connsiteX8" fmla="*/ 1056989 w 4693868"/>
                      <a:gd name="connsiteY8" fmla="*/ 1457863 h 4808105"/>
                      <a:gd name="connsiteX9" fmla="*/ 2768203 w 4693868"/>
                      <a:gd name="connsiteY9" fmla="*/ 2183202 h 4808105"/>
                      <a:gd name="connsiteX10" fmla="*/ 3781637 w 4693868"/>
                      <a:gd name="connsiteY10" fmla="*/ 3427140 h 4808105"/>
                      <a:gd name="connsiteX11" fmla="*/ 2442404 w 4693868"/>
                      <a:gd name="connsiteY11" fmla="*/ 4808105 h 4808105"/>
                      <a:gd name="connsiteX12" fmla="*/ 0 w 4693868"/>
                      <a:gd name="connsiteY12" fmla="*/ 4807484 h 4808105"/>
                      <a:gd name="connsiteX13" fmla="*/ 1260896 w 4693868"/>
                      <a:gd name="connsiteY13" fmla="*/ 4129529 h 4808105"/>
                      <a:gd name="connsiteX14" fmla="*/ 2276469 w 4693868"/>
                      <a:gd name="connsiteY14" fmla="*/ 3457480 h 4808105"/>
                      <a:gd name="connsiteX15" fmla="*/ 2171283 w 4693868"/>
                      <a:gd name="connsiteY15" fmla="*/ 2533365 h 4808105"/>
                      <a:gd name="connsiteX16" fmla="*/ 309525 w 4693868"/>
                      <a:gd name="connsiteY16" fmla="*/ 1564496 h 4808105"/>
                      <a:gd name="connsiteX17" fmla="*/ 451522 w 4693868"/>
                      <a:gd name="connsiteY17" fmla="*/ 1019506 h 4808105"/>
                      <a:gd name="connsiteX18" fmla="*/ 2287250 w 4693868"/>
                      <a:gd name="connsiteY18" fmla="*/ 662891 h 4808105"/>
                      <a:gd name="connsiteX19" fmla="*/ 2092397 w 4693868"/>
                      <a:gd name="connsiteY19" fmla="*/ 341822 h 4808105"/>
                      <a:gd name="connsiteX20" fmla="*/ 2265950 w 4693868"/>
                      <a:gd name="connsiteY20" fmla="*/ 38524 h 4808105"/>
                      <a:gd name="connsiteX21" fmla="*/ 4693415 w 4693868"/>
                      <a:gd name="connsiteY21" fmla="*/ 13565 h 4808105"/>
                      <a:gd name="connsiteX0" fmla="*/ 4693415 w 4693868"/>
                      <a:gd name="connsiteY0" fmla="*/ 11299 h 4805839"/>
                      <a:gd name="connsiteX1" fmla="*/ 4692548 w 4693868"/>
                      <a:gd name="connsiteY1" fmla="*/ 67062 h 4805839"/>
                      <a:gd name="connsiteX2" fmla="*/ 2483288 w 4693868"/>
                      <a:gd name="connsiteY2" fmla="*/ 145257 h 4805839"/>
                      <a:gd name="connsiteX3" fmla="*/ 2461592 w 4693868"/>
                      <a:gd name="connsiteY3" fmla="*/ 263732 h 4805839"/>
                      <a:gd name="connsiteX4" fmla="*/ 2867473 w 4693868"/>
                      <a:gd name="connsiteY4" fmla="*/ 359698 h 4805839"/>
                      <a:gd name="connsiteX5" fmla="*/ 2925850 w 4693868"/>
                      <a:gd name="connsiteY5" fmla="*/ 700909 h 4805839"/>
                      <a:gd name="connsiteX6" fmla="*/ 1918843 w 4693868"/>
                      <a:gd name="connsiteY6" fmla="*/ 1009340 h 4805839"/>
                      <a:gd name="connsiteX7" fmla="*/ 1106296 w 4693868"/>
                      <a:gd name="connsiteY7" fmla="*/ 1129792 h 4805839"/>
                      <a:gd name="connsiteX8" fmla="*/ 1056989 w 4693868"/>
                      <a:gd name="connsiteY8" fmla="*/ 1455597 h 4805839"/>
                      <a:gd name="connsiteX9" fmla="*/ 2768203 w 4693868"/>
                      <a:gd name="connsiteY9" fmla="*/ 2180936 h 4805839"/>
                      <a:gd name="connsiteX10" fmla="*/ 3781637 w 4693868"/>
                      <a:gd name="connsiteY10" fmla="*/ 3424874 h 4805839"/>
                      <a:gd name="connsiteX11" fmla="*/ 2442404 w 4693868"/>
                      <a:gd name="connsiteY11" fmla="*/ 4805839 h 4805839"/>
                      <a:gd name="connsiteX12" fmla="*/ 0 w 4693868"/>
                      <a:gd name="connsiteY12" fmla="*/ 4805218 h 4805839"/>
                      <a:gd name="connsiteX13" fmla="*/ 1260896 w 4693868"/>
                      <a:gd name="connsiteY13" fmla="*/ 4127263 h 4805839"/>
                      <a:gd name="connsiteX14" fmla="*/ 2276469 w 4693868"/>
                      <a:gd name="connsiteY14" fmla="*/ 3455214 h 4805839"/>
                      <a:gd name="connsiteX15" fmla="*/ 2171283 w 4693868"/>
                      <a:gd name="connsiteY15" fmla="*/ 2531099 h 4805839"/>
                      <a:gd name="connsiteX16" fmla="*/ 309525 w 4693868"/>
                      <a:gd name="connsiteY16" fmla="*/ 1562230 h 4805839"/>
                      <a:gd name="connsiteX17" fmla="*/ 451522 w 4693868"/>
                      <a:gd name="connsiteY17" fmla="*/ 1017240 h 4805839"/>
                      <a:gd name="connsiteX18" fmla="*/ 2287250 w 4693868"/>
                      <a:gd name="connsiteY18" fmla="*/ 660625 h 4805839"/>
                      <a:gd name="connsiteX19" fmla="*/ 2092397 w 4693868"/>
                      <a:gd name="connsiteY19" fmla="*/ 339556 h 4805839"/>
                      <a:gd name="connsiteX20" fmla="*/ 2267528 w 4693868"/>
                      <a:gd name="connsiteY20" fmla="*/ 40997 h 4805839"/>
                      <a:gd name="connsiteX21" fmla="*/ 4693415 w 4693868"/>
                      <a:gd name="connsiteY21" fmla="*/ 11299 h 4805839"/>
                      <a:gd name="connsiteX0" fmla="*/ 4693415 w 4693868"/>
                      <a:gd name="connsiteY0" fmla="*/ 4294 h 4798834"/>
                      <a:gd name="connsiteX1" fmla="*/ 4692548 w 4693868"/>
                      <a:gd name="connsiteY1" fmla="*/ 60057 h 4798834"/>
                      <a:gd name="connsiteX2" fmla="*/ 2483288 w 4693868"/>
                      <a:gd name="connsiteY2" fmla="*/ 138252 h 4798834"/>
                      <a:gd name="connsiteX3" fmla="*/ 2461592 w 4693868"/>
                      <a:gd name="connsiteY3" fmla="*/ 256727 h 4798834"/>
                      <a:gd name="connsiteX4" fmla="*/ 2867473 w 4693868"/>
                      <a:gd name="connsiteY4" fmla="*/ 352693 h 4798834"/>
                      <a:gd name="connsiteX5" fmla="*/ 2925850 w 4693868"/>
                      <a:gd name="connsiteY5" fmla="*/ 693904 h 4798834"/>
                      <a:gd name="connsiteX6" fmla="*/ 1918843 w 4693868"/>
                      <a:gd name="connsiteY6" fmla="*/ 1002335 h 4798834"/>
                      <a:gd name="connsiteX7" fmla="*/ 1106296 w 4693868"/>
                      <a:gd name="connsiteY7" fmla="*/ 1122787 h 4798834"/>
                      <a:gd name="connsiteX8" fmla="*/ 1056989 w 4693868"/>
                      <a:gd name="connsiteY8" fmla="*/ 1448592 h 4798834"/>
                      <a:gd name="connsiteX9" fmla="*/ 2768203 w 4693868"/>
                      <a:gd name="connsiteY9" fmla="*/ 2173931 h 4798834"/>
                      <a:gd name="connsiteX10" fmla="*/ 3781637 w 4693868"/>
                      <a:gd name="connsiteY10" fmla="*/ 3417869 h 4798834"/>
                      <a:gd name="connsiteX11" fmla="*/ 2442404 w 4693868"/>
                      <a:gd name="connsiteY11" fmla="*/ 4798834 h 4798834"/>
                      <a:gd name="connsiteX12" fmla="*/ 0 w 4693868"/>
                      <a:gd name="connsiteY12" fmla="*/ 4798213 h 4798834"/>
                      <a:gd name="connsiteX13" fmla="*/ 1260896 w 4693868"/>
                      <a:gd name="connsiteY13" fmla="*/ 4120258 h 4798834"/>
                      <a:gd name="connsiteX14" fmla="*/ 2276469 w 4693868"/>
                      <a:gd name="connsiteY14" fmla="*/ 3448209 h 4798834"/>
                      <a:gd name="connsiteX15" fmla="*/ 2171283 w 4693868"/>
                      <a:gd name="connsiteY15" fmla="*/ 2524094 h 4798834"/>
                      <a:gd name="connsiteX16" fmla="*/ 309525 w 4693868"/>
                      <a:gd name="connsiteY16" fmla="*/ 1555225 h 4798834"/>
                      <a:gd name="connsiteX17" fmla="*/ 451522 w 4693868"/>
                      <a:gd name="connsiteY17" fmla="*/ 1010235 h 4798834"/>
                      <a:gd name="connsiteX18" fmla="*/ 2287250 w 4693868"/>
                      <a:gd name="connsiteY18" fmla="*/ 653620 h 4798834"/>
                      <a:gd name="connsiteX19" fmla="*/ 2092397 w 4693868"/>
                      <a:gd name="connsiteY19" fmla="*/ 332551 h 4798834"/>
                      <a:gd name="connsiteX20" fmla="*/ 2267528 w 4693868"/>
                      <a:gd name="connsiteY20" fmla="*/ 33992 h 4798834"/>
                      <a:gd name="connsiteX21" fmla="*/ 4693415 w 4693868"/>
                      <a:gd name="connsiteY21" fmla="*/ 4294 h 4798834"/>
                      <a:gd name="connsiteX0" fmla="*/ 4693415 w 4693868"/>
                      <a:gd name="connsiteY0" fmla="*/ 2634 h 4797174"/>
                      <a:gd name="connsiteX1" fmla="*/ 4692548 w 4693868"/>
                      <a:gd name="connsiteY1" fmla="*/ 58397 h 4797174"/>
                      <a:gd name="connsiteX2" fmla="*/ 2483288 w 4693868"/>
                      <a:gd name="connsiteY2" fmla="*/ 136592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634 h 4797174"/>
                      <a:gd name="connsiteX1" fmla="*/ 4692548 w 4693868"/>
                      <a:gd name="connsiteY1" fmla="*/ 58397 h 4797174"/>
                      <a:gd name="connsiteX2" fmla="*/ 2478555 w 4693868"/>
                      <a:gd name="connsiteY2" fmla="*/ 130273 h 4797174"/>
                      <a:gd name="connsiteX3" fmla="*/ 2461592 w 4693868"/>
                      <a:gd name="connsiteY3" fmla="*/ 255067 h 4797174"/>
                      <a:gd name="connsiteX4" fmla="*/ 2867473 w 4693868"/>
                      <a:gd name="connsiteY4" fmla="*/ 351033 h 4797174"/>
                      <a:gd name="connsiteX5" fmla="*/ 2925850 w 4693868"/>
                      <a:gd name="connsiteY5" fmla="*/ 692244 h 4797174"/>
                      <a:gd name="connsiteX6" fmla="*/ 1918843 w 4693868"/>
                      <a:gd name="connsiteY6" fmla="*/ 1000675 h 4797174"/>
                      <a:gd name="connsiteX7" fmla="*/ 1106296 w 4693868"/>
                      <a:gd name="connsiteY7" fmla="*/ 1121127 h 4797174"/>
                      <a:gd name="connsiteX8" fmla="*/ 1056989 w 4693868"/>
                      <a:gd name="connsiteY8" fmla="*/ 1446932 h 4797174"/>
                      <a:gd name="connsiteX9" fmla="*/ 2768203 w 4693868"/>
                      <a:gd name="connsiteY9" fmla="*/ 2172271 h 4797174"/>
                      <a:gd name="connsiteX10" fmla="*/ 3781637 w 4693868"/>
                      <a:gd name="connsiteY10" fmla="*/ 3416209 h 4797174"/>
                      <a:gd name="connsiteX11" fmla="*/ 2442404 w 4693868"/>
                      <a:gd name="connsiteY11" fmla="*/ 4797174 h 4797174"/>
                      <a:gd name="connsiteX12" fmla="*/ 0 w 4693868"/>
                      <a:gd name="connsiteY12" fmla="*/ 4796553 h 4797174"/>
                      <a:gd name="connsiteX13" fmla="*/ 1260896 w 4693868"/>
                      <a:gd name="connsiteY13" fmla="*/ 4118598 h 4797174"/>
                      <a:gd name="connsiteX14" fmla="*/ 2276469 w 4693868"/>
                      <a:gd name="connsiteY14" fmla="*/ 3446549 h 4797174"/>
                      <a:gd name="connsiteX15" fmla="*/ 2171283 w 4693868"/>
                      <a:gd name="connsiteY15" fmla="*/ 2522434 h 4797174"/>
                      <a:gd name="connsiteX16" fmla="*/ 309525 w 4693868"/>
                      <a:gd name="connsiteY16" fmla="*/ 1553565 h 4797174"/>
                      <a:gd name="connsiteX17" fmla="*/ 451522 w 4693868"/>
                      <a:gd name="connsiteY17" fmla="*/ 1008575 h 4797174"/>
                      <a:gd name="connsiteX18" fmla="*/ 2287250 w 4693868"/>
                      <a:gd name="connsiteY18" fmla="*/ 651960 h 4797174"/>
                      <a:gd name="connsiteX19" fmla="*/ 2092397 w 4693868"/>
                      <a:gd name="connsiteY19" fmla="*/ 330891 h 4797174"/>
                      <a:gd name="connsiteX20" fmla="*/ 2267528 w 4693868"/>
                      <a:gd name="connsiteY20" fmla="*/ 32332 h 4797174"/>
                      <a:gd name="connsiteX21" fmla="*/ 4693415 w 4693868"/>
                      <a:gd name="connsiteY21" fmla="*/ 2634 h 4797174"/>
                      <a:gd name="connsiteX0" fmla="*/ 4693415 w 4693868"/>
                      <a:gd name="connsiteY0" fmla="*/ 2782 h 4797322"/>
                      <a:gd name="connsiteX1" fmla="*/ 4692548 w 4693868"/>
                      <a:gd name="connsiteY1" fmla="*/ 58545 h 4797322"/>
                      <a:gd name="connsiteX2" fmla="*/ 2478555 w 4693868"/>
                      <a:gd name="connsiteY2" fmla="*/ 130421 h 4797322"/>
                      <a:gd name="connsiteX3" fmla="*/ 2461592 w 4693868"/>
                      <a:gd name="connsiteY3" fmla="*/ 255215 h 4797322"/>
                      <a:gd name="connsiteX4" fmla="*/ 2867473 w 4693868"/>
                      <a:gd name="connsiteY4" fmla="*/ 351181 h 4797322"/>
                      <a:gd name="connsiteX5" fmla="*/ 2925850 w 4693868"/>
                      <a:gd name="connsiteY5" fmla="*/ 692392 h 4797322"/>
                      <a:gd name="connsiteX6" fmla="*/ 1918843 w 4693868"/>
                      <a:gd name="connsiteY6" fmla="*/ 1000823 h 4797322"/>
                      <a:gd name="connsiteX7" fmla="*/ 1106296 w 4693868"/>
                      <a:gd name="connsiteY7" fmla="*/ 1121275 h 4797322"/>
                      <a:gd name="connsiteX8" fmla="*/ 1056989 w 4693868"/>
                      <a:gd name="connsiteY8" fmla="*/ 1447080 h 4797322"/>
                      <a:gd name="connsiteX9" fmla="*/ 2768203 w 4693868"/>
                      <a:gd name="connsiteY9" fmla="*/ 2172419 h 4797322"/>
                      <a:gd name="connsiteX10" fmla="*/ 3781637 w 4693868"/>
                      <a:gd name="connsiteY10" fmla="*/ 3416357 h 4797322"/>
                      <a:gd name="connsiteX11" fmla="*/ 2442404 w 4693868"/>
                      <a:gd name="connsiteY11" fmla="*/ 4797322 h 4797322"/>
                      <a:gd name="connsiteX12" fmla="*/ 0 w 4693868"/>
                      <a:gd name="connsiteY12" fmla="*/ 4796701 h 4797322"/>
                      <a:gd name="connsiteX13" fmla="*/ 1260896 w 4693868"/>
                      <a:gd name="connsiteY13" fmla="*/ 4118746 h 4797322"/>
                      <a:gd name="connsiteX14" fmla="*/ 2276469 w 4693868"/>
                      <a:gd name="connsiteY14" fmla="*/ 3446697 h 4797322"/>
                      <a:gd name="connsiteX15" fmla="*/ 2171283 w 4693868"/>
                      <a:gd name="connsiteY15" fmla="*/ 2522582 h 4797322"/>
                      <a:gd name="connsiteX16" fmla="*/ 309525 w 4693868"/>
                      <a:gd name="connsiteY16" fmla="*/ 1553713 h 4797322"/>
                      <a:gd name="connsiteX17" fmla="*/ 451522 w 4693868"/>
                      <a:gd name="connsiteY17" fmla="*/ 1008723 h 4797322"/>
                      <a:gd name="connsiteX18" fmla="*/ 2287250 w 4693868"/>
                      <a:gd name="connsiteY18" fmla="*/ 652108 h 4797322"/>
                      <a:gd name="connsiteX19" fmla="*/ 2092397 w 4693868"/>
                      <a:gd name="connsiteY19" fmla="*/ 331039 h 4797322"/>
                      <a:gd name="connsiteX20" fmla="*/ 2267528 w 4693868"/>
                      <a:gd name="connsiteY20" fmla="*/ 32480 h 4797322"/>
                      <a:gd name="connsiteX21" fmla="*/ 4693415 w 4693868"/>
                      <a:gd name="connsiteY21" fmla="*/ 2782 h 4797322"/>
                      <a:gd name="connsiteX0" fmla="*/ 4693415 w 4693868"/>
                      <a:gd name="connsiteY0" fmla="*/ 1522 h 4796062"/>
                      <a:gd name="connsiteX1" fmla="*/ 4692548 w 4693868"/>
                      <a:gd name="connsiteY1" fmla="*/ 57285 h 4796062"/>
                      <a:gd name="connsiteX2" fmla="*/ 2478555 w 4693868"/>
                      <a:gd name="connsiteY2" fmla="*/ 129161 h 4796062"/>
                      <a:gd name="connsiteX3" fmla="*/ 2461592 w 4693868"/>
                      <a:gd name="connsiteY3" fmla="*/ 253955 h 4796062"/>
                      <a:gd name="connsiteX4" fmla="*/ 2867473 w 4693868"/>
                      <a:gd name="connsiteY4" fmla="*/ 349921 h 4796062"/>
                      <a:gd name="connsiteX5" fmla="*/ 2925850 w 4693868"/>
                      <a:gd name="connsiteY5" fmla="*/ 691132 h 4796062"/>
                      <a:gd name="connsiteX6" fmla="*/ 1918843 w 4693868"/>
                      <a:gd name="connsiteY6" fmla="*/ 999563 h 4796062"/>
                      <a:gd name="connsiteX7" fmla="*/ 1106296 w 4693868"/>
                      <a:gd name="connsiteY7" fmla="*/ 1120015 h 4796062"/>
                      <a:gd name="connsiteX8" fmla="*/ 1056989 w 4693868"/>
                      <a:gd name="connsiteY8" fmla="*/ 1445820 h 4796062"/>
                      <a:gd name="connsiteX9" fmla="*/ 2768203 w 4693868"/>
                      <a:gd name="connsiteY9" fmla="*/ 2171159 h 4796062"/>
                      <a:gd name="connsiteX10" fmla="*/ 3781637 w 4693868"/>
                      <a:gd name="connsiteY10" fmla="*/ 3415097 h 4796062"/>
                      <a:gd name="connsiteX11" fmla="*/ 2442404 w 4693868"/>
                      <a:gd name="connsiteY11" fmla="*/ 4796062 h 4796062"/>
                      <a:gd name="connsiteX12" fmla="*/ 0 w 4693868"/>
                      <a:gd name="connsiteY12" fmla="*/ 4795441 h 4796062"/>
                      <a:gd name="connsiteX13" fmla="*/ 1260896 w 4693868"/>
                      <a:gd name="connsiteY13" fmla="*/ 4117486 h 4796062"/>
                      <a:gd name="connsiteX14" fmla="*/ 2276469 w 4693868"/>
                      <a:gd name="connsiteY14" fmla="*/ 3445437 h 4796062"/>
                      <a:gd name="connsiteX15" fmla="*/ 2171283 w 4693868"/>
                      <a:gd name="connsiteY15" fmla="*/ 2521322 h 4796062"/>
                      <a:gd name="connsiteX16" fmla="*/ 309525 w 4693868"/>
                      <a:gd name="connsiteY16" fmla="*/ 1552453 h 4796062"/>
                      <a:gd name="connsiteX17" fmla="*/ 451522 w 4693868"/>
                      <a:gd name="connsiteY17" fmla="*/ 1007463 h 4796062"/>
                      <a:gd name="connsiteX18" fmla="*/ 2287250 w 4693868"/>
                      <a:gd name="connsiteY18" fmla="*/ 650848 h 4796062"/>
                      <a:gd name="connsiteX19" fmla="*/ 2092397 w 4693868"/>
                      <a:gd name="connsiteY19" fmla="*/ 329779 h 4796062"/>
                      <a:gd name="connsiteX20" fmla="*/ 2261217 w 4693868"/>
                      <a:gd name="connsiteY20" fmla="*/ 51756 h 4796062"/>
                      <a:gd name="connsiteX21" fmla="*/ 4693415 w 4693868"/>
                      <a:gd name="connsiteY21" fmla="*/ 1522 h 4796062"/>
                      <a:gd name="connsiteX0" fmla="*/ 4693415 w 4693868"/>
                      <a:gd name="connsiteY0" fmla="*/ 1331 h 4795871"/>
                      <a:gd name="connsiteX1" fmla="*/ 4692548 w 4693868"/>
                      <a:gd name="connsiteY1" fmla="*/ 57094 h 4795871"/>
                      <a:gd name="connsiteX2" fmla="*/ 2478555 w 4693868"/>
                      <a:gd name="connsiteY2" fmla="*/ 128970 h 4795871"/>
                      <a:gd name="connsiteX3" fmla="*/ 2461592 w 4693868"/>
                      <a:gd name="connsiteY3" fmla="*/ 253764 h 4795871"/>
                      <a:gd name="connsiteX4" fmla="*/ 2867473 w 4693868"/>
                      <a:gd name="connsiteY4" fmla="*/ 349730 h 4795871"/>
                      <a:gd name="connsiteX5" fmla="*/ 2925850 w 4693868"/>
                      <a:gd name="connsiteY5" fmla="*/ 690941 h 4795871"/>
                      <a:gd name="connsiteX6" fmla="*/ 1918843 w 4693868"/>
                      <a:gd name="connsiteY6" fmla="*/ 999372 h 4795871"/>
                      <a:gd name="connsiteX7" fmla="*/ 1106296 w 4693868"/>
                      <a:gd name="connsiteY7" fmla="*/ 1119824 h 4795871"/>
                      <a:gd name="connsiteX8" fmla="*/ 1056989 w 4693868"/>
                      <a:gd name="connsiteY8" fmla="*/ 1445629 h 4795871"/>
                      <a:gd name="connsiteX9" fmla="*/ 2768203 w 4693868"/>
                      <a:gd name="connsiteY9" fmla="*/ 2170968 h 4795871"/>
                      <a:gd name="connsiteX10" fmla="*/ 3781637 w 4693868"/>
                      <a:gd name="connsiteY10" fmla="*/ 3414906 h 4795871"/>
                      <a:gd name="connsiteX11" fmla="*/ 2442404 w 4693868"/>
                      <a:gd name="connsiteY11" fmla="*/ 4795871 h 4795871"/>
                      <a:gd name="connsiteX12" fmla="*/ 0 w 4693868"/>
                      <a:gd name="connsiteY12" fmla="*/ 4795250 h 4795871"/>
                      <a:gd name="connsiteX13" fmla="*/ 1260896 w 4693868"/>
                      <a:gd name="connsiteY13" fmla="*/ 4117295 h 4795871"/>
                      <a:gd name="connsiteX14" fmla="*/ 2276469 w 4693868"/>
                      <a:gd name="connsiteY14" fmla="*/ 3445246 h 4795871"/>
                      <a:gd name="connsiteX15" fmla="*/ 2171283 w 4693868"/>
                      <a:gd name="connsiteY15" fmla="*/ 2521131 h 4795871"/>
                      <a:gd name="connsiteX16" fmla="*/ 309525 w 4693868"/>
                      <a:gd name="connsiteY16" fmla="*/ 1552262 h 4795871"/>
                      <a:gd name="connsiteX17" fmla="*/ 451522 w 4693868"/>
                      <a:gd name="connsiteY17" fmla="*/ 1007272 h 4795871"/>
                      <a:gd name="connsiteX18" fmla="*/ 2287250 w 4693868"/>
                      <a:gd name="connsiteY18" fmla="*/ 650657 h 4795871"/>
                      <a:gd name="connsiteX19" fmla="*/ 2092397 w 4693868"/>
                      <a:gd name="connsiteY19" fmla="*/ 329588 h 4795871"/>
                      <a:gd name="connsiteX20" fmla="*/ 2261217 w 4693868"/>
                      <a:gd name="connsiteY20" fmla="*/ 57884 h 4795871"/>
                      <a:gd name="connsiteX21" fmla="*/ 4693415 w 4693868"/>
                      <a:gd name="connsiteY21" fmla="*/ 1331 h 4795871"/>
                      <a:gd name="connsiteX0" fmla="*/ 4693415 w 4693868"/>
                      <a:gd name="connsiteY0" fmla="*/ 3026 h 4797566"/>
                      <a:gd name="connsiteX1" fmla="*/ 4692548 w 4693868"/>
                      <a:gd name="connsiteY1" fmla="*/ 58789 h 4797566"/>
                      <a:gd name="connsiteX2" fmla="*/ 2478555 w 4693868"/>
                      <a:gd name="connsiteY2" fmla="*/ 130665 h 4797566"/>
                      <a:gd name="connsiteX3" fmla="*/ 2461592 w 4693868"/>
                      <a:gd name="connsiteY3" fmla="*/ 255459 h 4797566"/>
                      <a:gd name="connsiteX4" fmla="*/ 2867473 w 4693868"/>
                      <a:gd name="connsiteY4" fmla="*/ 351425 h 4797566"/>
                      <a:gd name="connsiteX5" fmla="*/ 2925850 w 4693868"/>
                      <a:gd name="connsiteY5" fmla="*/ 692636 h 4797566"/>
                      <a:gd name="connsiteX6" fmla="*/ 1918843 w 4693868"/>
                      <a:gd name="connsiteY6" fmla="*/ 1001067 h 4797566"/>
                      <a:gd name="connsiteX7" fmla="*/ 1106296 w 4693868"/>
                      <a:gd name="connsiteY7" fmla="*/ 1121519 h 4797566"/>
                      <a:gd name="connsiteX8" fmla="*/ 1056989 w 4693868"/>
                      <a:gd name="connsiteY8" fmla="*/ 1447324 h 4797566"/>
                      <a:gd name="connsiteX9" fmla="*/ 2768203 w 4693868"/>
                      <a:gd name="connsiteY9" fmla="*/ 2172663 h 4797566"/>
                      <a:gd name="connsiteX10" fmla="*/ 3781637 w 4693868"/>
                      <a:gd name="connsiteY10" fmla="*/ 3416601 h 4797566"/>
                      <a:gd name="connsiteX11" fmla="*/ 2442404 w 4693868"/>
                      <a:gd name="connsiteY11" fmla="*/ 4797566 h 4797566"/>
                      <a:gd name="connsiteX12" fmla="*/ 0 w 4693868"/>
                      <a:gd name="connsiteY12" fmla="*/ 4796945 h 4797566"/>
                      <a:gd name="connsiteX13" fmla="*/ 1260896 w 4693868"/>
                      <a:gd name="connsiteY13" fmla="*/ 4118990 h 4797566"/>
                      <a:gd name="connsiteX14" fmla="*/ 2276469 w 4693868"/>
                      <a:gd name="connsiteY14" fmla="*/ 3446941 h 4797566"/>
                      <a:gd name="connsiteX15" fmla="*/ 2171283 w 4693868"/>
                      <a:gd name="connsiteY15" fmla="*/ 2522826 h 4797566"/>
                      <a:gd name="connsiteX16" fmla="*/ 309525 w 4693868"/>
                      <a:gd name="connsiteY16" fmla="*/ 1553957 h 4797566"/>
                      <a:gd name="connsiteX17" fmla="*/ 451522 w 4693868"/>
                      <a:gd name="connsiteY17" fmla="*/ 1008967 h 4797566"/>
                      <a:gd name="connsiteX18" fmla="*/ 2287250 w 4693868"/>
                      <a:gd name="connsiteY18" fmla="*/ 652352 h 4797566"/>
                      <a:gd name="connsiteX19" fmla="*/ 2092397 w 4693868"/>
                      <a:gd name="connsiteY19" fmla="*/ 331283 h 4797566"/>
                      <a:gd name="connsiteX20" fmla="*/ 2261217 w 4693868"/>
                      <a:gd name="connsiteY20" fmla="*/ 59579 h 4797566"/>
                      <a:gd name="connsiteX21" fmla="*/ 4693415 w 4693868"/>
                      <a:gd name="connsiteY21" fmla="*/ 3026 h 4797566"/>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092397 w 4693868"/>
                      <a:gd name="connsiteY19" fmla="*/ 330849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0286 w 4693868"/>
                      <a:gd name="connsiteY19" fmla="*/ 322950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87250 w 4693868"/>
                      <a:gd name="connsiteY18" fmla="*/ 651918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1522 w 4693868"/>
                      <a:gd name="connsiteY17" fmla="*/ 1008533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68203 w 4693868"/>
                      <a:gd name="connsiteY9" fmla="*/ 2172229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781637 w 4693868"/>
                      <a:gd name="connsiteY10" fmla="*/ 3416167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42404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27679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693415 w 4693868"/>
                      <a:gd name="connsiteY0" fmla="*/ 2592 h 4797132"/>
                      <a:gd name="connsiteX1" fmla="*/ 4692548 w 4693868"/>
                      <a:gd name="connsiteY1" fmla="*/ 58355 h 4797132"/>
                      <a:gd name="connsiteX2" fmla="*/ 2478555 w 4693868"/>
                      <a:gd name="connsiteY2" fmla="*/ 130231 h 4797132"/>
                      <a:gd name="connsiteX3" fmla="*/ 2461592 w 4693868"/>
                      <a:gd name="connsiteY3" fmla="*/ 255025 h 4797132"/>
                      <a:gd name="connsiteX4" fmla="*/ 2867473 w 4693868"/>
                      <a:gd name="connsiteY4" fmla="*/ 350991 h 4797132"/>
                      <a:gd name="connsiteX5" fmla="*/ 2925850 w 4693868"/>
                      <a:gd name="connsiteY5" fmla="*/ 692202 h 4797132"/>
                      <a:gd name="connsiteX6" fmla="*/ 1918843 w 4693868"/>
                      <a:gd name="connsiteY6" fmla="*/ 1000633 h 4797132"/>
                      <a:gd name="connsiteX7" fmla="*/ 1106296 w 4693868"/>
                      <a:gd name="connsiteY7" fmla="*/ 1121085 h 4797132"/>
                      <a:gd name="connsiteX8" fmla="*/ 1056989 w 4693868"/>
                      <a:gd name="connsiteY8" fmla="*/ 1446890 h 4797132"/>
                      <a:gd name="connsiteX9" fmla="*/ 2757684 w 4693868"/>
                      <a:gd name="connsiteY9" fmla="*/ 2180654 h 4797132"/>
                      <a:gd name="connsiteX10" fmla="*/ 3806881 w 4693868"/>
                      <a:gd name="connsiteY10" fmla="*/ 3213968 h 4797132"/>
                      <a:gd name="connsiteX11" fmla="*/ 2427679 w 4693868"/>
                      <a:gd name="connsiteY11" fmla="*/ 4797132 h 4797132"/>
                      <a:gd name="connsiteX12" fmla="*/ 0 w 4693868"/>
                      <a:gd name="connsiteY12" fmla="*/ 4796511 h 4797132"/>
                      <a:gd name="connsiteX13" fmla="*/ 1260896 w 4693868"/>
                      <a:gd name="connsiteY13" fmla="*/ 4118556 h 4797132"/>
                      <a:gd name="connsiteX14" fmla="*/ 2276469 w 4693868"/>
                      <a:gd name="connsiteY14" fmla="*/ 3446507 h 4797132"/>
                      <a:gd name="connsiteX15" fmla="*/ 2171283 w 4693868"/>
                      <a:gd name="connsiteY15" fmla="*/ 2522392 h 4797132"/>
                      <a:gd name="connsiteX16" fmla="*/ 309525 w 4693868"/>
                      <a:gd name="connsiteY16" fmla="*/ 1553523 h 4797132"/>
                      <a:gd name="connsiteX17" fmla="*/ 453099 w 4693868"/>
                      <a:gd name="connsiteY17" fmla="*/ 1013272 h 4797132"/>
                      <a:gd name="connsiteX18" fmla="*/ 2295139 w 4693868"/>
                      <a:gd name="connsiteY18" fmla="*/ 659816 h 4797132"/>
                      <a:gd name="connsiteX19" fmla="*/ 2101864 w 4693868"/>
                      <a:gd name="connsiteY19" fmla="*/ 316631 h 4797132"/>
                      <a:gd name="connsiteX20" fmla="*/ 2261217 w 4693868"/>
                      <a:gd name="connsiteY20" fmla="*/ 59145 h 4797132"/>
                      <a:gd name="connsiteX21" fmla="*/ 4693415 w 4693868"/>
                      <a:gd name="connsiteY21" fmla="*/ 2592 h 4797132"/>
                      <a:gd name="connsiteX0" fmla="*/ 4718659 w 4719112"/>
                      <a:gd name="connsiteY0" fmla="*/ 2592 h 4797132"/>
                      <a:gd name="connsiteX1" fmla="*/ 4717792 w 4719112"/>
                      <a:gd name="connsiteY1" fmla="*/ 58355 h 4797132"/>
                      <a:gd name="connsiteX2" fmla="*/ 2503799 w 4719112"/>
                      <a:gd name="connsiteY2" fmla="*/ 130231 h 4797132"/>
                      <a:gd name="connsiteX3" fmla="*/ 2486836 w 4719112"/>
                      <a:gd name="connsiteY3" fmla="*/ 255025 h 4797132"/>
                      <a:gd name="connsiteX4" fmla="*/ 2892717 w 4719112"/>
                      <a:gd name="connsiteY4" fmla="*/ 350991 h 4797132"/>
                      <a:gd name="connsiteX5" fmla="*/ 2951094 w 4719112"/>
                      <a:gd name="connsiteY5" fmla="*/ 692202 h 4797132"/>
                      <a:gd name="connsiteX6" fmla="*/ 1944087 w 4719112"/>
                      <a:gd name="connsiteY6" fmla="*/ 1000633 h 4797132"/>
                      <a:gd name="connsiteX7" fmla="*/ 1131540 w 4719112"/>
                      <a:gd name="connsiteY7" fmla="*/ 1121085 h 4797132"/>
                      <a:gd name="connsiteX8" fmla="*/ 1082233 w 4719112"/>
                      <a:gd name="connsiteY8" fmla="*/ 1446890 h 4797132"/>
                      <a:gd name="connsiteX9" fmla="*/ 2782928 w 4719112"/>
                      <a:gd name="connsiteY9" fmla="*/ 2180654 h 4797132"/>
                      <a:gd name="connsiteX10" fmla="*/ 3832125 w 4719112"/>
                      <a:gd name="connsiteY10" fmla="*/ 3213968 h 4797132"/>
                      <a:gd name="connsiteX11" fmla="*/ 2452923 w 4719112"/>
                      <a:gd name="connsiteY11" fmla="*/ 4797132 h 4797132"/>
                      <a:gd name="connsiteX12" fmla="*/ 0 w 4719112"/>
                      <a:gd name="connsiteY12" fmla="*/ 4790192 h 4797132"/>
                      <a:gd name="connsiteX13" fmla="*/ 1286140 w 4719112"/>
                      <a:gd name="connsiteY13" fmla="*/ 4118556 h 4797132"/>
                      <a:gd name="connsiteX14" fmla="*/ 2301713 w 4719112"/>
                      <a:gd name="connsiteY14" fmla="*/ 3446507 h 4797132"/>
                      <a:gd name="connsiteX15" fmla="*/ 2196527 w 4719112"/>
                      <a:gd name="connsiteY15" fmla="*/ 2522392 h 4797132"/>
                      <a:gd name="connsiteX16" fmla="*/ 334769 w 4719112"/>
                      <a:gd name="connsiteY16" fmla="*/ 1553523 h 4797132"/>
                      <a:gd name="connsiteX17" fmla="*/ 478343 w 4719112"/>
                      <a:gd name="connsiteY17" fmla="*/ 1013272 h 4797132"/>
                      <a:gd name="connsiteX18" fmla="*/ 2320383 w 4719112"/>
                      <a:gd name="connsiteY18" fmla="*/ 659816 h 4797132"/>
                      <a:gd name="connsiteX19" fmla="*/ 2127108 w 4719112"/>
                      <a:gd name="connsiteY19" fmla="*/ 316631 h 4797132"/>
                      <a:gd name="connsiteX20" fmla="*/ 2286461 w 4719112"/>
                      <a:gd name="connsiteY20" fmla="*/ 59145 h 4797132"/>
                      <a:gd name="connsiteX21" fmla="*/ 4718659 w 4719112"/>
                      <a:gd name="connsiteY21" fmla="*/ 2592 h 4797132"/>
                      <a:gd name="connsiteX0" fmla="*/ 4729177 w 4729630"/>
                      <a:gd name="connsiteY0" fmla="*/ 2592 h 4797132"/>
                      <a:gd name="connsiteX1" fmla="*/ 4728310 w 4729630"/>
                      <a:gd name="connsiteY1" fmla="*/ 58355 h 4797132"/>
                      <a:gd name="connsiteX2" fmla="*/ 2514317 w 4729630"/>
                      <a:gd name="connsiteY2" fmla="*/ 130231 h 4797132"/>
                      <a:gd name="connsiteX3" fmla="*/ 2497354 w 4729630"/>
                      <a:gd name="connsiteY3" fmla="*/ 255025 h 4797132"/>
                      <a:gd name="connsiteX4" fmla="*/ 2903235 w 4729630"/>
                      <a:gd name="connsiteY4" fmla="*/ 350991 h 4797132"/>
                      <a:gd name="connsiteX5" fmla="*/ 2961612 w 4729630"/>
                      <a:gd name="connsiteY5" fmla="*/ 692202 h 4797132"/>
                      <a:gd name="connsiteX6" fmla="*/ 1954605 w 4729630"/>
                      <a:gd name="connsiteY6" fmla="*/ 1000633 h 4797132"/>
                      <a:gd name="connsiteX7" fmla="*/ 1142058 w 4729630"/>
                      <a:gd name="connsiteY7" fmla="*/ 1121085 h 4797132"/>
                      <a:gd name="connsiteX8" fmla="*/ 1092751 w 4729630"/>
                      <a:gd name="connsiteY8" fmla="*/ 1446890 h 4797132"/>
                      <a:gd name="connsiteX9" fmla="*/ 2793446 w 4729630"/>
                      <a:gd name="connsiteY9" fmla="*/ 2180654 h 4797132"/>
                      <a:gd name="connsiteX10" fmla="*/ 3842643 w 4729630"/>
                      <a:gd name="connsiteY10" fmla="*/ 3213968 h 4797132"/>
                      <a:gd name="connsiteX11" fmla="*/ 2463441 w 4729630"/>
                      <a:gd name="connsiteY11" fmla="*/ 4797132 h 4797132"/>
                      <a:gd name="connsiteX12" fmla="*/ 0 w 4729630"/>
                      <a:gd name="connsiteY12" fmla="*/ 4785980 h 4797132"/>
                      <a:gd name="connsiteX13" fmla="*/ 1296658 w 4729630"/>
                      <a:gd name="connsiteY13" fmla="*/ 4118556 h 4797132"/>
                      <a:gd name="connsiteX14" fmla="*/ 2312231 w 4729630"/>
                      <a:gd name="connsiteY14" fmla="*/ 3446507 h 4797132"/>
                      <a:gd name="connsiteX15" fmla="*/ 2207045 w 4729630"/>
                      <a:gd name="connsiteY15" fmla="*/ 2522392 h 4797132"/>
                      <a:gd name="connsiteX16" fmla="*/ 345287 w 4729630"/>
                      <a:gd name="connsiteY16" fmla="*/ 1553523 h 4797132"/>
                      <a:gd name="connsiteX17" fmla="*/ 488861 w 4729630"/>
                      <a:gd name="connsiteY17" fmla="*/ 1013272 h 4797132"/>
                      <a:gd name="connsiteX18" fmla="*/ 2330901 w 4729630"/>
                      <a:gd name="connsiteY18" fmla="*/ 659816 h 4797132"/>
                      <a:gd name="connsiteX19" fmla="*/ 2137626 w 4729630"/>
                      <a:gd name="connsiteY19" fmla="*/ 316631 h 4797132"/>
                      <a:gd name="connsiteX20" fmla="*/ 2296979 w 4729630"/>
                      <a:gd name="connsiteY20" fmla="*/ 59145 h 4797132"/>
                      <a:gd name="connsiteX21" fmla="*/ 4729177 w 4729630"/>
                      <a:gd name="connsiteY21" fmla="*/ 2592 h 4797132"/>
                      <a:gd name="connsiteX0" fmla="*/ 4732333 w 4732786"/>
                      <a:gd name="connsiteY0" fmla="*/ 2592 h 4797132"/>
                      <a:gd name="connsiteX1" fmla="*/ 4731466 w 4732786"/>
                      <a:gd name="connsiteY1" fmla="*/ 58355 h 4797132"/>
                      <a:gd name="connsiteX2" fmla="*/ 2517473 w 4732786"/>
                      <a:gd name="connsiteY2" fmla="*/ 130231 h 4797132"/>
                      <a:gd name="connsiteX3" fmla="*/ 2500510 w 4732786"/>
                      <a:gd name="connsiteY3" fmla="*/ 255025 h 4797132"/>
                      <a:gd name="connsiteX4" fmla="*/ 2906391 w 4732786"/>
                      <a:gd name="connsiteY4" fmla="*/ 350991 h 4797132"/>
                      <a:gd name="connsiteX5" fmla="*/ 2964768 w 4732786"/>
                      <a:gd name="connsiteY5" fmla="*/ 692202 h 4797132"/>
                      <a:gd name="connsiteX6" fmla="*/ 1957761 w 4732786"/>
                      <a:gd name="connsiteY6" fmla="*/ 1000633 h 4797132"/>
                      <a:gd name="connsiteX7" fmla="*/ 1145214 w 4732786"/>
                      <a:gd name="connsiteY7" fmla="*/ 1121085 h 4797132"/>
                      <a:gd name="connsiteX8" fmla="*/ 1095907 w 4732786"/>
                      <a:gd name="connsiteY8" fmla="*/ 1446890 h 4797132"/>
                      <a:gd name="connsiteX9" fmla="*/ 2796602 w 4732786"/>
                      <a:gd name="connsiteY9" fmla="*/ 2180654 h 4797132"/>
                      <a:gd name="connsiteX10" fmla="*/ 3845799 w 4732786"/>
                      <a:gd name="connsiteY10" fmla="*/ 3213968 h 4797132"/>
                      <a:gd name="connsiteX11" fmla="*/ 2466597 w 4732786"/>
                      <a:gd name="connsiteY11" fmla="*/ 4797132 h 4797132"/>
                      <a:gd name="connsiteX12" fmla="*/ 0 w 4732786"/>
                      <a:gd name="connsiteY12" fmla="*/ 4789140 h 4797132"/>
                      <a:gd name="connsiteX13" fmla="*/ 1299814 w 4732786"/>
                      <a:gd name="connsiteY13" fmla="*/ 4118556 h 4797132"/>
                      <a:gd name="connsiteX14" fmla="*/ 2315387 w 4732786"/>
                      <a:gd name="connsiteY14" fmla="*/ 3446507 h 4797132"/>
                      <a:gd name="connsiteX15" fmla="*/ 2210201 w 4732786"/>
                      <a:gd name="connsiteY15" fmla="*/ 2522392 h 4797132"/>
                      <a:gd name="connsiteX16" fmla="*/ 348443 w 4732786"/>
                      <a:gd name="connsiteY16" fmla="*/ 1553523 h 4797132"/>
                      <a:gd name="connsiteX17" fmla="*/ 492017 w 4732786"/>
                      <a:gd name="connsiteY17" fmla="*/ 1013272 h 4797132"/>
                      <a:gd name="connsiteX18" fmla="*/ 2334057 w 4732786"/>
                      <a:gd name="connsiteY18" fmla="*/ 659816 h 4797132"/>
                      <a:gd name="connsiteX19" fmla="*/ 2140782 w 4732786"/>
                      <a:gd name="connsiteY19" fmla="*/ 316631 h 4797132"/>
                      <a:gd name="connsiteX20" fmla="*/ 2300135 w 4732786"/>
                      <a:gd name="connsiteY20" fmla="*/ 59145 h 4797132"/>
                      <a:gd name="connsiteX21" fmla="*/ 4732333 w 4732786"/>
                      <a:gd name="connsiteY21" fmla="*/ 2592 h 4797132"/>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 name="connsiteX0" fmla="*/ 4738644 w 4739097"/>
                      <a:gd name="connsiteY0" fmla="*/ 2592 h 4798618"/>
                      <a:gd name="connsiteX1" fmla="*/ 4737777 w 4739097"/>
                      <a:gd name="connsiteY1" fmla="*/ 58355 h 4798618"/>
                      <a:gd name="connsiteX2" fmla="*/ 2523784 w 4739097"/>
                      <a:gd name="connsiteY2" fmla="*/ 130231 h 4798618"/>
                      <a:gd name="connsiteX3" fmla="*/ 2506821 w 4739097"/>
                      <a:gd name="connsiteY3" fmla="*/ 255025 h 4798618"/>
                      <a:gd name="connsiteX4" fmla="*/ 2912702 w 4739097"/>
                      <a:gd name="connsiteY4" fmla="*/ 350991 h 4798618"/>
                      <a:gd name="connsiteX5" fmla="*/ 2971079 w 4739097"/>
                      <a:gd name="connsiteY5" fmla="*/ 692202 h 4798618"/>
                      <a:gd name="connsiteX6" fmla="*/ 1964072 w 4739097"/>
                      <a:gd name="connsiteY6" fmla="*/ 1000633 h 4798618"/>
                      <a:gd name="connsiteX7" fmla="*/ 1151525 w 4739097"/>
                      <a:gd name="connsiteY7" fmla="*/ 1121085 h 4798618"/>
                      <a:gd name="connsiteX8" fmla="*/ 1102218 w 4739097"/>
                      <a:gd name="connsiteY8" fmla="*/ 1446890 h 4798618"/>
                      <a:gd name="connsiteX9" fmla="*/ 2802913 w 4739097"/>
                      <a:gd name="connsiteY9" fmla="*/ 2180654 h 4798618"/>
                      <a:gd name="connsiteX10" fmla="*/ 3852110 w 4739097"/>
                      <a:gd name="connsiteY10" fmla="*/ 3213968 h 4798618"/>
                      <a:gd name="connsiteX11" fmla="*/ 2472908 w 4739097"/>
                      <a:gd name="connsiteY11" fmla="*/ 4797132 h 4798618"/>
                      <a:gd name="connsiteX12" fmla="*/ 0 w 4739097"/>
                      <a:gd name="connsiteY12" fmla="*/ 4798618 h 4798618"/>
                      <a:gd name="connsiteX13" fmla="*/ 1306125 w 4739097"/>
                      <a:gd name="connsiteY13" fmla="*/ 4118556 h 4798618"/>
                      <a:gd name="connsiteX14" fmla="*/ 2321698 w 4739097"/>
                      <a:gd name="connsiteY14" fmla="*/ 3446507 h 4798618"/>
                      <a:gd name="connsiteX15" fmla="*/ 2216512 w 4739097"/>
                      <a:gd name="connsiteY15" fmla="*/ 2522392 h 4798618"/>
                      <a:gd name="connsiteX16" fmla="*/ 354754 w 4739097"/>
                      <a:gd name="connsiteY16" fmla="*/ 1553523 h 4798618"/>
                      <a:gd name="connsiteX17" fmla="*/ 498328 w 4739097"/>
                      <a:gd name="connsiteY17" fmla="*/ 1013272 h 4798618"/>
                      <a:gd name="connsiteX18" fmla="*/ 2340368 w 4739097"/>
                      <a:gd name="connsiteY18" fmla="*/ 659816 h 4798618"/>
                      <a:gd name="connsiteX19" fmla="*/ 2147093 w 4739097"/>
                      <a:gd name="connsiteY19" fmla="*/ 316631 h 4798618"/>
                      <a:gd name="connsiteX20" fmla="*/ 2306446 w 4739097"/>
                      <a:gd name="connsiteY20" fmla="*/ 59145 h 4798618"/>
                      <a:gd name="connsiteX21" fmla="*/ 4738644 w 4739097"/>
                      <a:gd name="connsiteY21" fmla="*/ 2592 h 4798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39097" h="4798618">
                        <a:moveTo>
                          <a:pt x="4738644" y="2592"/>
                        </a:moveTo>
                        <a:cubicBezTo>
                          <a:pt x="4740092" y="36423"/>
                          <a:pt x="4737591" y="22734"/>
                          <a:pt x="4737777" y="58355"/>
                        </a:cubicBezTo>
                        <a:cubicBezTo>
                          <a:pt x="4384938" y="60408"/>
                          <a:pt x="2859058" y="83104"/>
                          <a:pt x="2523784" y="130231"/>
                        </a:cubicBezTo>
                        <a:cubicBezTo>
                          <a:pt x="2300136" y="155243"/>
                          <a:pt x="2294611" y="210268"/>
                          <a:pt x="2506821" y="255025"/>
                        </a:cubicBezTo>
                        <a:cubicBezTo>
                          <a:pt x="2570194" y="279576"/>
                          <a:pt x="2797855" y="309722"/>
                          <a:pt x="2912702" y="350991"/>
                        </a:cubicBezTo>
                        <a:cubicBezTo>
                          <a:pt x="3159688" y="425828"/>
                          <a:pt x="3240942" y="578664"/>
                          <a:pt x="2971079" y="692202"/>
                        </a:cubicBezTo>
                        <a:cubicBezTo>
                          <a:pt x="2721267" y="824500"/>
                          <a:pt x="2228118" y="960647"/>
                          <a:pt x="1964072" y="1000633"/>
                        </a:cubicBezTo>
                        <a:cubicBezTo>
                          <a:pt x="1646350" y="1048748"/>
                          <a:pt x="1298783" y="1083567"/>
                          <a:pt x="1151525" y="1121085"/>
                        </a:cubicBezTo>
                        <a:cubicBezTo>
                          <a:pt x="893824" y="1186247"/>
                          <a:pt x="864895" y="1292872"/>
                          <a:pt x="1102218" y="1446890"/>
                        </a:cubicBezTo>
                        <a:cubicBezTo>
                          <a:pt x="1595400" y="1739921"/>
                          <a:pt x="2319354" y="1959860"/>
                          <a:pt x="2802913" y="2180654"/>
                        </a:cubicBezTo>
                        <a:cubicBezTo>
                          <a:pt x="3199334" y="2325624"/>
                          <a:pt x="3898575" y="2757942"/>
                          <a:pt x="3852110" y="3213968"/>
                        </a:cubicBezTo>
                        <a:cubicBezTo>
                          <a:pt x="3770112" y="3963878"/>
                          <a:pt x="2878640" y="4563956"/>
                          <a:pt x="2472908" y="4797132"/>
                        </a:cubicBezTo>
                        <a:lnTo>
                          <a:pt x="0" y="4798618"/>
                        </a:lnTo>
                        <a:cubicBezTo>
                          <a:pt x="588374" y="4505903"/>
                          <a:pt x="772641" y="4393337"/>
                          <a:pt x="1306125" y="4118556"/>
                        </a:cubicBezTo>
                        <a:cubicBezTo>
                          <a:pt x="1677648" y="3897066"/>
                          <a:pt x="1987209" y="3728772"/>
                          <a:pt x="2321698" y="3446507"/>
                        </a:cubicBezTo>
                        <a:cubicBezTo>
                          <a:pt x="2815944" y="3064040"/>
                          <a:pt x="2732992" y="2793999"/>
                          <a:pt x="2216512" y="2522392"/>
                        </a:cubicBezTo>
                        <a:cubicBezTo>
                          <a:pt x="1530715" y="2225649"/>
                          <a:pt x="693973" y="1835232"/>
                          <a:pt x="354754" y="1553523"/>
                        </a:cubicBezTo>
                        <a:cubicBezTo>
                          <a:pt x="4491" y="1241799"/>
                          <a:pt x="378944" y="1077514"/>
                          <a:pt x="498328" y="1013272"/>
                        </a:cubicBezTo>
                        <a:cubicBezTo>
                          <a:pt x="873310" y="890582"/>
                          <a:pt x="1980790" y="782681"/>
                          <a:pt x="2340368" y="659816"/>
                        </a:cubicBezTo>
                        <a:cubicBezTo>
                          <a:pt x="2623313" y="558716"/>
                          <a:pt x="2848934" y="483813"/>
                          <a:pt x="2147093" y="316631"/>
                        </a:cubicBezTo>
                        <a:cubicBezTo>
                          <a:pt x="1747394" y="230801"/>
                          <a:pt x="1892599" y="92397"/>
                          <a:pt x="2306446" y="59145"/>
                        </a:cubicBezTo>
                        <a:cubicBezTo>
                          <a:pt x="2717925" y="8517"/>
                          <a:pt x="4249276" y="-6753"/>
                          <a:pt x="4738644" y="2592"/>
                        </a:cubicBezTo>
                        <a:close/>
                      </a:path>
                    </a:pathLst>
                  </a:custGeom>
                  <a:solidFill>
                    <a:schemeClr val="tx1">
                      <a:lumMod val="65000"/>
                      <a:lumOff val="3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Arial" panose="020B0604020202020204" pitchFamily="34" charset="0"/>
                      <a:cs typeface="Arial" panose="020B0604020202020204" pitchFamily="34" charset="0"/>
                    </a:endParaRPr>
                  </a:p>
                </p:txBody>
              </p:sp>
              <p:grpSp>
                <p:nvGrpSpPr>
                  <p:cNvPr id="462" name="Group 461">
                    <a:extLst>
                      <a:ext uri="{FF2B5EF4-FFF2-40B4-BE49-F238E27FC236}">
                        <a16:creationId xmlns:a16="http://schemas.microsoft.com/office/drawing/2014/main" id="{763E5751-C6E9-4D9A-9AD6-6A202063CACE}"/>
                      </a:ext>
                    </a:extLst>
                  </p:cNvPr>
                  <p:cNvGrpSpPr/>
                  <p:nvPr/>
                </p:nvGrpSpPr>
                <p:grpSpPr>
                  <a:xfrm>
                    <a:off x="-5079" y="1107441"/>
                    <a:ext cx="4914124" cy="5781039"/>
                    <a:chOff x="-5079" y="1107441"/>
                    <a:chExt cx="4914124" cy="5781039"/>
                  </a:xfrm>
                </p:grpSpPr>
                <p:sp>
                  <p:nvSpPr>
                    <p:cNvPr id="463" name="Freeform: Shape 462">
                      <a:extLst>
                        <a:ext uri="{FF2B5EF4-FFF2-40B4-BE49-F238E27FC236}">
                          <a16:creationId xmlns:a16="http://schemas.microsoft.com/office/drawing/2014/main" id="{8F0D9463-4938-48F9-A1FB-DCDF61C2168C}"/>
                        </a:ext>
                      </a:extLst>
                    </p:cNvPr>
                    <p:cNvSpPr/>
                    <p:nvPr/>
                  </p:nvSpPr>
                  <p:spPr>
                    <a:xfrm>
                      <a:off x="1877201" y="1831340"/>
                      <a:ext cx="3031844" cy="5057140"/>
                    </a:xfrm>
                    <a:custGeom>
                      <a:avLst/>
                      <a:gdLst>
                        <a:gd name="connsiteX0" fmla="*/ 4124960 w 4763199"/>
                        <a:gd name="connsiteY0" fmla="*/ 5825113 h 5825113"/>
                        <a:gd name="connsiteX1" fmla="*/ 1991360 w 4763199"/>
                        <a:gd name="connsiteY1" fmla="*/ 4240153 h 5825113"/>
                        <a:gd name="connsiteX2" fmla="*/ 2540000 w 4763199"/>
                        <a:gd name="connsiteY2" fmla="*/ 2858393 h 5825113"/>
                        <a:gd name="connsiteX3" fmla="*/ 4693920 w 4763199"/>
                        <a:gd name="connsiteY3" fmla="*/ 1872873 h 5825113"/>
                        <a:gd name="connsiteX4" fmla="*/ 4064000 w 4763199"/>
                        <a:gd name="connsiteY4" fmla="*/ 1141353 h 5825113"/>
                        <a:gd name="connsiteX5" fmla="*/ 2377440 w 4763199"/>
                        <a:gd name="connsiteY5" fmla="*/ 704473 h 5825113"/>
                        <a:gd name="connsiteX6" fmla="*/ 2651760 w 4763199"/>
                        <a:gd name="connsiteY6" fmla="*/ 399673 h 5825113"/>
                        <a:gd name="connsiteX7" fmla="*/ 3068320 w 4763199"/>
                        <a:gd name="connsiteY7" fmla="*/ 298073 h 5825113"/>
                        <a:gd name="connsiteX8" fmla="*/ 2651760 w 4763199"/>
                        <a:gd name="connsiteY8" fmla="*/ 94873 h 5825113"/>
                        <a:gd name="connsiteX9" fmla="*/ 0 w 4763199"/>
                        <a:gd name="connsiteY9" fmla="*/ 3433 h 5825113"/>
                        <a:gd name="connsiteX0" fmla="*/ 4124960 w 4762567"/>
                        <a:gd name="connsiteY0" fmla="*/ 5825113 h 5825113"/>
                        <a:gd name="connsiteX1" fmla="*/ 1991360 w 4762567"/>
                        <a:gd name="connsiteY1" fmla="*/ 4240153 h 5825113"/>
                        <a:gd name="connsiteX2" fmla="*/ 2550160 w 4762567"/>
                        <a:gd name="connsiteY2" fmla="*/ 2899033 h 5825113"/>
                        <a:gd name="connsiteX3" fmla="*/ 4693920 w 4762567"/>
                        <a:gd name="connsiteY3" fmla="*/ 1872873 h 5825113"/>
                        <a:gd name="connsiteX4" fmla="*/ 4064000 w 4762567"/>
                        <a:gd name="connsiteY4" fmla="*/ 1141353 h 5825113"/>
                        <a:gd name="connsiteX5" fmla="*/ 2377440 w 4762567"/>
                        <a:gd name="connsiteY5" fmla="*/ 704473 h 5825113"/>
                        <a:gd name="connsiteX6" fmla="*/ 2651760 w 4762567"/>
                        <a:gd name="connsiteY6" fmla="*/ 399673 h 5825113"/>
                        <a:gd name="connsiteX7" fmla="*/ 3068320 w 4762567"/>
                        <a:gd name="connsiteY7" fmla="*/ 298073 h 5825113"/>
                        <a:gd name="connsiteX8" fmla="*/ 2651760 w 4762567"/>
                        <a:gd name="connsiteY8" fmla="*/ 94873 h 5825113"/>
                        <a:gd name="connsiteX9" fmla="*/ 0 w 4762567"/>
                        <a:gd name="connsiteY9" fmla="*/ 3433 h 5825113"/>
                        <a:gd name="connsiteX0" fmla="*/ 4124960 w 4762567"/>
                        <a:gd name="connsiteY0" fmla="*/ 5825113 h 5825113"/>
                        <a:gd name="connsiteX1" fmla="*/ 1991360 w 4762567"/>
                        <a:gd name="connsiteY1" fmla="*/ 4240153 h 5825113"/>
                        <a:gd name="connsiteX2" fmla="*/ 2550160 w 4762567"/>
                        <a:gd name="connsiteY2" fmla="*/ 2899033 h 5825113"/>
                        <a:gd name="connsiteX3" fmla="*/ 4693920 w 4762567"/>
                        <a:gd name="connsiteY3" fmla="*/ 1872873 h 5825113"/>
                        <a:gd name="connsiteX4" fmla="*/ 4064000 w 4762567"/>
                        <a:gd name="connsiteY4" fmla="*/ 1141353 h 5825113"/>
                        <a:gd name="connsiteX5" fmla="*/ 2377440 w 4762567"/>
                        <a:gd name="connsiteY5" fmla="*/ 704473 h 5825113"/>
                        <a:gd name="connsiteX6" fmla="*/ 2651760 w 4762567"/>
                        <a:gd name="connsiteY6" fmla="*/ 399673 h 5825113"/>
                        <a:gd name="connsiteX7" fmla="*/ 3068320 w 4762567"/>
                        <a:gd name="connsiteY7" fmla="*/ 298073 h 5825113"/>
                        <a:gd name="connsiteX8" fmla="*/ 2651760 w 4762567"/>
                        <a:gd name="connsiteY8" fmla="*/ 94873 h 5825113"/>
                        <a:gd name="connsiteX9" fmla="*/ 0 w 4762567"/>
                        <a:gd name="connsiteY9" fmla="*/ 3433 h 5825113"/>
                        <a:gd name="connsiteX0" fmla="*/ 4124960 w 4784839"/>
                        <a:gd name="connsiteY0" fmla="*/ 5825113 h 5825113"/>
                        <a:gd name="connsiteX1" fmla="*/ 1991360 w 4784839"/>
                        <a:gd name="connsiteY1" fmla="*/ 4240153 h 5825113"/>
                        <a:gd name="connsiteX2" fmla="*/ 2550160 w 4784839"/>
                        <a:gd name="connsiteY2" fmla="*/ 2899033 h 5825113"/>
                        <a:gd name="connsiteX3" fmla="*/ 4693920 w 4784839"/>
                        <a:gd name="connsiteY3" fmla="*/ 1872873 h 5825113"/>
                        <a:gd name="connsiteX4" fmla="*/ 4064000 w 4784839"/>
                        <a:gd name="connsiteY4" fmla="*/ 1141353 h 5825113"/>
                        <a:gd name="connsiteX5" fmla="*/ 2377440 w 4784839"/>
                        <a:gd name="connsiteY5" fmla="*/ 704473 h 5825113"/>
                        <a:gd name="connsiteX6" fmla="*/ 2651760 w 4784839"/>
                        <a:gd name="connsiteY6" fmla="*/ 399673 h 5825113"/>
                        <a:gd name="connsiteX7" fmla="*/ 3068320 w 4784839"/>
                        <a:gd name="connsiteY7" fmla="*/ 298073 h 5825113"/>
                        <a:gd name="connsiteX8" fmla="*/ 2651760 w 4784839"/>
                        <a:gd name="connsiteY8" fmla="*/ 94873 h 5825113"/>
                        <a:gd name="connsiteX9" fmla="*/ 0 w 4784839"/>
                        <a:gd name="connsiteY9" fmla="*/ 3433 h 5825113"/>
                        <a:gd name="connsiteX0" fmla="*/ 4124960 w 4784839"/>
                        <a:gd name="connsiteY0" fmla="*/ 5825113 h 5825113"/>
                        <a:gd name="connsiteX1" fmla="*/ 1991360 w 4784839"/>
                        <a:gd name="connsiteY1" fmla="*/ 4240153 h 5825113"/>
                        <a:gd name="connsiteX2" fmla="*/ 2550160 w 4784839"/>
                        <a:gd name="connsiteY2" fmla="*/ 2899033 h 5825113"/>
                        <a:gd name="connsiteX3" fmla="*/ 4693920 w 4784839"/>
                        <a:gd name="connsiteY3" fmla="*/ 1872873 h 5825113"/>
                        <a:gd name="connsiteX4" fmla="*/ 4064000 w 4784839"/>
                        <a:gd name="connsiteY4" fmla="*/ 1141353 h 5825113"/>
                        <a:gd name="connsiteX5" fmla="*/ 2377440 w 4784839"/>
                        <a:gd name="connsiteY5" fmla="*/ 704473 h 5825113"/>
                        <a:gd name="connsiteX6" fmla="*/ 2651760 w 4784839"/>
                        <a:gd name="connsiteY6" fmla="*/ 399673 h 5825113"/>
                        <a:gd name="connsiteX7" fmla="*/ 3068320 w 4784839"/>
                        <a:gd name="connsiteY7" fmla="*/ 298073 h 5825113"/>
                        <a:gd name="connsiteX8" fmla="*/ 2651760 w 4784839"/>
                        <a:gd name="connsiteY8" fmla="*/ 94873 h 5825113"/>
                        <a:gd name="connsiteX9" fmla="*/ 0 w 4784839"/>
                        <a:gd name="connsiteY9" fmla="*/ 3433 h 582511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3088640 w 4784839"/>
                        <a:gd name="connsiteY7" fmla="*/ 236733 h 5824733"/>
                        <a:gd name="connsiteX8" fmla="*/ 2651760 w 4784839"/>
                        <a:gd name="connsiteY8" fmla="*/ 94493 h 5824733"/>
                        <a:gd name="connsiteX9" fmla="*/ 0 w 4784839"/>
                        <a:gd name="connsiteY9"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942412"/>
                        <a:gd name="connsiteY0" fmla="*/ 5824733 h 5824733"/>
                        <a:gd name="connsiteX1" fmla="*/ 1991360 w 4942412"/>
                        <a:gd name="connsiteY1" fmla="*/ 4239773 h 5824733"/>
                        <a:gd name="connsiteX2" fmla="*/ 2550160 w 4942412"/>
                        <a:gd name="connsiteY2" fmla="*/ 2898653 h 5824733"/>
                        <a:gd name="connsiteX3" fmla="*/ 4693920 w 4942412"/>
                        <a:gd name="connsiteY3" fmla="*/ 1872493 h 5824733"/>
                        <a:gd name="connsiteX4" fmla="*/ 4064000 w 4942412"/>
                        <a:gd name="connsiteY4" fmla="*/ 1140973 h 5824733"/>
                        <a:gd name="connsiteX5" fmla="*/ 2377440 w 4942412"/>
                        <a:gd name="connsiteY5" fmla="*/ 704093 h 5824733"/>
                        <a:gd name="connsiteX6" fmla="*/ 2651760 w 4942412"/>
                        <a:gd name="connsiteY6" fmla="*/ 399293 h 5824733"/>
                        <a:gd name="connsiteX7" fmla="*/ 2651760 w 4942412"/>
                        <a:gd name="connsiteY7" fmla="*/ 94493 h 5824733"/>
                        <a:gd name="connsiteX8" fmla="*/ 0 w 4942412"/>
                        <a:gd name="connsiteY8"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7145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762494"/>
                        <a:gd name="connsiteY0" fmla="*/ 5824733 h 5824733"/>
                        <a:gd name="connsiteX1" fmla="*/ 1991360 w 4762494"/>
                        <a:gd name="connsiteY1" fmla="*/ 4239773 h 5824733"/>
                        <a:gd name="connsiteX2" fmla="*/ 2550160 w 4762494"/>
                        <a:gd name="connsiteY2" fmla="*/ 2898653 h 5824733"/>
                        <a:gd name="connsiteX3" fmla="*/ 4693920 w 4762494"/>
                        <a:gd name="connsiteY3" fmla="*/ 1872493 h 5824733"/>
                        <a:gd name="connsiteX4" fmla="*/ 4064000 w 4762494"/>
                        <a:gd name="connsiteY4" fmla="*/ 1171453 h 5824733"/>
                        <a:gd name="connsiteX5" fmla="*/ 2382520 w 4762494"/>
                        <a:gd name="connsiteY5" fmla="*/ 742193 h 5824733"/>
                        <a:gd name="connsiteX6" fmla="*/ 2651760 w 4762494"/>
                        <a:gd name="connsiteY6" fmla="*/ 399293 h 5824733"/>
                        <a:gd name="connsiteX7" fmla="*/ 2651760 w 4762494"/>
                        <a:gd name="connsiteY7" fmla="*/ 94493 h 5824733"/>
                        <a:gd name="connsiteX8" fmla="*/ 0 w 4762494"/>
                        <a:gd name="connsiteY8" fmla="*/ 3053 h 5824733"/>
                        <a:gd name="connsiteX0" fmla="*/ 4124960 w 4771859"/>
                        <a:gd name="connsiteY0" fmla="*/ 5824733 h 5824733"/>
                        <a:gd name="connsiteX1" fmla="*/ 1991360 w 4771859"/>
                        <a:gd name="connsiteY1" fmla="*/ 4239773 h 5824733"/>
                        <a:gd name="connsiteX2" fmla="*/ 2550160 w 4771859"/>
                        <a:gd name="connsiteY2" fmla="*/ 2898653 h 5824733"/>
                        <a:gd name="connsiteX3" fmla="*/ 4704080 w 4771859"/>
                        <a:gd name="connsiteY3" fmla="*/ 1842013 h 5824733"/>
                        <a:gd name="connsiteX4" fmla="*/ 4064000 w 4771859"/>
                        <a:gd name="connsiteY4" fmla="*/ 1171453 h 5824733"/>
                        <a:gd name="connsiteX5" fmla="*/ 2382520 w 4771859"/>
                        <a:gd name="connsiteY5" fmla="*/ 742193 h 5824733"/>
                        <a:gd name="connsiteX6" fmla="*/ 2651760 w 4771859"/>
                        <a:gd name="connsiteY6" fmla="*/ 399293 h 5824733"/>
                        <a:gd name="connsiteX7" fmla="*/ 2651760 w 4771859"/>
                        <a:gd name="connsiteY7" fmla="*/ 94493 h 5824733"/>
                        <a:gd name="connsiteX8" fmla="*/ 0 w 4771859"/>
                        <a:gd name="connsiteY8" fmla="*/ 3053 h 5824733"/>
                        <a:gd name="connsiteX0" fmla="*/ 4124960 w 4876644"/>
                        <a:gd name="connsiteY0" fmla="*/ 5824733 h 5824733"/>
                        <a:gd name="connsiteX1" fmla="*/ 1991360 w 4876644"/>
                        <a:gd name="connsiteY1" fmla="*/ 4239773 h 5824733"/>
                        <a:gd name="connsiteX2" fmla="*/ 2550160 w 4876644"/>
                        <a:gd name="connsiteY2" fmla="*/ 2898653 h 5824733"/>
                        <a:gd name="connsiteX3" fmla="*/ 4704080 w 4876644"/>
                        <a:gd name="connsiteY3" fmla="*/ 1842013 h 5824733"/>
                        <a:gd name="connsiteX4" fmla="*/ 4064000 w 4876644"/>
                        <a:gd name="connsiteY4" fmla="*/ 1171453 h 5824733"/>
                        <a:gd name="connsiteX5" fmla="*/ 2382520 w 4876644"/>
                        <a:gd name="connsiteY5" fmla="*/ 742193 h 5824733"/>
                        <a:gd name="connsiteX6" fmla="*/ 2651760 w 4876644"/>
                        <a:gd name="connsiteY6" fmla="*/ 399293 h 5824733"/>
                        <a:gd name="connsiteX7" fmla="*/ 2651760 w 4876644"/>
                        <a:gd name="connsiteY7" fmla="*/ 94493 h 5824733"/>
                        <a:gd name="connsiteX8" fmla="*/ 0 w 487664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345 h 5824345"/>
                        <a:gd name="connsiteX1" fmla="*/ 1991360 w 4898884"/>
                        <a:gd name="connsiteY1" fmla="*/ 4239385 h 5824345"/>
                        <a:gd name="connsiteX2" fmla="*/ 2550160 w 4898884"/>
                        <a:gd name="connsiteY2" fmla="*/ 2898265 h 5824345"/>
                        <a:gd name="connsiteX3" fmla="*/ 4704080 w 4898884"/>
                        <a:gd name="connsiteY3" fmla="*/ 1841625 h 5824345"/>
                        <a:gd name="connsiteX4" fmla="*/ 4064000 w 4898884"/>
                        <a:gd name="connsiteY4" fmla="*/ 1171065 h 5824345"/>
                        <a:gd name="connsiteX5" fmla="*/ 2382520 w 4898884"/>
                        <a:gd name="connsiteY5" fmla="*/ 741805 h 5824345"/>
                        <a:gd name="connsiteX6" fmla="*/ 2651760 w 4898884"/>
                        <a:gd name="connsiteY6" fmla="*/ 398905 h 5824345"/>
                        <a:gd name="connsiteX7" fmla="*/ 2651760 w 4898884"/>
                        <a:gd name="connsiteY7" fmla="*/ 94105 h 5824345"/>
                        <a:gd name="connsiteX8" fmla="*/ 0 w 4898884"/>
                        <a:gd name="connsiteY8" fmla="*/ 2665 h 5824345"/>
                        <a:gd name="connsiteX0" fmla="*/ 4140200 w 4914124"/>
                        <a:gd name="connsiteY0" fmla="*/ 5789489 h 5789489"/>
                        <a:gd name="connsiteX1" fmla="*/ 2006600 w 4914124"/>
                        <a:gd name="connsiteY1" fmla="*/ 4204529 h 5789489"/>
                        <a:gd name="connsiteX2" fmla="*/ 2565400 w 4914124"/>
                        <a:gd name="connsiteY2" fmla="*/ 2863409 h 5789489"/>
                        <a:gd name="connsiteX3" fmla="*/ 4719320 w 4914124"/>
                        <a:gd name="connsiteY3" fmla="*/ 1806769 h 5789489"/>
                        <a:gd name="connsiteX4" fmla="*/ 4079240 w 4914124"/>
                        <a:gd name="connsiteY4" fmla="*/ 1136209 h 5789489"/>
                        <a:gd name="connsiteX5" fmla="*/ 2397760 w 4914124"/>
                        <a:gd name="connsiteY5" fmla="*/ 706949 h 5789489"/>
                        <a:gd name="connsiteX6" fmla="*/ 2667000 w 4914124"/>
                        <a:gd name="connsiteY6" fmla="*/ 364049 h 5789489"/>
                        <a:gd name="connsiteX7" fmla="*/ 2667000 w 4914124"/>
                        <a:gd name="connsiteY7" fmla="*/ 59249 h 5789489"/>
                        <a:gd name="connsiteX8" fmla="*/ 0 w 4914124"/>
                        <a:gd name="connsiteY8" fmla="*/ 8449 h 5789489"/>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2257920 w 3031844"/>
                        <a:gd name="connsiteY0" fmla="*/ 5730240 h 5730240"/>
                        <a:gd name="connsiteX1" fmla="*/ 124320 w 3031844"/>
                        <a:gd name="connsiteY1" fmla="*/ 4145280 h 5730240"/>
                        <a:gd name="connsiteX2" fmla="*/ 683120 w 3031844"/>
                        <a:gd name="connsiteY2" fmla="*/ 2804160 h 5730240"/>
                        <a:gd name="connsiteX3" fmla="*/ 2837040 w 3031844"/>
                        <a:gd name="connsiteY3" fmla="*/ 1747520 h 5730240"/>
                        <a:gd name="connsiteX4" fmla="*/ 2196960 w 3031844"/>
                        <a:gd name="connsiteY4" fmla="*/ 1076960 h 5730240"/>
                        <a:gd name="connsiteX5" fmla="*/ 515480 w 3031844"/>
                        <a:gd name="connsiteY5" fmla="*/ 647700 h 5730240"/>
                        <a:gd name="connsiteX6" fmla="*/ 784720 w 3031844"/>
                        <a:gd name="connsiteY6" fmla="*/ 304800 h 5730240"/>
                        <a:gd name="connsiteX7" fmla="*/ 784720 w 3031844"/>
                        <a:gd name="connsiteY7" fmla="*/ 0 h 5730240"/>
                        <a:gd name="connsiteX0" fmla="*/ 2257920 w 3031844"/>
                        <a:gd name="connsiteY0" fmla="*/ 5425440 h 5425440"/>
                        <a:gd name="connsiteX1" fmla="*/ 124320 w 3031844"/>
                        <a:gd name="connsiteY1" fmla="*/ 3840480 h 5425440"/>
                        <a:gd name="connsiteX2" fmla="*/ 683120 w 3031844"/>
                        <a:gd name="connsiteY2" fmla="*/ 2499360 h 5425440"/>
                        <a:gd name="connsiteX3" fmla="*/ 2837040 w 3031844"/>
                        <a:gd name="connsiteY3" fmla="*/ 1442720 h 5425440"/>
                        <a:gd name="connsiteX4" fmla="*/ 2196960 w 3031844"/>
                        <a:gd name="connsiteY4" fmla="*/ 772160 h 5425440"/>
                        <a:gd name="connsiteX5" fmla="*/ 515480 w 3031844"/>
                        <a:gd name="connsiteY5" fmla="*/ 342900 h 5425440"/>
                        <a:gd name="connsiteX6" fmla="*/ 784720 w 3031844"/>
                        <a:gd name="connsiteY6" fmla="*/ 0 h 5425440"/>
                        <a:gd name="connsiteX0" fmla="*/ 2257920 w 3031844"/>
                        <a:gd name="connsiteY0" fmla="*/ 5082540 h 5082540"/>
                        <a:gd name="connsiteX1" fmla="*/ 124320 w 3031844"/>
                        <a:gd name="connsiteY1" fmla="*/ 3497580 h 5082540"/>
                        <a:gd name="connsiteX2" fmla="*/ 683120 w 3031844"/>
                        <a:gd name="connsiteY2" fmla="*/ 2156460 h 5082540"/>
                        <a:gd name="connsiteX3" fmla="*/ 2837040 w 3031844"/>
                        <a:gd name="connsiteY3" fmla="*/ 1099820 h 5082540"/>
                        <a:gd name="connsiteX4" fmla="*/ 2196960 w 3031844"/>
                        <a:gd name="connsiteY4" fmla="*/ 429260 h 5082540"/>
                        <a:gd name="connsiteX5" fmla="*/ 515480 w 3031844"/>
                        <a:gd name="connsiteY5" fmla="*/ 0 h 5082540"/>
                        <a:gd name="connsiteX0" fmla="*/ 2257920 w 3031844"/>
                        <a:gd name="connsiteY0" fmla="*/ 5082540 h 5082540"/>
                        <a:gd name="connsiteX1" fmla="*/ 124320 w 3031844"/>
                        <a:gd name="connsiteY1" fmla="*/ 3497580 h 5082540"/>
                        <a:gd name="connsiteX2" fmla="*/ 683120 w 3031844"/>
                        <a:gd name="connsiteY2" fmla="*/ 2156460 h 5082540"/>
                        <a:gd name="connsiteX3" fmla="*/ 2837040 w 3031844"/>
                        <a:gd name="connsiteY3" fmla="*/ 1099820 h 5082540"/>
                        <a:gd name="connsiteX4" fmla="*/ 2196960 w 3031844"/>
                        <a:gd name="connsiteY4" fmla="*/ 429260 h 5082540"/>
                        <a:gd name="connsiteX5" fmla="*/ 515480 w 3031844"/>
                        <a:gd name="connsiteY5" fmla="*/ 0 h 5082540"/>
                        <a:gd name="connsiteX0" fmla="*/ 2257920 w 3031844"/>
                        <a:gd name="connsiteY0" fmla="*/ 5082540 h 5082540"/>
                        <a:gd name="connsiteX1" fmla="*/ 124320 w 3031844"/>
                        <a:gd name="connsiteY1" fmla="*/ 3497580 h 5082540"/>
                        <a:gd name="connsiteX2" fmla="*/ 683120 w 3031844"/>
                        <a:gd name="connsiteY2" fmla="*/ 2156460 h 5082540"/>
                        <a:gd name="connsiteX3" fmla="*/ 2837040 w 3031844"/>
                        <a:gd name="connsiteY3" fmla="*/ 1099820 h 5082540"/>
                        <a:gd name="connsiteX4" fmla="*/ 2196960 w 3031844"/>
                        <a:gd name="connsiteY4" fmla="*/ 429260 h 5082540"/>
                        <a:gd name="connsiteX5" fmla="*/ 515480 w 3031844"/>
                        <a:gd name="connsiteY5" fmla="*/ 0 h 5082540"/>
                        <a:gd name="connsiteX0" fmla="*/ 2257920 w 3031844"/>
                        <a:gd name="connsiteY0" fmla="*/ 5067300 h 5067300"/>
                        <a:gd name="connsiteX1" fmla="*/ 124320 w 3031844"/>
                        <a:gd name="connsiteY1" fmla="*/ 3482340 h 5067300"/>
                        <a:gd name="connsiteX2" fmla="*/ 683120 w 3031844"/>
                        <a:gd name="connsiteY2" fmla="*/ 2141220 h 5067300"/>
                        <a:gd name="connsiteX3" fmla="*/ 2837040 w 3031844"/>
                        <a:gd name="connsiteY3" fmla="*/ 1084580 h 5067300"/>
                        <a:gd name="connsiteX4" fmla="*/ 2196960 w 3031844"/>
                        <a:gd name="connsiteY4" fmla="*/ 414020 h 5067300"/>
                        <a:gd name="connsiteX5" fmla="*/ 545960 w 3031844"/>
                        <a:gd name="connsiteY5" fmla="*/ 0 h 5067300"/>
                        <a:gd name="connsiteX0" fmla="*/ 2257920 w 3031844"/>
                        <a:gd name="connsiteY0" fmla="*/ 5057140 h 5057140"/>
                        <a:gd name="connsiteX1" fmla="*/ 124320 w 3031844"/>
                        <a:gd name="connsiteY1" fmla="*/ 3472180 h 5057140"/>
                        <a:gd name="connsiteX2" fmla="*/ 683120 w 3031844"/>
                        <a:gd name="connsiteY2" fmla="*/ 2131060 h 5057140"/>
                        <a:gd name="connsiteX3" fmla="*/ 2837040 w 3031844"/>
                        <a:gd name="connsiteY3" fmla="*/ 1074420 h 5057140"/>
                        <a:gd name="connsiteX4" fmla="*/ 2196960 w 3031844"/>
                        <a:gd name="connsiteY4" fmla="*/ 403860 h 5057140"/>
                        <a:gd name="connsiteX5" fmla="*/ 581520 w 3031844"/>
                        <a:gd name="connsiteY5" fmla="*/ 0 h 5057140"/>
                        <a:gd name="connsiteX0" fmla="*/ 2257920 w 3031844"/>
                        <a:gd name="connsiteY0" fmla="*/ 5041900 h 5041900"/>
                        <a:gd name="connsiteX1" fmla="*/ 124320 w 3031844"/>
                        <a:gd name="connsiteY1" fmla="*/ 3456940 h 5041900"/>
                        <a:gd name="connsiteX2" fmla="*/ 683120 w 3031844"/>
                        <a:gd name="connsiteY2" fmla="*/ 2115820 h 5041900"/>
                        <a:gd name="connsiteX3" fmla="*/ 2837040 w 3031844"/>
                        <a:gd name="connsiteY3" fmla="*/ 1059180 h 5041900"/>
                        <a:gd name="connsiteX4" fmla="*/ 2196960 w 3031844"/>
                        <a:gd name="connsiteY4" fmla="*/ 388620 h 5041900"/>
                        <a:gd name="connsiteX5" fmla="*/ 566280 w 3031844"/>
                        <a:gd name="connsiteY5" fmla="*/ 0 h 5041900"/>
                        <a:gd name="connsiteX0" fmla="*/ 2257920 w 3031844"/>
                        <a:gd name="connsiteY0" fmla="*/ 5047615 h 5047615"/>
                        <a:gd name="connsiteX1" fmla="*/ 124320 w 3031844"/>
                        <a:gd name="connsiteY1" fmla="*/ 3462655 h 5047615"/>
                        <a:gd name="connsiteX2" fmla="*/ 683120 w 3031844"/>
                        <a:gd name="connsiteY2" fmla="*/ 2121535 h 5047615"/>
                        <a:gd name="connsiteX3" fmla="*/ 2837040 w 3031844"/>
                        <a:gd name="connsiteY3" fmla="*/ 1064895 h 5047615"/>
                        <a:gd name="connsiteX4" fmla="*/ 2196960 w 3031844"/>
                        <a:gd name="connsiteY4" fmla="*/ 394335 h 5047615"/>
                        <a:gd name="connsiteX5" fmla="*/ 551040 w 3031844"/>
                        <a:gd name="connsiteY5" fmla="*/ 0 h 5047615"/>
                        <a:gd name="connsiteX0" fmla="*/ 2257920 w 3031844"/>
                        <a:gd name="connsiteY0" fmla="*/ 5053330 h 5053330"/>
                        <a:gd name="connsiteX1" fmla="*/ 124320 w 3031844"/>
                        <a:gd name="connsiteY1" fmla="*/ 3468370 h 5053330"/>
                        <a:gd name="connsiteX2" fmla="*/ 683120 w 3031844"/>
                        <a:gd name="connsiteY2" fmla="*/ 2127250 h 5053330"/>
                        <a:gd name="connsiteX3" fmla="*/ 2837040 w 3031844"/>
                        <a:gd name="connsiteY3" fmla="*/ 1070610 h 5053330"/>
                        <a:gd name="connsiteX4" fmla="*/ 2196960 w 3031844"/>
                        <a:gd name="connsiteY4" fmla="*/ 400050 h 5053330"/>
                        <a:gd name="connsiteX5" fmla="*/ 545325 w 3031844"/>
                        <a:gd name="connsiteY5" fmla="*/ 0 h 5053330"/>
                        <a:gd name="connsiteX0" fmla="*/ 2257920 w 3031844"/>
                        <a:gd name="connsiteY0" fmla="*/ 5057140 h 5057140"/>
                        <a:gd name="connsiteX1" fmla="*/ 124320 w 3031844"/>
                        <a:gd name="connsiteY1" fmla="*/ 3472180 h 5057140"/>
                        <a:gd name="connsiteX2" fmla="*/ 683120 w 3031844"/>
                        <a:gd name="connsiteY2" fmla="*/ 2131060 h 5057140"/>
                        <a:gd name="connsiteX3" fmla="*/ 2837040 w 3031844"/>
                        <a:gd name="connsiteY3" fmla="*/ 1074420 h 5057140"/>
                        <a:gd name="connsiteX4" fmla="*/ 2196960 w 3031844"/>
                        <a:gd name="connsiteY4" fmla="*/ 403860 h 5057140"/>
                        <a:gd name="connsiteX5" fmla="*/ 545325 w 3031844"/>
                        <a:gd name="connsiteY5" fmla="*/ 0 h 5057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844" h="5057140">
                          <a:moveTo>
                            <a:pt x="2257920" y="5057140"/>
                          </a:moveTo>
                          <a:cubicBezTo>
                            <a:pt x="1323200" y="4511886"/>
                            <a:pt x="386787" y="3959860"/>
                            <a:pt x="124320" y="3472180"/>
                          </a:cubicBezTo>
                          <a:cubicBezTo>
                            <a:pt x="-138147" y="2984500"/>
                            <a:pt x="-112" y="2530687"/>
                            <a:pt x="683120" y="2131060"/>
                          </a:cubicBezTo>
                          <a:cubicBezTo>
                            <a:pt x="1366352" y="1731433"/>
                            <a:pt x="2533933" y="1357207"/>
                            <a:pt x="2837040" y="1074420"/>
                          </a:cubicBezTo>
                          <a:cubicBezTo>
                            <a:pt x="3140147" y="791633"/>
                            <a:pt x="3198567" y="495723"/>
                            <a:pt x="2196960" y="403860"/>
                          </a:cubicBezTo>
                          <a:cubicBezTo>
                            <a:pt x="1195353" y="311997"/>
                            <a:pt x="683543" y="88688"/>
                            <a:pt x="545325" y="0"/>
                          </a:cubicBezTo>
                        </a:path>
                      </a:pathLst>
                    </a:custGeom>
                    <a:noFill/>
                    <a:ln w="19050" cap="flat">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Freeform: Shape 463">
                      <a:extLst>
                        <a:ext uri="{FF2B5EF4-FFF2-40B4-BE49-F238E27FC236}">
                          <a16:creationId xmlns:a16="http://schemas.microsoft.com/office/drawing/2014/main" id="{3F011F55-9468-4C5A-83F3-6B00F21CF577}"/>
                        </a:ext>
                      </a:extLst>
                    </p:cNvPr>
                    <p:cNvSpPr/>
                    <p:nvPr/>
                  </p:nvSpPr>
                  <p:spPr>
                    <a:xfrm>
                      <a:off x="-5079" y="1107441"/>
                      <a:ext cx="3145164" cy="698500"/>
                    </a:xfrm>
                    <a:custGeom>
                      <a:avLst/>
                      <a:gdLst>
                        <a:gd name="connsiteX0" fmla="*/ 4124960 w 4763199"/>
                        <a:gd name="connsiteY0" fmla="*/ 5825113 h 5825113"/>
                        <a:gd name="connsiteX1" fmla="*/ 1991360 w 4763199"/>
                        <a:gd name="connsiteY1" fmla="*/ 4240153 h 5825113"/>
                        <a:gd name="connsiteX2" fmla="*/ 2540000 w 4763199"/>
                        <a:gd name="connsiteY2" fmla="*/ 2858393 h 5825113"/>
                        <a:gd name="connsiteX3" fmla="*/ 4693920 w 4763199"/>
                        <a:gd name="connsiteY3" fmla="*/ 1872873 h 5825113"/>
                        <a:gd name="connsiteX4" fmla="*/ 4064000 w 4763199"/>
                        <a:gd name="connsiteY4" fmla="*/ 1141353 h 5825113"/>
                        <a:gd name="connsiteX5" fmla="*/ 2377440 w 4763199"/>
                        <a:gd name="connsiteY5" fmla="*/ 704473 h 5825113"/>
                        <a:gd name="connsiteX6" fmla="*/ 2651760 w 4763199"/>
                        <a:gd name="connsiteY6" fmla="*/ 399673 h 5825113"/>
                        <a:gd name="connsiteX7" fmla="*/ 3068320 w 4763199"/>
                        <a:gd name="connsiteY7" fmla="*/ 298073 h 5825113"/>
                        <a:gd name="connsiteX8" fmla="*/ 2651760 w 4763199"/>
                        <a:gd name="connsiteY8" fmla="*/ 94873 h 5825113"/>
                        <a:gd name="connsiteX9" fmla="*/ 0 w 4763199"/>
                        <a:gd name="connsiteY9" fmla="*/ 3433 h 5825113"/>
                        <a:gd name="connsiteX0" fmla="*/ 4124960 w 4762567"/>
                        <a:gd name="connsiteY0" fmla="*/ 5825113 h 5825113"/>
                        <a:gd name="connsiteX1" fmla="*/ 1991360 w 4762567"/>
                        <a:gd name="connsiteY1" fmla="*/ 4240153 h 5825113"/>
                        <a:gd name="connsiteX2" fmla="*/ 2550160 w 4762567"/>
                        <a:gd name="connsiteY2" fmla="*/ 2899033 h 5825113"/>
                        <a:gd name="connsiteX3" fmla="*/ 4693920 w 4762567"/>
                        <a:gd name="connsiteY3" fmla="*/ 1872873 h 5825113"/>
                        <a:gd name="connsiteX4" fmla="*/ 4064000 w 4762567"/>
                        <a:gd name="connsiteY4" fmla="*/ 1141353 h 5825113"/>
                        <a:gd name="connsiteX5" fmla="*/ 2377440 w 4762567"/>
                        <a:gd name="connsiteY5" fmla="*/ 704473 h 5825113"/>
                        <a:gd name="connsiteX6" fmla="*/ 2651760 w 4762567"/>
                        <a:gd name="connsiteY6" fmla="*/ 399673 h 5825113"/>
                        <a:gd name="connsiteX7" fmla="*/ 3068320 w 4762567"/>
                        <a:gd name="connsiteY7" fmla="*/ 298073 h 5825113"/>
                        <a:gd name="connsiteX8" fmla="*/ 2651760 w 4762567"/>
                        <a:gd name="connsiteY8" fmla="*/ 94873 h 5825113"/>
                        <a:gd name="connsiteX9" fmla="*/ 0 w 4762567"/>
                        <a:gd name="connsiteY9" fmla="*/ 3433 h 5825113"/>
                        <a:gd name="connsiteX0" fmla="*/ 4124960 w 4762567"/>
                        <a:gd name="connsiteY0" fmla="*/ 5825113 h 5825113"/>
                        <a:gd name="connsiteX1" fmla="*/ 1991360 w 4762567"/>
                        <a:gd name="connsiteY1" fmla="*/ 4240153 h 5825113"/>
                        <a:gd name="connsiteX2" fmla="*/ 2550160 w 4762567"/>
                        <a:gd name="connsiteY2" fmla="*/ 2899033 h 5825113"/>
                        <a:gd name="connsiteX3" fmla="*/ 4693920 w 4762567"/>
                        <a:gd name="connsiteY3" fmla="*/ 1872873 h 5825113"/>
                        <a:gd name="connsiteX4" fmla="*/ 4064000 w 4762567"/>
                        <a:gd name="connsiteY4" fmla="*/ 1141353 h 5825113"/>
                        <a:gd name="connsiteX5" fmla="*/ 2377440 w 4762567"/>
                        <a:gd name="connsiteY5" fmla="*/ 704473 h 5825113"/>
                        <a:gd name="connsiteX6" fmla="*/ 2651760 w 4762567"/>
                        <a:gd name="connsiteY6" fmla="*/ 399673 h 5825113"/>
                        <a:gd name="connsiteX7" fmla="*/ 3068320 w 4762567"/>
                        <a:gd name="connsiteY7" fmla="*/ 298073 h 5825113"/>
                        <a:gd name="connsiteX8" fmla="*/ 2651760 w 4762567"/>
                        <a:gd name="connsiteY8" fmla="*/ 94873 h 5825113"/>
                        <a:gd name="connsiteX9" fmla="*/ 0 w 4762567"/>
                        <a:gd name="connsiteY9" fmla="*/ 3433 h 5825113"/>
                        <a:gd name="connsiteX0" fmla="*/ 4124960 w 4784839"/>
                        <a:gd name="connsiteY0" fmla="*/ 5825113 h 5825113"/>
                        <a:gd name="connsiteX1" fmla="*/ 1991360 w 4784839"/>
                        <a:gd name="connsiteY1" fmla="*/ 4240153 h 5825113"/>
                        <a:gd name="connsiteX2" fmla="*/ 2550160 w 4784839"/>
                        <a:gd name="connsiteY2" fmla="*/ 2899033 h 5825113"/>
                        <a:gd name="connsiteX3" fmla="*/ 4693920 w 4784839"/>
                        <a:gd name="connsiteY3" fmla="*/ 1872873 h 5825113"/>
                        <a:gd name="connsiteX4" fmla="*/ 4064000 w 4784839"/>
                        <a:gd name="connsiteY4" fmla="*/ 1141353 h 5825113"/>
                        <a:gd name="connsiteX5" fmla="*/ 2377440 w 4784839"/>
                        <a:gd name="connsiteY5" fmla="*/ 704473 h 5825113"/>
                        <a:gd name="connsiteX6" fmla="*/ 2651760 w 4784839"/>
                        <a:gd name="connsiteY6" fmla="*/ 399673 h 5825113"/>
                        <a:gd name="connsiteX7" fmla="*/ 3068320 w 4784839"/>
                        <a:gd name="connsiteY7" fmla="*/ 298073 h 5825113"/>
                        <a:gd name="connsiteX8" fmla="*/ 2651760 w 4784839"/>
                        <a:gd name="connsiteY8" fmla="*/ 94873 h 5825113"/>
                        <a:gd name="connsiteX9" fmla="*/ 0 w 4784839"/>
                        <a:gd name="connsiteY9" fmla="*/ 3433 h 5825113"/>
                        <a:gd name="connsiteX0" fmla="*/ 4124960 w 4784839"/>
                        <a:gd name="connsiteY0" fmla="*/ 5825113 h 5825113"/>
                        <a:gd name="connsiteX1" fmla="*/ 1991360 w 4784839"/>
                        <a:gd name="connsiteY1" fmla="*/ 4240153 h 5825113"/>
                        <a:gd name="connsiteX2" fmla="*/ 2550160 w 4784839"/>
                        <a:gd name="connsiteY2" fmla="*/ 2899033 h 5825113"/>
                        <a:gd name="connsiteX3" fmla="*/ 4693920 w 4784839"/>
                        <a:gd name="connsiteY3" fmla="*/ 1872873 h 5825113"/>
                        <a:gd name="connsiteX4" fmla="*/ 4064000 w 4784839"/>
                        <a:gd name="connsiteY4" fmla="*/ 1141353 h 5825113"/>
                        <a:gd name="connsiteX5" fmla="*/ 2377440 w 4784839"/>
                        <a:gd name="connsiteY5" fmla="*/ 704473 h 5825113"/>
                        <a:gd name="connsiteX6" fmla="*/ 2651760 w 4784839"/>
                        <a:gd name="connsiteY6" fmla="*/ 399673 h 5825113"/>
                        <a:gd name="connsiteX7" fmla="*/ 3068320 w 4784839"/>
                        <a:gd name="connsiteY7" fmla="*/ 298073 h 5825113"/>
                        <a:gd name="connsiteX8" fmla="*/ 2651760 w 4784839"/>
                        <a:gd name="connsiteY8" fmla="*/ 94873 h 5825113"/>
                        <a:gd name="connsiteX9" fmla="*/ 0 w 4784839"/>
                        <a:gd name="connsiteY9" fmla="*/ 3433 h 582511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3088640 w 4784839"/>
                        <a:gd name="connsiteY7" fmla="*/ 236733 h 5824733"/>
                        <a:gd name="connsiteX8" fmla="*/ 2651760 w 4784839"/>
                        <a:gd name="connsiteY8" fmla="*/ 94493 h 5824733"/>
                        <a:gd name="connsiteX9" fmla="*/ 0 w 4784839"/>
                        <a:gd name="connsiteY9"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4097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942412"/>
                        <a:gd name="connsiteY0" fmla="*/ 5824733 h 5824733"/>
                        <a:gd name="connsiteX1" fmla="*/ 1991360 w 4942412"/>
                        <a:gd name="connsiteY1" fmla="*/ 4239773 h 5824733"/>
                        <a:gd name="connsiteX2" fmla="*/ 2550160 w 4942412"/>
                        <a:gd name="connsiteY2" fmla="*/ 2898653 h 5824733"/>
                        <a:gd name="connsiteX3" fmla="*/ 4693920 w 4942412"/>
                        <a:gd name="connsiteY3" fmla="*/ 1872493 h 5824733"/>
                        <a:gd name="connsiteX4" fmla="*/ 4064000 w 4942412"/>
                        <a:gd name="connsiteY4" fmla="*/ 1140973 h 5824733"/>
                        <a:gd name="connsiteX5" fmla="*/ 2377440 w 4942412"/>
                        <a:gd name="connsiteY5" fmla="*/ 704093 h 5824733"/>
                        <a:gd name="connsiteX6" fmla="*/ 2651760 w 4942412"/>
                        <a:gd name="connsiteY6" fmla="*/ 399293 h 5824733"/>
                        <a:gd name="connsiteX7" fmla="*/ 2651760 w 4942412"/>
                        <a:gd name="connsiteY7" fmla="*/ 94493 h 5824733"/>
                        <a:gd name="connsiteX8" fmla="*/ 0 w 4942412"/>
                        <a:gd name="connsiteY8" fmla="*/ 3053 h 5824733"/>
                        <a:gd name="connsiteX0" fmla="*/ 4124960 w 4784839"/>
                        <a:gd name="connsiteY0" fmla="*/ 5824733 h 5824733"/>
                        <a:gd name="connsiteX1" fmla="*/ 1991360 w 4784839"/>
                        <a:gd name="connsiteY1" fmla="*/ 4239773 h 5824733"/>
                        <a:gd name="connsiteX2" fmla="*/ 2550160 w 4784839"/>
                        <a:gd name="connsiteY2" fmla="*/ 2898653 h 5824733"/>
                        <a:gd name="connsiteX3" fmla="*/ 4693920 w 4784839"/>
                        <a:gd name="connsiteY3" fmla="*/ 1872493 h 5824733"/>
                        <a:gd name="connsiteX4" fmla="*/ 4064000 w 4784839"/>
                        <a:gd name="connsiteY4" fmla="*/ 1171453 h 5824733"/>
                        <a:gd name="connsiteX5" fmla="*/ 2377440 w 4784839"/>
                        <a:gd name="connsiteY5" fmla="*/ 704093 h 5824733"/>
                        <a:gd name="connsiteX6" fmla="*/ 2651760 w 4784839"/>
                        <a:gd name="connsiteY6" fmla="*/ 399293 h 5824733"/>
                        <a:gd name="connsiteX7" fmla="*/ 2651760 w 4784839"/>
                        <a:gd name="connsiteY7" fmla="*/ 94493 h 5824733"/>
                        <a:gd name="connsiteX8" fmla="*/ 0 w 47848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916639"/>
                        <a:gd name="connsiteY0" fmla="*/ 5824733 h 5824733"/>
                        <a:gd name="connsiteX1" fmla="*/ 1991360 w 4916639"/>
                        <a:gd name="connsiteY1" fmla="*/ 4239773 h 5824733"/>
                        <a:gd name="connsiteX2" fmla="*/ 2550160 w 4916639"/>
                        <a:gd name="connsiteY2" fmla="*/ 2898653 h 5824733"/>
                        <a:gd name="connsiteX3" fmla="*/ 4693920 w 4916639"/>
                        <a:gd name="connsiteY3" fmla="*/ 1872493 h 5824733"/>
                        <a:gd name="connsiteX4" fmla="*/ 4064000 w 4916639"/>
                        <a:gd name="connsiteY4" fmla="*/ 1171453 h 5824733"/>
                        <a:gd name="connsiteX5" fmla="*/ 2377440 w 4916639"/>
                        <a:gd name="connsiteY5" fmla="*/ 704093 h 5824733"/>
                        <a:gd name="connsiteX6" fmla="*/ 2651760 w 4916639"/>
                        <a:gd name="connsiteY6" fmla="*/ 399293 h 5824733"/>
                        <a:gd name="connsiteX7" fmla="*/ 2651760 w 4916639"/>
                        <a:gd name="connsiteY7" fmla="*/ 94493 h 5824733"/>
                        <a:gd name="connsiteX8" fmla="*/ 0 w 4916639"/>
                        <a:gd name="connsiteY8" fmla="*/ 3053 h 5824733"/>
                        <a:gd name="connsiteX0" fmla="*/ 4124960 w 4762494"/>
                        <a:gd name="connsiteY0" fmla="*/ 5824733 h 5824733"/>
                        <a:gd name="connsiteX1" fmla="*/ 1991360 w 4762494"/>
                        <a:gd name="connsiteY1" fmla="*/ 4239773 h 5824733"/>
                        <a:gd name="connsiteX2" fmla="*/ 2550160 w 4762494"/>
                        <a:gd name="connsiteY2" fmla="*/ 2898653 h 5824733"/>
                        <a:gd name="connsiteX3" fmla="*/ 4693920 w 4762494"/>
                        <a:gd name="connsiteY3" fmla="*/ 1872493 h 5824733"/>
                        <a:gd name="connsiteX4" fmla="*/ 4064000 w 4762494"/>
                        <a:gd name="connsiteY4" fmla="*/ 1171453 h 5824733"/>
                        <a:gd name="connsiteX5" fmla="*/ 2382520 w 4762494"/>
                        <a:gd name="connsiteY5" fmla="*/ 742193 h 5824733"/>
                        <a:gd name="connsiteX6" fmla="*/ 2651760 w 4762494"/>
                        <a:gd name="connsiteY6" fmla="*/ 399293 h 5824733"/>
                        <a:gd name="connsiteX7" fmla="*/ 2651760 w 4762494"/>
                        <a:gd name="connsiteY7" fmla="*/ 94493 h 5824733"/>
                        <a:gd name="connsiteX8" fmla="*/ 0 w 4762494"/>
                        <a:gd name="connsiteY8" fmla="*/ 3053 h 5824733"/>
                        <a:gd name="connsiteX0" fmla="*/ 4124960 w 4771859"/>
                        <a:gd name="connsiteY0" fmla="*/ 5824733 h 5824733"/>
                        <a:gd name="connsiteX1" fmla="*/ 1991360 w 4771859"/>
                        <a:gd name="connsiteY1" fmla="*/ 4239773 h 5824733"/>
                        <a:gd name="connsiteX2" fmla="*/ 2550160 w 4771859"/>
                        <a:gd name="connsiteY2" fmla="*/ 2898653 h 5824733"/>
                        <a:gd name="connsiteX3" fmla="*/ 4704080 w 4771859"/>
                        <a:gd name="connsiteY3" fmla="*/ 1842013 h 5824733"/>
                        <a:gd name="connsiteX4" fmla="*/ 4064000 w 4771859"/>
                        <a:gd name="connsiteY4" fmla="*/ 1171453 h 5824733"/>
                        <a:gd name="connsiteX5" fmla="*/ 2382520 w 4771859"/>
                        <a:gd name="connsiteY5" fmla="*/ 742193 h 5824733"/>
                        <a:gd name="connsiteX6" fmla="*/ 2651760 w 4771859"/>
                        <a:gd name="connsiteY6" fmla="*/ 399293 h 5824733"/>
                        <a:gd name="connsiteX7" fmla="*/ 2651760 w 4771859"/>
                        <a:gd name="connsiteY7" fmla="*/ 94493 h 5824733"/>
                        <a:gd name="connsiteX8" fmla="*/ 0 w 4771859"/>
                        <a:gd name="connsiteY8" fmla="*/ 3053 h 5824733"/>
                        <a:gd name="connsiteX0" fmla="*/ 4124960 w 4876644"/>
                        <a:gd name="connsiteY0" fmla="*/ 5824733 h 5824733"/>
                        <a:gd name="connsiteX1" fmla="*/ 1991360 w 4876644"/>
                        <a:gd name="connsiteY1" fmla="*/ 4239773 h 5824733"/>
                        <a:gd name="connsiteX2" fmla="*/ 2550160 w 4876644"/>
                        <a:gd name="connsiteY2" fmla="*/ 2898653 h 5824733"/>
                        <a:gd name="connsiteX3" fmla="*/ 4704080 w 4876644"/>
                        <a:gd name="connsiteY3" fmla="*/ 1842013 h 5824733"/>
                        <a:gd name="connsiteX4" fmla="*/ 4064000 w 4876644"/>
                        <a:gd name="connsiteY4" fmla="*/ 1171453 h 5824733"/>
                        <a:gd name="connsiteX5" fmla="*/ 2382520 w 4876644"/>
                        <a:gd name="connsiteY5" fmla="*/ 742193 h 5824733"/>
                        <a:gd name="connsiteX6" fmla="*/ 2651760 w 4876644"/>
                        <a:gd name="connsiteY6" fmla="*/ 399293 h 5824733"/>
                        <a:gd name="connsiteX7" fmla="*/ 2651760 w 4876644"/>
                        <a:gd name="connsiteY7" fmla="*/ 94493 h 5824733"/>
                        <a:gd name="connsiteX8" fmla="*/ 0 w 487664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733 h 5824733"/>
                        <a:gd name="connsiteX1" fmla="*/ 1991360 w 4898884"/>
                        <a:gd name="connsiteY1" fmla="*/ 4239773 h 5824733"/>
                        <a:gd name="connsiteX2" fmla="*/ 2550160 w 4898884"/>
                        <a:gd name="connsiteY2" fmla="*/ 2898653 h 5824733"/>
                        <a:gd name="connsiteX3" fmla="*/ 4704080 w 4898884"/>
                        <a:gd name="connsiteY3" fmla="*/ 1842013 h 5824733"/>
                        <a:gd name="connsiteX4" fmla="*/ 4064000 w 4898884"/>
                        <a:gd name="connsiteY4" fmla="*/ 1171453 h 5824733"/>
                        <a:gd name="connsiteX5" fmla="*/ 2382520 w 4898884"/>
                        <a:gd name="connsiteY5" fmla="*/ 742193 h 5824733"/>
                        <a:gd name="connsiteX6" fmla="*/ 2651760 w 4898884"/>
                        <a:gd name="connsiteY6" fmla="*/ 399293 h 5824733"/>
                        <a:gd name="connsiteX7" fmla="*/ 2651760 w 4898884"/>
                        <a:gd name="connsiteY7" fmla="*/ 94493 h 5824733"/>
                        <a:gd name="connsiteX8" fmla="*/ 0 w 4898884"/>
                        <a:gd name="connsiteY8" fmla="*/ 3053 h 5824733"/>
                        <a:gd name="connsiteX0" fmla="*/ 4124960 w 4898884"/>
                        <a:gd name="connsiteY0" fmla="*/ 5824345 h 5824345"/>
                        <a:gd name="connsiteX1" fmla="*/ 1991360 w 4898884"/>
                        <a:gd name="connsiteY1" fmla="*/ 4239385 h 5824345"/>
                        <a:gd name="connsiteX2" fmla="*/ 2550160 w 4898884"/>
                        <a:gd name="connsiteY2" fmla="*/ 2898265 h 5824345"/>
                        <a:gd name="connsiteX3" fmla="*/ 4704080 w 4898884"/>
                        <a:gd name="connsiteY3" fmla="*/ 1841625 h 5824345"/>
                        <a:gd name="connsiteX4" fmla="*/ 4064000 w 4898884"/>
                        <a:gd name="connsiteY4" fmla="*/ 1171065 h 5824345"/>
                        <a:gd name="connsiteX5" fmla="*/ 2382520 w 4898884"/>
                        <a:gd name="connsiteY5" fmla="*/ 741805 h 5824345"/>
                        <a:gd name="connsiteX6" fmla="*/ 2651760 w 4898884"/>
                        <a:gd name="connsiteY6" fmla="*/ 398905 h 5824345"/>
                        <a:gd name="connsiteX7" fmla="*/ 2651760 w 4898884"/>
                        <a:gd name="connsiteY7" fmla="*/ 94105 h 5824345"/>
                        <a:gd name="connsiteX8" fmla="*/ 0 w 4898884"/>
                        <a:gd name="connsiteY8" fmla="*/ 2665 h 5824345"/>
                        <a:gd name="connsiteX0" fmla="*/ 4140200 w 4914124"/>
                        <a:gd name="connsiteY0" fmla="*/ 5789489 h 5789489"/>
                        <a:gd name="connsiteX1" fmla="*/ 2006600 w 4914124"/>
                        <a:gd name="connsiteY1" fmla="*/ 4204529 h 5789489"/>
                        <a:gd name="connsiteX2" fmla="*/ 2565400 w 4914124"/>
                        <a:gd name="connsiteY2" fmla="*/ 2863409 h 5789489"/>
                        <a:gd name="connsiteX3" fmla="*/ 4719320 w 4914124"/>
                        <a:gd name="connsiteY3" fmla="*/ 1806769 h 5789489"/>
                        <a:gd name="connsiteX4" fmla="*/ 4079240 w 4914124"/>
                        <a:gd name="connsiteY4" fmla="*/ 1136209 h 5789489"/>
                        <a:gd name="connsiteX5" fmla="*/ 2397760 w 4914124"/>
                        <a:gd name="connsiteY5" fmla="*/ 706949 h 5789489"/>
                        <a:gd name="connsiteX6" fmla="*/ 2667000 w 4914124"/>
                        <a:gd name="connsiteY6" fmla="*/ 364049 h 5789489"/>
                        <a:gd name="connsiteX7" fmla="*/ 2667000 w 4914124"/>
                        <a:gd name="connsiteY7" fmla="*/ 59249 h 5789489"/>
                        <a:gd name="connsiteX8" fmla="*/ 0 w 4914124"/>
                        <a:gd name="connsiteY8" fmla="*/ 8449 h 5789489"/>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4140200 w 4914124"/>
                        <a:gd name="connsiteY0" fmla="*/ 5781040 h 5781040"/>
                        <a:gd name="connsiteX1" fmla="*/ 2006600 w 4914124"/>
                        <a:gd name="connsiteY1" fmla="*/ 4196080 h 5781040"/>
                        <a:gd name="connsiteX2" fmla="*/ 2565400 w 4914124"/>
                        <a:gd name="connsiteY2" fmla="*/ 2854960 h 5781040"/>
                        <a:gd name="connsiteX3" fmla="*/ 4719320 w 4914124"/>
                        <a:gd name="connsiteY3" fmla="*/ 1798320 h 5781040"/>
                        <a:gd name="connsiteX4" fmla="*/ 4079240 w 4914124"/>
                        <a:gd name="connsiteY4" fmla="*/ 1127760 h 5781040"/>
                        <a:gd name="connsiteX5" fmla="*/ 2397760 w 4914124"/>
                        <a:gd name="connsiteY5" fmla="*/ 698500 h 5781040"/>
                        <a:gd name="connsiteX6" fmla="*/ 2667000 w 4914124"/>
                        <a:gd name="connsiteY6" fmla="*/ 355600 h 5781040"/>
                        <a:gd name="connsiteX7" fmla="*/ 2667000 w 4914124"/>
                        <a:gd name="connsiteY7" fmla="*/ 50800 h 5781040"/>
                        <a:gd name="connsiteX8" fmla="*/ 0 w 4914124"/>
                        <a:gd name="connsiteY8" fmla="*/ 0 h 5781040"/>
                        <a:gd name="connsiteX0" fmla="*/ 2006600 w 4914124"/>
                        <a:gd name="connsiteY0" fmla="*/ 4196080 h 4196080"/>
                        <a:gd name="connsiteX1" fmla="*/ 2565400 w 4914124"/>
                        <a:gd name="connsiteY1" fmla="*/ 2854960 h 4196080"/>
                        <a:gd name="connsiteX2" fmla="*/ 4719320 w 4914124"/>
                        <a:gd name="connsiteY2" fmla="*/ 1798320 h 4196080"/>
                        <a:gd name="connsiteX3" fmla="*/ 4079240 w 4914124"/>
                        <a:gd name="connsiteY3" fmla="*/ 1127760 h 4196080"/>
                        <a:gd name="connsiteX4" fmla="*/ 2397760 w 4914124"/>
                        <a:gd name="connsiteY4" fmla="*/ 698500 h 4196080"/>
                        <a:gd name="connsiteX5" fmla="*/ 2667000 w 4914124"/>
                        <a:gd name="connsiteY5" fmla="*/ 355600 h 4196080"/>
                        <a:gd name="connsiteX6" fmla="*/ 2667000 w 4914124"/>
                        <a:gd name="connsiteY6" fmla="*/ 50800 h 4196080"/>
                        <a:gd name="connsiteX7" fmla="*/ 0 w 4914124"/>
                        <a:gd name="connsiteY7" fmla="*/ 0 h 4196080"/>
                        <a:gd name="connsiteX0" fmla="*/ 2565400 w 4914124"/>
                        <a:gd name="connsiteY0" fmla="*/ 2854960 h 2854960"/>
                        <a:gd name="connsiteX1" fmla="*/ 4719320 w 4914124"/>
                        <a:gd name="connsiteY1" fmla="*/ 1798320 h 2854960"/>
                        <a:gd name="connsiteX2" fmla="*/ 4079240 w 4914124"/>
                        <a:gd name="connsiteY2" fmla="*/ 1127760 h 2854960"/>
                        <a:gd name="connsiteX3" fmla="*/ 2397760 w 4914124"/>
                        <a:gd name="connsiteY3" fmla="*/ 698500 h 2854960"/>
                        <a:gd name="connsiteX4" fmla="*/ 2667000 w 4914124"/>
                        <a:gd name="connsiteY4" fmla="*/ 355600 h 2854960"/>
                        <a:gd name="connsiteX5" fmla="*/ 2667000 w 4914124"/>
                        <a:gd name="connsiteY5" fmla="*/ 50800 h 2854960"/>
                        <a:gd name="connsiteX6" fmla="*/ 0 w 4914124"/>
                        <a:gd name="connsiteY6" fmla="*/ 0 h 2854960"/>
                        <a:gd name="connsiteX0" fmla="*/ 4719320 w 4914124"/>
                        <a:gd name="connsiteY0" fmla="*/ 1798320 h 1798320"/>
                        <a:gd name="connsiteX1" fmla="*/ 4079240 w 4914124"/>
                        <a:gd name="connsiteY1" fmla="*/ 1127760 h 1798320"/>
                        <a:gd name="connsiteX2" fmla="*/ 2397760 w 4914124"/>
                        <a:gd name="connsiteY2" fmla="*/ 698500 h 1798320"/>
                        <a:gd name="connsiteX3" fmla="*/ 2667000 w 4914124"/>
                        <a:gd name="connsiteY3" fmla="*/ 355600 h 1798320"/>
                        <a:gd name="connsiteX4" fmla="*/ 2667000 w 4914124"/>
                        <a:gd name="connsiteY4" fmla="*/ 50800 h 1798320"/>
                        <a:gd name="connsiteX5" fmla="*/ 0 w 4914124"/>
                        <a:gd name="connsiteY5" fmla="*/ 0 h 1798320"/>
                        <a:gd name="connsiteX0" fmla="*/ 4079240 w 4079240"/>
                        <a:gd name="connsiteY0" fmla="*/ 1127760 h 1127760"/>
                        <a:gd name="connsiteX1" fmla="*/ 2397760 w 4079240"/>
                        <a:gd name="connsiteY1" fmla="*/ 698500 h 1127760"/>
                        <a:gd name="connsiteX2" fmla="*/ 2667000 w 4079240"/>
                        <a:gd name="connsiteY2" fmla="*/ 355600 h 1127760"/>
                        <a:gd name="connsiteX3" fmla="*/ 2667000 w 4079240"/>
                        <a:gd name="connsiteY3" fmla="*/ 50800 h 1127760"/>
                        <a:gd name="connsiteX4" fmla="*/ 0 w 4079240"/>
                        <a:gd name="connsiteY4" fmla="*/ 0 h 1127760"/>
                        <a:gd name="connsiteX0" fmla="*/ 2397760 w 3163578"/>
                        <a:gd name="connsiteY0" fmla="*/ 698500 h 698500"/>
                        <a:gd name="connsiteX1" fmla="*/ 2667000 w 3163578"/>
                        <a:gd name="connsiteY1" fmla="*/ 355600 h 698500"/>
                        <a:gd name="connsiteX2" fmla="*/ 2667000 w 3163578"/>
                        <a:gd name="connsiteY2" fmla="*/ 50800 h 698500"/>
                        <a:gd name="connsiteX3" fmla="*/ 0 w 3163578"/>
                        <a:gd name="connsiteY3" fmla="*/ 0 h 698500"/>
                        <a:gd name="connsiteX0" fmla="*/ 2397760 w 3163578"/>
                        <a:gd name="connsiteY0" fmla="*/ 698500 h 698500"/>
                        <a:gd name="connsiteX1" fmla="*/ 2667000 w 3163578"/>
                        <a:gd name="connsiteY1" fmla="*/ 355600 h 698500"/>
                        <a:gd name="connsiteX2" fmla="*/ 2667000 w 3163578"/>
                        <a:gd name="connsiteY2" fmla="*/ 50800 h 698500"/>
                        <a:gd name="connsiteX3" fmla="*/ 0 w 3163578"/>
                        <a:gd name="connsiteY3" fmla="*/ 0 h 698500"/>
                        <a:gd name="connsiteX0" fmla="*/ 2397760 w 3154804"/>
                        <a:gd name="connsiteY0" fmla="*/ 698500 h 698500"/>
                        <a:gd name="connsiteX1" fmla="*/ 2667000 w 3154804"/>
                        <a:gd name="connsiteY1" fmla="*/ 355600 h 698500"/>
                        <a:gd name="connsiteX2" fmla="*/ 2667000 w 3154804"/>
                        <a:gd name="connsiteY2" fmla="*/ 50800 h 698500"/>
                        <a:gd name="connsiteX3" fmla="*/ 0 w 3154804"/>
                        <a:gd name="connsiteY3" fmla="*/ 0 h 698500"/>
                        <a:gd name="connsiteX0" fmla="*/ 2397760 w 3161230"/>
                        <a:gd name="connsiteY0" fmla="*/ 698500 h 698500"/>
                        <a:gd name="connsiteX1" fmla="*/ 2685288 w 3161230"/>
                        <a:gd name="connsiteY1" fmla="*/ 361696 h 698500"/>
                        <a:gd name="connsiteX2" fmla="*/ 2667000 w 3161230"/>
                        <a:gd name="connsiteY2" fmla="*/ 50800 h 698500"/>
                        <a:gd name="connsiteX3" fmla="*/ 0 w 3161230"/>
                        <a:gd name="connsiteY3" fmla="*/ 0 h 698500"/>
                        <a:gd name="connsiteX0" fmla="*/ 2397760 w 3179278"/>
                        <a:gd name="connsiteY0" fmla="*/ 698500 h 698500"/>
                        <a:gd name="connsiteX1" fmla="*/ 2685288 w 3179278"/>
                        <a:gd name="connsiteY1" fmla="*/ 361696 h 698500"/>
                        <a:gd name="connsiteX2" fmla="*/ 2667000 w 3179278"/>
                        <a:gd name="connsiteY2" fmla="*/ 50800 h 698500"/>
                        <a:gd name="connsiteX3" fmla="*/ 0 w 3179278"/>
                        <a:gd name="connsiteY3" fmla="*/ 0 h 698500"/>
                        <a:gd name="connsiteX0" fmla="*/ 2397760 w 3177442"/>
                        <a:gd name="connsiteY0" fmla="*/ 698500 h 698500"/>
                        <a:gd name="connsiteX1" fmla="*/ 2685288 w 3177442"/>
                        <a:gd name="connsiteY1" fmla="*/ 361696 h 698500"/>
                        <a:gd name="connsiteX2" fmla="*/ 2667000 w 3177442"/>
                        <a:gd name="connsiteY2" fmla="*/ 50800 h 698500"/>
                        <a:gd name="connsiteX3" fmla="*/ 0 w 3177442"/>
                        <a:gd name="connsiteY3" fmla="*/ 0 h 698500"/>
                        <a:gd name="connsiteX0" fmla="*/ 2397760 w 3179714"/>
                        <a:gd name="connsiteY0" fmla="*/ 698500 h 698500"/>
                        <a:gd name="connsiteX1" fmla="*/ 2691384 w 3179714"/>
                        <a:gd name="connsiteY1" fmla="*/ 379984 h 698500"/>
                        <a:gd name="connsiteX2" fmla="*/ 2667000 w 3179714"/>
                        <a:gd name="connsiteY2" fmla="*/ 50800 h 698500"/>
                        <a:gd name="connsiteX3" fmla="*/ 0 w 3179714"/>
                        <a:gd name="connsiteY3" fmla="*/ 0 h 698500"/>
                        <a:gd name="connsiteX0" fmla="*/ 2397760 w 3179714"/>
                        <a:gd name="connsiteY0" fmla="*/ 698500 h 698500"/>
                        <a:gd name="connsiteX1" fmla="*/ 2691384 w 3179714"/>
                        <a:gd name="connsiteY1" fmla="*/ 379984 h 698500"/>
                        <a:gd name="connsiteX2" fmla="*/ 2667000 w 3179714"/>
                        <a:gd name="connsiteY2" fmla="*/ 50800 h 698500"/>
                        <a:gd name="connsiteX3" fmla="*/ 0 w 3179714"/>
                        <a:gd name="connsiteY3" fmla="*/ 0 h 698500"/>
                        <a:gd name="connsiteX0" fmla="*/ 2397760 w 3198504"/>
                        <a:gd name="connsiteY0" fmla="*/ 698500 h 698500"/>
                        <a:gd name="connsiteX1" fmla="*/ 2691384 w 3198504"/>
                        <a:gd name="connsiteY1" fmla="*/ 379984 h 698500"/>
                        <a:gd name="connsiteX2" fmla="*/ 2667000 w 3198504"/>
                        <a:gd name="connsiteY2" fmla="*/ 50800 h 698500"/>
                        <a:gd name="connsiteX3" fmla="*/ 0 w 3198504"/>
                        <a:gd name="connsiteY3" fmla="*/ 0 h 698500"/>
                        <a:gd name="connsiteX0" fmla="*/ 2397760 w 3145164"/>
                        <a:gd name="connsiteY0" fmla="*/ 698500 h 698500"/>
                        <a:gd name="connsiteX1" fmla="*/ 2691384 w 3145164"/>
                        <a:gd name="connsiteY1" fmla="*/ 379984 h 698500"/>
                        <a:gd name="connsiteX2" fmla="*/ 2667000 w 3145164"/>
                        <a:gd name="connsiteY2" fmla="*/ 50800 h 698500"/>
                        <a:gd name="connsiteX3" fmla="*/ 0 w 3145164"/>
                        <a:gd name="connsiteY3" fmla="*/ 0 h 698500"/>
                        <a:gd name="connsiteX0" fmla="*/ 2397760 w 3145164"/>
                        <a:gd name="connsiteY0" fmla="*/ 698500 h 698500"/>
                        <a:gd name="connsiteX1" fmla="*/ 2691384 w 3145164"/>
                        <a:gd name="connsiteY1" fmla="*/ 379984 h 698500"/>
                        <a:gd name="connsiteX2" fmla="*/ 2667000 w 3145164"/>
                        <a:gd name="connsiteY2" fmla="*/ 62992 h 698500"/>
                        <a:gd name="connsiteX3" fmla="*/ 0 w 3145164"/>
                        <a:gd name="connsiteY3" fmla="*/ 0 h 698500"/>
                      </a:gdLst>
                      <a:ahLst/>
                      <a:cxnLst>
                        <a:cxn ang="0">
                          <a:pos x="connsiteX0" y="connsiteY0"/>
                        </a:cxn>
                        <a:cxn ang="0">
                          <a:pos x="connsiteX1" y="connsiteY1"/>
                        </a:cxn>
                        <a:cxn ang="0">
                          <a:pos x="connsiteX2" y="connsiteY2"/>
                        </a:cxn>
                        <a:cxn ang="0">
                          <a:pos x="connsiteX3" y="connsiteY3"/>
                        </a:cxn>
                      </a:cxnLst>
                      <a:rect l="l" t="t" r="r" b="b"/>
                      <a:pathLst>
                        <a:path w="3145164" h="698500">
                          <a:moveTo>
                            <a:pt x="2397760" y="698500"/>
                          </a:moveTo>
                          <a:cubicBezTo>
                            <a:pt x="2259542" y="609812"/>
                            <a:pt x="2292341" y="462077"/>
                            <a:pt x="2691384" y="379984"/>
                          </a:cubicBezTo>
                          <a:cubicBezTo>
                            <a:pt x="3133099" y="310083"/>
                            <a:pt x="3450844" y="194903"/>
                            <a:pt x="2667000" y="62992"/>
                          </a:cubicBezTo>
                          <a:cubicBezTo>
                            <a:pt x="2207260" y="31665"/>
                            <a:pt x="480060" y="16933"/>
                            <a:pt x="0" y="0"/>
                          </a:cubicBezTo>
                        </a:path>
                      </a:pathLst>
                    </a:custGeom>
                    <a:noFill/>
                    <a:ln w="158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54" name="Rectangle 4">
                <a:extLst>
                  <a:ext uri="{FF2B5EF4-FFF2-40B4-BE49-F238E27FC236}">
                    <a16:creationId xmlns:a16="http://schemas.microsoft.com/office/drawing/2014/main" id="{11BC33A1-832C-43CE-8789-4105344C94D7}"/>
                  </a:ext>
                </a:extLst>
              </p:cNvPr>
              <p:cNvSpPr/>
              <p:nvPr/>
            </p:nvSpPr>
            <p:spPr>
              <a:xfrm>
                <a:off x="980071" y="4854144"/>
                <a:ext cx="1678092" cy="2005965"/>
              </a:xfrm>
              <a:custGeom>
                <a:avLst/>
                <a:gdLst>
                  <a:gd name="connsiteX0" fmla="*/ 0 w 1440180"/>
                  <a:gd name="connsiteY0" fmla="*/ 0 h 637222"/>
                  <a:gd name="connsiteX1" fmla="*/ 1440180 w 1440180"/>
                  <a:gd name="connsiteY1" fmla="*/ 0 h 637222"/>
                  <a:gd name="connsiteX2" fmla="*/ 1440180 w 1440180"/>
                  <a:gd name="connsiteY2" fmla="*/ 637222 h 637222"/>
                  <a:gd name="connsiteX3" fmla="*/ 0 w 1440180"/>
                  <a:gd name="connsiteY3" fmla="*/ 637222 h 637222"/>
                  <a:gd name="connsiteX4" fmla="*/ 0 w 1440180"/>
                  <a:gd name="connsiteY4" fmla="*/ 0 h 637222"/>
                  <a:gd name="connsiteX0" fmla="*/ 105727 w 1440180"/>
                  <a:gd name="connsiteY0" fmla="*/ 0 h 1154429"/>
                  <a:gd name="connsiteX1" fmla="*/ 1440180 w 1440180"/>
                  <a:gd name="connsiteY1" fmla="*/ 517207 h 1154429"/>
                  <a:gd name="connsiteX2" fmla="*/ 1440180 w 1440180"/>
                  <a:gd name="connsiteY2" fmla="*/ 1154429 h 1154429"/>
                  <a:gd name="connsiteX3" fmla="*/ 0 w 1440180"/>
                  <a:gd name="connsiteY3" fmla="*/ 1154429 h 1154429"/>
                  <a:gd name="connsiteX4" fmla="*/ 105727 w 1440180"/>
                  <a:gd name="connsiteY4" fmla="*/ 0 h 1154429"/>
                  <a:gd name="connsiteX0" fmla="*/ 105727 w 1634490"/>
                  <a:gd name="connsiteY0" fmla="*/ 0 h 2000249"/>
                  <a:gd name="connsiteX1" fmla="*/ 1440180 w 1634490"/>
                  <a:gd name="connsiteY1" fmla="*/ 517207 h 2000249"/>
                  <a:gd name="connsiteX2" fmla="*/ 1634490 w 1634490"/>
                  <a:gd name="connsiteY2" fmla="*/ 2000249 h 2000249"/>
                  <a:gd name="connsiteX3" fmla="*/ 0 w 1634490"/>
                  <a:gd name="connsiteY3" fmla="*/ 1154429 h 2000249"/>
                  <a:gd name="connsiteX4" fmla="*/ 105727 w 1634490"/>
                  <a:gd name="connsiteY4" fmla="*/ 0 h 2000249"/>
                  <a:gd name="connsiteX0" fmla="*/ 105727 w 1814512"/>
                  <a:gd name="connsiteY0" fmla="*/ 0 h 2005965"/>
                  <a:gd name="connsiteX1" fmla="*/ 1814512 w 1814512"/>
                  <a:gd name="connsiteY1" fmla="*/ 2005965 h 2005965"/>
                  <a:gd name="connsiteX2" fmla="*/ 1634490 w 1814512"/>
                  <a:gd name="connsiteY2" fmla="*/ 2000249 h 2005965"/>
                  <a:gd name="connsiteX3" fmla="*/ 0 w 1814512"/>
                  <a:gd name="connsiteY3" fmla="*/ 1154429 h 2005965"/>
                  <a:gd name="connsiteX4" fmla="*/ 105727 w 1814512"/>
                  <a:gd name="connsiteY4" fmla="*/ 0 h 2005965"/>
                  <a:gd name="connsiteX0" fmla="*/ 105727 w 1803082"/>
                  <a:gd name="connsiteY0" fmla="*/ 0 h 2000249"/>
                  <a:gd name="connsiteX1" fmla="*/ 1803082 w 1803082"/>
                  <a:gd name="connsiteY1" fmla="*/ 1997393 h 2000249"/>
                  <a:gd name="connsiteX2" fmla="*/ 1634490 w 1803082"/>
                  <a:gd name="connsiteY2" fmla="*/ 2000249 h 2000249"/>
                  <a:gd name="connsiteX3" fmla="*/ 0 w 1803082"/>
                  <a:gd name="connsiteY3" fmla="*/ 1154429 h 2000249"/>
                  <a:gd name="connsiteX4" fmla="*/ 105727 w 1803082"/>
                  <a:gd name="connsiteY4" fmla="*/ 0 h 2000249"/>
                  <a:gd name="connsiteX0" fmla="*/ 0 w 1697355"/>
                  <a:gd name="connsiteY0" fmla="*/ 0 h 2000249"/>
                  <a:gd name="connsiteX1" fmla="*/ 1697355 w 1697355"/>
                  <a:gd name="connsiteY1" fmla="*/ 1997393 h 2000249"/>
                  <a:gd name="connsiteX2" fmla="*/ 1528763 w 1697355"/>
                  <a:gd name="connsiteY2" fmla="*/ 2000249 h 2000249"/>
                  <a:gd name="connsiteX3" fmla="*/ 0 w 1697355"/>
                  <a:gd name="connsiteY3" fmla="*/ 0 h 2000249"/>
                  <a:gd name="connsiteX0" fmla="*/ 0 w 1697355"/>
                  <a:gd name="connsiteY0" fmla="*/ 0 h 2000249"/>
                  <a:gd name="connsiteX1" fmla="*/ 1697355 w 1697355"/>
                  <a:gd name="connsiteY1" fmla="*/ 1997393 h 2000249"/>
                  <a:gd name="connsiteX2" fmla="*/ 1528763 w 1697355"/>
                  <a:gd name="connsiteY2" fmla="*/ 2000249 h 2000249"/>
                  <a:gd name="connsiteX3" fmla="*/ 0 w 1697355"/>
                  <a:gd name="connsiteY3" fmla="*/ 0 h 2000249"/>
                  <a:gd name="connsiteX0" fmla="*/ 0 w 1697355"/>
                  <a:gd name="connsiteY0" fmla="*/ 0 h 2000249"/>
                  <a:gd name="connsiteX1" fmla="*/ 1697355 w 1697355"/>
                  <a:gd name="connsiteY1" fmla="*/ 1997393 h 2000249"/>
                  <a:gd name="connsiteX2" fmla="*/ 1528763 w 1697355"/>
                  <a:gd name="connsiteY2" fmla="*/ 2000249 h 2000249"/>
                  <a:gd name="connsiteX3" fmla="*/ 0 w 1697355"/>
                  <a:gd name="connsiteY3" fmla="*/ 0 h 2000249"/>
                  <a:gd name="connsiteX0" fmla="*/ 0 w 1714500"/>
                  <a:gd name="connsiteY0" fmla="*/ 0 h 2000249"/>
                  <a:gd name="connsiteX1" fmla="*/ 1714500 w 1714500"/>
                  <a:gd name="connsiteY1" fmla="*/ 1997393 h 2000249"/>
                  <a:gd name="connsiteX2" fmla="*/ 1528763 w 1714500"/>
                  <a:gd name="connsiteY2" fmla="*/ 2000249 h 2000249"/>
                  <a:gd name="connsiteX3" fmla="*/ 0 w 1714500"/>
                  <a:gd name="connsiteY3" fmla="*/ 0 h 2000249"/>
                  <a:gd name="connsiteX0" fmla="*/ 0 w 1714500"/>
                  <a:gd name="connsiteY0" fmla="*/ 0 h 2000249"/>
                  <a:gd name="connsiteX1" fmla="*/ 1714500 w 1714500"/>
                  <a:gd name="connsiteY1" fmla="*/ 1997393 h 2000249"/>
                  <a:gd name="connsiteX2" fmla="*/ 1528763 w 1714500"/>
                  <a:gd name="connsiteY2" fmla="*/ 2000249 h 2000249"/>
                  <a:gd name="connsiteX3" fmla="*/ 0 w 1714500"/>
                  <a:gd name="connsiteY3" fmla="*/ 0 h 2000249"/>
                  <a:gd name="connsiteX0" fmla="*/ 0 w 1714500"/>
                  <a:gd name="connsiteY0" fmla="*/ 0 h 2000249"/>
                  <a:gd name="connsiteX1" fmla="*/ 1714500 w 1714500"/>
                  <a:gd name="connsiteY1" fmla="*/ 1997393 h 2000249"/>
                  <a:gd name="connsiteX2" fmla="*/ 1528763 w 1714500"/>
                  <a:gd name="connsiteY2" fmla="*/ 2000249 h 2000249"/>
                  <a:gd name="connsiteX3" fmla="*/ 0 w 1714500"/>
                  <a:gd name="connsiteY3" fmla="*/ 0 h 2000249"/>
                  <a:gd name="connsiteX0" fmla="*/ 0 w 1714500"/>
                  <a:gd name="connsiteY0" fmla="*/ 0 h 2000249"/>
                  <a:gd name="connsiteX1" fmla="*/ 1714500 w 1714500"/>
                  <a:gd name="connsiteY1" fmla="*/ 1997393 h 2000249"/>
                  <a:gd name="connsiteX2" fmla="*/ 1528763 w 1714500"/>
                  <a:gd name="connsiteY2" fmla="*/ 2000249 h 2000249"/>
                  <a:gd name="connsiteX3" fmla="*/ 0 w 1714500"/>
                  <a:gd name="connsiteY3" fmla="*/ 0 h 2000249"/>
                  <a:gd name="connsiteX0" fmla="*/ 0 w 1714500"/>
                  <a:gd name="connsiteY0" fmla="*/ 0 h 2000249"/>
                  <a:gd name="connsiteX1" fmla="*/ 1714500 w 1714500"/>
                  <a:gd name="connsiteY1" fmla="*/ 1997393 h 2000249"/>
                  <a:gd name="connsiteX2" fmla="*/ 1528763 w 1714500"/>
                  <a:gd name="connsiteY2" fmla="*/ 2000249 h 2000249"/>
                  <a:gd name="connsiteX3" fmla="*/ 0 w 1714500"/>
                  <a:gd name="connsiteY3" fmla="*/ 0 h 2000249"/>
                  <a:gd name="connsiteX0" fmla="*/ 0 w 1717357"/>
                  <a:gd name="connsiteY0" fmla="*/ 0 h 2000250"/>
                  <a:gd name="connsiteX1" fmla="*/ 1717357 w 1717357"/>
                  <a:gd name="connsiteY1" fmla="*/ 2000250 h 2000250"/>
                  <a:gd name="connsiteX2" fmla="*/ 1528763 w 1717357"/>
                  <a:gd name="connsiteY2" fmla="*/ 2000249 h 2000250"/>
                  <a:gd name="connsiteX3" fmla="*/ 0 w 1717357"/>
                  <a:gd name="connsiteY3" fmla="*/ 0 h 2000250"/>
                  <a:gd name="connsiteX0" fmla="*/ 0 w 1671637"/>
                  <a:gd name="connsiteY0" fmla="*/ 0 h 2005965"/>
                  <a:gd name="connsiteX1" fmla="*/ 1671637 w 1671637"/>
                  <a:gd name="connsiteY1" fmla="*/ 2005965 h 2005965"/>
                  <a:gd name="connsiteX2" fmla="*/ 1483043 w 1671637"/>
                  <a:gd name="connsiteY2" fmla="*/ 2005964 h 2005965"/>
                  <a:gd name="connsiteX3" fmla="*/ 0 w 1671637"/>
                  <a:gd name="connsiteY3" fmla="*/ 0 h 2005965"/>
                  <a:gd name="connsiteX0" fmla="*/ 2466 w 1674103"/>
                  <a:gd name="connsiteY0" fmla="*/ 0 h 2005965"/>
                  <a:gd name="connsiteX1" fmla="*/ 1674103 w 1674103"/>
                  <a:gd name="connsiteY1" fmla="*/ 2005965 h 2005965"/>
                  <a:gd name="connsiteX2" fmla="*/ 1485509 w 1674103"/>
                  <a:gd name="connsiteY2" fmla="*/ 2005964 h 2005965"/>
                  <a:gd name="connsiteX3" fmla="*/ 2466 w 1674103"/>
                  <a:gd name="connsiteY3" fmla="*/ 0 h 2005965"/>
                  <a:gd name="connsiteX0" fmla="*/ 2466 w 1674103"/>
                  <a:gd name="connsiteY0" fmla="*/ 0 h 2005965"/>
                  <a:gd name="connsiteX1" fmla="*/ 1674103 w 1674103"/>
                  <a:gd name="connsiteY1" fmla="*/ 2005965 h 2005965"/>
                  <a:gd name="connsiteX2" fmla="*/ 1485509 w 1674103"/>
                  <a:gd name="connsiteY2" fmla="*/ 2005964 h 2005965"/>
                  <a:gd name="connsiteX3" fmla="*/ 2466 w 1674103"/>
                  <a:gd name="connsiteY3" fmla="*/ 0 h 2005965"/>
                  <a:gd name="connsiteX0" fmla="*/ 2466 w 1674103"/>
                  <a:gd name="connsiteY0" fmla="*/ 0 h 2005965"/>
                  <a:gd name="connsiteX1" fmla="*/ 1674103 w 1674103"/>
                  <a:gd name="connsiteY1" fmla="*/ 2005965 h 2005965"/>
                  <a:gd name="connsiteX2" fmla="*/ 1485509 w 1674103"/>
                  <a:gd name="connsiteY2" fmla="*/ 2005964 h 2005965"/>
                  <a:gd name="connsiteX3" fmla="*/ 2466 w 1674103"/>
                  <a:gd name="connsiteY3" fmla="*/ 0 h 2005965"/>
                  <a:gd name="connsiteX0" fmla="*/ 2466 w 1674103"/>
                  <a:gd name="connsiteY0" fmla="*/ 0 h 2005965"/>
                  <a:gd name="connsiteX1" fmla="*/ 1674103 w 1674103"/>
                  <a:gd name="connsiteY1" fmla="*/ 2005965 h 2005965"/>
                  <a:gd name="connsiteX2" fmla="*/ 1485509 w 1674103"/>
                  <a:gd name="connsiteY2" fmla="*/ 2005964 h 2005965"/>
                  <a:gd name="connsiteX3" fmla="*/ 2466 w 1674103"/>
                  <a:gd name="connsiteY3" fmla="*/ 0 h 2005965"/>
                  <a:gd name="connsiteX0" fmla="*/ 4933 w 1676570"/>
                  <a:gd name="connsiteY0" fmla="*/ 0 h 2005965"/>
                  <a:gd name="connsiteX1" fmla="*/ 1676570 w 1676570"/>
                  <a:gd name="connsiteY1" fmla="*/ 2005965 h 2005965"/>
                  <a:gd name="connsiteX2" fmla="*/ 1487976 w 1676570"/>
                  <a:gd name="connsiteY2" fmla="*/ 2005964 h 2005965"/>
                  <a:gd name="connsiteX3" fmla="*/ 4933 w 1676570"/>
                  <a:gd name="connsiteY3" fmla="*/ 0 h 2005965"/>
                  <a:gd name="connsiteX0" fmla="*/ 4923 w 1679417"/>
                  <a:gd name="connsiteY0" fmla="*/ 0 h 2005965"/>
                  <a:gd name="connsiteX1" fmla="*/ 1679417 w 1679417"/>
                  <a:gd name="connsiteY1" fmla="*/ 2005965 h 2005965"/>
                  <a:gd name="connsiteX2" fmla="*/ 1490823 w 1679417"/>
                  <a:gd name="connsiteY2" fmla="*/ 2005964 h 2005965"/>
                  <a:gd name="connsiteX3" fmla="*/ 4923 w 1679417"/>
                  <a:gd name="connsiteY3" fmla="*/ 0 h 2005965"/>
                  <a:gd name="connsiteX0" fmla="*/ 3598 w 1678092"/>
                  <a:gd name="connsiteY0" fmla="*/ 0 h 2005965"/>
                  <a:gd name="connsiteX1" fmla="*/ 1678092 w 1678092"/>
                  <a:gd name="connsiteY1" fmla="*/ 2005965 h 2005965"/>
                  <a:gd name="connsiteX2" fmla="*/ 1489498 w 1678092"/>
                  <a:gd name="connsiteY2" fmla="*/ 2005964 h 2005965"/>
                  <a:gd name="connsiteX3" fmla="*/ 3598 w 1678092"/>
                  <a:gd name="connsiteY3" fmla="*/ 0 h 2005965"/>
                  <a:gd name="connsiteX0" fmla="*/ 3598 w 1678092"/>
                  <a:gd name="connsiteY0" fmla="*/ 0 h 2005965"/>
                  <a:gd name="connsiteX1" fmla="*/ 1678092 w 1678092"/>
                  <a:gd name="connsiteY1" fmla="*/ 2005965 h 2005965"/>
                  <a:gd name="connsiteX2" fmla="*/ 1489498 w 1678092"/>
                  <a:gd name="connsiteY2" fmla="*/ 2005964 h 2005965"/>
                  <a:gd name="connsiteX3" fmla="*/ 3598 w 1678092"/>
                  <a:gd name="connsiteY3" fmla="*/ 0 h 2005965"/>
                </a:gdLst>
                <a:ahLst/>
                <a:cxnLst>
                  <a:cxn ang="0">
                    <a:pos x="connsiteX0" y="connsiteY0"/>
                  </a:cxn>
                  <a:cxn ang="0">
                    <a:pos x="connsiteX1" y="connsiteY1"/>
                  </a:cxn>
                  <a:cxn ang="0">
                    <a:pos x="connsiteX2" y="connsiteY2"/>
                  </a:cxn>
                  <a:cxn ang="0">
                    <a:pos x="connsiteX3" y="connsiteY3"/>
                  </a:cxn>
                </a:cxnLst>
                <a:rect l="l" t="t" r="r" b="b"/>
                <a:pathLst>
                  <a:path w="1678092" h="2005965">
                    <a:moveTo>
                      <a:pt x="3598" y="0"/>
                    </a:moveTo>
                    <a:cubicBezTo>
                      <a:pt x="57891" y="511493"/>
                      <a:pt x="532236" y="1425892"/>
                      <a:pt x="1678092" y="2005965"/>
                    </a:cubicBezTo>
                    <a:lnTo>
                      <a:pt x="1489498" y="2005964"/>
                    </a:lnTo>
                    <a:cubicBezTo>
                      <a:pt x="1171362" y="1893569"/>
                      <a:pt x="-75459" y="915351"/>
                      <a:pt x="3598" y="0"/>
                    </a:cubicBezTo>
                    <a:close/>
                  </a:path>
                </a:pathLst>
              </a:custGeom>
              <a:gradFill flip="none" rotWithShape="1">
                <a:gsLst>
                  <a:gs pos="23000">
                    <a:schemeClr val="bg1">
                      <a:lumMod val="85000"/>
                    </a:schemeClr>
                  </a:gs>
                  <a:gs pos="78000">
                    <a:schemeClr val="bg1">
                      <a:lumMod val="95000"/>
                    </a:schemeClr>
                  </a:gs>
                </a:gsLst>
                <a:lin ang="135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72" name="Group 471">
              <a:extLst>
                <a:ext uri="{FF2B5EF4-FFF2-40B4-BE49-F238E27FC236}">
                  <a16:creationId xmlns:a16="http://schemas.microsoft.com/office/drawing/2014/main" id="{C7557C02-E00E-4ABD-89A4-56BF50156990}"/>
                </a:ext>
              </a:extLst>
            </p:cNvPr>
            <p:cNvGrpSpPr/>
            <p:nvPr/>
          </p:nvGrpSpPr>
          <p:grpSpPr>
            <a:xfrm>
              <a:off x="359764" y="524653"/>
              <a:ext cx="5911287" cy="5428297"/>
              <a:chOff x="343763" y="342308"/>
              <a:chExt cx="6142561" cy="5640677"/>
            </a:xfrm>
          </p:grpSpPr>
          <p:sp>
            <p:nvSpPr>
              <p:cNvPr id="473" name="Rectangle 472">
                <a:extLst>
                  <a:ext uri="{FF2B5EF4-FFF2-40B4-BE49-F238E27FC236}">
                    <a16:creationId xmlns:a16="http://schemas.microsoft.com/office/drawing/2014/main" id="{3A46F36D-E1AC-440D-99CE-7DDF9E0015F3}"/>
                  </a:ext>
                </a:extLst>
              </p:cNvPr>
              <p:cNvSpPr/>
              <p:nvPr/>
            </p:nvSpPr>
            <p:spPr>
              <a:xfrm>
                <a:off x="1228383" y="342308"/>
                <a:ext cx="1512301" cy="5439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Century Gothic" panose="020B0502020202020204" pitchFamily="34" charset="0"/>
                  </a:rPr>
                  <a:t>Thuyết trình</a:t>
                </a:r>
                <a:endParaRPr lang="en-IN" sz="1400" b="1">
                  <a:solidFill>
                    <a:schemeClr val="tx1"/>
                  </a:solidFill>
                  <a:latin typeface="Century Gothic" panose="020B0502020202020204" pitchFamily="34" charset="0"/>
                </a:endParaRPr>
              </a:p>
            </p:txBody>
          </p:sp>
          <p:sp>
            <p:nvSpPr>
              <p:cNvPr id="474" name="Rectangle 473">
                <a:extLst>
                  <a:ext uri="{FF2B5EF4-FFF2-40B4-BE49-F238E27FC236}">
                    <a16:creationId xmlns:a16="http://schemas.microsoft.com/office/drawing/2014/main" id="{9BE6035C-2D11-4FAF-93DF-C4AB869CBE9A}"/>
                  </a:ext>
                </a:extLst>
              </p:cNvPr>
              <p:cNvSpPr/>
              <p:nvPr/>
            </p:nvSpPr>
            <p:spPr>
              <a:xfrm>
                <a:off x="3486515" y="491229"/>
                <a:ext cx="1695085" cy="631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Century Gothic" panose="020B0502020202020204" pitchFamily="34" charset="0"/>
                  </a:rPr>
                  <a:t>Viết mã nguồn, kiểm thử</a:t>
                </a:r>
                <a:endParaRPr lang="en-IN" sz="1400" b="1">
                  <a:solidFill>
                    <a:schemeClr val="tx1"/>
                  </a:solidFill>
                  <a:latin typeface="Century Gothic" panose="020B0502020202020204" pitchFamily="34" charset="0"/>
                </a:endParaRPr>
              </a:p>
            </p:txBody>
          </p:sp>
          <p:sp>
            <p:nvSpPr>
              <p:cNvPr id="475" name="Rectangle 474">
                <a:extLst>
                  <a:ext uri="{FF2B5EF4-FFF2-40B4-BE49-F238E27FC236}">
                    <a16:creationId xmlns:a16="http://schemas.microsoft.com/office/drawing/2014/main" id="{034E0F9C-0AED-41BB-93D0-C562EB7E6223}"/>
                  </a:ext>
                </a:extLst>
              </p:cNvPr>
              <p:cNvSpPr/>
              <p:nvPr/>
            </p:nvSpPr>
            <p:spPr>
              <a:xfrm>
                <a:off x="4771644" y="1531938"/>
                <a:ext cx="1413622" cy="555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latin typeface="Century Gothic" panose="020B0502020202020204" pitchFamily="34" charset="0"/>
                  </a:rPr>
                  <a:t>Triển khai</a:t>
                </a:r>
              </a:p>
            </p:txBody>
          </p:sp>
          <p:sp>
            <p:nvSpPr>
              <p:cNvPr id="476" name="Rectangle 475">
                <a:extLst>
                  <a:ext uri="{FF2B5EF4-FFF2-40B4-BE49-F238E27FC236}">
                    <a16:creationId xmlns:a16="http://schemas.microsoft.com/office/drawing/2014/main" id="{2FB5B41C-6B41-4383-9EDE-C497F0274ED8}"/>
                  </a:ext>
                </a:extLst>
              </p:cNvPr>
              <p:cNvSpPr/>
              <p:nvPr/>
            </p:nvSpPr>
            <p:spPr>
              <a:xfrm>
                <a:off x="343763" y="2751846"/>
                <a:ext cx="2255599" cy="5227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b="1">
                    <a:solidFill>
                      <a:schemeClr val="tx1"/>
                    </a:solidFill>
                    <a:latin typeface="Century Gothic" panose="020B0502020202020204" pitchFamily="34" charset="0"/>
                  </a:rPr>
                  <a:t>Lấy yêu cầu, phân tích, thiết kế</a:t>
                </a:r>
              </a:p>
            </p:txBody>
          </p:sp>
          <p:sp>
            <p:nvSpPr>
              <p:cNvPr id="477" name="Rectangle 476">
                <a:extLst>
                  <a:ext uri="{FF2B5EF4-FFF2-40B4-BE49-F238E27FC236}">
                    <a16:creationId xmlns:a16="http://schemas.microsoft.com/office/drawing/2014/main" id="{64D62741-7B8E-486D-8C5A-DDF99E9E69E2}"/>
                  </a:ext>
                </a:extLst>
              </p:cNvPr>
              <p:cNvSpPr/>
              <p:nvPr/>
            </p:nvSpPr>
            <p:spPr>
              <a:xfrm>
                <a:off x="2794996" y="4438930"/>
                <a:ext cx="1361232" cy="319039"/>
              </a:xfrm>
              <a:prstGeom prst="rect">
                <a:avLst/>
              </a:prstGeom>
            </p:spPr>
            <p:txBody>
              <a:bodyPr wrap="none">
                <a:spAutoFit/>
              </a:bodyPr>
              <a:lstStyle/>
              <a:p>
                <a:r>
                  <a:rPr lang="en-US" sz="1400" b="1">
                    <a:latin typeface="Century Gothic" panose="020B0502020202020204" pitchFamily="34" charset="0"/>
                  </a:rPr>
                  <a:t>Lên kế hoạch</a:t>
                </a:r>
              </a:p>
            </p:txBody>
          </p:sp>
          <p:sp>
            <p:nvSpPr>
              <p:cNvPr id="478" name="Rectangle 477">
                <a:extLst>
                  <a:ext uri="{FF2B5EF4-FFF2-40B4-BE49-F238E27FC236}">
                    <a16:creationId xmlns:a16="http://schemas.microsoft.com/office/drawing/2014/main" id="{C6D112C6-3544-4D61-9985-8322FCF927E5}"/>
                  </a:ext>
                </a:extLst>
              </p:cNvPr>
              <p:cNvSpPr/>
              <p:nvPr/>
            </p:nvSpPr>
            <p:spPr>
              <a:xfrm>
                <a:off x="4573421" y="5663946"/>
                <a:ext cx="1912903" cy="319039"/>
              </a:xfrm>
              <a:prstGeom prst="rect">
                <a:avLst/>
              </a:prstGeom>
            </p:spPr>
            <p:txBody>
              <a:bodyPr wrap="none">
                <a:spAutoFit/>
              </a:bodyPr>
              <a:lstStyle/>
              <a:p>
                <a:r>
                  <a:rPr lang="en-US" sz="1400" b="1">
                    <a:latin typeface="Century Gothic" panose="020B0502020202020204" pitchFamily="34" charset="0"/>
                  </a:rPr>
                  <a:t>Chuẩn bị, lập nhóm</a:t>
                </a:r>
              </a:p>
            </p:txBody>
          </p:sp>
        </p:grpSp>
        <p:grpSp>
          <p:nvGrpSpPr>
            <p:cNvPr id="9" name="Group 8">
              <a:extLst>
                <a:ext uri="{FF2B5EF4-FFF2-40B4-BE49-F238E27FC236}">
                  <a16:creationId xmlns:a16="http://schemas.microsoft.com/office/drawing/2014/main" id="{EEE3EC9B-9BC5-4328-AB7D-954AFA644E2C}"/>
                </a:ext>
              </a:extLst>
            </p:cNvPr>
            <p:cNvGrpSpPr/>
            <p:nvPr/>
          </p:nvGrpSpPr>
          <p:grpSpPr>
            <a:xfrm>
              <a:off x="485972" y="426346"/>
              <a:ext cx="4170325" cy="6456041"/>
              <a:chOff x="485972" y="426346"/>
              <a:chExt cx="4170325" cy="6456041"/>
            </a:xfrm>
          </p:grpSpPr>
          <p:grpSp>
            <p:nvGrpSpPr>
              <p:cNvPr id="482" name="Group 481">
                <a:extLst>
                  <a:ext uri="{FF2B5EF4-FFF2-40B4-BE49-F238E27FC236}">
                    <a16:creationId xmlns:a16="http://schemas.microsoft.com/office/drawing/2014/main" id="{73B85494-2C5D-47D6-A925-545C00E4EF97}"/>
                  </a:ext>
                </a:extLst>
              </p:cNvPr>
              <p:cNvGrpSpPr/>
              <p:nvPr/>
            </p:nvGrpSpPr>
            <p:grpSpPr>
              <a:xfrm>
                <a:off x="2512044" y="2550592"/>
                <a:ext cx="988650" cy="1242885"/>
                <a:chOff x="2597633" y="2451332"/>
                <a:chExt cx="1027332" cy="1291514"/>
              </a:xfrm>
            </p:grpSpPr>
            <p:sp>
              <p:nvSpPr>
                <p:cNvPr id="483" name="Oval 482">
                  <a:extLst>
                    <a:ext uri="{FF2B5EF4-FFF2-40B4-BE49-F238E27FC236}">
                      <a16:creationId xmlns:a16="http://schemas.microsoft.com/office/drawing/2014/main" id="{1007F5CB-6EFD-4FFA-9038-EFB3D51671C5}"/>
                    </a:ext>
                  </a:extLst>
                </p:cNvPr>
                <p:cNvSpPr/>
                <p:nvPr/>
              </p:nvSpPr>
              <p:spPr>
                <a:xfrm>
                  <a:off x="2853122" y="3639798"/>
                  <a:ext cx="479410" cy="103048"/>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84" name="Group 483">
                  <a:extLst>
                    <a:ext uri="{FF2B5EF4-FFF2-40B4-BE49-F238E27FC236}">
                      <a16:creationId xmlns:a16="http://schemas.microsoft.com/office/drawing/2014/main" id="{16B3ECA3-D085-4DCE-8B56-574DA851F13B}"/>
                    </a:ext>
                  </a:extLst>
                </p:cNvPr>
                <p:cNvGrpSpPr/>
                <p:nvPr/>
              </p:nvGrpSpPr>
              <p:grpSpPr>
                <a:xfrm>
                  <a:off x="2597633" y="2451332"/>
                  <a:ext cx="1027332" cy="1027333"/>
                  <a:chOff x="2840771" y="2497867"/>
                  <a:chExt cx="1027332" cy="1027333"/>
                </a:xfrm>
              </p:grpSpPr>
              <p:grpSp>
                <p:nvGrpSpPr>
                  <p:cNvPr id="485" name="Group 484">
                    <a:extLst>
                      <a:ext uri="{FF2B5EF4-FFF2-40B4-BE49-F238E27FC236}">
                        <a16:creationId xmlns:a16="http://schemas.microsoft.com/office/drawing/2014/main" id="{5BCB83F2-266F-4BB9-BA2C-B66164BCB81C}"/>
                      </a:ext>
                    </a:extLst>
                  </p:cNvPr>
                  <p:cNvGrpSpPr/>
                  <p:nvPr/>
                </p:nvGrpSpPr>
                <p:grpSpPr>
                  <a:xfrm>
                    <a:off x="2840771" y="2497867"/>
                    <a:ext cx="1027332" cy="1027333"/>
                    <a:chOff x="7367373" y="2440262"/>
                    <a:chExt cx="4209502" cy="4209507"/>
                  </a:xfrm>
                </p:grpSpPr>
                <p:sp>
                  <p:nvSpPr>
                    <p:cNvPr id="487" name="Teardrop 486">
                      <a:extLst>
                        <a:ext uri="{FF2B5EF4-FFF2-40B4-BE49-F238E27FC236}">
                          <a16:creationId xmlns:a16="http://schemas.microsoft.com/office/drawing/2014/main" id="{E0DBEBC3-4044-4D52-A50E-C2CE6820BCE5}"/>
                        </a:ext>
                      </a:extLst>
                    </p:cNvPr>
                    <p:cNvSpPr/>
                    <p:nvPr/>
                  </p:nvSpPr>
                  <p:spPr>
                    <a:xfrm rot="8159609">
                      <a:off x="7367373" y="2440262"/>
                      <a:ext cx="4209502" cy="4209507"/>
                    </a:xfrm>
                    <a:prstGeom prst="teardrop">
                      <a:avLst/>
                    </a:prstGeom>
                    <a:solidFill>
                      <a:srgbClr val="5F5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8" name="Oval 487">
                      <a:extLst>
                        <a:ext uri="{FF2B5EF4-FFF2-40B4-BE49-F238E27FC236}">
                          <a16:creationId xmlns:a16="http://schemas.microsoft.com/office/drawing/2014/main" id="{82FBA01E-EC62-4313-988E-869D8F6B4B8F}"/>
                        </a:ext>
                      </a:extLst>
                    </p:cNvPr>
                    <p:cNvSpPr/>
                    <p:nvPr/>
                  </p:nvSpPr>
                  <p:spPr>
                    <a:xfrm>
                      <a:off x="7750383" y="2823272"/>
                      <a:ext cx="3443478" cy="3443478"/>
                    </a:xfrm>
                    <a:prstGeom prst="ellipse">
                      <a:avLst/>
                    </a:prstGeom>
                    <a:gradFill>
                      <a:gsLst>
                        <a:gs pos="0">
                          <a:schemeClr val="bg1"/>
                        </a:gs>
                        <a:gs pos="100000">
                          <a:schemeClr val="bg1">
                            <a:lumMod val="95000"/>
                          </a:schemeClr>
                        </a:gs>
                      </a:gsLst>
                      <a:lin ang="18900000" scaled="1"/>
                    </a:gradFill>
                    <a:ln w="22225">
                      <a:gradFill flip="none" rotWithShape="1">
                        <a:gsLst>
                          <a:gs pos="0">
                            <a:srgbClr val="8E8CBE"/>
                          </a:gs>
                          <a:gs pos="100000">
                            <a:srgbClr val="5F5CA2"/>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86" name="Rectangle 485">
                    <a:extLst>
                      <a:ext uri="{FF2B5EF4-FFF2-40B4-BE49-F238E27FC236}">
                        <a16:creationId xmlns:a16="http://schemas.microsoft.com/office/drawing/2014/main" id="{1C85B275-1372-4D4E-B687-1F5641336F10}"/>
                      </a:ext>
                    </a:extLst>
                  </p:cNvPr>
                  <p:cNvSpPr/>
                  <p:nvPr/>
                </p:nvSpPr>
                <p:spPr>
                  <a:xfrm>
                    <a:off x="3191426" y="2820108"/>
                    <a:ext cx="326018" cy="382847"/>
                  </a:xfrm>
                  <a:prstGeom prst="rect">
                    <a:avLst/>
                  </a:prstGeom>
                </p:spPr>
                <p:txBody>
                  <a:bodyPr wrap="none" anchor="ctr">
                    <a:spAutoFit/>
                  </a:bodyPr>
                  <a:lstStyle/>
                  <a:p>
                    <a:pPr algn="ctr"/>
                    <a:r>
                      <a:rPr lang="en-US" b="1">
                        <a:solidFill>
                          <a:schemeClr val="tx1">
                            <a:lumMod val="75000"/>
                            <a:lumOff val="25000"/>
                          </a:schemeClr>
                        </a:solidFill>
                        <a:latin typeface="Century Gothic" panose="020B0502020202020204" pitchFamily="34" charset="0"/>
                      </a:rPr>
                      <a:t>2</a:t>
                    </a:r>
                  </a:p>
                </p:txBody>
              </p:sp>
            </p:grpSp>
          </p:grpSp>
          <p:grpSp>
            <p:nvGrpSpPr>
              <p:cNvPr id="489" name="Group 488">
                <a:extLst>
                  <a:ext uri="{FF2B5EF4-FFF2-40B4-BE49-F238E27FC236}">
                    <a16:creationId xmlns:a16="http://schemas.microsoft.com/office/drawing/2014/main" id="{D37F39EE-0338-4521-BAB2-F14197670B3E}"/>
                  </a:ext>
                </a:extLst>
              </p:cNvPr>
              <p:cNvGrpSpPr/>
              <p:nvPr/>
            </p:nvGrpSpPr>
            <p:grpSpPr>
              <a:xfrm>
                <a:off x="1364751" y="4034113"/>
                <a:ext cx="1161668" cy="1476488"/>
                <a:chOff x="1446956" y="3930283"/>
                <a:chExt cx="1207118" cy="1534254"/>
              </a:xfrm>
            </p:grpSpPr>
            <p:sp>
              <p:nvSpPr>
                <p:cNvPr id="490" name="Oval 489">
                  <a:extLst>
                    <a:ext uri="{FF2B5EF4-FFF2-40B4-BE49-F238E27FC236}">
                      <a16:creationId xmlns:a16="http://schemas.microsoft.com/office/drawing/2014/main" id="{7E0DAA16-1450-4CD7-A74D-26D6B4E8DC22}"/>
                    </a:ext>
                  </a:extLst>
                </p:cNvPr>
                <p:cNvSpPr/>
                <p:nvPr/>
              </p:nvSpPr>
              <p:spPr>
                <a:xfrm>
                  <a:off x="1663482" y="5298307"/>
                  <a:ext cx="773348" cy="166230"/>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1" name="Group 490">
                  <a:extLst>
                    <a:ext uri="{FF2B5EF4-FFF2-40B4-BE49-F238E27FC236}">
                      <a16:creationId xmlns:a16="http://schemas.microsoft.com/office/drawing/2014/main" id="{D7A96515-19EA-4EBF-9E61-3F8EE9C1AAF8}"/>
                    </a:ext>
                  </a:extLst>
                </p:cNvPr>
                <p:cNvGrpSpPr/>
                <p:nvPr/>
              </p:nvGrpSpPr>
              <p:grpSpPr>
                <a:xfrm>
                  <a:off x="1446956" y="3930283"/>
                  <a:ext cx="1207118" cy="1207118"/>
                  <a:chOff x="1364025" y="3930283"/>
                  <a:chExt cx="1207118" cy="1207118"/>
                </a:xfrm>
              </p:grpSpPr>
              <p:grpSp>
                <p:nvGrpSpPr>
                  <p:cNvPr id="492" name="Group 491">
                    <a:extLst>
                      <a:ext uri="{FF2B5EF4-FFF2-40B4-BE49-F238E27FC236}">
                        <a16:creationId xmlns:a16="http://schemas.microsoft.com/office/drawing/2014/main" id="{7441C00C-2718-435A-8C9C-994B5B7FB818}"/>
                      </a:ext>
                    </a:extLst>
                  </p:cNvPr>
                  <p:cNvGrpSpPr/>
                  <p:nvPr/>
                </p:nvGrpSpPr>
                <p:grpSpPr>
                  <a:xfrm>
                    <a:off x="1364025" y="3930283"/>
                    <a:ext cx="1207118" cy="1207118"/>
                    <a:chOff x="7367372" y="2440261"/>
                    <a:chExt cx="4209504" cy="4209504"/>
                  </a:xfrm>
                </p:grpSpPr>
                <p:sp>
                  <p:nvSpPr>
                    <p:cNvPr id="494" name="Teardrop 493">
                      <a:extLst>
                        <a:ext uri="{FF2B5EF4-FFF2-40B4-BE49-F238E27FC236}">
                          <a16:creationId xmlns:a16="http://schemas.microsoft.com/office/drawing/2014/main" id="{3541DA83-4B40-428F-930B-20E3DEB867C8}"/>
                        </a:ext>
                      </a:extLst>
                    </p:cNvPr>
                    <p:cNvSpPr/>
                    <p:nvPr/>
                  </p:nvSpPr>
                  <p:spPr>
                    <a:xfrm rot="8159609">
                      <a:off x="7367372" y="2440261"/>
                      <a:ext cx="4209504" cy="4209504"/>
                    </a:xfrm>
                    <a:prstGeom prst="teardrop">
                      <a:avLst/>
                    </a:prstGeom>
                    <a:solidFill>
                      <a:srgbClr val="775C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5" name="Oval 494">
                      <a:extLst>
                        <a:ext uri="{FF2B5EF4-FFF2-40B4-BE49-F238E27FC236}">
                          <a16:creationId xmlns:a16="http://schemas.microsoft.com/office/drawing/2014/main" id="{16FE0141-AC6C-49C0-8142-088F32C070C1}"/>
                        </a:ext>
                      </a:extLst>
                    </p:cNvPr>
                    <p:cNvSpPr/>
                    <p:nvPr/>
                  </p:nvSpPr>
                  <p:spPr>
                    <a:xfrm>
                      <a:off x="7750385" y="2823271"/>
                      <a:ext cx="3443481" cy="3443481"/>
                    </a:xfrm>
                    <a:prstGeom prst="ellipse">
                      <a:avLst/>
                    </a:prstGeom>
                    <a:gradFill>
                      <a:gsLst>
                        <a:gs pos="0">
                          <a:schemeClr val="bg1"/>
                        </a:gs>
                        <a:gs pos="100000">
                          <a:schemeClr val="bg1">
                            <a:lumMod val="95000"/>
                          </a:schemeClr>
                        </a:gs>
                      </a:gsLst>
                      <a:lin ang="18900000" scaled="1"/>
                    </a:gradFill>
                    <a:ln w="22225">
                      <a:gradFill flip="none" rotWithShape="1">
                        <a:gsLst>
                          <a:gs pos="0">
                            <a:srgbClr val="AF9FC9"/>
                          </a:gs>
                          <a:gs pos="100000">
                            <a:srgbClr val="775CA3"/>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3" name="Rectangle 492">
                    <a:extLst>
                      <a:ext uri="{FF2B5EF4-FFF2-40B4-BE49-F238E27FC236}">
                        <a16:creationId xmlns:a16="http://schemas.microsoft.com/office/drawing/2014/main" id="{7DBA4FDF-9B95-4D3A-985B-AC4E2E964737}"/>
                      </a:ext>
                    </a:extLst>
                  </p:cNvPr>
                  <p:cNvSpPr/>
                  <p:nvPr/>
                </p:nvSpPr>
                <p:spPr>
                  <a:xfrm>
                    <a:off x="1804576" y="4349175"/>
                    <a:ext cx="326019" cy="382846"/>
                  </a:xfrm>
                  <a:prstGeom prst="rect">
                    <a:avLst/>
                  </a:prstGeom>
                </p:spPr>
                <p:txBody>
                  <a:bodyPr wrap="none">
                    <a:spAutoFit/>
                  </a:bodyPr>
                  <a:lstStyle/>
                  <a:p>
                    <a:pPr algn="ctr"/>
                    <a:r>
                      <a:rPr lang="en-US" b="1">
                        <a:solidFill>
                          <a:schemeClr val="tx1">
                            <a:lumMod val="75000"/>
                            <a:lumOff val="25000"/>
                          </a:schemeClr>
                        </a:solidFill>
                        <a:latin typeface="Century Gothic" panose="020B0502020202020204" pitchFamily="34" charset="0"/>
                      </a:rPr>
                      <a:t>1</a:t>
                    </a:r>
                  </a:p>
                </p:txBody>
              </p:sp>
            </p:grpSp>
          </p:grpSp>
          <p:grpSp>
            <p:nvGrpSpPr>
              <p:cNvPr id="496" name="Group 495">
                <a:extLst>
                  <a:ext uri="{FF2B5EF4-FFF2-40B4-BE49-F238E27FC236}">
                    <a16:creationId xmlns:a16="http://schemas.microsoft.com/office/drawing/2014/main" id="{BBE55957-A25A-478C-BAAC-8BB5ACE246E4}"/>
                  </a:ext>
                </a:extLst>
              </p:cNvPr>
              <p:cNvGrpSpPr/>
              <p:nvPr/>
            </p:nvGrpSpPr>
            <p:grpSpPr>
              <a:xfrm>
                <a:off x="3225373" y="5407295"/>
                <a:ext cx="1161668" cy="1475092"/>
                <a:chOff x="3307578" y="5303491"/>
                <a:chExt cx="1207118" cy="1532805"/>
              </a:xfrm>
            </p:grpSpPr>
            <p:sp>
              <p:nvSpPr>
                <p:cNvPr id="497" name="Oval 496">
                  <a:extLst>
                    <a:ext uri="{FF2B5EF4-FFF2-40B4-BE49-F238E27FC236}">
                      <a16:creationId xmlns:a16="http://schemas.microsoft.com/office/drawing/2014/main" id="{F32FAD77-C3D4-465B-BE7A-7577EAF7EBEA}"/>
                    </a:ext>
                  </a:extLst>
                </p:cNvPr>
                <p:cNvSpPr/>
                <p:nvPr/>
              </p:nvSpPr>
              <p:spPr>
                <a:xfrm>
                  <a:off x="3510761" y="6674288"/>
                  <a:ext cx="753710" cy="162008"/>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98" name="Group 497">
                  <a:extLst>
                    <a:ext uri="{FF2B5EF4-FFF2-40B4-BE49-F238E27FC236}">
                      <a16:creationId xmlns:a16="http://schemas.microsoft.com/office/drawing/2014/main" id="{C445A25A-46D7-467F-9A98-844ABA03A383}"/>
                    </a:ext>
                  </a:extLst>
                </p:cNvPr>
                <p:cNvGrpSpPr/>
                <p:nvPr/>
              </p:nvGrpSpPr>
              <p:grpSpPr>
                <a:xfrm>
                  <a:off x="3307578" y="5303491"/>
                  <a:ext cx="1207118" cy="1207118"/>
                  <a:chOff x="3398823" y="5303491"/>
                  <a:chExt cx="1207118" cy="1207118"/>
                </a:xfrm>
              </p:grpSpPr>
              <p:grpSp>
                <p:nvGrpSpPr>
                  <p:cNvPr id="499" name="Group 498">
                    <a:extLst>
                      <a:ext uri="{FF2B5EF4-FFF2-40B4-BE49-F238E27FC236}">
                        <a16:creationId xmlns:a16="http://schemas.microsoft.com/office/drawing/2014/main" id="{85527802-18EE-4EA2-8153-C492F63453CF}"/>
                      </a:ext>
                    </a:extLst>
                  </p:cNvPr>
                  <p:cNvGrpSpPr/>
                  <p:nvPr/>
                </p:nvGrpSpPr>
                <p:grpSpPr>
                  <a:xfrm>
                    <a:off x="3398823" y="5303491"/>
                    <a:ext cx="1207118" cy="1207118"/>
                    <a:chOff x="7367372" y="2440261"/>
                    <a:chExt cx="4209504" cy="4209504"/>
                  </a:xfrm>
                </p:grpSpPr>
                <p:sp>
                  <p:nvSpPr>
                    <p:cNvPr id="501" name="Teardrop 500">
                      <a:extLst>
                        <a:ext uri="{FF2B5EF4-FFF2-40B4-BE49-F238E27FC236}">
                          <a16:creationId xmlns:a16="http://schemas.microsoft.com/office/drawing/2014/main" id="{D6B65DFC-D738-4E85-853A-8104D69E433A}"/>
                        </a:ext>
                      </a:extLst>
                    </p:cNvPr>
                    <p:cNvSpPr/>
                    <p:nvPr/>
                  </p:nvSpPr>
                  <p:spPr>
                    <a:xfrm rot="8159609">
                      <a:off x="7367372" y="2440261"/>
                      <a:ext cx="4209504" cy="4209504"/>
                    </a:xfrm>
                    <a:prstGeom prst="teardrop">
                      <a:avLst/>
                    </a:prstGeom>
                    <a:solidFill>
                      <a:srgbClr val="725C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2" name="Oval 501">
                      <a:extLst>
                        <a:ext uri="{FF2B5EF4-FFF2-40B4-BE49-F238E27FC236}">
                          <a16:creationId xmlns:a16="http://schemas.microsoft.com/office/drawing/2014/main" id="{AD9E40FF-AF60-46E8-A8FB-2911D78008EF}"/>
                        </a:ext>
                      </a:extLst>
                    </p:cNvPr>
                    <p:cNvSpPr/>
                    <p:nvPr/>
                  </p:nvSpPr>
                  <p:spPr>
                    <a:xfrm>
                      <a:off x="7750385" y="2823271"/>
                      <a:ext cx="3443481" cy="3443481"/>
                    </a:xfrm>
                    <a:prstGeom prst="ellipse">
                      <a:avLst/>
                    </a:prstGeom>
                    <a:gradFill flip="none" rotWithShape="1">
                      <a:gsLst>
                        <a:gs pos="0">
                          <a:schemeClr val="bg1"/>
                        </a:gs>
                        <a:gs pos="100000">
                          <a:schemeClr val="bg1">
                            <a:lumMod val="95000"/>
                          </a:schemeClr>
                        </a:gs>
                      </a:gsLst>
                      <a:lin ang="18900000" scaled="1"/>
                      <a:tileRect/>
                    </a:gradFill>
                    <a:ln w="25400">
                      <a:gradFill flip="none" rotWithShape="1">
                        <a:gsLst>
                          <a:gs pos="0">
                            <a:srgbClr val="907EB8"/>
                          </a:gs>
                          <a:gs pos="100000">
                            <a:srgbClr val="725CA5"/>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0" name="Rectangle 499">
                    <a:extLst>
                      <a:ext uri="{FF2B5EF4-FFF2-40B4-BE49-F238E27FC236}">
                        <a16:creationId xmlns:a16="http://schemas.microsoft.com/office/drawing/2014/main" id="{EB48EB98-1E4D-4F9A-AD92-16878ACB665D}"/>
                      </a:ext>
                    </a:extLst>
                  </p:cNvPr>
                  <p:cNvSpPr/>
                  <p:nvPr/>
                </p:nvSpPr>
                <p:spPr>
                  <a:xfrm>
                    <a:off x="3831897" y="5722384"/>
                    <a:ext cx="340973" cy="414751"/>
                  </a:xfrm>
                  <a:prstGeom prst="rect">
                    <a:avLst/>
                  </a:prstGeom>
                </p:spPr>
                <p:txBody>
                  <a:bodyPr wrap="none">
                    <a:spAutoFit/>
                  </a:bodyPr>
                  <a:lstStyle/>
                  <a:p>
                    <a:pPr algn="ctr"/>
                    <a:r>
                      <a:rPr lang="en-US" sz="2000" b="1">
                        <a:solidFill>
                          <a:schemeClr val="tx1">
                            <a:lumMod val="75000"/>
                            <a:lumOff val="25000"/>
                          </a:schemeClr>
                        </a:solidFill>
                        <a:latin typeface="Century Gothic" panose="020B0502020202020204" pitchFamily="34" charset="0"/>
                      </a:rPr>
                      <a:t>0</a:t>
                    </a:r>
                  </a:p>
                </p:txBody>
              </p:sp>
            </p:grpSp>
          </p:grpSp>
          <p:grpSp>
            <p:nvGrpSpPr>
              <p:cNvPr id="503" name="Group 502">
                <a:extLst>
                  <a:ext uri="{FF2B5EF4-FFF2-40B4-BE49-F238E27FC236}">
                    <a16:creationId xmlns:a16="http://schemas.microsoft.com/office/drawing/2014/main" id="{30220A6E-83E5-4D83-AFCE-F3E8F7DB33F8}"/>
                  </a:ext>
                </a:extLst>
              </p:cNvPr>
              <p:cNvGrpSpPr/>
              <p:nvPr/>
            </p:nvGrpSpPr>
            <p:grpSpPr>
              <a:xfrm>
                <a:off x="4004331" y="1596622"/>
                <a:ext cx="651966" cy="818842"/>
                <a:chOff x="4096507" y="1505656"/>
                <a:chExt cx="677474" cy="850879"/>
              </a:xfrm>
            </p:grpSpPr>
            <p:sp>
              <p:nvSpPr>
                <p:cNvPr id="504" name="Oval 503">
                  <a:extLst>
                    <a:ext uri="{FF2B5EF4-FFF2-40B4-BE49-F238E27FC236}">
                      <a16:creationId xmlns:a16="http://schemas.microsoft.com/office/drawing/2014/main" id="{4AC8AEBB-8B14-46C0-9678-F5225B56957F}"/>
                    </a:ext>
                  </a:extLst>
                </p:cNvPr>
                <p:cNvSpPr/>
                <p:nvPr/>
              </p:nvSpPr>
              <p:spPr>
                <a:xfrm>
                  <a:off x="4235012" y="2265623"/>
                  <a:ext cx="422950" cy="90912"/>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5" name="Group 504">
                  <a:extLst>
                    <a:ext uri="{FF2B5EF4-FFF2-40B4-BE49-F238E27FC236}">
                      <a16:creationId xmlns:a16="http://schemas.microsoft.com/office/drawing/2014/main" id="{D84E3ECC-D4A1-4079-97D0-AFB97B488C32}"/>
                    </a:ext>
                  </a:extLst>
                </p:cNvPr>
                <p:cNvGrpSpPr/>
                <p:nvPr/>
              </p:nvGrpSpPr>
              <p:grpSpPr>
                <a:xfrm>
                  <a:off x="4096507" y="1505656"/>
                  <a:ext cx="677474" cy="677474"/>
                  <a:chOff x="3961319" y="1505656"/>
                  <a:chExt cx="677474" cy="677474"/>
                </a:xfrm>
              </p:grpSpPr>
              <p:grpSp>
                <p:nvGrpSpPr>
                  <p:cNvPr id="506" name="Group 505">
                    <a:extLst>
                      <a:ext uri="{FF2B5EF4-FFF2-40B4-BE49-F238E27FC236}">
                        <a16:creationId xmlns:a16="http://schemas.microsoft.com/office/drawing/2014/main" id="{4CCBC94B-C979-4C72-B4D9-F8BBBA885422}"/>
                      </a:ext>
                    </a:extLst>
                  </p:cNvPr>
                  <p:cNvGrpSpPr/>
                  <p:nvPr/>
                </p:nvGrpSpPr>
                <p:grpSpPr>
                  <a:xfrm>
                    <a:off x="3961319" y="1505656"/>
                    <a:ext cx="677474" cy="677474"/>
                    <a:chOff x="7367372" y="2440261"/>
                    <a:chExt cx="4209504" cy="4209504"/>
                  </a:xfrm>
                </p:grpSpPr>
                <p:sp>
                  <p:nvSpPr>
                    <p:cNvPr id="508" name="Teardrop 507">
                      <a:extLst>
                        <a:ext uri="{FF2B5EF4-FFF2-40B4-BE49-F238E27FC236}">
                          <a16:creationId xmlns:a16="http://schemas.microsoft.com/office/drawing/2014/main" id="{5ACF4E7B-D47E-4B5A-B8D4-015990EFAFD7}"/>
                        </a:ext>
                      </a:extLst>
                    </p:cNvPr>
                    <p:cNvSpPr/>
                    <p:nvPr/>
                  </p:nvSpPr>
                  <p:spPr>
                    <a:xfrm rot="8159609">
                      <a:off x="7367372" y="2440261"/>
                      <a:ext cx="4209504" cy="4209504"/>
                    </a:xfrm>
                    <a:prstGeom prst="teardrop">
                      <a:avLst/>
                    </a:prstGeom>
                    <a:solidFill>
                      <a:srgbClr val="3E74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9" name="Oval 508">
                      <a:extLst>
                        <a:ext uri="{FF2B5EF4-FFF2-40B4-BE49-F238E27FC236}">
                          <a16:creationId xmlns:a16="http://schemas.microsoft.com/office/drawing/2014/main" id="{DC2807FD-8A30-4CD8-980F-11E895720ADA}"/>
                        </a:ext>
                      </a:extLst>
                    </p:cNvPr>
                    <p:cNvSpPr/>
                    <p:nvPr/>
                  </p:nvSpPr>
                  <p:spPr>
                    <a:xfrm>
                      <a:off x="7750386" y="2823269"/>
                      <a:ext cx="3443482" cy="3443482"/>
                    </a:xfrm>
                    <a:prstGeom prst="ellipse">
                      <a:avLst/>
                    </a:prstGeom>
                    <a:gradFill>
                      <a:gsLst>
                        <a:gs pos="0">
                          <a:schemeClr val="bg1"/>
                        </a:gs>
                        <a:gs pos="100000">
                          <a:schemeClr val="bg1">
                            <a:lumMod val="95000"/>
                          </a:schemeClr>
                        </a:gs>
                      </a:gsLst>
                      <a:lin ang="18900000" scaled="1"/>
                    </a:gradFill>
                    <a:ln w="15875">
                      <a:gradFill flip="none" rotWithShape="1">
                        <a:gsLst>
                          <a:gs pos="0">
                            <a:srgbClr val="5F92C5"/>
                          </a:gs>
                          <a:gs pos="100000">
                            <a:srgbClr val="3E74AB"/>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7" name="Rectangle 506">
                    <a:extLst>
                      <a:ext uri="{FF2B5EF4-FFF2-40B4-BE49-F238E27FC236}">
                        <a16:creationId xmlns:a16="http://schemas.microsoft.com/office/drawing/2014/main" id="{66F636EB-7858-4757-BCB8-1596E4D9410E}"/>
                      </a:ext>
                    </a:extLst>
                  </p:cNvPr>
                  <p:cNvSpPr/>
                  <p:nvPr/>
                </p:nvSpPr>
                <p:spPr>
                  <a:xfrm>
                    <a:off x="4152002" y="1675115"/>
                    <a:ext cx="296109" cy="319040"/>
                  </a:xfrm>
                  <a:prstGeom prst="rect">
                    <a:avLst/>
                  </a:prstGeom>
                </p:spPr>
                <p:txBody>
                  <a:bodyPr wrap="none">
                    <a:spAutoFit/>
                  </a:bodyPr>
                  <a:lstStyle/>
                  <a:p>
                    <a:pPr algn="ctr"/>
                    <a:r>
                      <a:rPr lang="en-US" sz="1400" b="1">
                        <a:solidFill>
                          <a:schemeClr val="tx1">
                            <a:lumMod val="75000"/>
                            <a:lumOff val="25000"/>
                          </a:schemeClr>
                        </a:solidFill>
                        <a:latin typeface="Century Gothic" panose="020B0502020202020204" pitchFamily="34" charset="0"/>
                      </a:rPr>
                      <a:t>5</a:t>
                    </a:r>
                  </a:p>
                </p:txBody>
              </p:sp>
            </p:grpSp>
          </p:grpSp>
          <p:grpSp>
            <p:nvGrpSpPr>
              <p:cNvPr id="510" name="Group 509">
                <a:extLst>
                  <a:ext uri="{FF2B5EF4-FFF2-40B4-BE49-F238E27FC236}">
                    <a16:creationId xmlns:a16="http://schemas.microsoft.com/office/drawing/2014/main" id="{A073CC83-816D-4B09-AB38-3763FC228DAF}"/>
                  </a:ext>
                </a:extLst>
              </p:cNvPr>
              <p:cNvGrpSpPr/>
              <p:nvPr/>
            </p:nvGrpSpPr>
            <p:grpSpPr>
              <a:xfrm>
                <a:off x="2711482" y="617395"/>
                <a:ext cx="651966" cy="821106"/>
                <a:chOff x="2803658" y="526384"/>
                <a:chExt cx="677474" cy="853233"/>
              </a:xfrm>
            </p:grpSpPr>
            <p:sp>
              <p:nvSpPr>
                <p:cNvPr id="511" name="Oval 510">
                  <a:extLst>
                    <a:ext uri="{FF2B5EF4-FFF2-40B4-BE49-F238E27FC236}">
                      <a16:creationId xmlns:a16="http://schemas.microsoft.com/office/drawing/2014/main" id="{EC954D9D-69A5-46E1-800D-FD1D995A23E6}"/>
                    </a:ext>
                  </a:extLst>
                </p:cNvPr>
                <p:cNvSpPr/>
                <p:nvPr/>
              </p:nvSpPr>
              <p:spPr>
                <a:xfrm>
                  <a:off x="2993567" y="1319305"/>
                  <a:ext cx="280586" cy="60312"/>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2" name="Group 511">
                  <a:extLst>
                    <a:ext uri="{FF2B5EF4-FFF2-40B4-BE49-F238E27FC236}">
                      <a16:creationId xmlns:a16="http://schemas.microsoft.com/office/drawing/2014/main" id="{50271089-45F1-4A47-81B5-C9279D9CB24C}"/>
                    </a:ext>
                  </a:extLst>
                </p:cNvPr>
                <p:cNvGrpSpPr/>
                <p:nvPr/>
              </p:nvGrpSpPr>
              <p:grpSpPr>
                <a:xfrm>
                  <a:off x="2803658" y="526384"/>
                  <a:ext cx="677474" cy="677474"/>
                  <a:chOff x="2774861" y="526384"/>
                  <a:chExt cx="677474" cy="677474"/>
                </a:xfrm>
              </p:grpSpPr>
              <p:grpSp>
                <p:nvGrpSpPr>
                  <p:cNvPr id="513" name="Group 512">
                    <a:extLst>
                      <a:ext uri="{FF2B5EF4-FFF2-40B4-BE49-F238E27FC236}">
                        <a16:creationId xmlns:a16="http://schemas.microsoft.com/office/drawing/2014/main" id="{38EE7604-44D8-4578-AD4A-8F2290CE9E0C}"/>
                      </a:ext>
                    </a:extLst>
                  </p:cNvPr>
                  <p:cNvGrpSpPr/>
                  <p:nvPr/>
                </p:nvGrpSpPr>
                <p:grpSpPr>
                  <a:xfrm>
                    <a:off x="2774861" y="526384"/>
                    <a:ext cx="677474" cy="677474"/>
                    <a:chOff x="7367372" y="2440261"/>
                    <a:chExt cx="4209504" cy="4209504"/>
                  </a:xfrm>
                </p:grpSpPr>
                <p:sp>
                  <p:nvSpPr>
                    <p:cNvPr id="515" name="Teardrop 514">
                      <a:extLst>
                        <a:ext uri="{FF2B5EF4-FFF2-40B4-BE49-F238E27FC236}">
                          <a16:creationId xmlns:a16="http://schemas.microsoft.com/office/drawing/2014/main" id="{A6E33012-0BCB-43C7-B20A-0925648C5376}"/>
                        </a:ext>
                      </a:extLst>
                    </p:cNvPr>
                    <p:cNvSpPr/>
                    <p:nvPr/>
                  </p:nvSpPr>
                  <p:spPr>
                    <a:xfrm rot="8159609">
                      <a:off x="7367372" y="2440261"/>
                      <a:ext cx="4209504" cy="4209504"/>
                    </a:xfrm>
                    <a:prstGeom prst="teardrop">
                      <a:avLst/>
                    </a:prstGeom>
                    <a:solidFill>
                      <a:srgbClr val="1890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6" name="Oval 515">
                      <a:extLst>
                        <a:ext uri="{FF2B5EF4-FFF2-40B4-BE49-F238E27FC236}">
                          <a16:creationId xmlns:a16="http://schemas.microsoft.com/office/drawing/2014/main" id="{41E31C59-F020-42A4-8A93-B0D09214A8BB}"/>
                        </a:ext>
                      </a:extLst>
                    </p:cNvPr>
                    <p:cNvSpPr/>
                    <p:nvPr/>
                  </p:nvSpPr>
                  <p:spPr>
                    <a:xfrm>
                      <a:off x="7750393" y="2823269"/>
                      <a:ext cx="3443482" cy="3443482"/>
                    </a:xfrm>
                    <a:prstGeom prst="ellipse">
                      <a:avLst/>
                    </a:prstGeom>
                    <a:gradFill flip="none" rotWithShape="1">
                      <a:gsLst>
                        <a:gs pos="0">
                          <a:schemeClr val="bg1"/>
                        </a:gs>
                        <a:gs pos="100000">
                          <a:schemeClr val="bg1">
                            <a:lumMod val="95000"/>
                          </a:schemeClr>
                        </a:gs>
                      </a:gsLst>
                      <a:lin ang="18900000" scaled="1"/>
                      <a:tileRect/>
                    </a:gradFill>
                    <a:ln w="15875">
                      <a:gradFill flip="none" rotWithShape="1">
                        <a:gsLst>
                          <a:gs pos="0">
                            <a:srgbClr val="23BDE1"/>
                          </a:gs>
                          <a:gs pos="100000">
                            <a:srgbClr val="1890AD"/>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14" name="Rectangle 513">
                    <a:extLst>
                      <a:ext uri="{FF2B5EF4-FFF2-40B4-BE49-F238E27FC236}">
                        <a16:creationId xmlns:a16="http://schemas.microsoft.com/office/drawing/2014/main" id="{8768AF72-7228-4BF0-83E0-2BD4458E862B}"/>
                      </a:ext>
                    </a:extLst>
                  </p:cNvPr>
                  <p:cNvSpPr/>
                  <p:nvPr/>
                </p:nvSpPr>
                <p:spPr>
                  <a:xfrm>
                    <a:off x="2965545" y="695843"/>
                    <a:ext cx="296109" cy="319040"/>
                  </a:xfrm>
                  <a:prstGeom prst="rect">
                    <a:avLst/>
                  </a:prstGeom>
                </p:spPr>
                <p:txBody>
                  <a:bodyPr wrap="none">
                    <a:spAutoFit/>
                  </a:bodyPr>
                  <a:lstStyle/>
                  <a:p>
                    <a:pPr algn="ctr"/>
                    <a:r>
                      <a:rPr lang="en-US" sz="1400" b="1">
                        <a:solidFill>
                          <a:schemeClr val="tx1">
                            <a:lumMod val="75000"/>
                            <a:lumOff val="25000"/>
                          </a:schemeClr>
                        </a:solidFill>
                        <a:latin typeface="Century Gothic" panose="020B0502020202020204" pitchFamily="34" charset="0"/>
                      </a:rPr>
                      <a:t>8</a:t>
                    </a:r>
                  </a:p>
                </p:txBody>
              </p:sp>
            </p:grpSp>
          </p:grpSp>
          <p:grpSp>
            <p:nvGrpSpPr>
              <p:cNvPr id="517" name="Group 516">
                <a:extLst>
                  <a:ext uri="{FF2B5EF4-FFF2-40B4-BE49-F238E27FC236}">
                    <a16:creationId xmlns:a16="http://schemas.microsoft.com/office/drawing/2014/main" id="{9784B207-C844-4821-BD3E-533309D4144A}"/>
                  </a:ext>
                </a:extLst>
              </p:cNvPr>
              <p:cNvGrpSpPr/>
              <p:nvPr/>
            </p:nvGrpSpPr>
            <p:grpSpPr>
              <a:xfrm>
                <a:off x="485972" y="426346"/>
                <a:ext cx="625076" cy="779136"/>
                <a:chOff x="578674" y="336157"/>
                <a:chExt cx="649532" cy="809620"/>
              </a:xfrm>
            </p:grpSpPr>
            <p:sp>
              <p:nvSpPr>
                <p:cNvPr id="518" name="Oval 517">
                  <a:extLst>
                    <a:ext uri="{FF2B5EF4-FFF2-40B4-BE49-F238E27FC236}">
                      <a16:creationId xmlns:a16="http://schemas.microsoft.com/office/drawing/2014/main" id="{FE2A9CC7-DCA5-4F1C-AB4C-BFDD794DE6C6}"/>
                    </a:ext>
                  </a:extLst>
                </p:cNvPr>
                <p:cNvSpPr/>
                <p:nvPr/>
              </p:nvSpPr>
              <p:spPr>
                <a:xfrm>
                  <a:off x="793384" y="1099055"/>
                  <a:ext cx="217368" cy="46722"/>
                </a:xfrm>
                <a:prstGeom prst="ellipse">
                  <a:avLst/>
                </a:prstGeom>
                <a:gradFill flip="none" rotWithShape="1">
                  <a:gsLst>
                    <a:gs pos="0">
                      <a:schemeClr val="tx1">
                        <a:alpha val="52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9" name="Group 518">
                  <a:extLst>
                    <a:ext uri="{FF2B5EF4-FFF2-40B4-BE49-F238E27FC236}">
                      <a16:creationId xmlns:a16="http://schemas.microsoft.com/office/drawing/2014/main" id="{E341C4D4-0B27-4E53-84A5-D1C5128D81D2}"/>
                    </a:ext>
                  </a:extLst>
                </p:cNvPr>
                <p:cNvGrpSpPr/>
                <p:nvPr/>
              </p:nvGrpSpPr>
              <p:grpSpPr>
                <a:xfrm>
                  <a:off x="578674" y="336157"/>
                  <a:ext cx="649532" cy="649532"/>
                  <a:chOff x="582829" y="336157"/>
                  <a:chExt cx="649532" cy="649532"/>
                </a:xfrm>
              </p:grpSpPr>
              <p:grpSp>
                <p:nvGrpSpPr>
                  <p:cNvPr id="520" name="Group 519">
                    <a:extLst>
                      <a:ext uri="{FF2B5EF4-FFF2-40B4-BE49-F238E27FC236}">
                        <a16:creationId xmlns:a16="http://schemas.microsoft.com/office/drawing/2014/main" id="{68AD9205-21BA-448C-BD04-859BBE230E60}"/>
                      </a:ext>
                    </a:extLst>
                  </p:cNvPr>
                  <p:cNvGrpSpPr/>
                  <p:nvPr/>
                </p:nvGrpSpPr>
                <p:grpSpPr>
                  <a:xfrm>
                    <a:off x="582829" y="336157"/>
                    <a:ext cx="649532" cy="649532"/>
                    <a:chOff x="7367372" y="2440261"/>
                    <a:chExt cx="4209504" cy="4209504"/>
                  </a:xfrm>
                </p:grpSpPr>
                <p:sp>
                  <p:nvSpPr>
                    <p:cNvPr id="522" name="Teardrop 521">
                      <a:extLst>
                        <a:ext uri="{FF2B5EF4-FFF2-40B4-BE49-F238E27FC236}">
                          <a16:creationId xmlns:a16="http://schemas.microsoft.com/office/drawing/2014/main" id="{36B2E9CD-350A-44DD-9687-7132840E00A8}"/>
                        </a:ext>
                      </a:extLst>
                    </p:cNvPr>
                    <p:cNvSpPr/>
                    <p:nvPr/>
                  </p:nvSpPr>
                  <p:spPr>
                    <a:xfrm rot="8159609">
                      <a:off x="7367372" y="2440261"/>
                      <a:ext cx="4209504" cy="4209504"/>
                    </a:xfrm>
                    <a:prstGeom prst="teardrop">
                      <a:avLst/>
                    </a:prstGeom>
                    <a:solidFill>
                      <a:srgbClr val="04A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3" name="Oval 522">
                      <a:extLst>
                        <a:ext uri="{FF2B5EF4-FFF2-40B4-BE49-F238E27FC236}">
                          <a16:creationId xmlns:a16="http://schemas.microsoft.com/office/drawing/2014/main" id="{D636603E-BB44-4145-9C64-92B155C35355}"/>
                        </a:ext>
                      </a:extLst>
                    </p:cNvPr>
                    <p:cNvSpPr/>
                    <p:nvPr/>
                  </p:nvSpPr>
                  <p:spPr>
                    <a:xfrm>
                      <a:off x="7750389" y="2823271"/>
                      <a:ext cx="3443477" cy="3443477"/>
                    </a:xfrm>
                    <a:prstGeom prst="ellipse">
                      <a:avLst/>
                    </a:prstGeom>
                    <a:gradFill flip="none" rotWithShape="1">
                      <a:gsLst>
                        <a:gs pos="0">
                          <a:schemeClr val="bg1"/>
                        </a:gs>
                        <a:gs pos="100000">
                          <a:schemeClr val="bg1">
                            <a:lumMod val="95000"/>
                          </a:schemeClr>
                        </a:gs>
                      </a:gsLst>
                      <a:lin ang="18900000" scaled="1"/>
                      <a:tileRect/>
                    </a:gradFill>
                    <a:ln w="15875">
                      <a:gradFill flip="none" rotWithShape="1">
                        <a:gsLst>
                          <a:gs pos="0">
                            <a:srgbClr val="05D1BE"/>
                          </a:gs>
                          <a:gs pos="100000">
                            <a:srgbClr val="04A597"/>
                          </a:gs>
                        </a:gsLst>
                        <a:lin ang="189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21" name="Rectangle 520">
                    <a:extLst>
                      <a:ext uri="{FF2B5EF4-FFF2-40B4-BE49-F238E27FC236}">
                        <a16:creationId xmlns:a16="http://schemas.microsoft.com/office/drawing/2014/main" id="{23CAE202-30F6-4392-AA82-FDBA91862720}"/>
                      </a:ext>
                    </a:extLst>
                  </p:cNvPr>
                  <p:cNvSpPr/>
                  <p:nvPr/>
                </p:nvSpPr>
                <p:spPr>
                  <a:xfrm>
                    <a:off x="707199" y="507034"/>
                    <a:ext cx="400793" cy="319040"/>
                  </a:xfrm>
                  <a:prstGeom prst="rect">
                    <a:avLst/>
                  </a:prstGeom>
                </p:spPr>
                <p:txBody>
                  <a:bodyPr wrap="none">
                    <a:spAutoFit/>
                  </a:bodyPr>
                  <a:lstStyle/>
                  <a:p>
                    <a:pPr algn="ctr"/>
                    <a:r>
                      <a:rPr lang="en-US" sz="1400" b="1">
                        <a:solidFill>
                          <a:schemeClr val="tx1">
                            <a:lumMod val="75000"/>
                            <a:lumOff val="25000"/>
                          </a:schemeClr>
                        </a:solidFill>
                        <a:latin typeface="Century Gothic" panose="020B0502020202020204" pitchFamily="34" charset="0"/>
                      </a:rPr>
                      <a:t>12</a:t>
                    </a:r>
                  </a:p>
                </p:txBody>
              </p:sp>
            </p:grpSp>
          </p:grpSp>
        </p:grpSp>
      </p:grpSp>
      <p:sp>
        <p:nvSpPr>
          <p:cNvPr id="3" name="Slide Number Placeholder 2">
            <a:extLst>
              <a:ext uri="{FF2B5EF4-FFF2-40B4-BE49-F238E27FC236}">
                <a16:creationId xmlns:a16="http://schemas.microsoft.com/office/drawing/2014/main" id="{D55331D2-DE0B-46F5-B7C7-4DE0DC056D71}"/>
              </a:ext>
            </a:extLst>
          </p:cNvPr>
          <p:cNvSpPr>
            <a:spLocks noGrp="1"/>
          </p:cNvSpPr>
          <p:nvPr>
            <p:ph type="sldNum" sz="quarter" idx="12"/>
          </p:nvPr>
        </p:nvSpPr>
        <p:spPr/>
        <p:txBody>
          <a:bodyPr/>
          <a:lstStyle/>
          <a:p>
            <a:fld id="{BFF1D92D-9223-4768-B80D-160F3A856F5F}" type="slidenum">
              <a:rPr lang="en-US" smtClean="0"/>
              <a:t>8</a:t>
            </a:fld>
            <a:endParaRPr lang="en-US"/>
          </a:p>
        </p:txBody>
      </p:sp>
      <p:sp>
        <p:nvSpPr>
          <p:cNvPr id="78" name="Rectangle 38">
            <a:extLst>
              <a:ext uri="{FF2B5EF4-FFF2-40B4-BE49-F238E27FC236}">
                <a16:creationId xmlns:a16="http://schemas.microsoft.com/office/drawing/2014/main" id="{44280A64-0A64-4FB7-9FC7-D51DB0426E73}"/>
              </a:ext>
            </a:extLst>
          </p:cNvPr>
          <p:cNvSpPr/>
          <p:nvPr/>
        </p:nvSpPr>
        <p:spPr>
          <a:xfrm>
            <a:off x="0" y="429768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1">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
        <p:nvSpPr>
          <p:cNvPr id="79" name="Rectangle 38">
            <a:extLst>
              <a:ext uri="{FF2B5EF4-FFF2-40B4-BE49-F238E27FC236}">
                <a16:creationId xmlns:a16="http://schemas.microsoft.com/office/drawing/2014/main" id="{83D6F3CA-C474-49A4-9B13-771A5D9BB13D}"/>
              </a:ext>
            </a:extLst>
          </p:cNvPr>
          <p:cNvSpPr/>
          <p:nvPr/>
        </p:nvSpPr>
        <p:spPr>
          <a:xfrm flipH="1" flipV="1">
            <a:off x="9631680" y="0"/>
            <a:ext cx="2560320" cy="2560320"/>
          </a:xfrm>
          <a:custGeom>
            <a:avLst/>
            <a:gdLst>
              <a:gd name="connsiteX0" fmla="*/ 0 w 12192000"/>
              <a:gd name="connsiteY0" fmla="*/ 0 h 6885448"/>
              <a:gd name="connsiteX1" fmla="*/ 12192000 w 12192000"/>
              <a:gd name="connsiteY1" fmla="*/ 0 h 6885448"/>
              <a:gd name="connsiteX2" fmla="*/ 12192000 w 12192000"/>
              <a:gd name="connsiteY2" fmla="*/ 6885448 h 6885448"/>
              <a:gd name="connsiteX3" fmla="*/ 0 w 12192000"/>
              <a:gd name="connsiteY3" fmla="*/ 6885448 h 6885448"/>
              <a:gd name="connsiteX4" fmla="*/ 0 w 12192000"/>
              <a:gd name="connsiteY4"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29029 w 12221029"/>
              <a:gd name="connsiteY3" fmla="*/ 6885448 h 6885448"/>
              <a:gd name="connsiteX4" fmla="*/ 0 w 12221029"/>
              <a:gd name="connsiteY4" fmla="*/ 1058753 h 6885448"/>
              <a:gd name="connsiteX5" fmla="*/ 29029 w 12221029"/>
              <a:gd name="connsiteY5" fmla="*/ 0 h 6885448"/>
              <a:gd name="connsiteX0" fmla="*/ 29029 w 12221029"/>
              <a:gd name="connsiteY0" fmla="*/ 0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6" fmla="*/ 29029 w 12221029"/>
              <a:gd name="connsiteY6" fmla="*/ 0 h 6885448"/>
              <a:gd name="connsiteX0" fmla="*/ 0 w 12221029"/>
              <a:gd name="connsiteY0" fmla="*/ 1058753 h 6885448"/>
              <a:gd name="connsiteX1" fmla="*/ 12221029 w 12221029"/>
              <a:gd name="connsiteY1" fmla="*/ 0 h 6885448"/>
              <a:gd name="connsiteX2" fmla="*/ 12221029 w 12221029"/>
              <a:gd name="connsiteY2" fmla="*/ 6885448 h 6885448"/>
              <a:gd name="connsiteX3" fmla="*/ 5782130 w 12221029"/>
              <a:gd name="connsiteY3" fmla="*/ 6871724 h 6885448"/>
              <a:gd name="connsiteX4" fmla="*/ 29029 w 12221029"/>
              <a:gd name="connsiteY4" fmla="*/ 6885448 h 6885448"/>
              <a:gd name="connsiteX5" fmla="*/ 0 w 12221029"/>
              <a:gd name="connsiteY5" fmla="*/ 1058753 h 6885448"/>
              <a:gd name="connsiteX0" fmla="*/ 0 w 12221029"/>
              <a:gd name="connsiteY0" fmla="*/ 1058753 h 6885448"/>
              <a:gd name="connsiteX1" fmla="*/ 12221029 w 12221029"/>
              <a:gd name="connsiteY1" fmla="*/ 0 h 6885448"/>
              <a:gd name="connsiteX2" fmla="*/ 5782130 w 12221029"/>
              <a:gd name="connsiteY2" fmla="*/ 6871724 h 6885448"/>
              <a:gd name="connsiteX3" fmla="*/ 29029 w 12221029"/>
              <a:gd name="connsiteY3" fmla="*/ 6885448 h 6885448"/>
              <a:gd name="connsiteX4" fmla="*/ 0 w 12221029"/>
              <a:gd name="connsiteY4" fmla="*/ 1058753 h 6885448"/>
              <a:gd name="connsiteX0" fmla="*/ 0 w 5782130"/>
              <a:gd name="connsiteY0" fmla="*/ 0 h 5826695"/>
              <a:gd name="connsiteX1" fmla="*/ 5782130 w 5782130"/>
              <a:gd name="connsiteY1" fmla="*/ 5812971 h 5826695"/>
              <a:gd name="connsiteX2" fmla="*/ 29029 w 5782130"/>
              <a:gd name="connsiteY2" fmla="*/ 5826695 h 5826695"/>
              <a:gd name="connsiteX3" fmla="*/ 0 w 5782130"/>
              <a:gd name="connsiteY3" fmla="*/ 0 h 5826695"/>
              <a:gd name="connsiteX0" fmla="*/ 0 w 5782130"/>
              <a:gd name="connsiteY0" fmla="*/ 0 h 5812971"/>
              <a:gd name="connsiteX1" fmla="*/ 5782130 w 5782130"/>
              <a:gd name="connsiteY1" fmla="*/ 5812971 h 5812971"/>
              <a:gd name="connsiteX2" fmla="*/ 9883 w 5782130"/>
              <a:gd name="connsiteY2" fmla="*/ 5807645 h 5812971"/>
              <a:gd name="connsiteX3" fmla="*/ 0 w 5782130"/>
              <a:gd name="connsiteY3" fmla="*/ 0 h 5812971"/>
            </a:gdLst>
            <a:ahLst/>
            <a:cxnLst>
              <a:cxn ang="0">
                <a:pos x="connsiteX0" y="connsiteY0"/>
              </a:cxn>
              <a:cxn ang="0">
                <a:pos x="connsiteX1" y="connsiteY1"/>
              </a:cxn>
              <a:cxn ang="0">
                <a:pos x="connsiteX2" y="connsiteY2"/>
              </a:cxn>
              <a:cxn ang="0">
                <a:pos x="connsiteX3" y="connsiteY3"/>
              </a:cxn>
            </a:cxnLst>
            <a:rect l="l" t="t" r="r" b="b"/>
            <a:pathLst>
              <a:path w="5782130" h="5812971">
                <a:moveTo>
                  <a:pt x="0" y="0"/>
                </a:moveTo>
                <a:lnTo>
                  <a:pt x="5782130" y="5812971"/>
                </a:lnTo>
                <a:lnTo>
                  <a:pt x="9883" y="5807645"/>
                </a:lnTo>
                <a:cubicBezTo>
                  <a:pt x="6589" y="3871763"/>
                  <a:pt x="3294" y="1935882"/>
                  <a:pt x="0" y="0"/>
                </a:cubicBezTo>
                <a:close/>
              </a:path>
            </a:pathLst>
          </a:cu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DejaVu Sans" panose="020B0603030804020204" pitchFamily="34" charset="0"/>
              <a:ea typeface="DejaVu Sans" panose="020B0603030804020204" pitchFamily="34" charset="0"/>
              <a:cs typeface="DejaVu Sans" panose="020B0603030804020204" pitchFamily="34" charset="0"/>
            </a:endParaRPr>
          </a:p>
        </p:txBody>
      </p:sp>
    </p:spTree>
    <p:extLst>
      <p:ext uri="{BB962C8B-B14F-4D97-AF65-F5344CB8AC3E}">
        <p14:creationId xmlns:p14="http://schemas.microsoft.com/office/powerpoint/2010/main" val="96811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EBB4579-3A64-420A-AC04-80280D6E2CAE}"/>
              </a:ext>
            </a:extLst>
          </p:cNvPr>
          <p:cNvGraphicFramePr>
            <a:graphicFrameLocks noGrp="1"/>
          </p:cNvGraphicFramePr>
          <p:nvPr>
            <p:extLst>
              <p:ext uri="{D42A27DB-BD31-4B8C-83A1-F6EECF244321}">
                <p14:modId xmlns:p14="http://schemas.microsoft.com/office/powerpoint/2010/main" val="3729504551"/>
              </p:ext>
            </p:extLst>
          </p:nvPr>
        </p:nvGraphicFramePr>
        <p:xfrm>
          <a:off x="309490" y="842202"/>
          <a:ext cx="11573020" cy="4908841"/>
        </p:xfrm>
        <a:graphic>
          <a:graphicData uri="http://schemas.openxmlformats.org/drawingml/2006/table">
            <a:tbl>
              <a:tblPr firstRow="1" bandRow="1">
                <a:tableStyleId>{5C22544A-7EE6-4342-B048-85BDC9FD1C3A}</a:tableStyleId>
              </a:tblPr>
              <a:tblGrid>
                <a:gridCol w="2146852">
                  <a:extLst>
                    <a:ext uri="{9D8B030D-6E8A-4147-A177-3AD203B41FA5}">
                      <a16:colId xmlns:a16="http://schemas.microsoft.com/office/drawing/2014/main" val="4177052282"/>
                    </a:ext>
                  </a:extLst>
                </a:gridCol>
                <a:gridCol w="785514">
                  <a:extLst>
                    <a:ext uri="{9D8B030D-6E8A-4147-A177-3AD203B41FA5}">
                      <a16:colId xmlns:a16="http://schemas.microsoft.com/office/drawing/2014/main" val="2465196699"/>
                    </a:ext>
                  </a:extLst>
                </a:gridCol>
                <a:gridCol w="785514">
                  <a:extLst>
                    <a:ext uri="{9D8B030D-6E8A-4147-A177-3AD203B41FA5}">
                      <a16:colId xmlns:a16="http://schemas.microsoft.com/office/drawing/2014/main" val="3286281519"/>
                    </a:ext>
                  </a:extLst>
                </a:gridCol>
                <a:gridCol w="785514">
                  <a:extLst>
                    <a:ext uri="{9D8B030D-6E8A-4147-A177-3AD203B41FA5}">
                      <a16:colId xmlns:a16="http://schemas.microsoft.com/office/drawing/2014/main" val="1705646221"/>
                    </a:ext>
                  </a:extLst>
                </a:gridCol>
                <a:gridCol w="785514">
                  <a:extLst>
                    <a:ext uri="{9D8B030D-6E8A-4147-A177-3AD203B41FA5}">
                      <a16:colId xmlns:a16="http://schemas.microsoft.com/office/drawing/2014/main" val="2555336539"/>
                    </a:ext>
                  </a:extLst>
                </a:gridCol>
                <a:gridCol w="785514">
                  <a:extLst>
                    <a:ext uri="{9D8B030D-6E8A-4147-A177-3AD203B41FA5}">
                      <a16:colId xmlns:a16="http://schemas.microsoft.com/office/drawing/2014/main" val="1408796079"/>
                    </a:ext>
                  </a:extLst>
                </a:gridCol>
                <a:gridCol w="785514">
                  <a:extLst>
                    <a:ext uri="{9D8B030D-6E8A-4147-A177-3AD203B41FA5}">
                      <a16:colId xmlns:a16="http://schemas.microsoft.com/office/drawing/2014/main" val="955496621"/>
                    </a:ext>
                  </a:extLst>
                </a:gridCol>
                <a:gridCol w="785514">
                  <a:extLst>
                    <a:ext uri="{9D8B030D-6E8A-4147-A177-3AD203B41FA5}">
                      <a16:colId xmlns:a16="http://schemas.microsoft.com/office/drawing/2014/main" val="3747091900"/>
                    </a:ext>
                  </a:extLst>
                </a:gridCol>
                <a:gridCol w="785514">
                  <a:extLst>
                    <a:ext uri="{9D8B030D-6E8A-4147-A177-3AD203B41FA5}">
                      <a16:colId xmlns:a16="http://schemas.microsoft.com/office/drawing/2014/main" val="4233473526"/>
                    </a:ext>
                  </a:extLst>
                </a:gridCol>
                <a:gridCol w="785514">
                  <a:extLst>
                    <a:ext uri="{9D8B030D-6E8A-4147-A177-3AD203B41FA5}">
                      <a16:colId xmlns:a16="http://schemas.microsoft.com/office/drawing/2014/main" val="181300806"/>
                    </a:ext>
                  </a:extLst>
                </a:gridCol>
                <a:gridCol w="785514">
                  <a:extLst>
                    <a:ext uri="{9D8B030D-6E8A-4147-A177-3AD203B41FA5}">
                      <a16:colId xmlns:a16="http://schemas.microsoft.com/office/drawing/2014/main" val="2202657269"/>
                    </a:ext>
                  </a:extLst>
                </a:gridCol>
                <a:gridCol w="785514">
                  <a:extLst>
                    <a:ext uri="{9D8B030D-6E8A-4147-A177-3AD203B41FA5}">
                      <a16:colId xmlns:a16="http://schemas.microsoft.com/office/drawing/2014/main" val="2443681369"/>
                    </a:ext>
                  </a:extLst>
                </a:gridCol>
                <a:gridCol w="785514">
                  <a:extLst>
                    <a:ext uri="{9D8B030D-6E8A-4147-A177-3AD203B41FA5}">
                      <a16:colId xmlns:a16="http://schemas.microsoft.com/office/drawing/2014/main" val="325029168"/>
                    </a:ext>
                  </a:extLst>
                </a:gridCol>
              </a:tblGrid>
              <a:tr h="4936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WEB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err="1">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Học</a:t>
                      </a:r>
                      <a:r>
                        <a:rPr kumimoji="0" lang="en-US" sz="1800" b="1" i="0" u="none" strike="noStrike" kern="1200" cap="none" spc="0" normalizeH="0" baseline="0" noProof="0">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 </a:t>
                      </a:r>
                      <a:r>
                        <a:rPr kumimoji="0" lang="en-US" sz="1800" b="1" i="0" u="none" strike="noStrike" kern="1200" cap="none" spc="0" normalizeH="0" baseline="0" noProof="0" err="1">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Làm</a:t>
                      </a:r>
                      <a:r>
                        <a:rPr kumimoji="0" lang="en-US" sz="1800" b="1" i="0" u="none" strike="noStrike" kern="1200" cap="none" spc="0" normalizeH="0" baseline="0" noProof="0">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 V</a:t>
                      </a:r>
                      <a:r>
                        <a:rPr kumimoji="0" lang="vi-VN" sz="1800" b="1" i="0" u="none" strike="noStrike" kern="1200" cap="none" spc="0" normalizeH="0" baseline="0" noProof="0">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ư</a:t>
                      </a:r>
                      <a:r>
                        <a:rPr kumimoji="0" lang="en-US" sz="1800" b="1" i="0" u="none" strike="noStrike" kern="1200" cap="none" spc="0" normalizeH="0" baseline="0" noProof="0" err="1">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rPr>
                        <a:t>ờn</a:t>
                      </a:r>
                      <a:endParaRPr kumimoji="0" lang="en-IN" sz="1800" b="1" i="0" u="none" strike="noStrike" kern="1200" cap="none" spc="0" normalizeH="0" baseline="0" noProof="0">
                        <a:ln>
                          <a:noFill/>
                        </a:ln>
                        <a:solidFill>
                          <a:schemeClr val="bg1"/>
                        </a:solidFill>
                        <a:effectLst/>
                        <a:uLnTx/>
                        <a:uFillTx/>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lumMod val="75000"/>
                      </a:schemeClr>
                    </a:solidFill>
                  </a:tcPr>
                </a:tc>
                <a:tc gridSpan="12">
                  <a:txBody>
                    <a:bodyPr/>
                    <a:lstStyle/>
                    <a:p>
                      <a:pPr algn="ctr"/>
                      <a:r>
                        <a:rPr lang="en-IN" sz="1800" b="1" err="1">
                          <a:solidFill>
                            <a:schemeClr val="bg1"/>
                          </a:solidFill>
                          <a:latin typeface="DejaVu Sans" panose="020B0603030804020204" pitchFamily="34" charset="0"/>
                          <a:ea typeface="DejaVu Sans" panose="020B0603030804020204" pitchFamily="34" charset="0"/>
                          <a:cs typeface="DejaVu Sans" panose="020B0603030804020204" pitchFamily="34" charset="0"/>
                        </a:rPr>
                        <a:t>Pha</a:t>
                      </a:r>
                      <a:r>
                        <a:rPr lang="en-IN" sz="1800" b="1">
                          <a:solidFill>
                            <a:schemeClr val="bg1"/>
                          </a:solidFill>
                          <a:latin typeface="DejaVu Sans" panose="020B0603030804020204" pitchFamily="34" charset="0"/>
                          <a:ea typeface="DejaVu Sans" panose="020B0603030804020204" pitchFamily="34" charset="0"/>
                          <a:cs typeface="DejaVu Sans" panose="020B0603030804020204" pitchFamily="34" charset="0"/>
                        </a:rPr>
                        <a:t> (Phases)</a:t>
                      </a:r>
                    </a:p>
                  </a:txBody>
                  <a:tcPr marL="55711" marR="55711" marT="27855" marB="27855"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2">
                        <a:lumMod val="75000"/>
                      </a:schemeClr>
                    </a:solidFill>
                  </a:tcPr>
                </a:tc>
                <a:tc hMerge="1">
                  <a:txBody>
                    <a:bodyPr/>
                    <a:lstStyle/>
                    <a:p>
                      <a:pPr algn="ctr"/>
                      <a:endParaRPr lang="en-IN" dirty="0">
                        <a:solidFill>
                          <a:schemeClr val="bg1"/>
                        </a:solidFill>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56660533"/>
                  </a:ext>
                </a:extLst>
              </a:tr>
              <a:tr h="619358">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pPr algn="ctr"/>
                      <a:r>
                        <a:rPr lang="en-IN" sz="1800" b="1">
                          <a:solidFill>
                            <a:schemeClr val="bg1"/>
                          </a:solidFill>
                          <a:latin typeface="DejaVu Sans" panose="020B0603030804020204" pitchFamily="34" charset="0"/>
                          <a:ea typeface="DejaVu Sans" panose="020B0603030804020204" pitchFamily="34" charset="0"/>
                          <a:cs typeface="DejaVu Sans" panose="020B0603030804020204" pitchFamily="34" charset="0"/>
                        </a:rPr>
                        <a:t>Inception</a:t>
                      </a:r>
                    </a:p>
                  </a:txBody>
                  <a:tcPr marL="55711" marR="55711" marT="27855" marB="27855" anchor="ctr">
                    <a:lnL w="12700" cap="flat" cmpd="sng" algn="ctr">
                      <a:solidFill>
                        <a:schemeClr val="bg1"/>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2700" cap="flat" cmpd="sng" algn="ctr">
                      <a:solidFill>
                        <a:schemeClr val="bg2"/>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accent2">
                        <a:lumMod val="75000"/>
                      </a:schemeClr>
                    </a:solidFill>
                  </a:tcPr>
                </a:tc>
                <a:tc gridSpan="6">
                  <a:txBody>
                    <a:bodyPr/>
                    <a:lstStyle/>
                    <a:p>
                      <a:pPr algn="ctr"/>
                      <a:r>
                        <a:rPr lang="vi" sz="1800" b="1">
                          <a:solidFill>
                            <a:schemeClr val="bg1"/>
                          </a:solidFill>
                          <a:latin typeface="DejaVu Sans" panose="020B0603030804020204" pitchFamily="34" charset="0"/>
                          <a:ea typeface="DejaVu Sans" panose="020B0603030804020204" pitchFamily="34" charset="0"/>
                          <a:cs typeface="DejaVu Sans" panose="020B0603030804020204" pitchFamily="34" charset="0"/>
                        </a:rPr>
                        <a:t>Elaboration</a:t>
                      </a:r>
                      <a:endParaRPr lang="en-IN" sz="1800" b="1">
                        <a:solidFill>
                          <a:schemeClr val="bg1"/>
                        </a:solidFill>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accent2">
                        <a:lumMod val="75000"/>
                      </a:schemeClr>
                    </a:solidFill>
                  </a:tcPr>
                </a:tc>
                <a:tc hMerge="1">
                  <a:txBody>
                    <a:bodyPr/>
                    <a:lstStyle/>
                    <a:p>
                      <a:endParaRPr lang="en-US"/>
                    </a:p>
                  </a:txBody>
                  <a:tcPr/>
                </a:tc>
                <a:tc hMerge="1">
                  <a:txBody>
                    <a:bodyPr/>
                    <a:lstStyle/>
                    <a:p>
                      <a:endParaRPr lang="en-US"/>
                    </a:p>
                  </a:txBody>
                  <a:tcPr>
                    <a:lnL w="12700" cap="flat" cmpd="sng" algn="ctr">
                      <a:solidFill>
                        <a:schemeClr val="bg2"/>
                      </a:solidFill>
                      <a:prstDash val="solid"/>
                      <a:round/>
                      <a:headEnd type="none" w="med" len="med"/>
                      <a:tailEnd type="none" w="med" len="med"/>
                    </a:lnL>
                  </a:tcPr>
                </a:tc>
                <a:tc hMerge="1">
                  <a:txBody>
                    <a:bodyPr/>
                    <a:lstStyle/>
                    <a:p>
                      <a:endParaRPr lang="en-US"/>
                    </a:p>
                  </a:txBody>
                  <a:tcPr/>
                </a:tc>
                <a:tc hMerge="1">
                  <a:txBody>
                    <a:bodyPr/>
                    <a:lstStyle/>
                    <a:p>
                      <a:endParaRPr lang="en-US"/>
                    </a:p>
                  </a:txBody>
                  <a:tcPr>
                    <a:lnL w="12700" cap="flat" cmpd="sng" algn="ctr">
                      <a:solidFill>
                        <a:schemeClr val="bg2"/>
                      </a:solidFill>
                      <a:prstDash val="solid"/>
                      <a:round/>
                      <a:headEnd type="none" w="med" len="med"/>
                      <a:tailEnd type="none" w="med" len="med"/>
                    </a:lnL>
                  </a:tcPr>
                </a:tc>
                <a:tc hMerge="1">
                  <a:txBody>
                    <a:bodyPr/>
                    <a:lstStyle/>
                    <a:p>
                      <a:endParaRPr lang="en-US"/>
                    </a:p>
                  </a:txBody>
                  <a:tcPr/>
                </a:tc>
                <a:tc gridSpan="5">
                  <a:txBody>
                    <a:bodyPr/>
                    <a:lstStyle/>
                    <a:p>
                      <a:pPr algn="ctr"/>
                      <a:r>
                        <a:rPr lang="vi" sz="1800" b="1">
                          <a:solidFill>
                            <a:schemeClr val="bg1"/>
                          </a:solidFill>
                          <a:latin typeface="DejaVu Sans" panose="020B0603030804020204" pitchFamily="34" charset="0"/>
                          <a:ea typeface="DejaVu Sans" panose="020B0603030804020204" pitchFamily="34" charset="0"/>
                          <a:cs typeface="DejaVu Sans" panose="020B0603030804020204" pitchFamily="34" charset="0"/>
                        </a:rPr>
                        <a:t>Construction</a:t>
                      </a:r>
                      <a:endParaRPr lang="en-US">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accent2">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tcPr>
                </a:tc>
                <a:tc hMerge="1">
                  <a:txBody>
                    <a:bodyPr/>
                    <a:lstStyle/>
                    <a:p>
                      <a:endParaRPr lang="en-IN" dirty="0"/>
                    </a:p>
                  </a:txBody>
                  <a:tcPr/>
                </a:tc>
                <a:tc hMerge="1">
                  <a:txBody>
                    <a:bodyPr/>
                    <a:lstStyle/>
                    <a:p>
                      <a:endParaRPr lang="en-US"/>
                    </a:p>
                  </a:txBody>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44219959"/>
                  </a:ext>
                </a:extLst>
              </a:tr>
              <a:tr h="429720">
                <a:tc vMerge="1">
                  <a:txBody>
                    <a:bodyPr/>
                    <a:lstStyle/>
                    <a:p>
                      <a:endParaRPr lang="en-IN" dirty="0"/>
                    </a:p>
                  </a:txBody>
                  <a:tcPr/>
                </a:tc>
                <a:tc>
                  <a:txBody>
                    <a:bodyPr/>
                    <a:lstStyle/>
                    <a:p>
                      <a:pPr algn="ctr"/>
                      <a:r>
                        <a:rPr lang="en-IN" sz="1200" b="1">
                          <a:solidFill>
                            <a:schemeClr val="tx1"/>
                          </a:solidFill>
                          <a:latin typeface="DejaVu Sans" panose="020B0603030804020204" pitchFamily="34" charset="0"/>
                          <a:ea typeface="DejaVu Sans" panose="020B0603030804020204" pitchFamily="34" charset="0"/>
                          <a:cs typeface="DejaVu Sans" panose="020B0603030804020204" pitchFamily="34" charset="0"/>
                        </a:rPr>
                        <a:t>Sprint 00</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01</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02</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03</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04</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05</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algn="ctr"/>
                      <a:endParaRPr lang="en-IN" sz="1000" b="1" dirty="0">
                        <a:solidFill>
                          <a:schemeClr val="tx1"/>
                        </a:solidFill>
                        <a:latin typeface="+mn-lt"/>
                        <a:cs typeface="Arial" panose="020B0604020202020204" pitchFamily="34" charset="0"/>
                      </a:endParaRPr>
                    </a:p>
                  </a:txBody>
                  <a:tcPr marL="55711" marR="55711" marT="27855" marB="27855"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B w="12700" cap="flat" cmpd="sng" algn="ctr">
                      <a:solidFill>
                        <a:schemeClr val="bg1">
                          <a:lumMod val="65000"/>
                        </a:schemeClr>
                      </a:solidFill>
                      <a:prstDash val="solid"/>
                      <a:round/>
                      <a:headEnd type="none" w="med" len="med"/>
                      <a:tailEnd type="none" w="med" len="med"/>
                    </a:lnB>
                    <a:solidFill>
                      <a:schemeClr val="bg1"/>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DejaVu Sans" panose="020B0603030804020204" pitchFamily="34" charset="0"/>
                          <a:ea typeface="DejaVu Sans" panose="020B0603030804020204" pitchFamily="34" charset="0"/>
                          <a:cs typeface="DejaVu Sans" panose="020B0603030804020204" pitchFamily="34" charset="0"/>
                        </a:rPr>
                        <a:t>Sprint 06</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hMerge="1">
                  <a:txBody>
                    <a:bodyPr/>
                    <a:lstStyle/>
                    <a:p>
                      <a:endParaRPr lang="en-US"/>
                    </a:p>
                  </a:txBody>
                  <a:tcPr>
                    <a:lnL w="1905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893131286"/>
                  </a:ext>
                </a:extLst>
              </a:tr>
              <a:tr h="469016">
                <a:tc vMerge="1">
                  <a:txBody>
                    <a:bodyPr/>
                    <a:lstStyle/>
                    <a:p>
                      <a:endParaRPr lang="en-US"/>
                    </a:p>
                  </a:txBody>
                  <a:tcPr>
                    <a:lnT w="12700" cap="flat" cmpd="sng" algn="ctr">
                      <a:solidFill>
                        <a:schemeClr val="bg1"/>
                      </a:solidFill>
                      <a:prstDash val="solid"/>
                      <a:round/>
                      <a:headEnd type="none" w="med" len="med"/>
                      <a:tailEnd type="none" w="med" len="med"/>
                    </a:lnT>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1</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2</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3</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4</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5</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6</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7</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8</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9</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10</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11</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tc>
                  <a:txBody>
                    <a:bodyPr/>
                    <a:lstStyle/>
                    <a:p>
                      <a:pPr algn="ctr"/>
                      <a:r>
                        <a:rPr lang="en-US" sz="1400">
                          <a:latin typeface="DejaVu Sans" panose="020B0603030804020204" pitchFamily="34" charset="0"/>
                          <a:ea typeface="DejaVu Sans" panose="020B0603030804020204" pitchFamily="34" charset="0"/>
                          <a:cs typeface="DejaVu Sans" panose="020B0603030804020204" pitchFamily="34" charset="0"/>
                        </a:rPr>
                        <a:t>Week 12</a:t>
                      </a:r>
                    </a:p>
                  </a:txBody>
                  <a:tcPr marL="55711" marR="55711" marT="27855" marB="27855" anchor="ctr">
                    <a:lnL w="19050" cap="flat" cmpd="sng" algn="ctr">
                      <a:solidFill>
                        <a:schemeClr val="bg1">
                          <a:lumMod val="65000"/>
                        </a:schemeClr>
                      </a:solidFill>
                      <a:prstDash val="solid"/>
                      <a:round/>
                      <a:headEnd type="none" w="med" len="med"/>
                      <a:tailEnd type="none" w="med" len="med"/>
                    </a:lnL>
                    <a:lnR w="19050" cap="flat" cmpd="sng" algn="ctr">
                      <a:solidFill>
                        <a:schemeClr val="bg1">
                          <a:lumMod val="65000"/>
                        </a:schemeClr>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905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99801218"/>
                  </a:ext>
                </a:extLst>
              </a:tr>
              <a:tr h="753222">
                <a:tc>
                  <a:txBody>
                    <a:bodyPr/>
                    <a:lstStyle/>
                    <a:p>
                      <a:pPr algn="l"/>
                      <a:r>
                        <a:rPr lang="en-US" sz="1200" b="1" i="0">
                          <a:latin typeface="DejaVu Sans" panose="020B0603030804020204" pitchFamily="34" charset="0"/>
                          <a:ea typeface="DejaVu Sans" panose="020B0603030804020204" pitchFamily="34" charset="0"/>
                          <a:cs typeface="DejaVu Sans" panose="020B0603030804020204" pitchFamily="34" charset="0"/>
                        </a:rPr>
                        <a:t>Phân </a:t>
                      </a:r>
                      <a:r>
                        <a:rPr lang="en-US" sz="1200" b="1" i="0" err="1">
                          <a:latin typeface="DejaVu Sans" panose="020B0603030804020204" pitchFamily="34" charset="0"/>
                          <a:ea typeface="DejaVu Sans" panose="020B0603030804020204" pitchFamily="34" charset="0"/>
                          <a:cs typeface="DejaVu Sans" panose="020B0603030804020204" pitchFamily="34" charset="0"/>
                        </a:rPr>
                        <a:t>tích</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yêu</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cầu</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phần</a:t>
                      </a:r>
                      <a:r>
                        <a:rPr lang="en-US" sz="1200" b="1" i="0">
                          <a:latin typeface="DejaVu Sans" panose="020B0603030804020204" pitchFamily="34" charset="0"/>
                          <a:ea typeface="DejaVu Sans" panose="020B0603030804020204" pitchFamily="34" charset="0"/>
                          <a:cs typeface="DejaVu Sans" panose="020B0603030804020204" pitchFamily="34" charset="0"/>
                        </a:rPr>
                        <a:t> mềm (Requirements)</a:t>
                      </a:r>
                      <a:endParaRPr lang="en-IN" sz="1200" b="1" i="0">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rowSpan="4" gridSpan="12">
                  <a:txBody>
                    <a:bodyPr/>
                    <a:lstStyle/>
                    <a:p>
                      <a:endParaRPr lang="en-IN" sz="1000" dirty="0">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lnL w="12700" cap="flat" cmpd="sng" algn="ctr">
                      <a:solidFill>
                        <a:schemeClr val="bg1">
                          <a:lumMod val="65000"/>
                        </a:schemeClr>
                      </a:solidFill>
                      <a:prstDash val="solid"/>
                      <a:round/>
                      <a:headEnd type="none" w="med" len="med"/>
                      <a:tailEnd type="none" w="med" len="med"/>
                    </a:lnL>
                    <a:lnR w="6350" cap="flat" cmpd="sng" algn="ctr">
                      <a:solidFill>
                        <a:srgbClr val="F7F7F7"/>
                      </a:solidFill>
                      <a:prstDash val="solid"/>
                      <a:round/>
                      <a:headEnd type="none" w="med" len="med"/>
                      <a:tailEnd type="none" w="med" len="med"/>
                    </a:lnR>
                    <a:lnT w="1905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7F7F7"/>
                    </a:solidFill>
                  </a:tcPr>
                </a:tc>
                <a:tc rowSpan="4" h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rowSpan="4" hMerge="1">
                  <a:txBody>
                    <a:bodyPr/>
                    <a:lstStyle/>
                    <a:p>
                      <a:endParaRPr lang="en-US"/>
                    </a:p>
                  </a:txBody>
                  <a:tcPr/>
                </a:tc>
                <a:tc rowSpan="4" hMerge="1">
                  <a:txBody>
                    <a:bodyPr/>
                    <a:lstStyle/>
                    <a:p>
                      <a:endParaRPr lang="en-US"/>
                    </a:p>
                  </a:txBody>
                  <a:tcPr>
                    <a:lnL w="6350" cap="flat" cmpd="sng" algn="ctr">
                      <a:solidFill>
                        <a:srgbClr val="F7F7F7"/>
                      </a:solidFill>
                      <a:prstDash val="solid"/>
                      <a:round/>
                      <a:headEnd type="none" w="med" len="med"/>
                      <a:tailEnd type="none" w="med" len="med"/>
                    </a:lnL>
                  </a:tcPr>
                </a:tc>
                <a:tc rowSpan="4" h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rowSpan="4" hMerge="1">
                  <a:txBody>
                    <a:bodyPr/>
                    <a:lstStyle/>
                    <a:p>
                      <a:endParaRPr lang="en-US"/>
                    </a:p>
                  </a:txBody>
                  <a:tcPr>
                    <a:lnL w="6350" cap="flat" cmpd="sng" algn="ctr">
                      <a:solidFill>
                        <a:srgbClr val="F7F7F7"/>
                      </a:solidFill>
                      <a:prstDash val="solid"/>
                      <a:round/>
                      <a:headEnd type="none" w="med" len="med"/>
                      <a:tailEnd type="none" w="med" len="med"/>
                    </a:lnL>
                  </a:tcPr>
                </a:tc>
                <a:tc rowSpan="4" hMerge="1">
                  <a:txBody>
                    <a:bodyPr/>
                    <a:lstStyle/>
                    <a:p>
                      <a:endParaRPr lang="en-US"/>
                    </a:p>
                  </a:txBody>
                  <a:tcPr/>
                </a:tc>
                <a:tc rowSpan="4" hMerge="1">
                  <a:txBody>
                    <a:bodyPr/>
                    <a:lstStyle/>
                    <a:p>
                      <a:endParaRPr lang="en-US"/>
                    </a:p>
                  </a:txBody>
                  <a:tcPr marL="55711" marR="55711" marT="27855" marB="27855">
                    <a:lnL w="6350" cap="flat" cmpd="sng" algn="ctr">
                      <a:solidFill>
                        <a:srgbClr val="F7F7F7"/>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rowSpan="4" hMerge="1">
                  <a:txBody>
                    <a:bodyPr/>
                    <a:lstStyle/>
                    <a:p>
                      <a:endParaRPr lang="en-US"/>
                    </a:p>
                  </a:txBody>
                  <a:tcPr marL="55711" marR="55711" marT="27855" marB="27855">
                    <a:lnL w="12700" cap="flat" cmpd="sng" algn="ctr">
                      <a:no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rowSpan="4" hMerge="1">
                  <a:txBody>
                    <a:bodyPr/>
                    <a:lstStyle/>
                    <a:p>
                      <a:endParaRPr lang="en-IN" sz="1000" dirty="0">
                        <a:latin typeface="+mn-lt"/>
                        <a:cs typeface="Arial" panose="020B0604020202020204" pitchFamily="34" charset="0"/>
                      </a:endParaRPr>
                    </a:p>
                  </a:txBody>
                  <a:tcPr marL="55711" marR="55711" marT="27855" marB="27855">
                    <a:lnL w="635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rowSpan="4" hMerge="1">
                  <a:txBody>
                    <a:bodyPr/>
                    <a:lstStyle/>
                    <a:p>
                      <a:endParaRPr lang="en-US"/>
                    </a:p>
                  </a:txBody>
                  <a:tcPr>
                    <a:lnL w="12700" cap="flat" cmpd="sng" algn="ctr">
                      <a:solidFill>
                        <a:schemeClr val="bg1"/>
                      </a:solidFill>
                      <a:prstDash val="solid"/>
                      <a:round/>
                      <a:headEnd type="none" w="med" len="med"/>
                      <a:tailEnd type="none" w="med" len="med"/>
                    </a:lnL>
                  </a:tcPr>
                </a:tc>
                <a:tc rowSpan="4" hMerge="1">
                  <a:txBody>
                    <a:bodyPr/>
                    <a:lstStyle/>
                    <a:p>
                      <a:endParaRPr lang="en-US"/>
                    </a:p>
                  </a:txBody>
                  <a:tcPr/>
                </a:tc>
                <a:extLst>
                  <a:ext uri="{0D108BD9-81ED-4DB2-BD59-A6C34878D82A}">
                    <a16:rowId xmlns:a16="http://schemas.microsoft.com/office/drawing/2014/main" val="3791072062"/>
                  </a:ext>
                </a:extLst>
              </a:tr>
              <a:tr h="653143">
                <a:tc>
                  <a:txBody>
                    <a:bodyPr/>
                    <a:lstStyle/>
                    <a:p>
                      <a:pPr algn="l"/>
                      <a:r>
                        <a:rPr lang="en-US" sz="1200" b="1" i="0" err="1">
                          <a:latin typeface="DejaVu Sans" panose="020B0603030804020204" pitchFamily="34" charset="0"/>
                          <a:ea typeface="DejaVu Sans" panose="020B0603030804020204" pitchFamily="34" charset="0"/>
                          <a:cs typeface="DejaVu Sans" panose="020B0603030804020204" pitchFamily="34" charset="0"/>
                        </a:rPr>
                        <a:t>Phân</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tích</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thiết</a:t>
                      </a:r>
                      <a:r>
                        <a:rPr lang="en-US" sz="1200" b="1" i="0">
                          <a:latin typeface="DejaVu Sans" panose="020B0603030804020204" pitchFamily="34" charset="0"/>
                          <a:ea typeface="DejaVu Sans" panose="020B0603030804020204" pitchFamily="34" charset="0"/>
                          <a:cs typeface="DejaVu Sans" panose="020B0603030804020204" pitchFamily="34" charset="0"/>
                        </a:rPr>
                        <a:t> kế (Analyst &amp; Design)</a:t>
                      </a:r>
                      <a:endParaRPr lang="en-IN" sz="1200" b="1" i="0">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12" vMerge="1">
                  <a:txBody>
                    <a:bodyPr/>
                    <a:lstStyle/>
                    <a:p>
                      <a:endParaRPr lang="en-IN" sz="1000" dirty="0">
                        <a:latin typeface="+mn-lt"/>
                        <a:cs typeface="Arial" panose="020B0604020202020204" pitchFamily="34" charset="0"/>
                      </a:endParaRPr>
                    </a:p>
                  </a:txBody>
                  <a:tcPr marL="55711" marR="55711" marT="27855" marB="27855">
                    <a:lnL w="12700" cap="flat" cmpd="sng" algn="ctr">
                      <a:solidFill>
                        <a:schemeClr val="bg1">
                          <a:lumMod val="65000"/>
                        </a:schemeClr>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US"/>
                    </a:p>
                  </a:txBody>
                  <a:tcPr/>
                </a:tc>
                <a:tc hMerge="1" vMerge="1">
                  <a:txBody>
                    <a:bodyPr/>
                    <a:lstStyle/>
                    <a:p>
                      <a:endParaRPr lang="en-US"/>
                    </a:p>
                  </a:txBody>
                  <a:tcPr marL="55711" marR="55711" marT="27855" marB="27855">
                    <a:lnL w="6350" cap="flat" cmpd="sng" algn="ctr">
                      <a:solidFill>
                        <a:srgbClr val="F7F7F7"/>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marL="55711" marR="55711" marT="27855" marB="27855">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a:lnL w="12700" cap="flat" cmpd="sng" algn="ctr">
                      <a:solidFill>
                        <a:schemeClr val="bg1"/>
                      </a:solidFill>
                      <a:prstDash val="solid"/>
                      <a:round/>
                      <a:headEnd type="none" w="med" len="med"/>
                      <a:tailEnd type="none" w="med" len="med"/>
                    </a:lnL>
                  </a:tcPr>
                </a:tc>
                <a:tc hMerge="1" vMerge="1">
                  <a:txBody>
                    <a:bodyPr/>
                    <a:lstStyle/>
                    <a:p>
                      <a:endParaRPr lang="en-US"/>
                    </a:p>
                  </a:txBody>
                  <a:tcPr/>
                </a:tc>
                <a:extLst>
                  <a:ext uri="{0D108BD9-81ED-4DB2-BD59-A6C34878D82A}">
                    <a16:rowId xmlns:a16="http://schemas.microsoft.com/office/drawing/2014/main" val="1168521288"/>
                  </a:ext>
                </a:extLst>
              </a:tr>
              <a:tr h="693683">
                <a:tc>
                  <a:txBody>
                    <a:bodyPr/>
                    <a:lstStyle/>
                    <a:p>
                      <a:pPr algn="l"/>
                      <a:r>
                        <a:rPr lang="en-US" sz="1200" b="1" i="0">
                          <a:latin typeface="DejaVu Sans" panose="020B0603030804020204" pitchFamily="34" charset="0"/>
                          <a:ea typeface="DejaVu Sans" panose="020B0603030804020204" pitchFamily="34" charset="0"/>
                          <a:cs typeface="DejaVu Sans" panose="020B0603030804020204" pitchFamily="34" charset="0"/>
                        </a:rPr>
                        <a:t>Triển khai (Implementation)</a:t>
                      </a:r>
                      <a:endParaRPr lang="en-IN" sz="1200" b="1" i="0">
                        <a:latin typeface="DejaVu Sans" panose="020B0603030804020204" pitchFamily="34" charset="0"/>
                        <a:ea typeface="DejaVu Sans" panose="020B0603030804020204" pitchFamily="34" charset="0"/>
                        <a:cs typeface="DejaVu Sans" panose="020B0603030804020204" pitchFamily="34" charset="0"/>
                      </a:endParaRP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gridSpan="12" vMerge="1">
                  <a:txBody>
                    <a:bodyPr/>
                    <a:lstStyle/>
                    <a:p>
                      <a:endParaRPr lang="en-IN" sz="1000" dirty="0">
                        <a:latin typeface="+mn-lt"/>
                        <a:cs typeface="Arial" panose="020B0604020202020204" pitchFamily="34" charset="0"/>
                      </a:endParaRPr>
                    </a:p>
                  </a:txBody>
                  <a:tcPr marL="55711" marR="55711" marT="27855" marB="27855">
                    <a:lnL w="12700" cap="flat" cmpd="sng" algn="ctr">
                      <a:solidFill>
                        <a:schemeClr val="bg1">
                          <a:lumMod val="65000"/>
                        </a:schemeClr>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US"/>
                    </a:p>
                  </a:txBody>
                  <a:tcPr/>
                </a:tc>
                <a:tc hMerge="1" vMerge="1">
                  <a:txBody>
                    <a:bodyPr/>
                    <a:lstStyle/>
                    <a:p>
                      <a:endParaRPr lang="en-US"/>
                    </a:p>
                  </a:txBody>
                  <a:tcPr marL="55711" marR="55711" marT="27855" marB="27855">
                    <a:lnL w="6350" cap="flat" cmpd="sng" algn="ctr">
                      <a:solidFill>
                        <a:srgbClr val="F7F7F7"/>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marL="55711" marR="55711" marT="27855" marB="27855">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chemeClr val="bg1">
                          <a:lumMod val="9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a:lnL w="12700" cap="flat" cmpd="sng" algn="ctr">
                      <a:solidFill>
                        <a:schemeClr val="bg1"/>
                      </a:solidFill>
                      <a:prstDash val="solid"/>
                      <a:round/>
                      <a:headEnd type="none" w="med" len="med"/>
                      <a:tailEnd type="none" w="med" len="med"/>
                    </a:lnL>
                  </a:tcPr>
                </a:tc>
                <a:tc hMerge="1" vMerge="1">
                  <a:txBody>
                    <a:bodyPr/>
                    <a:lstStyle/>
                    <a:p>
                      <a:endParaRPr lang="en-US"/>
                    </a:p>
                  </a:txBody>
                  <a:tcPr/>
                </a:tc>
                <a:extLst>
                  <a:ext uri="{0D108BD9-81ED-4DB2-BD59-A6C34878D82A}">
                    <a16:rowId xmlns:a16="http://schemas.microsoft.com/office/drawing/2014/main" val="4268601415"/>
                  </a:ext>
                </a:extLst>
              </a:tr>
              <a:tr h="783605">
                <a:tc>
                  <a:txBody>
                    <a:bodyPr/>
                    <a:lstStyle/>
                    <a:p>
                      <a:pPr algn="l"/>
                      <a:r>
                        <a:rPr lang="en-US" sz="1200" b="1" i="0" err="1">
                          <a:latin typeface="DejaVu Sans" panose="020B0603030804020204" pitchFamily="34" charset="0"/>
                          <a:ea typeface="DejaVu Sans" panose="020B0603030804020204" pitchFamily="34" charset="0"/>
                          <a:cs typeface="DejaVu Sans" panose="020B0603030804020204" pitchFamily="34" charset="0"/>
                        </a:rPr>
                        <a:t>Kiểm</a:t>
                      </a:r>
                      <a:r>
                        <a:rPr lang="en-US" sz="1200" b="1" i="0">
                          <a:latin typeface="DejaVu Sans" panose="020B0603030804020204" pitchFamily="34" charset="0"/>
                          <a:ea typeface="DejaVu Sans" panose="020B0603030804020204" pitchFamily="34" charset="0"/>
                          <a:cs typeface="DejaVu Sans" panose="020B0603030804020204" pitchFamily="34" charset="0"/>
                        </a:rPr>
                        <a:t> </a:t>
                      </a:r>
                      <a:r>
                        <a:rPr lang="en-US" sz="1200" b="1" i="0" err="1">
                          <a:latin typeface="DejaVu Sans" panose="020B0603030804020204" pitchFamily="34" charset="0"/>
                          <a:ea typeface="DejaVu Sans" panose="020B0603030804020204" pitchFamily="34" charset="0"/>
                          <a:cs typeface="DejaVu Sans" panose="020B0603030804020204" pitchFamily="34" charset="0"/>
                        </a:rPr>
                        <a:t>thử</a:t>
                      </a:r>
                      <a:r>
                        <a:rPr lang="en-US" sz="1200" b="1" i="0">
                          <a:latin typeface="DejaVu Sans" panose="020B0603030804020204" pitchFamily="34" charset="0"/>
                          <a:ea typeface="DejaVu Sans" panose="020B0603030804020204" pitchFamily="34" charset="0"/>
                          <a:cs typeface="DejaVu Sans" panose="020B0603030804020204" pitchFamily="34" charset="0"/>
                        </a:rPr>
                        <a:t> (Test)</a:t>
                      </a:r>
                    </a:p>
                  </a:txBody>
                  <a:tcPr marL="55711" marR="55711" marT="27855" marB="27855" anchor="ctr">
                    <a:lnL w="12700" cap="flat" cmpd="sng" algn="ctr">
                      <a:solidFill>
                        <a:schemeClr val="tx1"/>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gridSpan="12" vMerge="1">
                  <a:txBody>
                    <a:bodyPr/>
                    <a:lstStyle/>
                    <a:p>
                      <a:endParaRPr lang="en-IN" sz="1000" dirty="0">
                        <a:latin typeface="+mn-lt"/>
                        <a:cs typeface="Arial" panose="020B0604020202020204" pitchFamily="34" charset="0"/>
                      </a:endParaRPr>
                    </a:p>
                  </a:txBody>
                  <a:tcPr marL="55711" marR="55711" marT="27855" marB="27855">
                    <a:lnL w="12700" cap="flat" cmpd="sng" algn="ctr">
                      <a:solidFill>
                        <a:schemeClr val="bg1">
                          <a:lumMod val="65000"/>
                        </a:schemeClr>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rgbClr val="F7F7F7"/>
                      </a:solidFill>
                      <a:prstDash val="solid"/>
                      <a:round/>
                      <a:headEnd type="none" w="med" len="med"/>
                      <a:tailEnd type="none" w="med" len="med"/>
                    </a:lnL>
                    <a:lnR w="6350" cap="flat" cmpd="sng" algn="ctr">
                      <a:solidFill>
                        <a:srgbClr val="F7F7F7"/>
                      </a:solidFill>
                      <a:prstDash val="solid"/>
                      <a:round/>
                      <a:headEnd type="none" w="med" len="med"/>
                      <a:tailEnd type="none" w="med" len="med"/>
                    </a:lnR>
                    <a:lnT w="6350" cap="flat" cmpd="sng" algn="ctr">
                      <a:solidFill>
                        <a:srgbClr val="F7F7F7"/>
                      </a:solidFill>
                      <a:prstDash val="solid"/>
                      <a:round/>
                      <a:headEnd type="none" w="med" len="med"/>
                      <a:tailEnd type="none" w="med" len="med"/>
                    </a:lnT>
                    <a:lnB w="6350" cap="flat" cmpd="sng" algn="ctr">
                      <a:solidFill>
                        <a:srgbClr val="F7F7F7"/>
                      </a:solidFill>
                      <a:prstDash val="solid"/>
                      <a:round/>
                      <a:headEnd type="none" w="med" len="med"/>
                      <a:tailEnd type="none" w="med" len="med"/>
                    </a:lnB>
                    <a:solidFill>
                      <a:srgbClr val="F7F7F7"/>
                    </a:solidFill>
                  </a:tcPr>
                </a:tc>
                <a:tc hMerge="1" vMerge="1">
                  <a:txBody>
                    <a:bodyPr/>
                    <a:lstStyle/>
                    <a:p>
                      <a:endParaRPr lang="en-US"/>
                    </a:p>
                  </a:txBody>
                  <a:tcPr>
                    <a:lnL w="6350" cap="flat" cmpd="sng" algn="ctr">
                      <a:solidFill>
                        <a:srgbClr val="F7F7F7"/>
                      </a:solidFill>
                      <a:prstDash val="solid"/>
                      <a:round/>
                      <a:headEnd type="none" w="med" len="med"/>
                      <a:tailEnd type="none" w="med" len="med"/>
                    </a:lnL>
                  </a:tcPr>
                </a:tc>
                <a:tc hMerge="1" vMerge="1">
                  <a:txBody>
                    <a:bodyPr/>
                    <a:lstStyle/>
                    <a:p>
                      <a:endParaRPr lang="en-US"/>
                    </a:p>
                  </a:txBody>
                  <a:tcPr/>
                </a:tc>
                <a:tc hMerge="1" vMerge="1">
                  <a:txBody>
                    <a:bodyPr/>
                    <a:lstStyle/>
                    <a:p>
                      <a:endParaRPr lang="en-US" dirty="0"/>
                    </a:p>
                  </a:txBody>
                  <a:tcPr marL="55711" marR="55711" marT="27855" marB="27855">
                    <a:lnL w="6350" cap="flat" cmpd="sng" algn="ctr">
                      <a:solidFill>
                        <a:srgbClr val="F7F7F7"/>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marL="55711" marR="55711" marT="27855" marB="27855">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IN" sz="1000" dirty="0">
                        <a:latin typeface="+mn-lt"/>
                        <a:cs typeface="Arial" panose="020B0604020202020204" pitchFamily="34" charset="0"/>
                      </a:endParaRPr>
                    </a:p>
                  </a:txBody>
                  <a:tcPr marL="55711" marR="55711" marT="27855" marB="27855">
                    <a:lnL w="6350" cap="flat" cmpd="sng" algn="ctr">
                      <a:solidFill>
                        <a:schemeClr val="bg1">
                          <a:lumMod val="95000"/>
                        </a:schemeClr>
                      </a:solidFill>
                      <a:prstDash val="solid"/>
                      <a:round/>
                      <a:headEnd type="none" w="med" len="med"/>
                      <a:tailEnd type="none" w="med" len="med"/>
                    </a:lnL>
                    <a:lnR w="6350" cap="flat" cmpd="sng" algn="ctr">
                      <a:solidFill>
                        <a:schemeClr val="bg1">
                          <a:lumMod val="95000"/>
                        </a:schemeClr>
                      </a:solidFill>
                      <a:prstDash val="solid"/>
                      <a:round/>
                      <a:headEnd type="none" w="med" len="med"/>
                      <a:tailEnd type="none" w="med" len="med"/>
                    </a:lnR>
                    <a:lnT w="6350" cap="flat" cmpd="sng" algn="ctr">
                      <a:solidFill>
                        <a:schemeClr val="bg1">
                          <a:lumMod val="95000"/>
                        </a:schemeClr>
                      </a:solidFill>
                      <a:prstDash val="solid"/>
                      <a:round/>
                      <a:headEnd type="none" w="med" len="med"/>
                      <a:tailEnd type="none" w="med" len="med"/>
                    </a:lnT>
                    <a:lnB w="6350" cap="flat" cmpd="sng" algn="ctr">
                      <a:solidFill>
                        <a:schemeClr val="bg1">
                          <a:lumMod val="95000"/>
                        </a:schemeClr>
                      </a:solidFill>
                      <a:prstDash val="solid"/>
                      <a:round/>
                      <a:headEnd type="none" w="med" len="med"/>
                      <a:tailEnd type="none" w="med" len="med"/>
                    </a:lnB>
                    <a:solidFill>
                      <a:schemeClr val="bg1">
                        <a:lumMod val="95000"/>
                      </a:schemeClr>
                    </a:solidFill>
                  </a:tcPr>
                </a:tc>
                <a:tc hMerge="1" vMerge="1">
                  <a:txBody>
                    <a:bodyPr/>
                    <a:lstStyle/>
                    <a:p>
                      <a:endParaRPr lang="en-US"/>
                    </a:p>
                  </a:txBody>
                  <a:tcPr>
                    <a:lnL w="6350" cap="flat" cmpd="sng" algn="ctr">
                      <a:solidFill>
                        <a:schemeClr val="bg1">
                          <a:lumMod val="95000"/>
                        </a:schemeClr>
                      </a:solidFill>
                      <a:prstDash val="solid"/>
                      <a:round/>
                      <a:headEnd type="none" w="med" len="med"/>
                      <a:tailEnd type="none" w="med" len="med"/>
                    </a:lnL>
                  </a:tcPr>
                </a:tc>
                <a:tc hMerge="1" vMerge="1">
                  <a:txBody>
                    <a:bodyPr/>
                    <a:lstStyle/>
                    <a:p>
                      <a:endParaRPr lang="en-US"/>
                    </a:p>
                  </a:txBody>
                  <a:tcPr/>
                </a:tc>
                <a:extLst>
                  <a:ext uri="{0D108BD9-81ED-4DB2-BD59-A6C34878D82A}">
                    <a16:rowId xmlns:a16="http://schemas.microsoft.com/office/drawing/2014/main" val="487643978"/>
                  </a:ext>
                </a:extLst>
              </a:tr>
            </a:tbl>
          </a:graphicData>
        </a:graphic>
      </p:graphicFrame>
      <p:grpSp>
        <p:nvGrpSpPr>
          <p:cNvPr id="147" name="Group 146">
            <a:extLst>
              <a:ext uri="{FF2B5EF4-FFF2-40B4-BE49-F238E27FC236}">
                <a16:creationId xmlns:a16="http://schemas.microsoft.com/office/drawing/2014/main" id="{0C9B216B-54A5-49DB-BD9F-44F5CD152690}"/>
              </a:ext>
            </a:extLst>
          </p:cNvPr>
          <p:cNvGrpSpPr/>
          <p:nvPr/>
        </p:nvGrpSpPr>
        <p:grpSpPr>
          <a:xfrm>
            <a:off x="1729740" y="200349"/>
            <a:ext cx="8732520" cy="525706"/>
            <a:chOff x="274320" y="113199"/>
            <a:chExt cx="11643360" cy="700942"/>
          </a:xfrm>
        </p:grpSpPr>
        <p:sp>
          <p:nvSpPr>
            <p:cNvPr id="148" name="TextBox 147">
              <a:extLst>
                <a:ext uri="{FF2B5EF4-FFF2-40B4-BE49-F238E27FC236}">
                  <a16:creationId xmlns:a16="http://schemas.microsoft.com/office/drawing/2014/main" id="{89D60B9D-3D4F-4AA1-A8E4-6E30EDB072F3}"/>
                </a:ext>
              </a:extLst>
            </p:cNvPr>
            <p:cNvSpPr txBox="1"/>
            <p:nvPr/>
          </p:nvSpPr>
          <p:spPr>
            <a:xfrm>
              <a:off x="526552" y="116514"/>
              <a:ext cx="10520835" cy="697627"/>
            </a:xfrm>
            <a:prstGeom prst="rect">
              <a:avLst/>
            </a:prstGeom>
            <a:noFill/>
          </p:spPr>
          <p:txBody>
            <a:bodyPr wrap="square" rtlCol="0">
              <a:spAutoFit/>
            </a:bodyPr>
            <a:lstStyle/>
            <a:p>
              <a:pPr algn="ctr" defTabSz="685800">
                <a:defRPr/>
              </a:pPr>
              <a:r>
                <a:rPr lang="en-US" sz="2800">
                  <a:solidFill>
                    <a:prstClr val="black"/>
                  </a:solidFill>
                  <a:latin typeface="Arial" panose="020B0604020202020204" pitchFamily="34" charset="0"/>
                  <a:cs typeface="Arial" panose="020B0604020202020204" pitchFamily="34" charset="0"/>
                </a:rPr>
                <a:t>Dòng thời gian của dự án</a:t>
              </a:r>
              <a:endParaRPr lang="en-IN" sz="2800">
                <a:solidFill>
                  <a:prstClr val="black"/>
                </a:solidFill>
                <a:latin typeface="Arial" panose="020B0604020202020204" pitchFamily="34" charset="0"/>
                <a:cs typeface="Arial" panose="020B0604020202020204" pitchFamily="34" charset="0"/>
              </a:endParaRPr>
            </a:p>
          </p:txBody>
        </p:sp>
        <p:sp>
          <p:nvSpPr>
            <p:cNvPr id="149" name="Freeform 110">
              <a:extLst>
                <a:ext uri="{FF2B5EF4-FFF2-40B4-BE49-F238E27FC236}">
                  <a16:creationId xmlns:a16="http://schemas.microsoft.com/office/drawing/2014/main" id="{DC4DB17A-07B8-4CBB-A912-1D950D0ECE08}"/>
                </a:ext>
              </a:extLst>
            </p:cNvPr>
            <p:cNvSpPr/>
            <p:nvPr/>
          </p:nvSpPr>
          <p:spPr>
            <a:xfrm rot="5400000">
              <a:off x="5756910" y="-5369391"/>
              <a:ext cx="678180" cy="11643360"/>
            </a:xfrm>
            <a:custGeom>
              <a:avLst/>
              <a:gdLst>
                <a:gd name="connsiteX0" fmla="*/ 0 w 678180"/>
                <a:gd name="connsiteY0" fmla="*/ 11932920 h 11932920"/>
                <a:gd name="connsiteX1" fmla="*/ 0 w 678180"/>
                <a:gd name="connsiteY1" fmla="*/ 339090 h 11932920"/>
                <a:gd name="connsiteX2" fmla="*/ 339090 w 678180"/>
                <a:gd name="connsiteY2" fmla="*/ 0 h 11932920"/>
                <a:gd name="connsiteX3" fmla="*/ 678180 w 678180"/>
                <a:gd name="connsiteY3" fmla="*/ 339090 h 11932920"/>
                <a:gd name="connsiteX4" fmla="*/ 678180 w 678180"/>
                <a:gd name="connsiteY4" fmla="*/ 11932920 h 11932920"/>
                <a:gd name="connsiteX5" fmla="*/ 588472 w 678180"/>
                <a:gd name="connsiteY5" fmla="*/ 11932920 h 11932920"/>
                <a:gd name="connsiteX6" fmla="*/ 588472 w 678180"/>
                <a:gd name="connsiteY6" fmla="*/ 9925396 h 11932920"/>
                <a:gd name="connsiteX7" fmla="*/ 89708 w 678180"/>
                <a:gd name="connsiteY7" fmla="*/ 9925396 h 11932920"/>
                <a:gd name="connsiteX8" fmla="*/ 89708 w 678180"/>
                <a:gd name="connsiteY8" fmla="*/ 11932920 h 11932920"/>
                <a:gd name="connsiteX0" fmla="*/ 89708 w 678180"/>
                <a:gd name="connsiteY0" fmla="*/ 11932920 h 12024360"/>
                <a:gd name="connsiteX1" fmla="*/ 0 w 678180"/>
                <a:gd name="connsiteY1" fmla="*/ 11932920 h 12024360"/>
                <a:gd name="connsiteX2" fmla="*/ 0 w 678180"/>
                <a:gd name="connsiteY2" fmla="*/ 339090 h 12024360"/>
                <a:gd name="connsiteX3" fmla="*/ 339090 w 678180"/>
                <a:gd name="connsiteY3" fmla="*/ 0 h 12024360"/>
                <a:gd name="connsiteX4" fmla="*/ 678180 w 678180"/>
                <a:gd name="connsiteY4" fmla="*/ 339090 h 12024360"/>
                <a:gd name="connsiteX5" fmla="*/ 678180 w 678180"/>
                <a:gd name="connsiteY5" fmla="*/ 11932920 h 12024360"/>
                <a:gd name="connsiteX6" fmla="*/ 588472 w 678180"/>
                <a:gd name="connsiteY6" fmla="*/ 11932920 h 12024360"/>
                <a:gd name="connsiteX7" fmla="*/ 588472 w 678180"/>
                <a:gd name="connsiteY7" fmla="*/ 9925396 h 12024360"/>
                <a:gd name="connsiteX8" fmla="*/ 89708 w 678180"/>
                <a:gd name="connsiteY8" fmla="*/ 9925396 h 12024360"/>
                <a:gd name="connsiteX9" fmla="*/ 181148 w 678180"/>
                <a:gd name="connsiteY9" fmla="*/ 12024360 h 12024360"/>
                <a:gd name="connsiteX0" fmla="*/ 89708 w 678180"/>
                <a:gd name="connsiteY0" fmla="*/ 11932920 h 11932920"/>
                <a:gd name="connsiteX1" fmla="*/ 0 w 678180"/>
                <a:gd name="connsiteY1" fmla="*/ 11932920 h 11932920"/>
                <a:gd name="connsiteX2" fmla="*/ 0 w 678180"/>
                <a:gd name="connsiteY2" fmla="*/ 339090 h 11932920"/>
                <a:gd name="connsiteX3" fmla="*/ 339090 w 678180"/>
                <a:gd name="connsiteY3" fmla="*/ 0 h 11932920"/>
                <a:gd name="connsiteX4" fmla="*/ 678180 w 678180"/>
                <a:gd name="connsiteY4" fmla="*/ 339090 h 11932920"/>
                <a:gd name="connsiteX5" fmla="*/ 678180 w 678180"/>
                <a:gd name="connsiteY5" fmla="*/ 11932920 h 11932920"/>
                <a:gd name="connsiteX6" fmla="*/ 588472 w 678180"/>
                <a:gd name="connsiteY6" fmla="*/ 11932920 h 11932920"/>
                <a:gd name="connsiteX7" fmla="*/ 588472 w 678180"/>
                <a:gd name="connsiteY7" fmla="*/ 9925396 h 11932920"/>
                <a:gd name="connsiteX8" fmla="*/ 89708 w 678180"/>
                <a:gd name="connsiteY8" fmla="*/ 9925396 h 11932920"/>
                <a:gd name="connsiteX0" fmla="*/ 89708 w 678180"/>
                <a:gd name="connsiteY0" fmla="*/ 11932920 h 11932920"/>
                <a:gd name="connsiteX1" fmla="*/ 0 w 678180"/>
                <a:gd name="connsiteY1" fmla="*/ 11932920 h 11932920"/>
                <a:gd name="connsiteX2" fmla="*/ 0 w 678180"/>
                <a:gd name="connsiteY2" fmla="*/ 339090 h 11932920"/>
                <a:gd name="connsiteX3" fmla="*/ 339090 w 678180"/>
                <a:gd name="connsiteY3" fmla="*/ 0 h 11932920"/>
                <a:gd name="connsiteX4" fmla="*/ 678180 w 678180"/>
                <a:gd name="connsiteY4" fmla="*/ 339090 h 11932920"/>
                <a:gd name="connsiteX5" fmla="*/ 678180 w 678180"/>
                <a:gd name="connsiteY5" fmla="*/ 11932920 h 11932920"/>
                <a:gd name="connsiteX6" fmla="*/ 588472 w 678180"/>
                <a:gd name="connsiteY6" fmla="*/ 11932920 h 11932920"/>
                <a:gd name="connsiteX7" fmla="*/ 588472 w 678180"/>
                <a:gd name="connsiteY7" fmla="*/ 9925396 h 11932920"/>
                <a:gd name="connsiteX0" fmla="*/ 89708 w 678180"/>
                <a:gd name="connsiteY0" fmla="*/ 11932920 h 11932920"/>
                <a:gd name="connsiteX1" fmla="*/ 0 w 678180"/>
                <a:gd name="connsiteY1" fmla="*/ 11932920 h 11932920"/>
                <a:gd name="connsiteX2" fmla="*/ 0 w 678180"/>
                <a:gd name="connsiteY2" fmla="*/ 339090 h 11932920"/>
                <a:gd name="connsiteX3" fmla="*/ 339090 w 678180"/>
                <a:gd name="connsiteY3" fmla="*/ 0 h 11932920"/>
                <a:gd name="connsiteX4" fmla="*/ 678180 w 678180"/>
                <a:gd name="connsiteY4" fmla="*/ 339090 h 11932920"/>
                <a:gd name="connsiteX5" fmla="*/ 678180 w 678180"/>
                <a:gd name="connsiteY5" fmla="*/ 11932920 h 11932920"/>
                <a:gd name="connsiteX6" fmla="*/ 588472 w 678180"/>
                <a:gd name="connsiteY6" fmla="*/ 11932920 h 1193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180" h="11932920">
                  <a:moveTo>
                    <a:pt x="89708" y="11932920"/>
                  </a:moveTo>
                  <a:lnTo>
                    <a:pt x="0" y="11932920"/>
                  </a:lnTo>
                  <a:lnTo>
                    <a:pt x="0" y="339090"/>
                  </a:lnTo>
                  <a:cubicBezTo>
                    <a:pt x="0" y="151816"/>
                    <a:pt x="151816" y="0"/>
                    <a:pt x="339090" y="0"/>
                  </a:cubicBezTo>
                  <a:cubicBezTo>
                    <a:pt x="526364" y="0"/>
                    <a:pt x="678180" y="151816"/>
                    <a:pt x="678180" y="339090"/>
                  </a:cubicBezTo>
                  <a:lnTo>
                    <a:pt x="678180" y="11932920"/>
                  </a:lnTo>
                  <a:lnTo>
                    <a:pt x="588472" y="11932920"/>
                  </a:lnTo>
                </a:path>
              </a:pathLst>
            </a:custGeom>
            <a:noFill/>
            <a:ln w="158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pSp>
      <p:grpSp>
        <p:nvGrpSpPr>
          <p:cNvPr id="136" name="Group 135">
            <a:extLst>
              <a:ext uri="{FF2B5EF4-FFF2-40B4-BE49-F238E27FC236}">
                <a16:creationId xmlns:a16="http://schemas.microsoft.com/office/drawing/2014/main" id="{67949B32-BE69-4D07-A73E-5ED3E90FB8E9}"/>
              </a:ext>
            </a:extLst>
          </p:cNvPr>
          <p:cNvGrpSpPr/>
          <p:nvPr/>
        </p:nvGrpSpPr>
        <p:grpSpPr>
          <a:xfrm>
            <a:off x="3406589" y="3097529"/>
            <a:ext cx="8114790" cy="2460950"/>
            <a:chOff x="2267299" y="2595847"/>
            <a:chExt cx="8114790" cy="2172048"/>
          </a:xfrm>
        </p:grpSpPr>
        <p:grpSp>
          <p:nvGrpSpPr>
            <p:cNvPr id="137" name="Group 136">
              <a:extLst>
                <a:ext uri="{FF2B5EF4-FFF2-40B4-BE49-F238E27FC236}">
                  <a16:creationId xmlns:a16="http://schemas.microsoft.com/office/drawing/2014/main" id="{4A33F7AB-BE55-42CF-A71D-2F1BA4880536}"/>
                </a:ext>
              </a:extLst>
            </p:cNvPr>
            <p:cNvGrpSpPr/>
            <p:nvPr/>
          </p:nvGrpSpPr>
          <p:grpSpPr>
            <a:xfrm>
              <a:off x="2267299" y="2595847"/>
              <a:ext cx="7921527" cy="2172048"/>
              <a:chOff x="2267299" y="2595847"/>
              <a:chExt cx="7921527" cy="2172048"/>
            </a:xfrm>
          </p:grpSpPr>
          <p:grpSp>
            <p:nvGrpSpPr>
              <p:cNvPr id="186" name="Group 185">
                <a:extLst>
                  <a:ext uri="{FF2B5EF4-FFF2-40B4-BE49-F238E27FC236}">
                    <a16:creationId xmlns:a16="http://schemas.microsoft.com/office/drawing/2014/main" id="{6F6C0597-B64B-4883-8207-8D63D9A71DC4}"/>
                  </a:ext>
                </a:extLst>
              </p:cNvPr>
              <p:cNvGrpSpPr/>
              <p:nvPr/>
            </p:nvGrpSpPr>
            <p:grpSpPr>
              <a:xfrm>
                <a:off x="5246207" y="2595853"/>
                <a:ext cx="2682056" cy="494000"/>
                <a:chOff x="6704057" y="2271672"/>
                <a:chExt cx="2632930" cy="484952"/>
              </a:xfrm>
            </p:grpSpPr>
            <p:grpSp>
              <p:nvGrpSpPr>
                <p:cNvPr id="202" name="Group 201">
                  <a:extLst>
                    <a:ext uri="{FF2B5EF4-FFF2-40B4-BE49-F238E27FC236}">
                      <a16:creationId xmlns:a16="http://schemas.microsoft.com/office/drawing/2014/main" id="{BC552788-09A0-44DF-8D8C-A7A868E27134}"/>
                    </a:ext>
                  </a:extLst>
                </p:cNvPr>
                <p:cNvGrpSpPr/>
                <p:nvPr/>
              </p:nvGrpSpPr>
              <p:grpSpPr>
                <a:xfrm>
                  <a:off x="6704057" y="2271672"/>
                  <a:ext cx="1458305" cy="241738"/>
                  <a:chOff x="6704057" y="2289834"/>
                  <a:chExt cx="1458305" cy="241738"/>
                </a:xfrm>
              </p:grpSpPr>
              <p:sp>
                <p:nvSpPr>
                  <p:cNvPr id="204" name="Arrow: Chevron 203">
                    <a:extLst>
                      <a:ext uri="{FF2B5EF4-FFF2-40B4-BE49-F238E27FC236}">
                        <a16:creationId xmlns:a16="http://schemas.microsoft.com/office/drawing/2014/main" id="{B54B4E07-2634-4643-A9C9-FB180CCE15E3}"/>
                      </a:ext>
                    </a:extLst>
                  </p:cNvPr>
                  <p:cNvSpPr/>
                  <p:nvPr/>
                </p:nvSpPr>
                <p:spPr>
                  <a:xfrm>
                    <a:off x="6704057" y="2289834"/>
                    <a:ext cx="1458305" cy="237682"/>
                  </a:xfrm>
                  <a:prstGeom prst="chevron">
                    <a:avLst/>
                  </a:prstGeom>
                  <a:solidFill>
                    <a:srgbClr val="BF26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205" name="TextBox 204">
                    <a:extLst>
                      <a:ext uri="{FF2B5EF4-FFF2-40B4-BE49-F238E27FC236}">
                        <a16:creationId xmlns:a16="http://schemas.microsoft.com/office/drawing/2014/main" id="{7AFE4E29-22B7-4CCA-A6DC-8D6285DA7836}"/>
                      </a:ext>
                    </a:extLst>
                  </p:cNvPr>
                  <p:cNvSpPr txBox="1"/>
                  <p:nvPr/>
                </p:nvSpPr>
                <p:spPr>
                  <a:xfrm>
                    <a:off x="7027874" y="2318236"/>
                    <a:ext cx="676743" cy="213336"/>
                  </a:xfrm>
                  <a:prstGeom prst="rect">
                    <a:avLst/>
                  </a:prstGeom>
                  <a:noFill/>
                </p:spPr>
                <p:txBody>
                  <a:bodyPr wrap="square" rtlCol="0">
                    <a:spAutoFit/>
                  </a:bodyPr>
                  <a:lstStyle/>
                  <a:p>
                    <a:pPr algn="ctr" defTabSz="685800">
                      <a:defRPr/>
                    </a:pPr>
                    <a:r>
                      <a:rPr lang="en-US" sz="1000" b="1">
                        <a:solidFill>
                          <a:prstClr val="white"/>
                        </a:solidFill>
                        <a:latin typeface="Arial" panose="020B0604020202020204" pitchFamily="34" charset="0"/>
                        <a:cs typeface="Arial" panose="020B0604020202020204" pitchFamily="34" charset="0"/>
                      </a:rPr>
                      <a:t>Task 2</a:t>
                    </a:r>
                    <a:endParaRPr lang="en-IN" sz="1000" b="1">
                      <a:solidFill>
                        <a:prstClr val="white"/>
                      </a:solidFill>
                      <a:latin typeface="Arial" panose="020B0604020202020204" pitchFamily="34" charset="0"/>
                      <a:cs typeface="Arial" panose="020B0604020202020204" pitchFamily="34" charset="0"/>
                    </a:endParaRPr>
                  </a:p>
                </p:txBody>
              </p:sp>
            </p:grpSp>
            <p:sp>
              <p:nvSpPr>
                <p:cNvPr id="203" name="Rectangle 202">
                  <a:extLst>
                    <a:ext uri="{FF2B5EF4-FFF2-40B4-BE49-F238E27FC236}">
                      <a16:creationId xmlns:a16="http://schemas.microsoft.com/office/drawing/2014/main" id="{EE6A6EFA-C5F4-4D6A-B981-3180E0E79991}"/>
                    </a:ext>
                  </a:extLst>
                </p:cNvPr>
                <p:cNvSpPr/>
                <p:nvPr/>
              </p:nvSpPr>
              <p:spPr>
                <a:xfrm flipH="1">
                  <a:off x="6766025" y="2501343"/>
                  <a:ext cx="2570962" cy="255281"/>
                </a:xfrm>
                <a:prstGeom prst="rect">
                  <a:avLst/>
                </a:prstGeom>
              </p:spPr>
              <p:txBody>
                <a:bodyPr wrap="square">
                  <a:spAutoFit/>
                </a:bodyPr>
                <a:lstStyle/>
                <a:p>
                  <a:pPr defTabSz="685800">
                    <a:lnSpc>
                      <a:spcPct val="150000"/>
                    </a:lnSpc>
                    <a:defRPr/>
                  </a:pPr>
                  <a:r>
                    <a:rPr lang="en-US" sz="1000" i="1">
                      <a:solidFill>
                        <a:prstClr val="black"/>
                      </a:solidFill>
                      <a:latin typeface="Arial" panose="020B0604020202020204" pitchFamily="34" charset="0"/>
                      <a:cs typeface="Arial" panose="020B0604020202020204" pitchFamily="34" charset="0"/>
                    </a:rPr>
                    <a:t>Usecase Model &amp; Usecase Specification</a:t>
                  </a:r>
                </a:p>
              </p:txBody>
            </p:sp>
          </p:grpSp>
          <p:grpSp>
            <p:nvGrpSpPr>
              <p:cNvPr id="187" name="Group 186">
                <a:extLst>
                  <a:ext uri="{FF2B5EF4-FFF2-40B4-BE49-F238E27FC236}">
                    <a16:creationId xmlns:a16="http://schemas.microsoft.com/office/drawing/2014/main" id="{264122E5-0D5B-40D1-B4CB-8EAD28AF5818}"/>
                  </a:ext>
                </a:extLst>
              </p:cNvPr>
              <p:cNvGrpSpPr/>
              <p:nvPr/>
            </p:nvGrpSpPr>
            <p:grpSpPr>
              <a:xfrm>
                <a:off x="2267299" y="2595847"/>
                <a:ext cx="2793744" cy="455092"/>
                <a:chOff x="3084387" y="1985403"/>
                <a:chExt cx="2742573" cy="446759"/>
              </a:xfrm>
            </p:grpSpPr>
            <p:grpSp>
              <p:nvGrpSpPr>
                <p:cNvPr id="198" name="Group 197">
                  <a:extLst>
                    <a:ext uri="{FF2B5EF4-FFF2-40B4-BE49-F238E27FC236}">
                      <a16:creationId xmlns:a16="http://schemas.microsoft.com/office/drawing/2014/main" id="{86454122-4FC4-4D76-9AC9-A96859CC0406}"/>
                    </a:ext>
                  </a:extLst>
                </p:cNvPr>
                <p:cNvGrpSpPr/>
                <p:nvPr/>
              </p:nvGrpSpPr>
              <p:grpSpPr>
                <a:xfrm>
                  <a:off x="3084387" y="1985403"/>
                  <a:ext cx="2742573" cy="237683"/>
                  <a:chOff x="3084387" y="2003565"/>
                  <a:chExt cx="2742573" cy="237683"/>
                </a:xfrm>
              </p:grpSpPr>
              <p:sp>
                <p:nvSpPr>
                  <p:cNvPr id="200" name="Arrow: Chevron 199">
                    <a:extLst>
                      <a:ext uri="{FF2B5EF4-FFF2-40B4-BE49-F238E27FC236}">
                        <a16:creationId xmlns:a16="http://schemas.microsoft.com/office/drawing/2014/main" id="{3CAEBCAE-4473-4B4D-AC5D-4DA3D2CB9404}"/>
                      </a:ext>
                    </a:extLst>
                  </p:cNvPr>
                  <p:cNvSpPr/>
                  <p:nvPr/>
                </p:nvSpPr>
                <p:spPr>
                  <a:xfrm>
                    <a:off x="3084387" y="2003565"/>
                    <a:ext cx="2742573" cy="237683"/>
                  </a:xfrm>
                  <a:prstGeom prst="chevron">
                    <a:avLst/>
                  </a:prstGeom>
                  <a:solidFill>
                    <a:srgbClr val="BF262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201" name="TextBox 200">
                    <a:extLst>
                      <a:ext uri="{FF2B5EF4-FFF2-40B4-BE49-F238E27FC236}">
                        <a16:creationId xmlns:a16="http://schemas.microsoft.com/office/drawing/2014/main" id="{562C0BF3-A2B1-491A-A4C8-E04F4F463022}"/>
                      </a:ext>
                    </a:extLst>
                  </p:cNvPr>
                  <p:cNvSpPr txBox="1"/>
                  <p:nvPr/>
                </p:nvSpPr>
                <p:spPr>
                  <a:xfrm>
                    <a:off x="3662665" y="2023677"/>
                    <a:ext cx="1602161" cy="213337"/>
                  </a:xfrm>
                  <a:prstGeom prst="rect">
                    <a:avLst/>
                  </a:prstGeom>
                  <a:noFill/>
                </p:spPr>
                <p:txBody>
                  <a:bodyPr wrap="square" rtlCol="0">
                    <a:spAutoFit/>
                  </a:bodyPr>
                  <a:lstStyle/>
                  <a:p>
                    <a:pPr algn="ctr" defTabSz="685800">
                      <a:defRPr/>
                    </a:pPr>
                    <a:r>
                      <a:rPr lang="en-US" sz="1000" b="1">
                        <a:solidFill>
                          <a:prstClr val="white"/>
                        </a:solidFill>
                        <a:latin typeface="Arial" panose="020B0604020202020204" pitchFamily="34" charset="0"/>
                        <a:cs typeface="Arial" panose="020B0604020202020204" pitchFamily="34" charset="0"/>
                      </a:rPr>
                      <a:t>Task 1</a:t>
                    </a:r>
                    <a:endParaRPr lang="en-IN" sz="1000" b="1">
                      <a:solidFill>
                        <a:prstClr val="white"/>
                      </a:solidFill>
                      <a:latin typeface="Arial" panose="020B0604020202020204" pitchFamily="34" charset="0"/>
                      <a:cs typeface="Arial" panose="020B0604020202020204" pitchFamily="34" charset="0"/>
                    </a:endParaRPr>
                  </a:p>
                </p:txBody>
              </p:sp>
            </p:grpSp>
            <p:sp>
              <p:nvSpPr>
                <p:cNvPr id="199" name="Rectangle 198">
                  <a:extLst>
                    <a:ext uri="{FF2B5EF4-FFF2-40B4-BE49-F238E27FC236}">
                      <a16:creationId xmlns:a16="http://schemas.microsoft.com/office/drawing/2014/main" id="{A121741B-B267-4A4A-A6A5-5435C61EA6F9}"/>
                    </a:ext>
                  </a:extLst>
                </p:cNvPr>
                <p:cNvSpPr/>
                <p:nvPr/>
              </p:nvSpPr>
              <p:spPr>
                <a:xfrm flipH="1">
                  <a:off x="3923535" y="2218826"/>
                  <a:ext cx="1162819" cy="213336"/>
                </a:xfrm>
                <a:prstGeom prst="rect">
                  <a:avLst/>
                </a:prstGeom>
              </p:spPr>
              <p:txBody>
                <a:bodyPr wrap="square">
                  <a:spAutoFit/>
                </a:bodyPr>
                <a:lstStyle/>
                <a:p>
                  <a:pPr lvl="0">
                    <a:buClr>
                      <a:schemeClr val="dk1"/>
                    </a:buClr>
                    <a:buSzPts val="1100"/>
                  </a:pPr>
                  <a:r>
                    <a:rPr lang="en-US" sz="1000"/>
                    <a:t>Vision Document</a:t>
                  </a:r>
                </a:p>
              </p:txBody>
            </p:sp>
          </p:grpSp>
          <p:grpSp>
            <p:nvGrpSpPr>
              <p:cNvPr id="188" name="Group 187">
                <a:extLst>
                  <a:ext uri="{FF2B5EF4-FFF2-40B4-BE49-F238E27FC236}">
                    <a16:creationId xmlns:a16="http://schemas.microsoft.com/office/drawing/2014/main" id="{87E02A4B-4765-45A8-BC30-91243D3CEE83}"/>
                  </a:ext>
                </a:extLst>
              </p:cNvPr>
              <p:cNvGrpSpPr/>
              <p:nvPr/>
            </p:nvGrpSpPr>
            <p:grpSpPr>
              <a:xfrm>
                <a:off x="2273361" y="3175994"/>
                <a:ext cx="2798064" cy="474234"/>
                <a:chOff x="2556937" y="2256095"/>
                <a:chExt cx="2746813" cy="465548"/>
              </a:xfrm>
            </p:grpSpPr>
            <p:sp>
              <p:nvSpPr>
                <p:cNvPr id="195" name="Rectangle 194">
                  <a:extLst>
                    <a:ext uri="{FF2B5EF4-FFF2-40B4-BE49-F238E27FC236}">
                      <a16:creationId xmlns:a16="http://schemas.microsoft.com/office/drawing/2014/main" id="{B5C194AC-4404-4711-B123-F1F50C160605}"/>
                    </a:ext>
                  </a:extLst>
                </p:cNvPr>
                <p:cNvSpPr/>
                <p:nvPr/>
              </p:nvSpPr>
              <p:spPr>
                <a:xfrm flipH="1">
                  <a:off x="3098351" y="2466362"/>
                  <a:ext cx="2161359" cy="255281"/>
                </a:xfrm>
                <a:prstGeom prst="rect">
                  <a:avLst/>
                </a:prstGeom>
              </p:spPr>
              <p:txBody>
                <a:bodyPr wrap="square">
                  <a:spAutoFit/>
                </a:bodyPr>
                <a:lstStyle/>
                <a:p>
                  <a:pPr defTabSz="685800">
                    <a:lnSpc>
                      <a:spcPct val="150000"/>
                    </a:lnSpc>
                    <a:defRPr/>
                  </a:pPr>
                  <a:r>
                    <a:rPr lang="en-US" sz="1000" i="1">
                      <a:solidFill>
                        <a:prstClr val="black"/>
                      </a:solidFill>
                      <a:latin typeface="Arial" panose="020B0604020202020204" pitchFamily="34" charset="0"/>
                      <a:cs typeface="Arial" panose="020B0604020202020204" pitchFamily="34" charset="0"/>
                    </a:rPr>
                    <a:t>Software Architecture Document</a:t>
                  </a:r>
                </a:p>
              </p:txBody>
            </p:sp>
            <p:grpSp>
              <p:nvGrpSpPr>
                <p:cNvPr id="194" name="Group 193">
                  <a:extLst>
                    <a:ext uri="{FF2B5EF4-FFF2-40B4-BE49-F238E27FC236}">
                      <a16:creationId xmlns:a16="http://schemas.microsoft.com/office/drawing/2014/main" id="{D7813C9A-93F0-4542-9462-08DA06DF6098}"/>
                    </a:ext>
                  </a:extLst>
                </p:cNvPr>
                <p:cNvGrpSpPr/>
                <p:nvPr/>
              </p:nvGrpSpPr>
              <p:grpSpPr>
                <a:xfrm>
                  <a:off x="2556937" y="2256095"/>
                  <a:ext cx="2746813" cy="247498"/>
                  <a:chOff x="2556937" y="2274257"/>
                  <a:chExt cx="2746813" cy="247498"/>
                </a:xfrm>
              </p:grpSpPr>
              <p:sp>
                <p:nvSpPr>
                  <p:cNvPr id="196" name="Arrow: Chevron 195">
                    <a:extLst>
                      <a:ext uri="{FF2B5EF4-FFF2-40B4-BE49-F238E27FC236}">
                        <a16:creationId xmlns:a16="http://schemas.microsoft.com/office/drawing/2014/main" id="{7792E6CF-D577-4055-8333-4975BF3DC657}"/>
                      </a:ext>
                    </a:extLst>
                  </p:cNvPr>
                  <p:cNvSpPr/>
                  <p:nvPr/>
                </p:nvSpPr>
                <p:spPr>
                  <a:xfrm>
                    <a:off x="2556937" y="2274257"/>
                    <a:ext cx="2746813" cy="237682"/>
                  </a:xfrm>
                  <a:prstGeom prst="chevron">
                    <a:avLst/>
                  </a:prstGeom>
                  <a:solidFill>
                    <a:srgbClr val="16AC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197" name="TextBox 196">
                    <a:extLst>
                      <a:ext uri="{FF2B5EF4-FFF2-40B4-BE49-F238E27FC236}">
                        <a16:creationId xmlns:a16="http://schemas.microsoft.com/office/drawing/2014/main" id="{1A242B9C-7B4F-40B0-9398-3BA4FD1B9F46}"/>
                      </a:ext>
                    </a:extLst>
                  </p:cNvPr>
                  <p:cNvSpPr txBox="1"/>
                  <p:nvPr/>
                </p:nvSpPr>
                <p:spPr>
                  <a:xfrm>
                    <a:off x="3591972" y="2308419"/>
                    <a:ext cx="676743" cy="213336"/>
                  </a:xfrm>
                  <a:prstGeom prst="rect">
                    <a:avLst/>
                  </a:prstGeom>
                  <a:noFill/>
                </p:spPr>
                <p:txBody>
                  <a:bodyPr wrap="square" rtlCol="0">
                    <a:spAutoFit/>
                  </a:bodyPr>
                  <a:lstStyle/>
                  <a:p>
                    <a:pPr algn="ctr" defTabSz="685800">
                      <a:defRPr/>
                    </a:pPr>
                    <a:r>
                      <a:rPr lang="en-US" sz="1000" b="1">
                        <a:solidFill>
                          <a:prstClr val="white"/>
                        </a:solidFill>
                        <a:latin typeface="Arial" panose="020B0604020202020204" pitchFamily="34" charset="0"/>
                        <a:cs typeface="Arial" panose="020B0604020202020204" pitchFamily="34" charset="0"/>
                      </a:rPr>
                      <a:t>Task 1</a:t>
                    </a:r>
                    <a:endParaRPr lang="en-IN" sz="1000" b="1">
                      <a:solidFill>
                        <a:prstClr val="white"/>
                      </a:solidFill>
                      <a:latin typeface="Arial" panose="020B0604020202020204" pitchFamily="34" charset="0"/>
                      <a:cs typeface="Arial" panose="020B0604020202020204" pitchFamily="34" charset="0"/>
                    </a:endParaRPr>
                  </a:p>
                </p:txBody>
              </p:sp>
            </p:grpSp>
          </p:grpSp>
          <p:sp>
            <p:nvSpPr>
              <p:cNvPr id="191" name="Rectangle 190">
                <a:extLst>
                  <a:ext uri="{FF2B5EF4-FFF2-40B4-BE49-F238E27FC236}">
                    <a16:creationId xmlns:a16="http://schemas.microsoft.com/office/drawing/2014/main" id="{43C28296-B408-47D7-9414-AC8CC58EAF18}"/>
                  </a:ext>
                </a:extLst>
              </p:cNvPr>
              <p:cNvSpPr/>
              <p:nvPr/>
            </p:nvSpPr>
            <p:spPr>
              <a:xfrm flipH="1">
                <a:off x="7708294" y="4507851"/>
                <a:ext cx="2480532" cy="260044"/>
              </a:xfrm>
              <a:prstGeom prst="rect">
                <a:avLst/>
              </a:prstGeom>
            </p:spPr>
            <p:txBody>
              <a:bodyPr wrap="square">
                <a:spAutoFit/>
              </a:bodyPr>
              <a:lstStyle/>
              <a:p>
                <a:pPr defTabSz="685800">
                  <a:lnSpc>
                    <a:spcPct val="150000"/>
                  </a:lnSpc>
                  <a:defRPr/>
                </a:pPr>
                <a:r>
                  <a:rPr lang="en-US" sz="1000" i="1">
                    <a:solidFill>
                      <a:prstClr val="black"/>
                    </a:solidFill>
                    <a:latin typeface="Arial" panose="020B0604020202020204" pitchFamily="34" charset="0"/>
                    <a:cs typeface="Arial" panose="020B0604020202020204" pitchFamily="34" charset="0"/>
                  </a:rPr>
                  <a:t>Test Plan, Test cases, Test Result</a:t>
                </a:r>
              </a:p>
            </p:txBody>
          </p:sp>
        </p:grpSp>
        <p:grpSp>
          <p:nvGrpSpPr>
            <p:cNvPr id="138" name="Group 137">
              <a:extLst>
                <a:ext uri="{FF2B5EF4-FFF2-40B4-BE49-F238E27FC236}">
                  <a16:creationId xmlns:a16="http://schemas.microsoft.com/office/drawing/2014/main" id="{37843C65-542E-4887-B6FB-04C2DB03F669}"/>
                </a:ext>
              </a:extLst>
            </p:cNvPr>
            <p:cNvGrpSpPr/>
            <p:nvPr/>
          </p:nvGrpSpPr>
          <p:grpSpPr>
            <a:xfrm>
              <a:off x="6897424" y="3620929"/>
              <a:ext cx="3484665" cy="885075"/>
              <a:chOff x="6897424" y="3620929"/>
              <a:chExt cx="3484665" cy="885075"/>
            </a:xfrm>
          </p:grpSpPr>
          <p:grpSp>
            <p:nvGrpSpPr>
              <p:cNvPr id="141" name="Group 140">
                <a:extLst>
                  <a:ext uri="{FF2B5EF4-FFF2-40B4-BE49-F238E27FC236}">
                    <a16:creationId xmlns:a16="http://schemas.microsoft.com/office/drawing/2014/main" id="{EDCB0DDE-8B4A-49D8-A82B-4640B3535325}"/>
                  </a:ext>
                </a:extLst>
              </p:cNvPr>
              <p:cNvGrpSpPr/>
              <p:nvPr/>
            </p:nvGrpSpPr>
            <p:grpSpPr>
              <a:xfrm>
                <a:off x="6897424" y="3620929"/>
                <a:ext cx="3484665" cy="516957"/>
                <a:chOff x="8928789" y="1790719"/>
                <a:chExt cx="3420837" cy="507489"/>
              </a:xfrm>
            </p:grpSpPr>
            <p:grpSp>
              <p:nvGrpSpPr>
                <p:cNvPr id="178" name="Group 177">
                  <a:extLst>
                    <a:ext uri="{FF2B5EF4-FFF2-40B4-BE49-F238E27FC236}">
                      <a16:creationId xmlns:a16="http://schemas.microsoft.com/office/drawing/2014/main" id="{E73CC21D-337C-48CC-A499-FB611C3A2C21}"/>
                    </a:ext>
                  </a:extLst>
                </p:cNvPr>
                <p:cNvGrpSpPr/>
                <p:nvPr/>
              </p:nvGrpSpPr>
              <p:grpSpPr>
                <a:xfrm>
                  <a:off x="8928789" y="1790719"/>
                  <a:ext cx="2161360" cy="237682"/>
                  <a:chOff x="8928789" y="1808881"/>
                  <a:chExt cx="2161360" cy="237682"/>
                </a:xfrm>
              </p:grpSpPr>
              <p:sp>
                <p:nvSpPr>
                  <p:cNvPr id="180" name="Arrow: Chevron 179">
                    <a:extLst>
                      <a:ext uri="{FF2B5EF4-FFF2-40B4-BE49-F238E27FC236}">
                        <a16:creationId xmlns:a16="http://schemas.microsoft.com/office/drawing/2014/main" id="{8D912A9D-2036-455B-8EAB-5DE720A0D2DE}"/>
                      </a:ext>
                    </a:extLst>
                  </p:cNvPr>
                  <p:cNvSpPr/>
                  <p:nvPr/>
                </p:nvSpPr>
                <p:spPr>
                  <a:xfrm>
                    <a:off x="8928789" y="1808881"/>
                    <a:ext cx="2161360" cy="237682"/>
                  </a:xfrm>
                  <a:prstGeom prst="chevron">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181" name="TextBox 180">
                    <a:extLst>
                      <a:ext uri="{FF2B5EF4-FFF2-40B4-BE49-F238E27FC236}">
                        <a16:creationId xmlns:a16="http://schemas.microsoft.com/office/drawing/2014/main" id="{1FDB2196-C03D-4519-B163-DBEFF9A8FDD6}"/>
                      </a:ext>
                    </a:extLst>
                  </p:cNvPr>
                  <p:cNvSpPr txBox="1"/>
                  <p:nvPr/>
                </p:nvSpPr>
                <p:spPr>
                  <a:xfrm>
                    <a:off x="9237530" y="1822484"/>
                    <a:ext cx="1390222" cy="213337"/>
                  </a:xfrm>
                  <a:prstGeom prst="rect">
                    <a:avLst/>
                  </a:prstGeom>
                  <a:noFill/>
                </p:spPr>
                <p:txBody>
                  <a:bodyPr wrap="square" rtlCol="0">
                    <a:spAutoFit/>
                  </a:bodyPr>
                  <a:lstStyle/>
                  <a:p>
                    <a:pPr algn="ctr" defTabSz="685800">
                      <a:defRPr/>
                    </a:pPr>
                    <a:r>
                      <a:rPr lang="en-US" sz="1000" b="1">
                        <a:solidFill>
                          <a:prstClr val="white"/>
                        </a:solidFill>
                        <a:latin typeface="Arial" panose="020B0604020202020204" pitchFamily="34" charset="0"/>
                        <a:cs typeface="Arial" panose="020B0604020202020204" pitchFamily="34" charset="0"/>
                      </a:rPr>
                      <a:t>Task 1</a:t>
                    </a:r>
                    <a:endParaRPr lang="en-IN" sz="1000" b="1">
                      <a:solidFill>
                        <a:prstClr val="white"/>
                      </a:solidFill>
                      <a:latin typeface="Arial" panose="020B0604020202020204" pitchFamily="34" charset="0"/>
                      <a:cs typeface="Arial" panose="020B0604020202020204" pitchFamily="34" charset="0"/>
                    </a:endParaRPr>
                  </a:p>
                </p:txBody>
              </p:sp>
            </p:grpSp>
            <p:sp>
              <p:nvSpPr>
                <p:cNvPr id="179" name="Rectangle 178">
                  <a:extLst>
                    <a:ext uri="{FF2B5EF4-FFF2-40B4-BE49-F238E27FC236}">
                      <a16:creationId xmlns:a16="http://schemas.microsoft.com/office/drawing/2014/main" id="{11C2F98B-266B-45FF-B99E-00E3C1CC539E}"/>
                    </a:ext>
                  </a:extLst>
                </p:cNvPr>
                <p:cNvSpPr/>
                <p:nvPr/>
              </p:nvSpPr>
              <p:spPr>
                <a:xfrm flipH="1">
                  <a:off x="9161247" y="2042927"/>
                  <a:ext cx="3188379" cy="255281"/>
                </a:xfrm>
                <a:prstGeom prst="rect">
                  <a:avLst/>
                </a:prstGeom>
              </p:spPr>
              <p:txBody>
                <a:bodyPr wrap="square">
                  <a:spAutoFit/>
                </a:bodyPr>
                <a:lstStyle/>
                <a:p>
                  <a:pPr defTabSz="685800">
                    <a:lnSpc>
                      <a:spcPct val="150000"/>
                    </a:lnSpc>
                    <a:defRPr/>
                  </a:pPr>
                  <a:r>
                    <a:rPr lang="en-US" sz="1000" i="1">
                      <a:solidFill>
                        <a:prstClr val="black"/>
                      </a:solidFill>
                      <a:latin typeface="Arial" panose="020B0604020202020204" pitchFamily="34" charset="0"/>
                      <a:cs typeface="Arial" panose="020B0604020202020204" pitchFamily="34" charset="0"/>
                    </a:rPr>
                    <a:t>Mã nguồn từ cơ bản đến hoàn thiện chức năng chính</a:t>
                  </a:r>
                </a:p>
              </p:txBody>
            </p:sp>
          </p:grpSp>
          <p:grpSp>
            <p:nvGrpSpPr>
              <p:cNvPr id="170" name="Group 169">
                <a:extLst>
                  <a:ext uri="{FF2B5EF4-FFF2-40B4-BE49-F238E27FC236}">
                    <a16:creationId xmlns:a16="http://schemas.microsoft.com/office/drawing/2014/main" id="{0C1BE6A3-3007-41EB-9B41-362DD3A69A29}"/>
                  </a:ext>
                </a:extLst>
              </p:cNvPr>
              <p:cNvGrpSpPr/>
              <p:nvPr/>
            </p:nvGrpSpPr>
            <p:grpSpPr>
              <a:xfrm>
                <a:off x="7635986" y="4253001"/>
                <a:ext cx="1553609" cy="253003"/>
                <a:chOff x="9328987" y="1784948"/>
                <a:chExt cx="1525153" cy="248370"/>
              </a:xfrm>
            </p:grpSpPr>
            <p:sp>
              <p:nvSpPr>
                <p:cNvPr id="172" name="Arrow: Chevron 171">
                  <a:extLst>
                    <a:ext uri="{FF2B5EF4-FFF2-40B4-BE49-F238E27FC236}">
                      <a16:creationId xmlns:a16="http://schemas.microsoft.com/office/drawing/2014/main" id="{DFA7FF4D-FE43-408F-B499-BD0C10A5A018}"/>
                    </a:ext>
                  </a:extLst>
                </p:cNvPr>
                <p:cNvSpPr/>
                <p:nvPr/>
              </p:nvSpPr>
              <p:spPr>
                <a:xfrm>
                  <a:off x="9328987" y="1784948"/>
                  <a:ext cx="1525153" cy="237682"/>
                </a:xfrm>
                <a:prstGeom prst="chevron">
                  <a:avLst/>
                </a:pr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173" name="TextBox 172">
                  <a:extLst>
                    <a:ext uri="{FF2B5EF4-FFF2-40B4-BE49-F238E27FC236}">
                      <a16:creationId xmlns:a16="http://schemas.microsoft.com/office/drawing/2014/main" id="{047ABFE1-FF83-4823-B83F-CF75185D1F6D}"/>
                    </a:ext>
                  </a:extLst>
                </p:cNvPr>
                <p:cNvSpPr txBox="1"/>
                <p:nvPr/>
              </p:nvSpPr>
              <p:spPr>
                <a:xfrm>
                  <a:off x="9702456" y="1819982"/>
                  <a:ext cx="763105" cy="213336"/>
                </a:xfrm>
                <a:prstGeom prst="rect">
                  <a:avLst/>
                </a:prstGeom>
                <a:noFill/>
              </p:spPr>
              <p:txBody>
                <a:bodyPr wrap="square" rtlCol="0">
                  <a:spAutoFit/>
                </a:bodyPr>
                <a:lstStyle/>
                <a:p>
                  <a:pPr algn="ctr" defTabSz="685800">
                    <a:defRPr/>
                  </a:pPr>
                  <a:r>
                    <a:rPr lang="en-US" sz="1000" b="1">
                      <a:solidFill>
                        <a:prstClr val="white"/>
                      </a:solidFill>
                      <a:latin typeface="Arial" panose="020B0604020202020204" pitchFamily="34" charset="0"/>
                      <a:cs typeface="Arial" panose="020B0604020202020204" pitchFamily="34" charset="0"/>
                    </a:rPr>
                    <a:t>Task 1</a:t>
                  </a:r>
                  <a:endParaRPr lang="en-IN" sz="1000" b="1">
                    <a:solidFill>
                      <a:prstClr val="white"/>
                    </a:solidFill>
                    <a:latin typeface="Arial" panose="020B0604020202020204" pitchFamily="34" charset="0"/>
                    <a:cs typeface="Arial" panose="020B0604020202020204" pitchFamily="34" charset="0"/>
                  </a:endParaRPr>
                </a:p>
              </p:txBody>
            </p:sp>
          </p:grpSp>
        </p:grpSp>
      </p:grpSp>
      <p:grpSp>
        <p:nvGrpSpPr>
          <p:cNvPr id="12" name="Group 11">
            <a:extLst>
              <a:ext uri="{FF2B5EF4-FFF2-40B4-BE49-F238E27FC236}">
                <a16:creationId xmlns:a16="http://schemas.microsoft.com/office/drawing/2014/main" id="{839BE342-7967-4CD1-94D8-C51283F6093A}"/>
              </a:ext>
            </a:extLst>
          </p:cNvPr>
          <p:cNvGrpSpPr/>
          <p:nvPr/>
        </p:nvGrpSpPr>
        <p:grpSpPr>
          <a:xfrm>
            <a:off x="10628641" y="5519566"/>
            <a:ext cx="1450316" cy="1204926"/>
            <a:chOff x="10169363" y="2161193"/>
            <a:chExt cx="1562100" cy="1297797"/>
          </a:xfrm>
        </p:grpSpPr>
        <p:sp>
          <p:nvSpPr>
            <p:cNvPr id="7" name="Rectangle 6">
              <a:extLst>
                <a:ext uri="{FF2B5EF4-FFF2-40B4-BE49-F238E27FC236}">
                  <a16:creationId xmlns:a16="http://schemas.microsoft.com/office/drawing/2014/main" id="{5A7988D9-6903-496B-8666-BE2FAFF46478}"/>
                </a:ext>
              </a:extLst>
            </p:cNvPr>
            <p:cNvSpPr/>
            <p:nvPr/>
          </p:nvSpPr>
          <p:spPr>
            <a:xfrm>
              <a:off x="10169363" y="2161193"/>
              <a:ext cx="1562100" cy="1297797"/>
            </a:xfrm>
            <a:prstGeom prst="rect">
              <a:avLst/>
            </a:prstGeom>
            <a:solidFill>
              <a:schemeClr val="bg1">
                <a:lumMod val="95000"/>
              </a:scheme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8" name="TextBox 7">
              <a:extLst>
                <a:ext uri="{FF2B5EF4-FFF2-40B4-BE49-F238E27FC236}">
                  <a16:creationId xmlns:a16="http://schemas.microsoft.com/office/drawing/2014/main" id="{509E627C-A9EE-4664-AF1E-FFCD6441E6DA}"/>
                </a:ext>
              </a:extLst>
            </p:cNvPr>
            <p:cNvSpPr txBox="1"/>
            <p:nvPr/>
          </p:nvSpPr>
          <p:spPr>
            <a:xfrm>
              <a:off x="10579895" y="2235500"/>
              <a:ext cx="741038" cy="281774"/>
            </a:xfrm>
            <a:prstGeom prst="rect">
              <a:avLst/>
            </a:prstGeom>
            <a:noFill/>
          </p:spPr>
          <p:txBody>
            <a:bodyPr wrap="none" rtlCol="0">
              <a:spAutoFit/>
            </a:bodyPr>
            <a:lstStyle/>
            <a:p>
              <a:pPr algn="ctr" defTabSz="685800">
                <a:defRPr/>
              </a:pPr>
              <a:r>
                <a:rPr lang="en-US" sz="1100" b="1">
                  <a:solidFill>
                    <a:prstClr val="black"/>
                  </a:solidFill>
                  <a:latin typeface="Arial" panose="020B0604020202020204" pitchFamily="34" charset="0"/>
                  <a:cs typeface="Arial" panose="020B0604020202020204" pitchFamily="34" charset="0"/>
                </a:rPr>
                <a:t>Legend</a:t>
              </a:r>
              <a:endParaRPr lang="en-IN" sz="1100" b="1">
                <a:solidFill>
                  <a:prstClr val="black"/>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E2FC4EA0-08E6-4F4D-AA6C-539C7CB9FA6C}"/>
                </a:ext>
              </a:extLst>
            </p:cNvPr>
            <p:cNvGrpSpPr/>
            <p:nvPr/>
          </p:nvGrpSpPr>
          <p:grpSpPr>
            <a:xfrm>
              <a:off x="10227562" y="2606257"/>
              <a:ext cx="1445704" cy="795826"/>
              <a:chOff x="10163975" y="2606257"/>
              <a:chExt cx="1534644" cy="795826"/>
            </a:xfrm>
          </p:grpSpPr>
          <p:grpSp>
            <p:nvGrpSpPr>
              <p:cNvPr id="4" name="Group 3">
                <a:extLst>
                  <a:ext uri="{FF2B5EF4-FFF2-40B4-BE49-F238E27FC236}">
                    <a16:creationId xmlns:a16="http://schemas.microsoft.com/office/drawing/2014/main" id="{3E4E8340-5ACC-4E10-9F82-285F6ADE6AF5}"/>
                  </a:ext>
                </a:extLst>
              </p:cNvPr>
              <p:cNvGrpSpPr/>
              <p:nvPr/>
            </p:nvGrpSpPr>
            <p:grpSpPr>
              <a:xfrm>
                <a:off x="10163975" y="2606257"/>
                <a:ext cx="1534644" cy="232050"/>
                <a:chOff x="10163975" y="2606257"/>
                <a:chExt cx="1534644" cy="232050"/>
              </a:xfrm>
            </p:grpSpPr>
            <p:sp>
              <p:nvSpPr>
                <p:cNvPr id="16" name="Rectangle 15">
                  <a:extLst>
                    <a:ext uri="{FF2B5EF4-FFF2-40B4-BE49-F238E27FC236}">
                      <a16:creationId xmlns:a16="http://schemas.microsoft.com/office/drawing/2014/main" id="{E0C31C63-FB95-4CBE-A126-73EE8E9AAAA0}"/>
                    </a:ext>
                  </a:extLst>
                </p:cNvPr>
                <p:cNvSpPr/>
                <p:nvPr/>
              </p:nvSpPr>
              <p:spPr>
                <a:xfrm>
                  <a:off x="11313745" y="2643238"/>
                  <a:ext cx="384874" cy="156871"/>
                </a:xfrm>
                <a:prstGeom prst="rect">
                  <a:avLst/>
                </a:prstGeom>
                <a:solidFill>
                  <a:srgbClr val="BF2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139" name="TextBox 138">
                  <a:extLst>
                    <a:ext uri="{FF2B5EF4-FFF2-40B4-BE49-F238E27FC236}">
                      <a16:creationId xmlns:a16="http://schemas.microsoft.com/office/drawing/2014/main" id="{8C38BE2D-6064-49E3-A37A-E02EEA3AA85E}"/>
                    </a:ext>
                  </a:extLst>
                </p:cNvPr>
                <p:cNvSpPr txBox="1"/>
                <p:nvPr/>
              </p:nvSpPr>
              <p:spPr>
                <a:xfrm>
                  <a:off x="10163975" y="2606257"/>
                  <a:ext cx="675650" cy="232050"/>
                </a:xfrm>
                <a:prstGeom prst="rect">
                  <a:avLst/>
                </a:prstGeom>
                <a:noFill/>
              </p:spPr>
              <p:txBody>
                <a:bodyPr wrap="square" rtlCol="0">
                  <a:spAutoFit/>
                </a:bodyPr>
                <a:lstStyle/>
                <a:p>
                  <a:pPr lvl="0">
                    <a:defRPr/>
                  </a:pPr>
                  <a:r>
                    <a:rPr lang="en-US" sz="800" b="1">
                      <a:solidFill>
                        <a:prstClr val="black"/>
                      </a:solidFill>
                      <a:latin typeface="Arial" panose="020B0604020202020204" pitchFamily="34" charset="0"/>
                      <a:cs typeface="Arial" panose="020B0604020202020204" pitchFamily="34" charset="0"/>
                    </a:rPr>
                    <a:t>Flow 01</a:t>
                  </a:r>
                </a:p>
              </p:txBody>
            </p:sp>
          </p:grpSp>
          <p:grpSp>
            <p:nvGrpSpPr>
              <p:cNvPr id="6" name="Group 5">
                <a:extLst>
                  <a:ext uri="{FF2B5EF4-FFF2-40B4-BE49-F238E27FC236}">
                    <a16:creationId xmlns:a16="http://schemas.microsoft.com/office/drawing/2014/main" id="{CA77676E-9B6C-4DEF-8E78-92133F8E0566}"/>
                  </a:ext>
                </a:extLst>
              </p:cNvPr>
              <p:cNvGrpSpPr/>
              <p:nvPr/>
            </p:nvGrpSpPr>
            <p:grpSpPr>
              <a:xfrm>
                <a:off x="10163976" y="2794182"/>
                <a:ext cx="1534643" cy="232050"/>
                <a:chOff x="10163976" y="2794182"/>
                <a:chExt cx="1534643" cy="232050"/>
              </a:xfrm>
            </p:grpSpPr>
            <p:sp>
              <p:nvSpPr>
                <p:cNvPr id="144" name="Rectangle 143">
                  <a:extLst>
                    <a:ext uri="{FF2B5EF4-FFF2-40B4-BE49-F238E27FC236}">
                      <a16:creationId xmlns:a16="http://schemas.microsoft.com/office/drawing/2014/main" id="{6B68BCC9-B354-4AB9-83C8-75466458EFCA}"/>
                    </a:ext>
                  </a:extLst>
                </p:cNvPr>
                <p:cNvSpPr/>
                <p:nvPr/>
              </p:nvSpPr>
              <p:spPr>
                <a:xfrm>
                  <a:off x="11313745" y="2831163"/>
                  <a:ext cx="384874" cy="156871"/>
                </a:xfrm>
                <a:prstGeom prst="rect">
                  <a:avLst/>
                </a:prstGeom>
                <a:solidFill>
                  <a:srgbClr val="16AC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2" name="TextBox 1">
                  <a:extLst>
                    <a:ext uri="{FF2B5EF4-FFF2-40B4-BE49-F238E27FC236}">
                      <a16:creationId xmlns:a16="http://schemas.microsoft.com/office/drawing/2014/main" id="{B1958E2A-69FE-4806-A446-74DD2C536FD1}"/>
                    </a:ext>
                  </a:extLst>
                </p:cNvPr>
                <p:cNvSpPr txBox="1"/>
                <p:nvPr/>
              </p:nvSpPr>
              <p:spPr>
                <a:xfrm>
                  <a:off x="10163976" y="2794182"/>
                  <a:ext cx="643671" cy="232050"/>
                </a:xfrm>
                <a:prstGeom prst="rect">
                  <a:avLst/>
                </a:prstGeom>
                <a:noFill/>
              </p:spPr>
              <p:txBody>
                <a:bodyPr wrap="none" rtlCol="0">
                  <a:spAutoFit/>
                </a:bodyPr>
                <a:lstStyle/>
                <a:p>
                  <a:r>
                    <a:rPr lang="en-US" sz="800" b="1">
                      <a:solidFill>
                        <a:prstClr val="black"/>
                      </a:solidFill>
                      <a:latin typeface="Arial" panose="020B0604020202020204" pitchFamily="34" charset="0"/>
                      <a:cs typeface="Arial" panose="020B0604020202020204" pitchFamily="34" charset="0"/>
                    </a:rPr>
                    <a:t>Flow 02</a:t>
                  </a:r>
                </a:p>
              </p:txBody>
            </p:sp>
          </p:grpSp>
          <p:grpSp>
            <p:nvGrpSpPr>
              <p:cNvPr id="9" name="Group 8">
                <a:extLst>
                  <a:ext uri="{FF2B5EF4-FFF2-40B4-BE49-F238E27FC236}">
                    <a16:creationId xmlns:a16="http://schemas.microsoft.com/office/drawing/2014/main" id="{C3E32437-38BE-4ADB-854E-7423945D4138}"/>
                  </a:ext>
                </a:extLst>
              </p:cNvPr>
              <p:cNvGrpSpPr/>
              <p:nvPr/>
            </p:nvGrpSpPr>
            <p:grpSpPr>
              <a:xfrm>
                <a:off x="10163976" y="2982107"/>
                <a:ext cx="1534643" cy="232050"/>
                <a:chOff x="10163976" y="2982107"/>
                <a:chExt cx="1534643" cy="232050"/>
              </a:xfrm>
            </p:grpSpPr>
            <p:sp>
              <p:nvSpPr>
                <p:cNvPr id="145" name="Rectangle 144">
                  <a:extLst>
                    <a:ext uri="{FF2B5EF4-FFF2-40B4-BE49-F238E27FC236}">
                      <a16:creationId xmlns:a16="http://schemas.microsoft.com/office/drawing/2014/main" id="{2F37ABF0-8308-4153-8675-3A7762986247}"/>
                    </a:ext>
                  </a:extLst>
                </p:cNvPr>
                <p:cNvSpPr/>
                <p:nvPr/>
              </p:nvSpPr>
              <p:spPr>
                <a:xfrm>
                  <a:off x="11313745" y="3019088"/>
                  <a:ext cx="384874" cy="15687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90" name="TextBox 89">
                  <a:extLst>
                    <a:ext uri="{FF2B5EF4-FFF2-40B4-BE49-F238E27FC236}">
                      <a16:creationId xmlns:a16="http://schemas.microsoft.com/office/drawing/2014/main" id="{237B142C-4460-4302-8A37-26F38C4AF530}"/>
                    </a:ext>
                  </a:extLst>
                </p:cNvPr>
                <p:cNvSpPr txBox="1"/>
                <p:nvPr/>
              </p:nvSpPr>
              <p:spPr>
                <a:xfrm>
                  <a:off x="10163976" y="2982107"/>
                  <a:ext cx="643671" cy="232050"/>
                </a:xfrm>
                <a:prstGeom prst="rect">
                  <a:avLst/>
                </a:prstGeom>
                <a:noFill/>
              </p:spPr>
              <p:txBody>
                <a:bodyPr wrap="none" rtlCol="0">
                  <a:spAutoFit/>
                </a:bodyPr>
                <a:lstStyle/>
                <a:p>
                  <a:pPr lvl="0">
                    <a:defRPr/>
                  </a:pPr>
                  <a:r>
                    <a:rPr lang="en-US" sz="800" b="1">
                      <a:solidFill>
                        <a:prstClr val="black"/>
                      </a:solidFill>
                      <a:latin typeface="Arial" panose="020B0604020202020204" pitchFamily="34" charset="0"/>
                      <a:cs typeface="Arial" panose="020B0604020202020204" pitchFamily="34" charset="0"/>
                    </a:rPr>
                    <a:t>Flow 03</a:t>
                  </a:r>
                </a:p>
              </p:txBody>
            </p:sp>
          </p:grpSp>
          <p:grpSp>
            <p:nvGrpSpPr>
              <p:cNvPr id="10" name="Group 9">
                <a:extLst>
                  <a:ext uri="{FF2B5EF4-FFF2-40B4-BE49-F238E27FC236}">
                    <a16:creationId xmlns:a16="http://schemas.microsoft.com/office/drawing/2014/main" id="{45E57AB8-8E40-4411-8FF2-B8909C31032B}"/>
                  </a:ext>
                </a:extLst>
              </p:cNvPr>
              <p:cNvGrpSpPr/>
              <p:nvPr/>
            </p:nvGrpSpPr>
            <p:grpSpPr>
              <a:xfrm>
                <a:off x="10163976" y="3170033"/>
                <a:ext cx="1534643" cy="232050"/>
                <a:chOff x="10163976" y="3170033"/>
                <a:chExt cx="1534643" cy="232050"/>
              </a:xfrm>
            </p:grpSpPr>
            <p:sp>
              <p:nvSpPr>
                <p:cNvPr id="146" name="Rectangle 145">
                  <a:extLst>
                    <a:ext uri="{FF2B5EF4-FFF2-40B4-BE49-F238E27FC236}">
                      <a16:creationId xmlns:a16="http://schemas.microsoft.com/office/drawing/2014/main" id="{2FD6D314-1046-47B6-88FB-F20138988ECE}"/>
                    </a:ext>
                  </a:extLst>
                </p:cNvPr>
                <p:cNvSpPr/>
                <p:nvPr/>
              </p:nvSpPr>
              <p:spPr>
                <a:xfrm>
                  <a:off x="11313745" y="3207014"/>
                  <a:ext cx="384874" cy="156871"/>
                </a:xfrm>
                <a:prstGeom prst="rect">
                  <a:avLst/>
                </a:prstGeom>
                <a:solidFill>
                  <a:srgbClr val="4ABA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IN" sz="1400">
                    <a:solidFill>
                      <a:prstClr val="white"/>
                    </a:solidFill>
                    <a:latin typeface="Calibri" panose="020F0502020204030204"/>
                  </a:endParaRPr>
                </a:p>
              </p:txBody>
            </p:sp>
            <p:sp>
              <p:nvSpPr>
                <p:cNvPr id="91" name="TextBox 90">
                  <a:extLst>
                    <a:ext uri="{FF2B5EF4-FFF2-40B4-BE49-F238E27FC236}">
                      <a16:creationId xmlns:a16="http://schemas.microsoft.com/office/drawing/2014/main" id="{776D20DC-FB2F-47B9-984E-55D1565A55E4}"/>
                    </a:ext>
                  </a:extLst>
                </p:cNvPr>
                <p:cNvSpPr txBox="1"/>
                <p:nvPr/>
              </p:nvSpPr>
              <p:spPr>
                <a:xfrm>
                  <a:off x="10163976" y="3170033"/>
                  <a:ext cx="643671" cy="232050"/>
                </a:xfrm>
                <a:prstGeom prst="rect">
                  <a:avLst/>
                </a:prstGeom>
                <a:noFill/>
              </p:spPr>
              <p:txBody>
                <a:bodyPr wrap="none" rtlCol="0">
                  <a:spAutoFit/>
                </a:bodyPr>
                <a:lstStyle/>
                <a:p>
                  <a:pPr lvl="0">
                    <a:defRPr/>
                  </a:pPr>
                  <a:r>
                    <a:rPr lang="en-US" sz="800" b="1">
                      <a:solidFill>
                        <a:prstClr val="black"/>
                      </a:solidFill>
                      <a:latin typeface="Arial" panose="020B0604020202020204" pitchFamily="34" charset="0"/>
                      <a:cs typeface="Arial" panose="020B0604020202020204" pitchFamily="34" charset="0"/>
                    </a:rPr>
                    <a:t>Flow 04</a:t>
                  </a:r>
                </a:p>
              </p:txBody>
            </p:sp>
          </p:grpSp>
        </p:grpSp>
      </p:grpSp>
      <p:sp>
        <p:nvSpPr>
          <p:cNvPr id="3" name="Slide Number Placeholder 2">
            <a:extLst>
              <a:ext uri="{FF2B5EF4-FFF2-40B4-BE49-F238E27FC236}">
                <a16:creationId xmlns:a16="http://schemas.microsoft.com/office/drawing/2014/main" id="{4769BB79-3A49-4E22-A04A-62039F62D8E2}"/>
              </a:ext>
            </a:extLst>
          </p:cNvPr>
          <p:cNvSpPr>
            <a:spLocks noGrp="1"/>
          </p:cNvSpPr>
          <p:nvPr>
            <p:ph type="sldNum" sz="quarter" idx="12"/>
          </p:nvPr>
        </p:nvSpPr>
        <p:spPr>
          <a:xfrm>
            <a:off x="8610599" y="6356350"/>
            <a:ext cx="1851661" cy="365125"/>
          </a:xfrm>
        </p:spPr>
        <p:txBody>
          <a:bodyPr/>
          <a:lstStyle/>
          <a:p>
            <a:fld id="{BFF1D92D-9223-4768-B80D-160F3A856F5F}" type="slidenum">
              <a:rPr lang="en-US" smtClean="0"/>
              <a:t>9</a:t>
            </a:fld>
            <a:endParaRPr lang="en-US"/>
          </a:p>
        </p:txBody>
      </p:sp>
    </p:spTree>
    <p:extLst>
      <p:ext uri="{BB962C8B-B14F-4D97-AF65-F5344CB8AC3E}">
        <p14:creationId xmlns:p14="http://schemas.microsoft.com/office/powerpoint/2010/main" val="7816921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900</TotalTime>
  <Words>1528</Words>
  <Application>Microsoft Office PowerPoint</Application>
  <PresentationFormat>Widescreen</PresentationFormat>
  <Paragraphs>295</Paragraphs>
  <Slides>26</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Advent Pro</vt:lpstr>
      <vt:lpstr>Arial</vt:lpstr>
      <vt:lpstr>Arial Unicode MS</vt:lpstr>
      <vt:lpstr>Calibri</vt:lpstr>
      <vt:lpstr>Calibri Light</vt:lpstr>
      <vt:lpstr>Century Gothic</vt:lpstr>
      <vt:lpstr>DejaVu Sans</vt:lpstr>
      <vt:lpstr>Fira Sans Condensed ExtraLight</vt:lpstr>
      <vt:lpstr>Fira Sans Extra Condensed</vt:lpstr>
      <vt:lpstr>Josefin Sans</vt:lpstr>
      <vt:lpstr>Squada One</vt:lpstr>
      <vt:lpstr>Times New Roman</vt:lpstr>
      <vt:lpstr>Wingdings</vt:lpstr>
      <vt:lpstr>Office Theme</vt:lpstr>
      <vt:lpstr>Web Học Làm Vườn</vt:lpstr>
      <vt:lpstr>PowerPoint Presentation</vt:lpstr>
      <vt:lpstr>PowerPoint Presentation</vt:lpstr>
      <vt:lpstr>GIỚI THIỆU DỰ ÁN</vt:lpstr>
      <vt:lpstr>GIỚI THIỆU DỰ ÁN</vt:lpstr>
      <vt:lpstr>ĐỐI TƯỢNG HƯỚNG ĐẾN</vt:lpstr>
      <vt:lpstr>PowerPoint Presentation</vt:lpstr>
      <vt:lpstr>PowerPoint Presentation</vt:lpstr>
      <vt:lpstr>PowerPoint Presentation</vt:lpstr>
      <vt:lpstr>CÔNG CỤ HỖ TRỢ</vt:lpstr>
      <vt:lpstr>YÊU CẦU CHỨC NĂNG  &amp; PHI CHỨC NĂNG</vt:lpstr>
      <vt:lpstr>PowerPoint Presentation</vt:lpstr>
      <vt:lpstr>THIẾT KẾ USE-CASE MODEL</vt:lpstr>
      <vt:lpstr>TRIỂN KHAI</vt:lpstr>
      <vt:lpstr>MÔ HÌNH MVC </vt:lpstr>
      <vt:lpstr>PowerPoint Presentation</vt:lpstr>
      <vt:lpstr>THIẾT KẾ GIAO DIỆN</vt:lpstr>
      <vt:lpstr>KIỂM THỬ PHẦN MỀM</vt:lpstr>
      <vt:lpstr>KIỂM THỬ PHẦN MỀM</vt:lpstr>
      <vt:lpstr>KIỂM THỬ PHẦN MỀM</vt:lpstr>
      <vt:lpstr>Thành viên 1: Nguyễn Hoàng Khang</vt:lpstr>
      <vt:lpstr>Thành viên 2: Bùi Huỳnh Trung Tín </vt:lpstr>
      <vt:lpstr>Thành viên 3: Tăng Hoàng Yến</vt:lpstr>
      <vt:lpstr>Thành viên 4: Trần Thị Trâm Ngân </vt:lpstr>
      <vt:lpstr>TỔNG KẾT</vt:lpstr>
      <vt:lpstr>CẢM ƠN THẦY VÀ CÁC BẠN ĐÃ THEO DÕI  PHẦN TRÌNH BÀY CỦA NHÓM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Hoàng Khang</dc:creator>
  <cp:lastModifiedBy>Nguyễn Hoàng Khang</cp:lastModifiedBy>
  <cp:revision>142</cp:revision>
  <dcterms:created xsi:type="dcterms:W3CDTF">2021-01-19T07:01:58Z</dcterms:created>
  <dcterms:modified xsi:type="dcterms:W3CDTF">2021-01-20T03:52:37Z</dcterms:modified>
</cp:coreProperties>
</file>