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21"/>
  </p:notesMasterIdLst>
  <p:sldIdLst>
    <p:sldId id="939" r:id="rId2"/>
    <p:sldId id="940" r:id="rId3"/>
    <p:sldId id="941" r:id="rId4"/>
    <p:sldId id="946" r:id="rId5"/>
    <p:sldId id="948" r:id="rId6"/>
    <p:sldId id="942" r:id="rId7"/>
    <p:sldId id="956" r:id="rId8"/>
    <p:sldId id="957" r:id="rId9"/>
    <p:sldId id="958" r:id="rId10"/>
    <p:sldId id="943" r:id="rId11"/>
    <p:sldId id="944" r:id="rId12"/>
    <p:sldId id="945" r:id="rId13"/>
    <p:sldId id="949" r:id="rId14"/>
    <p:sldId id="950" r:id="rId15"/>
    <p:sldId id="951" r:id="rId16"/>
    <p:sldId id="952" r:id="rId17"/>
    <p:sldId id="953" r:id="rId18"/>
    <p:sldId id="954" r:id="rId19"/>
    <p:sldId id="95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7396"/>
    <a:srgbClr val="D6D6CE"/>
    <a:srgbClr val="76767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BE4E4-274E-4A4B-AD8A-B802DD6B7DE2}" v="13" dt="2024-08-09T11:38:36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558"/>
  </p:normalViewPr>
  <p:slideViewPr>
    <p:cSldViewPr snapToGrid="0" snapToObjects="1" showGuides="1">
      <p:cViewPr varScale="1">
        <p:scale>
          <a:sx n="75" d="100"/>
          <a:sy n="75" d="100"/>
        </p:scale>
        <p:origin x="66" y="1710"/>
      </p:cViewPr>
      <p:guideLst>
        <p:guide orient="horz" pos="2160"/>
        <p:guide pos="3816"/>
      </p:guideLst>
    </p:cSldViewPr>
  </p:slid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Clancy" userId="f6cde4da990fc34a" providerId="LiveId" clId="{F50BE4E4-274E-4A4B-AD8A-B802DD6B7DE2}"/>
    <pc:docChg chg="undo custSel addSld delSld modSld">
      <pc:chgData name="Jeffrey Clancy" userId="f6cde4da990fc34a" providerId="LiveId" clId="{F50BE4E4-274E-4A4B-AD8A-B802DD6B7DE2}" dt="2024-08-09T11:39:10.215" v="2327"/>
      <pc:docMkLst>
        <pc:docMk/>
      </pc:docMkLst>
      <pc:sldChg chg="modSp mod">
        <pc:chgData name="Jeffrey Clancy" userId="f6cde4da990fc34a" providerId="LiveId" clId="{F50BE4E4-274E-4A4B-AD8A-B802DD6B7DE2}" dt="2024-08-09T11:39:10.215" v="2327"/>
        <pc:sldMkLst>
          <pc:docMk/>
          <pc:sldMk cId="366983556" sldId="939"/>
        </pc:sldMkLst>
        <pc:spChg chg="mod">
          <ac:chgData name="Jeffrey Clancy" userId="f6cde4da990fc34a" providerId="LiveId" clId="{F50BE4E4-274E-4A4B-AD8A-B802DD6B7DE2}" dt="2024-08-09T11:39:10.215" v="2327"/>
          <ac:spMkLst>
            <pc:docMk/>
            <pc:sldMk cId="366983556" sldId="939"/>
            <ac:spMk id="3" creationId="{4EE89C89-777F-7041-8A97-0E30E8C96679}"/>
          </ac:spMkLst>
        </pc:spChg>
        <pc:spChg chg="mod">
          <ac:chgData name="Jeffrey Clancy" userId="f6cde4da990fc34a" providerId="LiveId" clId="{F50BE4E4-274E-4A4B-AD8A-B802DD6B7DE2}" dt="2024-08-09T10:20:39.425" v="280" actId="1076"/>
          <ac:spMkLst>
            <pc:docMk/>
            <pc:sldMk cId="366983556" sldId="939"/>
            <ac:spMk id="4" creationId="{6E05EA78-0EF3-D340-950A-92657C70A162}"/>
          </ac:spMkLst>
        </pc:spChg>
      </pc:sldChg>
      <pc:sldChg chg="modSp new mod">
        <pc:chgData name="Jeffrey Clancy" userId="f6cde4da990fc34a" providerId="LiveId" clId="{F50BE4E4-274E-4A4B-AD8A-B802DD6B7DE2}" dt="2024-08-09T10:18:32.632" v="152" actId="20577"/>
        <pc:sldMkLst>
          <pc:docMk/>
          <pc:sldMk cId="1050130796" sldId="940"/>
        </pc:sldMkLst>
        <pc:spChg chg="mod">
          <ac:chgData name="Jeffrey Clancy" userId="f6cde4da990fc34a" providerId="LiveId" clId="{F50BE4E4-274E-4A4B-AD8A-B802DD6B7DE2}" dt="2024-08-09T10:18:32.632" v="152" actId="20577"/>
          <ac:spMkLst>
            <pc:docMk/>
            <pc:sldMk cId="1050130796" sldId="940"/>
            <ac:spMk id="2" creationId="{3909E432-DB1E-EAFD-2BF7-03D2B232E536}"/>
          </ac:spMkLst>
        </pc:spChg>
        <pc:spChg chg="mod">
          <ac:chgData name="Jeffrey Clancy" userId="f6cde4da990fc34a" providerId="LiveId" clId="{F50BE4E4-274E-4A4B-AD8A-B802DD6B7DE2}" dt="2024-08-09T10:16:38.328" v="133" actId="20577"/>
          <ac:spMkLst>
            <pc:docMk/>
            <pc:sldMk cId="1050130796" sldId="940"/>
            <ac:spMk id="3" creationId="{C37BC5D3-7612-2436-AB3D-BF09876A2577}"/>
          </ac:spMkLst>
        </pc:spChg>
      </pc:sldChg>
      <pc:sldChg chg="new del">
        <pc:chgData name="Jeffrey Clancy" userId="f6cde4da990fc34a" providerId="LiveId" clId="{F50BE4E4-274E-4A4B-AD8A-B802DD6B7DE2}" dt="2024-08-09T10:16:23.935" v="75" actId="2696"/>
        <pc:sldMkLst>
          <pc:docMk/>
          <pc:sldMk cId="1777543385" sldId="940"/>
        </pc:sldMkLst>
      </pc:sldChg>
      <pc:sldChg chg="modSp new mod">
        <pc:chgData name="Jeffrey Clancy" userId="f6cde4da990fc34a" providerId="LiveId" clId="{F50BE4E4-274E-4A4B-AD8A-B802DD6B7DE2}" dt="2024-08-09T10:18:49.039" v="166" actId="20577"/>
        <pc:sldMkLst>
          <pc:docMk/>
          <pc:sldMk cId="2576410289" sldId="941"/>
        </pc:sldMkLst>
        <pc:spChg chg="mod">
          <ac:chgData name="Jeffrey Clancy" userId="f6cde4da990fc34a" providerId="LiveId" clId="{F50BE4E4-274E-4A4B-AD8A-B802DD6B7DE2}" dt="2024-08-09T10:18:49.039" v="166" actId="20577"/>
          <ac:spMkLst>
            <pc:docMk/>
            <pc:sldMk cId="2576410289" sldId="941"/>
            <ac:spMk id="3" creationId="{ECBB390B-E4F0-FD8A-9E92-4A79A69EE985}"/>
          </ac:spMkLst>
        </pc:spChg>
      </pc:sldChg>
      <pc:sldChg chg="modSp add del mod">
        <pc:chgData name="Jeffrey Clancy" userId="f6cde4da990fc34a" providerId="LiveId" clId="{F50BE4E4-274E-4A4B-AD8A-B802DD6B7DE2}" dt="2024-08-09T10:18:37.117" v="153" actId="2696"/>
        <pc:sldMkLst>
          <pc:docMk/>
          <pc:sldMk cId="4291810961" sldId="941"/>
        </pc:sldMkLst>
        <pc:spChg chg="mod">
          <ac:chgData name="Jeffrey Clancy" userId="f6cde4da990fc34a" providerId="LiveId" clId="{F50BE4E4-274E-4A4B-AD8A-B802DD6B7DE2}" dt="2024-08-09T10:17:50.204" v="135" actId="113"/>
          <ac:spMkLst>
            <pc:docMk/>
            <pc:sldMk cId="4291810961" sldId="941"/>
            <ac:spMk id="3" creationId="{C37BC5D3-7612-2436-AB3D-BF09876A2577}"/>
          </ac:spMkLst>
        </pc:spChg>
      </pc:sldChg>
      <pc:sldChg chg="modSp add mod">
        <pc:chgData name="Jeffrey Clancy" userId="f6cde4da990fc34a" providerId="LiveId" clId="{F50BE4E4-274E-4A4B-AD8A-B802DD6B7DE2}" dt="2024-08-09T10:18:57.406" v="184" actId="20577"/>
        <pc:sldMkLst>
          <pc:docMk/>
          <pc:sldMk cId="4132137573" sldId="942"/>
        </pc:sldMkLst>
        <pc:spChg chg="mod">
          <ac:chgData name="Jeffrey Clancy" userId="f6cde4da990fc34a" providerId="LiveId" clId="{F50BE4E4-274E-4A4B-AD8A-B802DD6B7DE2}" dt="2024-08-09T10:18:57.406" v="184" actId="20577"/>
          <ac:spMkLst>
            <pc:docMk/>
            <pc:sldMk cId="4132137573" sldId="942"/>
            <ac:spMk id="3" creationId="{ECBB390B-E4F0-FD8A-9E92-4A79A69EE985}"/>
          </ac:spMkLst>
        </pc:spChg>
      </pc:sldChg>
      <pc:sldChg chg="modSp add mod">
        <pc:chgData name="Jeffrey Clancy" userId="f6cde4da990fc34a" providerId="LiveId" clId="{F50BE4E4-274E-4A4B-AD8A-B802DD6B7DE2}" dt="2024-08-09T10:19:04.613" v="194" actId="20577"/>
        <pc:sldMkLst>
          <pc:docMk/>
          <pc:sldMk cId="2080636245" sldId="943"/>
        </pc:sldMkLst>
        <pc:spChg chg="mod">
          <ac:chgData name="Jeffrey Clancy" userId="f6cde4da990fc34a" providerId="LiveId" clId="{F50BE4E4-274E-4A4B-AD8A-B802DD6B7DE2}" dt="2024-08-09T10:19:04.613" v="194" actId="20577"/>
          <ac:spMkLst>
            <pc:docMk/>
            <pc:sldMk cId="2080636245" sldId="943"/>
            <ac:spMk id="3" creationId="{ECBB390B-E4F0-FD8A-9E92-4A79A69EE985}"/>
          </ac:spMkLst>
        </pc:spChg>
      </pc:sldChg>
      <pc:sldChg chg="modSp add mod">
        <pc:chgData name="Jeffrey Clancy" userId="f6cde4da990fc34a" providerId="LiveId" clId="{F50BE4E4-274E-4A4B-AD8A-B802DD6B7DE2}" dt="2024-08-09T10:19:10" v="202" actId="20577"/>
        <pc:sldMkLst>
          <pc:docMk/>
          <pc:sldMk cId="2481569639" sldId="944"/>
        </pc:sldMkLst>
        <pc:spChg chg="mod">
          <ac:chgData name="Jeffrey Clancy" userId="f6cde4da990fc34a" providerId="LiveId" clId="{F50BE4E4-274E-4A4B-AD8A-B802DD6B7DE2}" dt="2024-08-09T10:19:10" v="202" actId="20577"/>
          <ac:spMkLst>
            <pc:docMk/>
            <pc:sldMk cId="2481569639" sldId="944"/>
            <ac:spMk id="3" creationId="{ECBB390B-E4F0-FD8A-9E92-4A79A69EE985}"/>
          </ac:spMkLst>
        </pc:spChg>
      </pc:sldChg>
      <pc:sldChg chg="modSp add mod">
        <pc:chgData name="Jeffrey Clancy" userId="f6cde4da990fc34a" providerId="LiveId" clId="{F50BE4E4-274E-4A4B-AD8A-B802DD6B7DE2}" dt="2024-08-09T10:19:17.050" v="215" actId="20577"/>
        <pc:sldMkLst>
          <pc:docMk/>
          <pc:sldMk cId="1846824499" sldId="945"/>
        </pc:sldMkLst>
        <pc:spChg chg="mod">
          <ac:chgData name="Jeffrey Clancy" userId="f6cde4da990fc34a" providerId="LiveId" clId="{F50BE4E4-274E-4A4B-AD8A-B802DD6B7DE2}" dt="2024-08-09T10:19:17.050" v="215" actId="20577"/>
          <ac:spMkLst>
            <pc:docMk/>
            <pc:sldMk cId="1846824499" sldId="945"/>
            <ac:spMk id="3" creationId="{ECBB390B-E4F0-FD8A-9E92-4A79A69EE985}"/>
          </ac:spMkLst>
        </pc:spChg>
      </pc:sldChg>
      <pc:sldChg chg="modSp new mod">
        <pc:chgData name="Jeffrey Clancy" userId="f6cde4da990fc34a" providerId="LiveId" clId="{F50BE4E4-274E-4A4B-AD8A-B802DD6B7DE2}" dt="2024-08-09T10:25:50.864" v="356" actId="20577"/>
        <pc:sldMkLst>
          <pc:docMk/>
          <pc:sldMk cId="2400013501" sldId="946"/>
        </pc:sldMkLst>
        <pc:spChg chg="mod">
          <ac:chgData name="Jeffrey Clancy" userId="f6cde4da990fc34a" providerId="LiveId" clId="{F50BE4E4-274E-4A4B-AD8A-B802DD6B7DE2}" dt="2024-08-09T10:25:50.864" v="356" actId="20577"/>
          <ac:spMkLst>
            <pc:docMk/>
            <pc:sldMk cId="2400013501" sldId="946"/>
            <ac:spMk id="2" creationId="{66624BAB-4F40-ABCE-FC46-83134EFDC80B}"/>
          </ac:spMkLst>
        </pc:spChg>
        <pc:spChg chg="mod">
          <ac:chgData name="Jeffrey Clancy" userId="f6cde4da990fc34a" providerId="LiveId" clId="{F50BE4E4-274E-4A4B-AD8A-B802DD6B7DE2}" dt="2024-08-09T10:25:09.262" v="309" actId="21"/>
          <ac:spMkLst>
            <pc:docMk/>
            <pc:sldMk cId="2400013501" sldId="946"/>
            <ac:spMk id="3" creationId="{975D1D4C-0BD2-8BAB-C974-69B6B8D3509B}"/>
          </ac:spMkLst>
        </pc:spChg>
      </pc:sldChg>
      <pc:sldChg chg="new del">
        <pc:chgData name="Jeffrey Clancy" userId="f6cde4da990fc34a" providerId="LiveId" clId="{F50BE4E4-274E-4A4B-AD8A-B802DD6B7DE2}" dt="2024-08-09T10:25:16.945" v="311" actId="2696"/>
        <pc:sldMkLst>
          <pc:docMk/>
          <pc:sldMk cId="1054442407" sldId="947"/>
        </pc:sldMkLst>
      </pc:sldChg>
      <pc:sldChg chg="modSp new mod">
        <pc:chgData name="Jeffrey Clancy" userId="f6cde4da990fc34a" providerId="LiveId" clId="{F50BE4E4-274E-4A4B-AD8A-B802DD6B7DE2}" dt="2024-08-09T10:26:19.441" v="372" actId="15"/>
        <pc:sldMkLst>
          <pc:docMk/>
          <pc:sldMk cId="717474132" sldId="948"/>
        </pc:sldMkLst>
        <pc:spChg chg="mod">
          <ac:chgData name="Jeffrey Clancy" userId="f6cde4da990fc34a" providerId="LiveId" clId="{F50BE4E4-274E-4A4B-AD8A-B802DD6B7DE2}" dt="2024-08-09T10:25:25.345" v="322" actId="20577"/>
          <ac:spMkLst>
            <pc:docMk/>
            <pc:sldMk cId="717474132" sldId="948"/>
            <ac:spMk id="2" creationId="{6267002A-00AC-BABF-FC81-F270652DD557}"/>
          </ac:spMkLst>
        </pc:spChg>
        <pc:spChg chg="mod">
          <ac:chgData name="Jeffrey Clancy" userId="f6cde4da990fc34a" providerId="LiveId" clId="{F50BE4E4-274E-4A4B-AD8A-B802DD6B7DE2}" dt="2024-08-09T10:26:19.441" v="372" actId="15"/>
          <ac:spMkLst>
            <pc:docMk/>
            <pc:sldMk cId="717474132" sldId="948"/>
            <ac:spMk id="3" creationId="{C79A4119-8193-251D-2802-1FBF3584544E}"/>
          </ac:spMkLst>
        </pc:spChg>
      </pc:sldChg>
      <pc:sldChg chg="modSp new mod">
        <pc:chgData name="Jeffrey Clancy" userId="f6cde4da990fc34a" providerId="LiveId" clId="{F50BE4E4-274E-4A4B-AD8A-B802DD6B7DE2}" dt="2024-08-09T10:31:17.307" v="431" actId="14"/>
        <pc:sldMkLst>
          <pc:docMk/>
          <pc:sldMk cId="1155613974" sldId="949"/>
        </pc:sldMkLst>
        <pc:spChg chg="mod">
          <ac:chgData name="Jeffrey Clancy" userId="f6cde4da990fc34a" providerId="LiveId" clId="{F50BE4E4-274E-4A4B-AD8A-B802DD6B7DE2}" dt="2024-08-09T10:31:09.100" v="429"/>
          <ac:spMkLst>
            <pc:docMk/>
            <pc:sldMk cId="1155613974" sldId="949"/>
            <ac:spMk id="2" creationId="{CD27802A-DFF9-83EB-B20D-3B5300D39ED2}"/>
          </ac:spMkLst>
        </pc:spChg>
        <pc:spChg chg="mod">
          <ac:chgData name="Jeffrey Clancy" userId="f6cde4da990fc34a" providerId="LiveId" clId="{F50BE4E4-274E-4A4B-AD8A-B802DD6B7DE2}" dt="2024-08-09T10:31:17.307" v="431" actId="14"/>
          <ac:spMkLst>
            <pc:docMk/>
            <pc:sldMk cId="1155613974" sldId="949"/>
            <ac:spMk id="3" creationId="{E6C7B0A7-3731-9A21-5C24-3CAF62C6E8F5}"/>
          </ac:spMkLst>
        </pc:spChg>
      </pc:sldChg>
      <pc:sldChg chg="modSp add mod">
        <pc:chgData name="Jeffrey Clancy" userId="f6cde4da990fc34a" providerId="LiveId" clId="{F50BE4E4-274E-4A4B-AD8A-B802DD6B7DE2}" dt="2024-08-09T10:33:36.591" v="502" actId="255"/>
        <pc:sldMkLst>
          <pc:docMk/>
          <pc:sldMk cId="2423900341" sldId="950"/>
        </pc:sldMkLst>
        <pc:spChg chg="mod">
          <ac:chgData name="Jeffrey Clancy" userId="f6cde4da990fc34a" providerId="LiveId" clId="{F50BE4E4-274E-4A4B-AD8A-B802DD6B7DE2}" dt="2024-08-09T10:31:51.994" v="449" actId="20577"/>
          <ac:spMkLst>
            <pc:docMk/>
            <pc:sldMk cId="2423900341" sldId="950"/>
            <ac:spMk id="2" creationId="{CD27802A-DFF9-83EB-B20D-3B5300D39ED2}"/>
          </ac:spMkLst>
        </pc:spChg>
        <pc:spChg chg="mod">
          <ac:chgData name="Jeffrey Clancy" userId="f6cde4da990fc34a" providerId="LiveId" clId="{F50BE4E4-274E-4A4B-AD8A-B802DD6B7DE2}" dt="2024-08-09T10:33:36.591" v="502" actId="255"/>
          <ac:spMkLst>
            <pc:docMk/>
            <pc:sldMk cId="2423900341" sldId="950"/>
            <ac:spMk id="3" creationId="{E6C7B0A7-3731-9A21-5C24-3CAF62C6E8F5}"/>
          </ac:spMkLst>
        </pc:spChg>
      </pc:sldChg>
      <pc:sldChg chg="modSp new mod">
        <pc:chgData name="Jeffrey Clancy" userId="f6cde4da990fc34a" providerId="LiveId" clId="{F50BE4E4-274E-4A4B-AD8A-B802DD6B7DE2}" dt="2024-08-09T10:33:31.055" v="501" actId="404"/>
        <pc:sldMkLst>
          <pc:docMk/>
          <pc:sldMk cId="1080586312" sldId="951"/>
        </pc:sldMkLst>
        <pc:spChg chg="mod">
          <ac:chgData name="Jeffrey Clancy" userId="f6cde4da990fc34a" providerId="LiveId" clId="{F50BE4E4-274E-4A4B-AD8A-B802DD6B7DE2}" dt="2024-08-09T10:33:10.945" v="481" actId="20577"/>
          <ac:spMkLst>
            <pc:docMk/>
            <pc:sldMk cId="1080586312" sldId="951"/>
            <ac:spMk id="2" creationId="{A3E840EF-0619-500A-F8A6-9A723D2AEAD8}"/>
          </ac:spMkLst>
        </pc:spChg>
        <pc:spChg chg="mod">
          <ac:chgData name="Jeffrey Clancy" userId="f6cde4da990fc34a" providerId="LiveId" clId="{F50BE4E4-274E-4A4B-AD8A-B802DD6B7DE2}" dt="2024-08-09T10:33:31.055" v="501" actId="404"/>
          <ac:spMkLst>
            <pc:docMk/>
            <pc:sldMk cId="1080586312" sldId="951"/>
            <ac:spMk id="3" creationId="{75AA6926-2415-310C-7486-119A8E0BCA50}"/>
          </ac:spMkLst>
        </pc:spChg>
      </pc:sldChg>
      <pc:sldChg chg="modSp add mod">
        <pc:chgData name="Jeffrey Clancy" userId="f6cde4da990fc34a" providerId="LiveId" clId="{F50BE4E4-274E-4A4B-AD8A-B802DD6B7DE2}" dt="2024-08-09T10:34:38.910" v="531" actId="20577"/>
        <pc:sldMkLst>
          <pc:docMk/>
          <pc:sldMk cId="1532444892" sldId="952"/>
        </pc:sldMkLst>
        <pc:spChg chg="mod">
          <ac:chgData name="Jeffrey Clancy" userId="f6cde4da990fc34a" providerId="LiveId" clId="{F50BE4E4-274E-4A4B-AD8A-B802DD6B7DE2}" dt="2024-08-09T10:34:38.910" v="531" actId="20577"/>
          <ac:spMkLst>
            <pc:docMk/>
            <pc:sldMk cId="1532444892" sldId="952"/>
            <ac:spMk id="3" creationId="{75AA6926-2415-310C-7486-119A8E0BCA50}"/>
          </ac:spMkLst>
        </pc:spChg>
      </pc:sldChg>
      <pc:sldChg chg="modSp new mod">
        <pc:chgData name="Jeffrey Clancy" userId="f6cde4da990fc34a" providerId="LiveId" clId="{F50BE4E4-274E-4A4B-AD8A-B802DD6B7DE2}" dt="2024-08-09T10:36:25.467" v="569" actId="20577"/>
        <pc:sldMkLst>
          <pc:docMk/>
          <pc:sldMk cId="1118720036" sldId="953"/>
        </pc:sldMkLst>
        <pc:spChg chg="mod">
          <ac:chgData name="Jeffrey Clancy" userId="f6cde4da990fc34a" providerId="LiveId" clId="{F50BE4E4-274E-4A4B-AD8A-B802DD6B7DE2}" dt="2024-08-09T10:35:15.437" v="533"/>
          <ac:spMkLst>
            <pc:docMk/>
            <pc:sldMk cId="1118720036" sldId="953"/>
            <ac:spMk id="2" creationId="{E8D372A0-EF1F-15B2-5E1E-2FE06EB851FE}"/>
          </ac:spMkLst>
        </pc:spChg>
        <pc:spChg chg="mod">
          <ac:chgData name="Jeffrey Clancy" userId="f6cde4da990fc34a" providerId="LiveId" clId="{F50BE4E4-274E-4A4B-AD8A-B802DD6B7DE2}" dt="2024-08-09T10:36:25.467" v="569" actId="20577"/>
          <ac:spMkLst>
            <pc:docMk/>
            <pc:sldMk cId="1118720036" sldId="953"/>
            <ac:spMk id="3" creationId="{337B615D-F855-7B30-8039-753D95FABEBA}"/>
          </ac:spMkLst>
        </pc:spChg>
      </pc:sldChg>
      <pc:sldChg chg="modSp new mod">
        <pc:chgData name="Jeffrey Clancy" userId="f6cde4da990fc34a" providerId="LiveId" clId="{F50BE4E4-274E-4A4B-AD8A-B802DD6B7DE2}" dt="2024-08-09T10:37:28.247" v="613"/>
        <pc:sldMkLst>
          <pc:docMk/>
          <pc:sldMk cId="3229644703" sldId="954"/>
        </pc:sldMkLst>
        <pc:spChg chg="mod">
          <ac:chgData name="Jeffrey Clancy" userId="f6cde4da990fc34a" providerId="LiveId" clId="{F50BE4E4-274E-4A4B-AD8A-B802DD6B7DE2}" dt="2024-08-09T10:37:28.247" v="613"/>
          <ac:spMkLst>
            <pc:docMk/>
            <pc:sldMk cId="3229644703" sldId="954"/>
            <ac:spMk id="2" creationId="{5A6D18F7-AB93-ADF5-30BE-E23E12F3AEFD}"/>
          </ac:spMkLst>
        </pc:spChg>
        <pc:spChg chg="mod">
          <ac:chgData name="Jeffrey Clancy" userId="f6cde4da990fc34a" providerId="LiveId" clId="{F50BE4E4-274E-4A4B-AD8A-B802DD6B7DE2}" dt="2024-08-09T10:37:15.020" v="599" actId="21"/>
          <ac:spMkLst>
            <pc:docMk/>
            <pc:sldMk cId="3229644703" sldId="954"/>
            <ac:spMk id="3" creationId="{D352BCA6-FFF7-B14D-6694-D6737103ED06}"/>
          </ac:spMkLst>
        </pc:spChg>
      </pc:sldChg>
      <pc:sldChg chg="modSp new mod">
        <pc:chgData name="Jeffrey Clancy" userId="f6cde4da990fc34a" providerId="LiveId" clId="{F50BE4E4-274E-4A4B-AD8A-B802DD6B7DE2}" dt="2024-08-09T10:37:47.293" v="615" actId="255"/>
        <pc:sldMkLst>
          <pc:docMk/>
          <pc:sldMk cId="3842175031" sldId="955"/>
        </pc:sldMkLst>
        <pc:spChg chg="mod">
          <ac:chgData name="Jeffrey Clancy" userId="f6cde4da990fc34a" providerId="LiveId" clId="{F50BE4E4-274E-4A4B-AD8A-B802DD6B7DE2}" dt="2024-08-09T10:37:29.831" v="614"/>
          <ac:spMkLst>
            <pc:docMk/>
            <pc:sldMk cId="3842175031" sldId="955"/>
            <ac:spMk id="2" creationId="{9958874C-4DE7-3922-0CA4-05C4E4999F21}"/>
          </ac:spMkLst>
        </pc:spChg>
        <pc:spChg chg="mod">
          <ac:chgData name="Jeffrey Clancy" userId="f6cde4da990fc34a" providerId="LiveId" clId="{F50BE4E4-274E-4A4B-AD8A-B802DD6B7DE2}" dt="2024-08-09T10:37:47.293" v="615" actId="255"/>
          <ac:spMkLst>
            <pc:docMk/>
            <pc:sldMk cId="3842175031" sldId="955"/>
            <ac:spMk id="3" creationId="{9E873A1A-82EC-B3F2-CF35-0ED3A608F624}"/>
          </ac:spMkLst>
        </pc:spChg>
      </pc:sldChg>
      <pc:sldChg chg="addSp delSp modSp new mod">
        <pc:chgData name="Jeffrey Clancy" userId="f6cde4da990fc34a" providerId="LiveId" clId="{F50BE4E4-274E-4A4B-AD8A-B802DD6B7DE2}" dt="2024-08-09T11:38:28.813" v="2314"/>
        <pc:sldMkLst>
          <pc:docMk/>
          <pc:sldMk cId="3533620728" sldId="956"/>
        </pc:sldMkLst>
        <pc:spChg chg="mod">
          <ac:chgData name="Jeffrey Clancy" userId="f6cde4da990fc34a" providerId="LiveId" clId="{F50BE4E4-274E-4A4B-AD8A-B802DD6B7DE2}" dt="2024-08-09T11:09:20.256" v="618" actId="20577"/>
          <ac:spMkLst>
            <pc:docMk/>
            <pc:sldMk cId="3533620728" sldId="956"/>
            <ac:spMk id="2" creationId="{C3A703F3-B20A-8923-7123-E69410C7B09C}"/>
          </ac:spMkLst>
        </pc:spChg>
        <pc:spChg chg="mod">
          <ac:chgData name="Jeffrey Clancy" userId="f6cde4da990fc34a" providerId="LiveId" clId="{F50BE4E4-274E-4A4B-AD8A-B802DD6B7DE2}" dt="2024-08-09T11:18:06.534" v="1049" actId="20577"/>
          <ac:spMkLst>
            <pc:docMk/>
            <pc:sldMk cId="3533620728" sldId="956"/>
            <ac:spMk id="3" creationId="{DAB5E19D-42E2-B867-D4C2-72215C159380}"/>
          </ac:spMkLst>
        </pc:spChg>
        <pc:spChg chg="add del mod">
          <ac:chgData name="Jeffrey Clancy" userId="f6cde4da990fc34a" providerId="LiveId" clId="{F50BE4E4-274E-4A4B-AD8A-B802DD6B7DE2}" dt="2024-08-09T11:38:19.705" v="2312" actId="478"/>
          <ac:spMkLst>
            <pc:docMk/>
            <pc:sldMk cId="3533620728" sldId="956"/>
            <ac:spMk id="5" creationId="{03FB1CC6-D399-6BF1-F171-53C0FD3B4E59}"/>
          </ac:spMkLst>
        </pc:spChg>
        <pc:spChg chg="add mod">
          <ac:chgData name="Jeffrey Clancy" userId="f6cde4da990fc34a" providerId="LiveId" clId="{F50BE4E4-274E-4A4B-AD8A-B802DD6B7DE2}" dt="2024-08-09T11:38:28.813" v="2314"/>
          <ac:spMkLst>
            <pc:docMk/>
            <pc:sldMk cId="3533620728" sldId="956"/>
            <ac:spMk id="6" creationId="{9B21A170-0623-9845-6B52-CC488F1CE941}"/>
          </ac:spMkLst>
        </pc:spChg>
      </pc:sldChg>
      <pc:sldChg chg="addSp modSp new mod">
        <pc:chgData name="Jeffrey Clancy" userId="f6cde4da990fc34a" providerId="LiveId" clId="{F50BE4E4-274E-4A4B-AD8A-B802DD6B7DE2}" dt="2024-08-09T11:38:13.752" v="2311" actId="1076"/>
        <pc:sldMkLst>
          <pc:docMk/>
          <pc:sldMk cId="3401918250" sldId="957"/>
        </pc:sldMkLst>
        <pc:spChg chg="mod">
          <ac:chgData name="Jeffrey Clancy" userId="f6cde4da990fc34a" providerId="LiveId" clId="{F50BE4E4-274E-4A4B-AD8A-B802DD6B7DE2}" dt="2024-08-09T11:18:29.627" v="1051"/>
          <ac:spMkLst>
            <pc:docMk/>
            <pc:sldMk cId="3401918250" sldId="957"/>
            <ac:spMk id="2" creationId="{399A1913-C721-19CF-20C5-50DD482AC7C3}"/>
          </ac:spMkLst>
        </pc:spChg>
        <pc:spChg chg="mod">
          <ac:chgData name="Jeffrey Clancy" userId="f6cde4da990fc34a" providerId="LiveId" clId="{F50BE4E4-274E-4A4B-AD8A-B802DD6B7DE2}" dt="2024-08-09T11:37:55.049" v="2306" actId="113"/>
          <ac:spMkLst>
            <pc:docMk/>
            <pc:sldMk cId="3401918250" sldId="957"/>
            <ac:spMk id="3" creationId="{DEF91687-C700-BC4B-C59F-DAB3FBBEA1C7}"/>
          </ac:spMkLst>
        </pc:spChg>
        <pc:spChg chg="add mod">
          <ac:chgData name="Jeffrey Clancy" userId="f6cde4da990fc34a" providerId="LiveId" clId="{F50BE4E4-274E-4A4B-AD8A-B802DD6B7DE2}" dt="2024-08-09T11:36:02.122" v="2234" actId="1076"/>
          <ac:spMkLst>
            <pc:docMk/>
            <pc:sldMk cId="3401918250" sldId="957"/>
            <ac:spMk id="5" creationId="{8F60D280-92E3-50BB-83DF-E33D8937F0AE}"/>
          </ac:spMkLst>
        </pc:spChg>
        <pc:spChg chg="add mod">
          <ac:chgData name="Jeffrey Clancy" userId="f6cde4da990fc34a" providerId="LiveId" clId="{F50BE4E4-274E-4A4B-AD8A-B802DD6B7DE2}" dt="2024-08-09T11:37:02.909" v="2242"/>
          <ac:spMkLst>
            <pc:docMk/>
            <pc:sldMk cId="3401918250" sldId="957"/>
            <ac:spMk id="6" creationId="{E2D1D935-0539-92C3-FE51-BB3F69E7DDE0}"/>
          </ac:spMkLst>
        </pc:spChg>
        <pc:spChg chg="add mod">
          <ac:chgData name="Jeffrey Clancy" userId="f6cde4da990fc34a" providerId="LiveId" clId="{F50BE4E4-274E-4A4B-AD8A-B802DD6B7DE2}" dt="2024-08-09T11:38:13.752" v="2311" actId="1076"/>
          <ac:spMkLst>
            <pc:docMk/>
            <pc:sldMk cId="3401918250" sldId="957"/>
            <ac:spMk id="7" creationId="{CD13DAEE-56CE-0EF5-AE46-5AD12B0DF405}"/>
          </ac:spMkLst>
        </pc:spChg>
      </pc:sldChg>
      <pc:sldChg chg="addSp modSp new mod">
        <pc:chgData name="Jeffrey Clancy" userId="f6cde4da990fc34a" providerId="LiveId" clId="{F50BE4E4-274E-4A4B-AD8A-B802DD6B7DE2}" dt="2024-08-09T11:38:56.543" v="2324"/>
        <pc:sldMkLst>
          <pc:docMk/>
          <pc:sldMk cId="3943509085" sldId="958"/>
        </pc:sldMkLst>
        <pc:spChg chg="mod">
          <ac:chgData name="Jeffrey Clancy" userId="f6cde4da990fc34a" providerId="LiveId" clId="{F50BE4E4-274E-4A4B-AD8A-B802DD6B7DE2}" dt="2024-08-09T11:24:42.185" v="1510"/>
          <ac:spMkLst>
            <pc:docMk/>
            <pc:sldMk cId="3943509085" sldId="958"/>
            <ac:spMk id="2" creationId="{64AE9F79-384F-58E1-A072-B1AD78A7EE49}"/>
          </ac:spMkLst>
        </pc:spChg>
        <pc:spChg chg="mod">
          <ac:chgData name="Jeffrey Clancy" userId="f6cde4da990fc34a" providerId="LiveId" clId="{F50BE4E4-274E-4A4B-AD8A-B802DD6B7DE2}" dt="2024-08-09T11:38:50.017" v="2323" actId="20577"/>
          <ac:spMkLst>
            <pc:docMk/>
            <pc:sldMk cId="3943509085" sldId="958"/>
            <ac:spMk id="3" creationId="{51D86A52-2929-E60F-316B-C2518A7F2E5A}"/>
          </ac:spMkLst>
        </pc:spChg>
        <pc:spChg chg="add mod">
          <ac:chgData name="Jeffrey Clancy" userId="f6cde4da990fc34a" providerId="LiveId" clId="{F50BE4E4-274E-4A4B-AD8A-B802DD6B7DE2}" dt="2024-08-09T11:38:56.543" v="2324"/>
          <ac:spMkLst>
            <pc:docMk/>
            <pc:sldMk cId="3943509085" sldId="958"/>
            <ac:spMk id="5" creationId="{F04BC046-62E1-6F17-ABD1-55EB20141CB8}"/>
          </ac:spMkLst>
        </pc:spChg>
      </pc:sldChg>
    </pc:docChg>
  </pc:docChgLst>
  <pc:docChgLst>
    <pc:chgData name="Jeffrey Clancy" userId="f6cde4da990fc34a" providerId="LiveId" clId="{236E3B80-723B-4895-887F-12C901861E83}"/>
    <pc:docChg chg="delSld modSld">
      <pc:chgData name="Jeffrey Clancy" userId="f6cde4da990fc34a" providerId="LiveId" clId="{236E3B80-723B-4895-887F-12C901861E83}" dt="2024-04-13T14:06:40.641" v="33" actId="20577"/>
      <pc:docMkLst>
        <pc:docMk/>
      </pc:docMkLst>
      <pc:sldChg chg="modSp mod">
        <pc:chgData name="Jeffrey Clancy" userId="f6cde4da990fc34a" providerId="LiveId" clId="{236E3B80-723B-4895-887F-12C901861E83}" dt="2024-04-13T14:06:40.641" v="33" actId="20577"/>
        <pc:sldMkLst>
          <pc:docMk/>
          <pc:sldMk cId="366983556" sldId="939"/>
        </pc:sldMkLst>
        <pc:spChg chg="mod">
          <ac:chgData name="Jeffrey Clancy" userId="f6cde4da990fc34a" providerId="LiveId" clId="{236E3B80-723B-4895-887F-12C901861E83}" dt="2024-04-13T14:06:32.904" v="23" actId="20577"/>
          <ac:spMkLst>
            <pc:docMk/>
            <pc:sldMk cId="366983556" sldId="939"/>
            <ac:spMk id="3" creationId="{4EE89C89-777F-7041-8A97-0E30E8C96679}"/>
          </ac:spMkLst>
        </pc:spChg>
        <pc:spChg chg="mod">
          <ac:chgData name="Jeffrey Clancy" userId="f6cde4da990fc34a" providerId="LiveId" clId="{236E3B80-723B-4895-887F-12C901861E83}" dt="2024-04-13T14:06:40.641" v="33" actId="20577"/>
          <ac:spMkLst>
            <pc:docMk/>
            <pc:sldMk cId="366983556" sldId="939"/>
            <ac:spMk id="4" creationId="{6E05EA78-0EF3-D340-950A-92657C70A162}"/>
          </ac:spMkLst>
        </pc:spChg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85160928" sldId="940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808381306" sldId="941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285947350" sldId="942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3447510950" sldId="943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3893458966" sldId="944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4127713994" sldId="945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85516781" sldId="946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940064475" sldId="947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9383701" sldId="948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020493691" sldId="949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3064001655" sldId="950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947732007" sldId="952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4161041188" sldId="953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742429217" sldId="954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1875457324" sldId="955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105575254" sldId="957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71673779" sldId="958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968361026" sldId="959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4032474787" sldId="960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3820964121" sldId="961"/>
        </pc:sldMkLst>
      </pc:sldChg>
      <pc:sldChg chg="del">
        <pc:chgData name="Jeffrey Clancy" userId="f6cde4da990fc34a" providerId="LiveId" clId="{236E3B80-723B-4895-887F-12C901861E83}" dt="2024-04-13T14:03:52.434" v="0" actId="2696"/>
        <pc:sldMkLst>
          <pc:docMk/>
          <pc:sldMk cId="2894410684" sldId="962"/>
        </pc:sldMkLst>
      </pc:sldChg>
      <pc:sldMasterChg chg="delSldLayout">
        <pc:chgData name="Jeffrey Clancy" userId="f6cde4da990fc34a" providerId="LiveId" clId="{236E3B80-723B-4895-887F-12C901861E83}" dt="2024-04-13T14:03:52.434" v="0" actId="2696"/>
        <pc:sldMasterMkLst>
          <pc:docMk/>
          <pc:sldMasterMk cId="601946314" sldId="2147483683"/>
        </pc:sldMasterMkLst>
        <pc:sldLayoutChg chg="del">
          <pc:chgData name="Jeffrey Clancy" userId="f6cde4da990fc34a" providerId="LiveId" clId="{236E3B80-723B-4895-887F-12C901861E83}" dt="2024-04-13T14:03:52.434" v="0" actId="2696"/>
          <pc:sldLayoutMkLst>
            <pc:docMk/>
            <pc:sldMasterMk cId="601946314" sldId="2147483683"/>
            <pc:sldLayoutMk cId="3488060816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C404-CDA9-4845-B42A-2FC66BD024A1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058B3-987A-6A45-B91C-84067A2BE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9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ey Phoen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5DAE276-DC3F-7F4D-8C26-D2C187FF2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rcRect/>
          <a:stretch/>
        </p:blipFill>
        <p:spPr>
          <a:xfrm>
            <a:off x="8307457" y="750290"/>
            <a:ext cx="5773549" cy="50518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9CD9831-3B3C-754B-A7A8-952190E4C5A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914400" y="1201106"/>
            <a:ext cx="5583936" cy="2387600"/>
          </a:xfrm>
        </p:spPr>
        <p:txBody>
          <a:bodyPr anchor="b">
            <a:normAutofit/>
          </a:bodyPr>
          <a:lstStyle>
            <a:lvl1pPr algn="l">
              <a:defRPr sz="4800" b="0" i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053998-B21C-2143-A93B-FEA89D63FCCC}"/>
              </a:ext>
            </a:extLst>
          </p:cNvPr>
          <p:cNvSpPr/>
          <p:nvPr userDrawn="1"/>
        </p:nvSpPr>
        <p:spPr>
          <a:xfrm>
            <a:off x="0" y="6400222"/>
            <a:ext cx="12192000" cy="46634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8463C2-D23C-D848-9189-3E0C7F383ABD}"/>
              </a:ext>
            </a:extLst>
          </p:cNvPr>
          <p:cNvCxnSpPr>
            <a:cxnSpLocks/>
          </p:cNvCxnSpPr>
          <p:nvPr userDrawn="1"/>
        </p:nvCxnSpPr>
        <p:spPr>
          <a:xfrm>
            <a:off x="0" y="6395648"/>
            <a:ext cx="12192000" cy="0"/>
          </a:xfrm>
          <a:prstGeom prst="line">
            <a:avLst/>
          </a:prstGeom>
          <a:ln w="635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16BDA11F-C7EA-8E41-AB78-A68AE2718AE7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950579" y="3680781"/>
            <a:ext cx="5551823" cy="623598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C4D26A-BBA1-B2EC-134F-E0669B7BA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6713" y="6401337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8B395A-ABD1-784B-A94A-7A6283C5448E}"/>
              </a:ext>
            </a:extLst>
          </p:cNvPr>
          <p:cNvSpPr/>
          <p:nvPr/>
        </p:nvSpPr>
        <p:spPr>
          <a:xfrm>
            <a:off x="0" y="3"/>
            <a:ext cx="12192000" cy="686523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968566"/>
            <a:ext cx="10515600" cy="92551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59716"/>
            <a:ext cx="10515600" cy="2581861"/>
          </a:xfrm>
        </p:spPr>
        <p:txBody>
          <a:bodyPr anchor="b">
            <a:normAutofit/>
          </a:bodyPr>
          <a:lstStyle>
            <a:lvl1pPr>
              <a:defRPr sz="4000" b="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CFDE2-E6EB-A345-957E-50A4ECD423D1}"/>
              </a:ext>
            </a:extLst>
          </p:cNvPr>
          <p:cNvSpPr/>
          <p:nvPr userDrawn="1"/>
        </p:nvSpPr>
        <p:spPr>
          <a:xfrm>
            <a:off x="0" y="6400222"/>
            <a:ext cx="12192000" cy="46634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D39B1C-C9BE-9F4C-88E3-EF2E97B7E504}"/>
              </a:ext>
            </a:extLst>
          </p:cNvPr>
          <p:cNvCxnSpPr>
            <a:cxnSpLocks/>
          </p:cNvCxnSpPr>
          <p:nvPr userDrawn="1"/>
        </p:nvCxnSpPr>
        <p:spPr>
          <a:xfrm>
            <a:off x="0" y="6395648"/>
            <a:ext cx="12192000" cy="0"/>
          </a:xfrm>
          <a:prstGeom prst="line">
            <a:avLst/>
          </a:prstGeom>
          <a:ln w="635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853C0E5-BAE9-8B41-90FD-2C57873C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8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427464" y="0"/>
            <a:ext cx="3836416" cy="3356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266DED-8726-520F-5B18-A63F98742D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36713" y="6401337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 i="0">
                <a:solidFill>
                  <a:srgbClr val="8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8"/>
            <a:ext cx="5157787" cy="3400425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 i="0">
                <a:solidFill>
                  <a:srgbClr val="8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8"/>
            <a:ext cx="5183188" cy="3400425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4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2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0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rgbClr val="8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05D44CD-E4AF-E2D6-705A-9DF4B2E9D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15000"/>
          </a:blip>
          <a:srcRect/>
          <a:stretch/>
        </p:blipFill>
        <p:spPr>
          <a:xfrm>
            <a:off x="8011888" y="2393302"/>
            <a:ext cx="41801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62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803185-146A-A14A-A4BF-97AB80981521}"/>
              </a:ext>
            </a:extLst>
          </p:cNvPr>
          <p:cNvSpPr/>
          <p:nvPr userDrawn="1"/>
        </p:nvSpPr>
        <p:spPr>
          <a:xfrm>
            <a:off x="0" y="6400222"/>
            <a:ext cx="12192000" cy="46634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432EE2-7792-3845-B4F9-855AEA81B940}"/>
              </a:ext>
            </a:extLst>
          </p:cNvPr>
          <p:cNvCxnSpPr>
            <a:cxnSpLocks/>
          </p:cNvCxnSpPr>
          <p:nvPr userDrawn="1"/>
        </p:nvCxnSpPr>
        <p:spPr>
          <a:xfrm>
            <a:off x="0" y="6395648"/>
            <a:ext cx="12192000" cy="0"/>
          </a:xfrm>
          <a:prstGeom prst="line">
            <a:avLst/>
          </a:prstGeom>
          <a:ln w="635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0"/>
            <a:ext cx="10515600" cy="13127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534136"/>
            <a:ext cx="10515600" cy="44294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10601" y="6459132"/>
            <a:ext cx="343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E5C833-4073-5D47-B09D-AF15D624975A}"/>
              </a:ext>
            </a:extLst>
          </p:cNvPr>
          <p:cNvCxnSpPr>
            <a:cxnSpLocks/>
          </p:cNvCxnSpPr>
          <p:nvPr userDrawn="1"/>
        </p:nvCxnSpPr>
        <p:spPr>
          <a:xfrm>
            <a:off x="0" y="1344113"/>
            <a:ext cx="12192000" cy="0"/>
          </a:xfrm>
          <a:prstGeom prst="line">
            <a:avLst/>
          </a:prstGeom>
          <a:ln w="3810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0461B0B-37CC-031F-062E-4972D3E0D7A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536713" y="6401337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4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86" r:id="rId2"/>
    <p:sldLayoutId id="2147483705" r:id="rId3"/>
    <p:sldLayoutId id="2147483689" r:id="rId4"/>
    <p:sldLayoutId id="2147483690" r:id="rId5"/>
    <p:sldLayoutId id="2147483691" r:id="rId6"/>
    <p:sldLayoutId id="2147483692" r:id="rId7"/>
    <p:sldLayoutId id="214748371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8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Font typeface="Arial" panose="020B0604020202020204" pitchFamily="34" charset="0"/>
        <a:buChar char="•"/>
        <a:defRPr sz="2400" b="0" i="0" kern="1200">
          <a:solidFill>
            <a:srgbClr val="76767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2000" b="0" i="0" kern="1200">
          <a:solidFill>
            <a:srgbClr val="76767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1800" b="0" i="0" kern="1200">
          <a:solidFill>
            <a:srgbClr val="76767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1600" b="0" i="0" kern="1200">
          <a:solidFill>
            <a:srgbClr val="76767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1400" b="0" i="0" kern="1200">
          <a:solidFill>
            <a:srgbClr val="76767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5iv.labs.arxiv.org/html/2301.1186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5.0108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686800" cy="289015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600" b="0" i="0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Twitter Sentiment Classification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372249"/>
            <a:ext cx="4991492" cy="120787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  <a:cs typeface="Gotham Bold" pitchFamily="2" charset="0"/>
              </a:rPr>
              <a:t>Alen Pavlovic, Stepan Ochodek, Esteban Felix Tapia, Jeff Clancy</a:t>
            </a:r>
            <a:endParaRPr lang="en-US" b="1" i="0" kern="1200" dirty="0">
              <a:solidFill>
                <a:schemeClr val="accent1"/>
              </a:solidFill>
              <a:latin typeface="+mj-lt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Gotham Bold" pitchFamily="2" charset="0"/>
              </a:rPr>
              <a:t>Linear &amp; Non Linear Models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b="0" i="0" kern="1200" dirty="0">
                <a:solidFill>
                  <a:schemeClr val="accent1"/>
                </a:solidFill>
                <a:latin typeface="+mj-lt"/>
                <a:ea typeface="+mn-ea"/>
                <a:cs typeface="Gotham Bold" pitchFamily="2" charset="0"/>
              </a:rPr>
              <a:t>Summer Quarter 2024</a:t>
            </a:r>
          </a:p>
        </p:txBody>
      </p:sp>
    </p:spTree>
    <p:extLst>
      <p:ext uri="{BB962C8B-B14F-4D97-AF65-F5344CB8AC3E}">
        <p14:creationId xmlns:p14="http://schemas.microsoft.com/office/powerpoint/2010/main" val="36698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B578-928C-C975-4231-897CDAD0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390B-E4F0-FD8A-9E92-4A79A69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4B2-E6DA-EDB9-51AF-6797E61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3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B578-928C-C975-4231-897CDAD0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390B-E4F0-FD8A-9E92-4A79A69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4B2-E6DA-EDB9-51AF-6797E61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6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B578-928C-C975-4231-897CDAD0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390B-E4F0-FD8A-9E92-4A79A69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4B2-E6DA-EDB9-51AF-6797E61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802A-DFF9-83EB-B20D-3B5300D3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Related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B0A7-3731-9A21-5C24-3CAF62C6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Go, Alec, Richa </a:t>
            </a:r>
            <a:r>
              <a:rPr lang="en-US" dirty="0" err="1"/>
              <a:t>Bhayani</a:t>
            </a:r>
            <a:r>
              <a:rPr lang="en-US" dirty="0"/>
              <a:t>, and Lei Huang. "Twitter sentiment classification using distant supervision.", Stanford (2009). </a:t>
            </a:r>
          </a:p>
          <a:p>
            <a:r>
              <a:rPr lang="en-US" dirty="0"/>
              <a:t>TensorFlow Datasets: Sentiment140. Available at: https://www.tensorflow.org/datasets/catalog/ sentiment140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29ACB-CBBF-58F0-F844-412D12D2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1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802A-DFF9-83EB-B20D-3B5300D3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B0A7-3731-9A21-5C24-3CAF62C6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Neethu, M.S., </a:t>
            </a:r>
            <a:r>
              <a:rPr lang="en-US" sz="2000" dirty="0" err="1"/>
              <a:t>Rajasree</a:t>
            </a:r>
            <a:r>
              <a:rPr lang="en-US" sz="2000" dirty="0"/>
              <a:t>, R. (2013). Sentiment analysis in twitter using machine learning techniques. In Proceedings of 4th ICCCNT, 1-5. https://ieeexplore.ieee.org/document/6726818 </a:t>
            </a:r>
          </a:p>
          <a:p>
            <a:r>
              <a:rPr lang="en-US" sz="2000" dirty="0" err="1"/>
              <a:t>Basiri</a:t>
            </a:r>
            <a:r>
              <a:rPr lang="en-US" sz="2000" dirty="0"/>
              <a:t>, M.E., Nemati, S., </a:t>
            </a:r>
            <a:r>
              <a:rPr lang="en-US" sz="2000" dirty="0" err="1"/>
              <a:t>Abdar</a:t>
            </a:r>
            <a:r>
              <a:rPr lang="en-US" sz="2000" dirty="0"/>
              <a:t>, M., Cambria, E., Acharya, U.R. (2021). ABCDM: An attention-based bidirectional CNN-RNN deep model for sentiment analysis. Future Generation Computer Systems, 115, 279-294. https://www.sciencedirect. com/science/article/abs/</a:t>
            </a:r>
            <a:r>
              <a:rPr lang="en-US" sz="2000" dirty="0" err="1"/>
              <a:t>pii</a:t>
            </a:r>
            <a:r>
              <a:rPr lang="en-US" sz="2000" dirty="0"/>
              <a:t>/S0167739X20309195 </a:t>
            </a:r>
          </a:p>
          <a:p>
            <a:r>
              <a:rPr lang="en-US" sz="2000" dirty="0" err="1"/>
              <a:t>Krugmann</a:t>
            </a:r>
            <a:r>
              <a:rPr lang="en-US" sz="2000" dirty="0"/>
              <a:t>, J.O., Hartmann, J. (2024). Sentiment Analysis in the Age of Generative AI. Customer Needs and Solutions, 11, 3. https://link.springer.com/article/10.1007/s40547-024-00143-4 </a:t>
            </a:r>
          </a:p>
          <a:p>
            <a:r>
              <a:rPr lang="en-US" sz="2000" dirty="0"/>
              <a:t>Lee, B.K., </a:t>
            </a:r>
            <a:r>
              <a:rPr lang="en-US" sz="2000" dirty="0" err="1"/>
              <a:t>Lessler</a:t>
            </a:r>
            <a:r>
              <a:rPr lang="en-US" sz="2000" dirty="0"/>
              <a:t>, J., Stuart, E.A. (2010). Improving propensity score weighting using machine learning. Statistics in Medicine, 29, 337–346. https://www.ncbi.nlm.nih.gov/pmc/articles/PMC3144483/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29ACB-CBBF-58F0-F844-412D12D2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0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40EF-0619-500A-F8A6-9A723D2A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6926-2415-310C-7486-119A8E0B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Staff, J., Patrick, M.E., </a:t>
            </a:r>
            <a:r>
              <a:rPr lang="en-US" sz="2000" dirty="0" err="1"/>
              <a:t>Loken</a:t>
            </a:r>
            <a:r>
              <a:rPr lang="en-US" sz="2000" dirty="0"/>
              <a:t>, E., </a:t>
            </a:r>
            <a:r>
              <a:rPr lang="en-US" sz="2000" dirty="0" err="1"/>
              <a:t>Maggs</a:t>
            </a:r>
            <a:r>
              <a:rPr lang="en-US" sz="2000" dirty="0"/>
              <a:t>, J.L. (2008). Teenage alcohol use and educational attainment. Journal of Studies on Alcohol and Drugs, 69, 848–858. https://pubmed.ncbi.nlm.nih.gov/18925343/ </a:t>
            </a:r>
          </a:p>
          <a:p>
            <a:r>
              <a:rPr lang="en-US" sz="2000" dirty="0"/>
              <a:t>Lalani, N., Jimenez, R.B., Yeap, B. (2020). Understanding Propensity Score Analyses. Int J </a:t>
            </a:r>
            <a:r>
              <a:rPr lang="en-US" sz="2000" dirty="0" err="1"/>
              <a:t>Radiat</a:t>
            </a:r>
            <a:r>
              <a:rPr lang="en-US" sz="2000" dirty="0"/>
              <a:t> Oncol Biol Phys, 107(3), 404-407. </a:t>
            </a:r>
            <a:r>
              <a:rPr lang="en-US" sz="2000" dirty="0" err="1"/>
              <a:t>doi</a:t>
            </a:r>
            <a:r>
              <a:rPr lang="en-US" sz="2000" dirty="0"/>
              <a:t>: 10.1016/j.ijrobp.2020.02.638. PMID: 32531385. https://www.redjournal.org/article/ S0360-3016(20)30888-9/pdf </a:t>
            </a:r>
          </a:p>
          <a:p>
            <a:r>
              <a:rPr lang="en-US" sz="2000" dirty="0"/>
              <a:t>Wyse, A.E., Keesler, V., Schneider, B. (2008). Assessing the effects of small school size on mathematics achievement: A propensity score-matching approach. Teachers College Record, 110, 1879–1900. https://www.researchgate.net/ publication/269337014_Assessing_the_effect_of_small_school_size_on_mathematics_achievement_ </a:t>
            </a:r>
            <a:r>
              <a:rPr lang="en-US" sz="2000" dirty="0" err="1"/>
              <a:t>A_propensity_score_approach</a:t>
            </a:r>
            <a:r>
              <a:rPr lang="en-US" sz="2000" dirty="0"/>
              <a:t> </a:t>
            </a:r>
          </a:p>
          <a:p>
            <a:r>
              <a:rPr lang="en-US" sz="2000" dirty="0"/>
              <a:t>Rosenbaum, P.R., Rubin, D.B. (1983). The central role of the propensity score in observational studies for causal effects. </a:t>
            </a:r>
            <a:r>
              <a:rPr lang="en-US" sz="2000" dirty="0" err="1"/>
              <a:t>Biometrika</a:t>
            </a:r>
            <a:r>
              <a:rPr lang="en-US" sz="2000" dirty="0"/>
              <a:t>, 70, 41-55. https://www.stat.cmu.edu/~ryantibs/journalclub/rosenbaum_1983.pdf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BC118-4236-E075-C99D-96575440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8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40EF-0619-500A-F8A6-9A723D2A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6926-2415-310C-7486-119A8E0B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Lee, D.S., Lemieux, T. (2010). Regression Discontinuity Designs in Economics. Journal of Economic Literature, 48(2), 281–355. </a:t>
            </a:r>
            <a:r>
              <a:rPr lang="en-US" sz="2000" dirty="0" err="1"/>
              <a:t>doi</a:t>
            </a:r>
            <a:r>
              <a:rPr lang="en-US" sz="2000" dirty="0"/>
              <a:t>: 10.1257/jel.48.2.281. https://www.aeaweb.org/articles?id=10.1257/jel.48.2.281 </a:t>
            </a:r>
          </a:p>
          <a:p>
            <a:r>
              <a:rPr lang="en-US" sz="2000" dirty="0"/>
              <a:t>Angrist, J.D., </a:t>
            </a:r>
            <a:r>
              <a:rPr lang="en-US" sz="2000" dirty="0" err="1"/>
              <a:t>Pischke</a:t>
            </a:r>
            <a:r>
              <a:rPr lang="en-US" sz="2000" dirty="0"/>
              <a:t>, J. (2009). Mostly Harmless Econometrics: An Empiricist’s Companion. Princeton University Press, Chapter 6. https://www.researchgate.net/publication/51992844_Mostly_Harmless_Econometrics_An_ </a:t>
            </a:r>
            <a:r>
              <a:rPr lang="en-US" sz="2000" dirty="0" err="1"/>
              <a:t>Empiricist’s_Companion</a:t>
            </a:r>
            <a:r>
              <a:rPr lang="en-US" sz="2000" dirty="0"/>
              <a:t> </a:t>
            </a:r>
          </a:p>
          <a:p>
            <a:r>
              <a:rPr lang="en-US" sz="2000" dirty="0"/>
              <a:t>Hausman, C., Rapson, D. (2018). Regression discontinuity in time: Considerations for empirical applications. Annual Review of Resource Economics, 10, 533-552. https://www.annualreviews.org/content/journals/10.1146/ annurev-resource-121517-033306 </a:t>
            </a:r>
          </a:p>
          <a:p>
            <a:r>
              <a:rPr lang="en-US" sz="2000" dirty="0"/>
              <a:t>Keele, L., </a:t>
            </a:r>
            <a:r>
              <a:rPr lang="en-US" sz="2000" dirty="0" err="1"/>
              <a:t>Titiunik</a:t>
            </a:r>
            <a:r>
              <a:rPr lang="en-US" sz="2000" dirty="0"/>
              <a:t>, R. (2015). Geographic boundaries as regression discontinuities. Political Analysis, 23(1), 127-155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BC118-4236-E075-C99D-96575440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72A0-EF1F-15B2-5E1E-2FE06EB8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615D-F855-7B30-8039-753D95FA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Knaus</a:t>
            </a:r>
            <a:r>
              <a:rPr lang="en-US" sz="2000" dirty="0"/>
              <a:t>, M.C., Lechner, M., </a:t>
            </a:r>
            <a:r>
              <a:rPr lang="en-US" sz="2000" dirty="0" err="1"/>
              <a:t>Strittmatter</a:t>
            </a:r>
            <a:r>
              <a:rPr lang="en-US" sz="2000" dirty="0"/>
              <a:t>, A. (2020). Machine learning estimation of heterogeneous causal effects: Empirical Monte Carlo evidence. The Econometrics Journal, 23(2), 76-91. </a:t>
            </a:r>
          </a:p>
          <a:p>
            <a:r>
              <a:rPr lang="en-US" sz="2000" dirty="0"/>
              <a:t>Hastie, T., </a:t>
            </a:r>
            <a:r>
              <a:rPr lang="en-US" sz="2000" dirty="0" err="1"/>
              <a:t>Tibshirani</a:t>
            </a:r>
            <a:r>
              <a:rPr lang="en-US" sz="2000" dirty="0"/>
              <a:t>, R., Friedman, J. (2009). The Elements of Statistical Learning: Data Mining, Inference, and Prediction. Springer. </a:t>
            </a:r>
          </a:p>
          <a:p>
            <a:r>
              <a:rPr lang="en-US" sz="2000" dirty="0" err="1"/>
              <a:t>Tutz</a:t>
            </a:r>
            <a:r>
              <a:rPr lang="en-US" sz="2000" dirty="0"/>
              <a:t>, G., Binder, H. (2006). Generalized additive modelling with implicit variable selection by likelihood based boosting. Biometrics, 62, 961–971. </a:t>
            </a:r>
          </a:p>
          <a:p>
            <a:r>
              <a:rPr lang="en-US" sz="2000" dirty="0"/>
              <a:t>Thielmann, A., Kruse, R.M., </a:t>
            </a:r>
            <a:r>
              <a:rPr lang="en-US" sz="2000" dirty="0" err="1"/>
              <a:t>Kneib</a:t>
            </a:r>
            <a:r>
              <a:rPr lang="en-US" sz="2000" dirty="0"/>
              <a:t>, T., </a:t>
            </a:r>
            <a:r>
              <a:rPr lang="en-US" sz="2000" dirty="0" err="1"/>
              <a:t>Säfken</a:t>
            </a:r>
            <a:r>
              <a:rPr lang="en-US" sz="2000" dirty="0"/>
              <a:t>, B. (2023). Neural Additive Models for Location Scale and Shape: A Framework for Interpretable Neural Regression Beyond the Mean. </a:t>
            </a:r>
            <a:r>
              <a:rPr lang="en-US" sz="2000" dirty="0">
                <a:hlinkClick r:id="rId2"/>
              </a:rPr>
              <a:t>https://ar5iv.labs.arxiv.org/html/2301.11862</a:t>
            </a:r>
            <a:endParaRPr lang="en-US" sz="2000" dirty="0"/>
          </a:p>
          <a:p>
            <a:r>
              <a:rPr lang="en-US" sz="2000" dirty="0" err="1"/>
              <a:t>Murase</a:t>
            </a:r>
            <a:r>
              <a:rPr lang="en-US" sz="2000" dirty="0"/>
              <a:t>, H., Nagashima, H., </a:t>
            </a:r>
            <a:r>
              <a:rPr lang="en-US" sz="2000" dirty="0" err="1"/>
              <a:t>Yonezaki</a:t>
            </a:r>
            <a:r>
              <a:rPr lang="en-US" sz="2000" dirty="0"/>
              <a:t>, S., </a:t>
            </a:r>
            <a:r>
              <a:rPr lang="en-US" sz="2000" dirty="0" err="1"/>
              <a:t>Matsukura</a:t>
            </a:r>
            <a:r>
              <a:rPr lang="en-US" sz="2000" dirty="0"/>
              <a:t>, R., </a:t>
            </a:r>
            <a:r>
              <a:rPr lang="en-US" sz="2000" dirty="0" err="1"/>
              <a:t>Kitakado</a:t>
            </a:r>
            <a:r>
              <a:rPr lang="en-US" sz="2000" dirty="0"/>
              <a:t>, T. (2009). Application of a generalized additive model (GAM) to reveal relationships between environmental factors and distributions of pelagic fish and krill: a case study in Sendai Bay, Japan. ICES Journal of Marine Science, 66, 1417–1424.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4A03D-2AA9-488F-307F-7B62E835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2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18F7-AB93-ADF5-30BE-E23E12F3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BCA6-FFF7-B14D-6694-D6737103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Souza, J.B., Reisen, V.A., Franco, G.C., </a:t>
            </a:r>
            <a:r>
              <a:rPr lang="en-US" sz="2000" dirty="0" err="1"/>
              <a:t>Ispány</a:t>
            </a:r>
            <a:r>
              <a:rPr lang="en-US" sz="2000" dirty="0"/>
              <a:t>, M., </a:t>
            </a:r>
            <a:r>
              <a:rPr lang="en-US" sz="2000" dirty="0" err="1"/>
              <a:t>Bondon</a:t>
            </a:r>
            <a:r>
              <a:rPr lang="en-US" sz="2000" dirty="0"/>
              <a:t>, P., Santos, J.M. (2018). Generalized additive models with principal component analysis: an application to time series of respiratory disease and air pollution data. Journal of the Royal Statistical Society Series C: Applied Statistics, 67(2), 453–480. https://academic.oup.com/jrsssc/article/67/2/ 453/7058313</a:t>
            </a:r>
          </a:p>
          <a:p>
            <a:r>
              <a:rPr lang="en-US" sz="2000" dirty="0"/>
              <a:t>Ribeiro, M.T., Singh, S., </a:t>
            </a:r>
            <a:r>
              <a:rPr lang="en-US" sz="2000" dirty="0" err="1"/>
              <a:t>Guestrin</a:t>
            </a:r>
            <a:r>
              <a:rPr lang="en-US" sz="2000" dirty="0"/>
              <a:t>, C. (2016). “Why should I trust you?”: Explaining the predictions of any classifier. In Proceedings of the 22nd ACM SIGKDD International Conference on Knowledge Discovery and Data Mining (pp. 1135–1144). Association for Computing Machinery. https://doi.org/10.1145/2939672.2939778 </a:t>
            </a:r>
          </a:p>
          <a:p>
            <a:r>
              <a:rPr lang="en-US" sz="2000" dirty="0" err="1"/>
              <a:t>Dieber</a:t>
            </a:r>
            <a:r>
              <a:rPr lang="en-US" sz="2000" dirty="0"/>
              <a:t>, J., </a:t>
            </a:r>
            <a:r>
              <a:rPr lang="en-US" sz="2000" dirty="0" err="1"/>
              <a:t>Kirrane</a:t>
            </a:r>
            <a:r>
              <a:rPr lang="en-US" sz="2000" dirty="0"/>
              <a:t>, S. (2020). Why Model Why? Assessing the Strengths and Limitations of LIME. In Proceedings of the 2020 Conference on Fairness, Accountability, and Transparency (</a:t>
            </a:r>
            <a:r>
              <a:rPr lang="en-US" sz="2000" dirty="0" err="1"/>
              <a:t>FAccT</a:t>
            </a:r>
            <a:r>
              <a:rPr lang="en-US" sz="2000" dirty="0"/>
              <a:t> 2020). Association for Computing Machinery. https: //arxiv.org/pdf/2012.00093 </a:t>
            </a:r>
          </a:p>
          <a:p>
            <a:r>
              <a:rPr lang="en-US" sz="2000" dirty="0"/>
              <a:t>Alabi, R.O., </a:t>
            </a:r>
            <a:r>
              <a:rPr lang="en-US" sz="2000" dirty="0" err="1"/>
              <a:t>Elmusrati</a:t>
            </a:r>
            <a:r>
              <a:rPr lang="en-US" sz="2000" dirty="0"/>
              <a:t>, M., </a:t>
            </a:r>
            <a:r>
              <a:rPr lang="en-US" sz="2000" dirty="0" err="1"/>
              <a:t>Leivo</a:t>
            </a:r>
            <a:r>
              <a:rPr lang="en-US" sz="2000" dirty="0"/>
              <a:t>, I. et al. (2023). Machine learning explainability in nasopharyngeal cancer survival using LIME and SHAP. Scientific Reports, 13, 8984. https://doi.org/10.1038/s41598-023-35795-0 1705.07874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BB745-A6B2-5885-F1E9-0CE5A86D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44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74C-4DE7-3922-0CA4-05C4E499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3A1A-82EC-B3F2-CF35-0ED3A608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Li, X., Bing, L., Lam, W., Shi, B. (2019). Transformation Networks for Target-Oriented Sentiment Classification. </a:t>
            </a:r>
            <a:r>
              <a:rPr lang="en-US" sz="2000" dirty="0" err="1"/>
              <a:t>ArXiv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https://arxiv.org/abs/1805.01086</a:t>
            </a:r>
            <a:endParaRPr lang="en-US" sz="2000" dirty="0"/>
          </a:p>
          <a:p>
            <a:r>
              <a:rPr lang="en-US" sz="2000" dirty="0"/>
              <a:t>Lundberg, S.M., Lee, S.-I. (2017). A Unified Approach to Interpreting Model Predictions https://arxiv.org/abs/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F4BDE-3224-EFB9-9916-F2969F29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7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E432-DB1E-EAFD-2BF7-03D2B232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C5D3-7612-2436-AB3D-BF09876A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722F-17B8-7800-4FE3-AFC0B98E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3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B578-928C-C975-4231-897CDAD0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390B-E4F0-FD8A-9E92-4A79A69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4B2-E6DA-EDB9-51AF-6797E61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1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4BAB-4F40-ABCE-FC46-83134EFD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1D4C-0BD2-8BAB-C974-69B6B8D3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and Context </a:t>
            </a:r>
          </a:p>
          <a:p>
            <a:pPr lvl="1"/>
            <a:r>
              <a:rPr lang="en-US" dirty="0"/>
              <a:t>Social media platforms like Twitter have become rich sources of real-time information, capturing the diversity of human expression across various contexts. This project leverages the Sentiment140 dataset, a large collection of tweets annotated with sentiment labels, to develop a sentiment analysis tool.</a:t>
            </a:r>
          </a:p>
          <a:p>
            <a:r>
              <a:rPr lang="en-US" dirty="0"/>
              <a:t>Problem Statement </a:t>
            </a:r>
          </a:p>
          <a:p>
            <a:pPr lvl="1"/>
            <a:r>
              <a:rPr lang="en-US" dirty="0"/>
              <a:t>The primary challenge is to accurately classify the sentiment of tweets (positive or negative) using a combination of linear and non-linear machine learning models. This classification must be effective even for texts that do not contain explicit emoticons.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52193-D156-E7C2-20D6-5D29D100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1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002A-00AC-BABF-FC81-F270652D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4119-8193-251D-2802-1FBF3584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Develop a Sentiment Analysis Tool</a:t>
            </a:r>
          </a:p>
          <a:p>
            <a:pPr lvl="1"/>
            <a:r>
              <a:rPr lang="en-US" dirty="0"/>
              <a:t>Create a tool that can classify sentiments in tweets using both traditional and advanced machine learning models. </a:t>
            </a:r>
          </a:p>
          <a:p>
            <a:r>
              <a:rPr lang="en-US" dirty="0"/>
              <a:t>2. XAI Techniques</a:t>
            </a:r>
          </a:p>
          <a:p>
            <a:pPr lvl="1"/>
            <a:r>
              <a:rPr lang="en-US" dirty="0"/>
              <a:t>Use XAI methods like LIME and SHAP to make the model’s decision-making process transparent and interpretable. </a:t>
            </a:r>
          </a:p>
          <a:p>
            <a:r>
              <a:rPr lang="en-US" dirty="0"/>
              <a:t>3. Evaluate Model Performance</a:t>
            </a:r>
          </a:p>
          <a:p>
            <a:pPr lvl="1"/>
            <a:r>
              <a:rPr lang="en-US" dirty="0"/>
              <a:t>Use cross-validation and independent test sets to assess the performance of the models. </a:t>
            </a:r>
          </a:p>
          <a:p>
            <a:r>
              <a:rPr lang="en-US" dirty="0"/>
              <a:t>4. Causal Analysis</a:t>
            </a:r>
          </a:p>
          <a:p>
            <a:pPr lvl="1"/>
            <a:r>
              <a:rPr lang="en-US" dirty="0"/>
              <a:t>Apply causal inference techniques to uncover and understand causal relationships within the data.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6699A-831D-665C-04CF-921D75C7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7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71B578-928C-C975-4231-897CDAD0F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B390B-E4F0-FD8A-9E92-4A79A69E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D4B2-E6DA-EDB9-51AF-6797E61E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3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03F3-B20A-8923-7123-E69410C7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Twitter Using Machine Learning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E19D-42E2-B867-D4C2-72215C15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36"/>
            <a:ext cx="10515600" cy="4790464"/>
          </a:xfrm>
        </p:spPr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Informal language &amp; short tweets present classification difficulties for classification models</a:t>
            </a:r>
          </a:p>
          <a:p>
            <a:r>
              <a:rPr lang="en-US" dirty="0"/>
              <a:t>Proposed Solutions</a:t>
            </a:r>
          </a:p>
          <a:p>
            <a:pPr lvl="1"/>
            <a:r>
              <a:rPr lang="en-US" b="1" dirty="0"/>
              <a:t>Preprocessing: </a:t>
            </a:r>
            <a:r>
              <a:rPr lang="en-US" dirty="0"/>
              <a:t>This step includes removing URLs, handling slang, and correcting misspellings.</a:t>
            </a:r>
          </a:p>
          <a:p>
            <a:pPr lvl="1"/>
            <a:r>
              <a:rPr lang="en-US" b="1" dirty="0"/>
              <a:t>Feature Extraction: </a:t>
            </a:r>
            <a:r>
              <a:rPr lang="en-US" dirty="0"/>
              <a:t>Extraction of Twitter-specific features like hashtags and emoticons</a:t>
            </a:r>
          </a:p>
          <a:p>
            <a:pPr lvl="1"/>
            <a:r>
              <a:rPr lang="en-US" b="1" dirty="0"/>
              <a:t>Classification Models post Preprocessing &amp; Feature Extraction:</a:t>
            </a:r>
            <a:endParaRPr lang="en-US" dirty="0"/>
          </a:p>
          <a:p>
            <a:pPr lvl="2"/>
            <a:r>
              <a:rPr lang="en-US" dirty="0"/>
              <a:t>Naive Bayes (NB) </a:t>
            </a:r>
          </a:p>
          <a:p>
            <a:pPr lvl="2"/>
            <a:r>
              <a:rPr lang="en-US" dirty="0"/>
              <a:t>Support Vector Machine (SVM) </a:t>
            </a:r>
          </a:p>
          <a:p>
            <a:pPr lvl="2"/>
            <a:r>
              <a:rPr lang="en-US" dirty="0"/>
              <a:t>Maximum Entropy (ME) </a:t>
            </a:r>
          </a:p>
          <a:p>
            <a:pPr lvl="2"/>
            <a:r>
              <a:rPr lang="en-US" dirty="0"/>
              <a:t>Ensemble Classifier: Combines NB, SVM, and ME using a voting mechanism</a:t>
            </a:r>
          </a:p>
          <a:p>
            <a:r>
              <a:rPr lang="en-US" dirty="0"/>
              <a:t>Relevance / Adaptability</a:t>
            </a:r>
          </a:p>
          <a:p>
            <a:pPr lvl="1"/>
            <a:r>
              <a:rPr lang="en-US" dirty="0"/>
              <a:t>Preprocessing &amp; Feature Extraction are used in the following model in this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C5778-E013-537B-AC6E-882C6AD9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1A170-0623-9845-6B52-CC488F1CE941}"/>
              </a:ext>
            </a:extLst>
          </p:cNvPr>
          <p:cNvSpPr txBox="1"/>
          <p:nvPr/>
        </p:nvSpPr>
        <p:spPr>
          <a:xfrm>
            <a:off x="838200" y="6098506"/>
            <a:ext cx="1098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Neethu M S, </a:t>
            </a:r>
            <a:r>
              <a:rPr lang="en-US" sz="1100" dirty="0" err="1"/>
              <a:t>Rajasree</a:t>
            </a:r>
            <a:r>
              <a:rPr lang="en-US" sz="1100" dirty="0"/>
              <a:t> R, "Sentiment Analysis in Twitter Using Machine Learning Techniques," 4th ICCCNT 2013, IEEE, 2013.</a:t>
            </a:r>
          </a:p>
        </p:txBody>
      </p:sp>
    </p:spTree>
    <p:extLst>
      <p:ext uri="{BB962C8B-B14F-4D97-AF65-F5344CB8AC3E}">
        <p14:creationId xmlns:p14="http://schemas.microsoft.com/office/powerpoint/2010/main" val="353362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913-C721-19CF-20C5-50DD482A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ABCDM: An Attention-based Bidirectional CNN-RNN Deep Model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1687-C700-BC4B-C59F-DAB3FBBE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36"/>
            <a:ext cx="11204788" cy="4726964"/>
          </a:xfrm>
        </p:spPr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Individual sentiment classification techniques can have limitations, especially when translating short form methods to long form text</a:t>
            </a:r>
          </a:p>
          <a:p>
            <a:r>
              <a:rPr lang="en-US" dirty="0"/>
              <a:t>Proposed Solutions</a:t>
            </a:r>
          </a:p>
          <a:p>
            <a:pPr lvl="1"/>
            <a:r>
              <a:rPr lang="en-US" b="1" dirty="0"/>
              <a:t>CNNs and RNNs: </a:t>
            </a:r>
            <a:r>
              <a:rPr lang="en-US" dirty="0"/>
              <a:t>Identify word &amp; phrase relationships over longer passages.</a:t>
            </a:r>
          </a:p>
          <a:p>
            <a:pPr lvl="1"/>
            <a:r>
              <a:rPr lang="en-US" b="1" dirty="0"/>
              <a:t>Attention Mechanism: </a:t>
            </a:r>
            <a:r>
              <a:rPr lang="en-US" dirty="0"/>
              <a:t>Understands the context and semantics of the text. </a:t>
            </a:r>
          </a:p>
          <a:p>
            <a:pPr lvl="1"/>
            <a:r>
              <a:rPr lang="en-US" b="1" dirty="0"/>
              <a:t>Bidirectional Processing: </a:t>
            </a:r>
            <a:r>
              <a:rPr lang="en-US" dirty="0"/>
              <a:t>Provides enhanced context by considering words before and after the target word. </a:t>
            </a:r>
          </a:p>
          <a:p>
            <a:pPr lvl="1"/>
            <a:r>
              <a:rPr lang="en-US" b="1" dirty="0"/>
              <a:t>Deep Architecture: </a:t>
            </a:r>
            <a:r>
              <a:rPr lang="en-US" dirty="0"/>
              <a:t>Incorporates multiple CNNs and RNNs for greater data processing and comprehension.</a:t>
            </a:r>
          </a:p>
          <a:p>
            <a:r>
              <a:rPr lang="en-US" dirty="0"/>
              <a:t>Relevance / Adaptability</a:t>
            </a:r>
          </a:p>
          <a:p>
            <a:pPr lvl="1"/>
            <a:r>
              <a:rPr lang="en-US" dirty="0"/>
              <a:t>Provides a set of advanced techniques that can be employed if effectiveness of initial approach is limited or if this model is to be scaled to be effective on long form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220D9-0039-F8D3-3587-7979D276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3DAEE-56CE-0EF5-AE46-5AD12B0DF405}"/>
              </a:ext>
            </a:extLst>
          </p:cNvPr>
          <p:cNvSpPr txBox="1"/>
          <p:nvPr/>
        </p:nvSpPr>
        <p:spPr>
          <a:xfrm>
            <a:off x="838200" y="6098506"/>
            <a:ext cx="1098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Basiri</a:t>
            </a:r>
            <a:r>
              <a:rPr lang="en-US" sz="1100" dirty="0"/>
              <a:t>, Mohammad Ehsan, et al. "ABCDM: An Attention-based Bidirectional CNN-RNN Deep Model for Sentiment Analysis." Expert Systems with Applications 149 (2020): 113240.</a:t>
            </a:r>
          </a:p>
        </p:txBody>
      </p:sp>
    </p:spTree>
    <p:extLst>
      <p:ext uri="{BB962C8B-B14F-4D97-AF65-F5344CB8AC3E}">
        <p14:creationId xmlns:p14="http://schemas.microsoft.com/office/powerpoint/2010/main" val="340191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9F79-384F-58E1-A072-B1AD78A7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in the Age of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6A52-2929-E60F-316B-C2518A7F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36"/>
            <a:ext cx="11204788" cy="4663464"/>
          </a:xfrm>
        </p:spPr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Initial sentiment classification models may have limitations from being trained in a specific, closed environment; LLM’s may not have this limitation</a:t>
            </a:r>
          </a:p>
          <a:p>
            <a:r>
              <a:rPr lang="en-US" dirty="0"/>
              <a:t>Proposed Solutions</a:t>
            </a:r>
          </a:p>
          <a:p>
            <a:pPr lvl="1"/>
            <a:r>
              <a:rPr lang="en-US" dirty="0"/>
              <a:t>Compare classification from GPT-3.5, GPT-4, and Llama 2 against traditional transfer learning models like </a:t>
            </a:r>
            <a:r>
              <a:rPr lang="en-US" dirty="0" err="1"/>
              <a:t>SiEBERT</a:t>
            </a:r>
            <a:r>
              <a:rPr lang="en-US" dirty="0"/>
              <a:t> and fine-tuned </a:t>
            </a:r>
            <a:r>
              <a:rPr lang="en-US" dirty="0" err="1"/>
              <a:t>RoBERTa</a:t>
            </a:r>
            <a:endParaRPr lang="en-US" dirty="0"/>
          </a:p>
          <a:p>
            <a:pPr lvl="1"/>
            <a:r>
              <a:rPr lang="en-US" dirty="0"/>
              <a:t>The LLMs were able to perform similarly to </a:t>
            </a:r>
            <a:r>
              <a:rPr lang="en-US" dirty="0" err="1"/>
              <a:t>SiEBERT</a:t>
            </a:r>
            <a:r>
              <a:rPr lang="en-US" dirty="0"/>
              <a:t> and fine-tuned </a:t>
            </a:r>
            <a:r>
              <a:rPr lang="en-US" dirty="0" err="1"/>
              <a:t>RoBERTa</a:t>
            </a:r>
            <a:r>
              <a:rPr lang="en-US" dirty="0"/>
              <a:t>, showing that they are a viable alternative for sentiment classification</a:t>
            </a:r>
          </a:p>
          <a:p>
            <a:r>
              <a:rPr lang="en-US" dirty="0"/>
              <a:t>Relevance / Adaptability</a:t>
            </a:r>
          </a:p>
          <a:p>
            <a:pPr lvl="1"/>
            <a:r>
              <a:rPr lang="en-US" dirty="0"/>
              <a:t>GPT-4 and Llama 2 were considered as a supplement to the project in case there was a need to simplify the process of adapting the model to new types of text data by leveraging the pre-trained capabilities of these models. </a:t>
            </a:r>
          </a:p>
          <a:p>
            <a:pPr lvl="1"/>
            <a:r>
              <a:rPr lang="en-US" dirty="0"/>
              <a:t>The paper stressed the importance of preprocessing to handle text complexity and structured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2A228-DF7A-8EEA-1565-FCF293CD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1CBA-4892-A140-A01E-A83B9C8F6E3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BC046-62E1-6F17-ABD1-55EB20141CB8}"/>
              </a:ext>
            </a:extLst>
          </p:cNvPr>
          <p:cNvSpPr txBox="1"/>
          <p:nvPr/>
        </p:nvSpPr>
        <p:spPr>
          <a:xfrm>
            <a:off x="838200" y="6098506"/>
            <a:ext cx="1098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Krugmann</a:t>
            </a:r>
            <a:r>
              <a:rPr lang="en-US" sz="1100" dirty="0"/>
              <a:t>, Jan Ole, and Jochen Hartmann. "Sentiment Analysis in the Age of Generative AI." Customer Needs and Solutions (2024): 1-19. doi:10.1007/s40547-024-00143-4.</a:t>
            </a:r>
          </a:p>
        </p:txBody>
      </p:sp>
    </p:spTree>
    <p:extLst>
      <p:ext uri="{BB962C8B-B14F-4D97-AF65-F5344CB8AC3E}">
        <p14:creationId xmlns:p14="http://schemas.microsoft.com/office/powerpoint/2010/main" val="3943509085"/>
      </p:ext>
    </p:extLst>
  </p:cSld>
  <p:clrMapOvr>
    <a:masterClrMapping/>
  </p:clrMapOvr>
</p:sld>
</file>

<file path=ppt/theme/theme1.xml><?xml version="1.0" encoding="utf-8"?>
<a:theme xmlns:a="http://schemas.openxmlformats.org/drawingml/2006/main" name="UChica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hicago_AppliedDataScience_LecturePowerpointTemplate.pptx" id="{86E9C6BD-C8CB-4E24-AC30-CD483DF0EE26}" vid="{AB4A197C-9437-49B6-AE83-70FDDE591E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2223</TotalTime>
  <Words>1927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</vt:lpstr>
      <vt:lpstr>UChicago</vt:lpstr>
      <vt:lpstr>PowerPoint Presentation</vt:lpstr>
      <vt:lpstr>Table of Contents</vt:lpstr>
      <vt:lpstr>Introduction</vt:lpstr>
      <vt:lpstr>Background &amp; Problem Statement</vt:lpstr>
      <vt:lpstr>Objectives</vt:lpstr>
      <vt:lpstr>Literature Review</vt:lpstr>
      <vt:lpstr>Sentiment Analysis in Twitter Using Machine Learning Techniques</vt:lpstr>
      <vt:lpstr>ABCDM: An Attention-based Bidirectional CNN-RNN Deep Model for Sentiment Analysis</vt:lpstr>
      <vt:lpstr>Sentiment Analysis in the Age of Generative AI</vt:lpstr>
      <vt:lpstr>Methods</vt:lpstr>
      <vt:lpstr>Results</vt:lpstr>
      <vt:lpstr>References</vt:lpstr>
      <vt:lpstr>Dataset &amp; Related Paper</vt:lpstr>
      <vt:lpstr>Literature Review</vt:lpstr>
      <vt:lpstr>Literature Review (Cont.)</vt:lpstr>
      <vt:lpstr>Literature Review (Cont.)</vt:lpstr>
      <vt:lpstr>Literature Review (Cont.)</vt:lpstr>
      <vt:lpstr>Literature Review (Cont.)</vt:lpstr>
      <vt:lpstr>Literature Review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jclancy@uchicago.edu</dc:creator>
  <cp:lastModifiedBy>Jeffrey Clancy</cp:lastModifiedBy>
  <cp:revision>216</cp:revision>
  <dcterms:created xsi:type="dcterms:W3CDTF">2019-01-18T20:37:24Z</dcterms:created>
  <dcterms:modified xsi:type="dcterms:W3CDTF">2024-08-09T11:39:15Z</dcterms:modified>
</cp:coreProperties>
</file>