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1"/>
  </p:sldMasterIdLst>
  <p:notesMasterIdLst>
    <p:notesMasterId r:id="rId9"/>
  </p:notesMasterIdLst>
  <p:sldIdLst>
    <p:sldId id="939" r:id="rId2"/>
    <p:sldId id="940" r:id="rId3"/>
    <p:sldId id="941" r:id="rId4"/>
    <p:sldId id="942" r:id="rId5"/>
    <p:sldId id="943" r:id="rId6"/>
    <p:sldId id="944" r:id="rId7"/>
    <p:sldId id="94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7396"/>
    <a:srgbClr val="D6D6CE"/>
    <a:srgbClr val="76767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0BE4E4-274E-4A4B-AD8A-B802DD6B7DE2}" v="3" dt="2024-08-09T10:20:45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4558"/>
  </p:normalViewPr>
  <p:slideViewPr>
    <p:cSldViewPr snapToGrid="0" snapToObjects="1" showGuides="1">
      <p:cViewPr varScale="1">
        <p:scale>
          <a:sx n="75" d="100"/>
          <a:sy n="75" d="100"/>
        </p:scale>
        <p:origin x="66" y="1710"/>
      </p:cViewPr>
      <p:guideLst>
        <p:guide orient="horz" pos="2160"/>
        <p:guide pos="3816"/>
      </p:guideLst>
    </p:cSldViewPr>
  </p:slideViewPr>
  <p:notesTextViewPr>
    <p:cViewPr>
      <p:scale>
        <a:sx n="55" d="100"/>
        <a:sy n="5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Clancy" userId="f6cde4da990fc34a" providerId="LiveId" clId="{F50BE4E4-274E-4A4B-AD8A-B802DD6B7DE2}"/>
    <pc:docChg chg="addSld delSld modSld">
      <pc:chgData name="Jeffrey Clancy" userId="f6cde4da990fc34a" providerId="LiveId" clId="{F50BE4E4-274E-4A4B-AD8A-B802DD6B7DE2}" dt="2024-08-09T10:20:39.425" v="280" actId="1076"/>
      <pc:docMkLst>
        <pc:docMk/>
      </pc:docMkLst>
      <pc:sldChg chg="modSp mod">
        <pc:chgData name="Jeffrey Clancy" userId="f6cde4da990fc34a" providerId="LiveId" clId="{F50BE4E4-274E-4A4B-AD8A-B802DD6B7DE2}" dt="2024-08-09T10:20:39.425" v="280" actId="1076"/>
        <pc:sldMkLst>
          <pc:docMk/>
          <pc:sldMk cId="366983556" sldId="939"/>
        </pc:sldMkLst>
        <pc:spChg chg="mod">
          <ac:chgData name="Jeffrey Clancy" userId="f6cde4da990fc34a" providerId="LiveId" clId="{F50BE4E4-274E-4A4B-AD8A-B802DD6B7DE2}" dt="2024-08-09T10:15:31.647" v="35" actId="20577"/>
          <ac:spMkLst>
            <pc:docMk/>
            <pc:sldMk cId="366983556" sldId="939"/>
            <ac:spMk id="3" creationId="{4EE89C89-777F-7041-8A97-0E30E8C96679}"/>
          </ac:spMkLst>
        </pc:spChg>
        <pc:spChg chg="mod">
          <ac:chgData name="Jeffrey Clancy" userId="f6cde4da990fc34a" providerId="LiveId" clId="{F50BE4E4-274E-4A4B-AD8A-B802DD6B7DE2}" dt="2024-08-09T10:20:39.425" v="280" actId="1076"/>
          <ac:spMkLst>
            <pc:docMk/>
            <pc:sldMk cId="366983556" sldId="939"/>
            <ac:spMk id="4" creationId="{6E05EA78-0EF3-D340-950A-92657C70A162}"/>
          </ac:spMkLst>
        </pc:spChg>
      </pc:sldChg>
      <pc:sldChg chg="modSp new mod">
        <pc:chgData name="Jeffrey Clancy" userId="f6cde4da990fc34a" providerId="LiveId" clId="{F50BE4E4-274E-4A4B-AD8A-B802DD6B7DE2}" dt="2024-08-09T10:18:32.632" v="152" actId="20577"/>
        <pc:sldMkLst>
          <pc:docMk/>
          <pc:sldMk cId="1050130796" sldId="940"/>
        </pc:sldMkLst>
        <pc:spChg chg="mod">
          <ac:chgData name="Jeffrey Clancy" userId="f6cde4da990fc34a" providerId="LiveId" clId="{F50BE4E4-274E-4A4B-AD8A-B802DD6B7DE2}" dt="2024-08-09T10:18:32.632" v="152" actId="20577"/>
          <ac:spMkLst>
            <pc:docMk/>
            <pc:sldMk cId="1050130796" sldId="940"/>
            <ac:spMk id="2" creationId="{3909E432-DB1E-EAFD-2BF7-03D2B232E536}"/>
          </ac:spMkLst>
        </pc:spChg>
        <pc:spChg chg="mod">
          <ac:chgData name="Jeffrey Clancy" userId="f6cde4da990fc34a" providerId="LiveId" clId="{F50BE4E4-274E-4A4B-AD8A-B802DD6B7DE2}" dt="2024-08-09T10:16:38.328" v="133" actId="20577"/>
          <ac:spMkLst>
            <pc:docMk/>
            <pc:sldMk cId="1050130796" sldId="940"/>
            <ac:spMk id="3" creationId="{C37BC5D3-7612-2436-AB3D-BF09876A2577}"/>
          </ac:spMkLst>
        </pc:spChg>
      </pc:sldChg>
      <pc:sldChg chg="new del">
        <pc:chgData name="Jeffrey Clancy" userId="f6cde4da990fc34a" providerId="LiveId" clId="{F50BE4E4-274E-4A4B-AD8A-B802DD6B7DE2}" dt="2024-08-09T10:16:23.935" v="75" actId="2696"/>
        <pc:sldMkLst>
          <pc:docMk/>
          <pc:sldMk cId="1777543385" sldId="940"/>
        </pc:sldMkLst>
      </pc:sldChg>
      <pc:sldChg chg="modSp new mod">
        <pc:chgData name="Jeffrey Clancy" userId="f6cde4da990fc34a" providerId="LiveId" clId="{F50BE4E4-274E-4A4B-AD8A-B802DD6B7DE2}" dt="2024-08-09T10:18:49.039" v="166" actId="20577"/>
        <pc:sldMkLst>
          <pc:docMk/>
          <pc:sldMk cId="2576410289" sldId="941"/>
        </pc:sldMkLst>
        <pc:spChg chg="mod">
          <ac:chgData name="Jeffrey Clancy" userId="f6cde4da990fc34a" providerId="LiveId" clId="{F50BE4E4-274E-4A4B-AD8A-B802DD6B7DE2}" dt="2024-08-09T10:18:49.039" v="166" actId="20577"/>
          <ac:spMkLst>
            <pc:docMk/>
            <pc:sldMk cId="2576410289" sldId="941"/>
            <ac:spMk id="3" creationId="{ECBB390B-E4F0-FD8A-9E92-4A79A69EE985}"/>
          </ac:spMkLst>
        </pc:spChg>
      </pc:sldChg>
      <pc:sldChg chg="modSp add del mod">
        <pc:chgData name="Jeffrey Clancy" userId="f6cde4da990fc34a" providerId="LiveId" clId="{F50BE4E4-274E-4A4B-AD8A-B802DD6B7DE2}" dt="2024-08-09T10:18:37.117" v="153" actId="2696"/>
        <pc:sldMkLst>
          <pc:docMk/>
          <pc:sldMk cId="4291810961" sldId="941"/>
        </pc:sldMkLst>
        <pc:spChg chg="mod">
          <ac:chgData name="Jeffrey Clancy" userId="f6cde4da990fc34a" providerId="LiveId" clId="{F50BE4E4-274E-4A4B-AD8A-B802DD6B7DE2}" dt="2024-08-09T10:17:50.204" v="135" actId="113"/>
          <ac:spMkLst>
            <pc:docMk/>
            <pc:sldMk cId="4291810961" sldId="941"/>
            <ac:spMk id="3" creationId="{C37BC5D3-7612-2436-AB3D-BF09876A2577}"/>
          </ac:spMkLst>
        </pc:spChg>
      </pc:sldChg>
      <pc:sldChg chg="modSp add mod">
        <pc:chgData name="Jeffrey Clancy" userId="f6cde4da990fc34a" providerId="LiveId" clId="{F50BE4E4-274E-4A4B-AD8A-B802DD6B7DE2}" dt="2024-08-09T10:18:57.406" v="184" actId="20577"/>
        <pc:sldMkLst>
          <pc:docMk/>
          <pc:sldMk cId="4132137573" sldId="942"/>
        </pc:sldMkLst>
        <pc:spChg chg="mod">
          <ac:chgData name="Jeffrey Clancy" userId="f6cde4da990fc34a" providerId="LiveId" clId="{F50BE4E4-274E-4A4B-AD8A-B802DD6B7DE2}" dt="2024-08-09T10:18:57.406" v="184" actId="20577"/>
          <ac:spMkLst>
            <pc:docMk/>
            <pc:sldMk cId="4132137573" sldId="942"/>
            <ac:spMk id="3" creationId="{ECBB390B-E4F0-FD8A-9E92-4A79A69EE985}"/>
          </ac:spMkLst>
        </pc:spChg>
      </pc:sldChg>
      <pc:sldChg chg="modSp add mod">
        <pc:chgData name="Jeffrey Clancy" userId="f6cde4da990fc34a" providerId="LiveId" clId="{F50BE4E4-274E-4A4B-AD8A-B802DD6B7DE2}" dt="2024-08-09T10:19:04.613" v="194" actId="20577"/>
        <pc:sldMkLst>
          <pc:docMk/>
          <pc:sldMk cId="2080636245" sldId="943"/>
        </pc:sldMkLst>
        <pc:spChg chg="mod">
          <ac:chgData name="Jeffrey Clancy" userId="f6cde4da990fc34a" providerId="LiveId" clId="{F50BE4E4-274E-4A4B-AD8A-B802DD6B7DE2}" dt="2024-08-09T10:19:04.613" v="194" actId="20577"/>
          <ac:spMkLst>
            <pc:docMk/>
            <pc:sldMk cId="2080636245" sldId="943"/>
            <ac:spMk id="3" creationId="{ECBB390B-E4F0-FD8A-9E92-4A79A69EE985}"/>
          </ac:spMkLst>
        </pc:spChg>
      </pc:sldChg>
      <pc:sldChg chg="modSp add mod">
        <pc:chgData name="Jeffrey Clancy" userId="f6cde4da990fc34a" providerId="LiveId" clId="{F50BE4E4-274E-4A4B-AD8A-B802DD6B7DE2}" dt="2024-08-09T10:19:10" v="202" actId="20577"/>
        <pc:sldMkLst>
          <pc:docMk/>
          <pc:sldMk cId="2481569639" sldId="944"/>
        </pc:sldMkLst>
        <pc:spChg chg="mod">
          <ac:chgData name="Jeffrey Clancy" userId="f6cde4da990fc34a" providerId="LiveId" clId="{F50BE4E4-274E-4A4B-AD8A-B802DD6B7DE2}" dt="2024-08-09T10:19:10" v="202" actId="20577"/>
          <ac:spMkLst>
            <pc:docMk/>
            <pc:sldMk cId="2481569639" sldId="944"/>
            <ac:spMk id="3" creationId="{ECBB390B-E4F0-FD8A-9E92-4A79A69EE985}"/>
          </ac:spMkLst>
        </pc:spChg>
      </pc:sldChg>
      <pc:sldChg chg="modSp add mod">
        <pc:chgData name="Jeffrey Clancy" userId="f6cde4da990fc34a" providerId="LiveId" clId="{F50BE4E4-274E-4A4B-AD8A-B802DD6B7DE2}" dt="2024-08-09T10:19:17.050" v="215" actId="20577"/>
        <pc:sldMkLst>
          <pc:docMk/>
          <pc:sldMk cId="1846824499" sldId="945"/>
        </pc:sldMkLst>
        <pc:spChg chg="mod">
          <ac:chgData name="Jeffrey Clancy" userId="f6cde4da990fc34a" providerId="LiveId" clId="{F50BE4E4-274E-4A4B-AD8A-B802DD6B7DE2}" dt="2024-08-09T10:19:17.050" v="215" actId="20577"/>
          <ac:spMkLst>
            <pc:docMk/>
            <pc:sldMk cId="1846824499" sldId="945"/>
            <ac:spMk id="3" creationId="{ECBB390B-E4F0-FD8A-9E92-4A79A69EE985}"/>
          </ac:spMkLst>
        </pc:spChg>
      </pc:sldChg>
    </pc:docChg>
  </pc:docChgLst>
  <pc:docChgLst>
    <pc:chgData name="Jeffrey Clancy" userId="f6cde4da990fc34a" providerId="LiveId" clId="{236E3B80-723B-4895-887F-12C901861E83}"/>
    <pc:docChg chg="delSld modSld">
      <pc:chgData name="Jeffrey Clancy" userId="f6cde4da990fc34a" providerId="LiveId" clId="{236E3B80-723B-4895-887F-12C901861E83}" dt="2024-04-13T14:06:40.641" v="33" actId="20577"/>
      <pc:docMkLst>
        <pc:docMk/>
      </pc:docMkLst>
      <pc:sldChg chg="modSp mod">
        <pc:chgData name="Jeffrey Clancy" userId="f6cde4da990fc34a" providerId="LiveId" clId="{236E3B80-723B-4895-887F-12C901861E83}" dt="2024-04-13T14:06:40.641" v="33" actId="20577"/>
        <pc:sldMkLst>
          <pc:docMk/>
          <pc:sldMk cId="366983556" sldId="939"/>
        </pc:sldMkLst>
        <pc:spChg chg="mod">
          <ac:chgData name="Jeffrey Clancy" userId="f6cde4da990fc34a" providerId="LiveId" clId="{236E3B80-723B-4895-887F-12C901861E83}" dt="2024-04-13T14:06:32.904" v="23" actId="20577"/>
          <ac:spMkLst>
            <pc:docMk/>
            <pc:sldMk cId="366983556" sldId="939"/>
            <ac:spMk id="3" creationId="{4EE89C89-777F-7041-8A97-0E30E8C96679}"/>
          </ac:spMkLst>
        </pc:spChg>
        <pc:spChg chg="mod">
          <ac:chgData name="Jeffrey Clancy" userId="f6cde4da990fc34a" providerId="LiveId" clId="{236E3B80-723B-4895-887F-12C901861E83}" dt="2024-04-13T14:06:40.641" v="33" actId="20577"/>
          <ac:spMkLst>
            <pc:docMk/>
            <pc:sldMk cId="366983556" sldId="939"/>
            <ac:spMk id="4" creationId="{6E05EA78-0EF3-D340-950A-92657C70A162}"/>
          </ac:spMkLst>
        </pc:spChg>
      </pc:sldChg>
      <pc:sldChg chg="del">
        <pc:chgData name="Jeffrey Clancy" userId="f6cde4da990fc34a" providerId="LiveId" clId="{236E3B80-723B-4895-887F-12C901861E83}" dt="2024-04-13T14:03:52.434" v="0" actId="2696"/>
        <pc:sldMkLst>
          <pc:docMk/>
          <pc:sldMk cId="285160928" sldId="940"/>
        </pc:sldMkLst>
      </pc:sldChg>
      <pc:sldChg chg="del">
        <pc:chgData name="Jeffrey Clancy" userId="f6cde4da990fc34a" providerId="LiveId" clId="{236E3B80-723B-4895-887F-12C901861E83}" dt="2024-04-13T14:03:52.434" v="0" actId="2696"/>
        <pc:sldMkLst>
          <pc:docMk/>
          <pc:sldMk cId="1808381306" sldId="941"/>
        </pc:sldMkLst>
      </pc:sldChg>
      <pc:sldChg chg="del">
        <pc:chgData name="Jeffrey Clancy" userId="f6cde4da990fc34a" providerId="LiveId" clId="{236E3B80-723B-4895-887F-12C901861E83}" dt="2024-04-13T14:03:52.434" v="0" actId="2696"/>
        <pc:sldMkLst>
          <pc:docMk/>
          <pc:sldMk cId="2285947350" sldId="942"/>
        </pc:sldMkLst>
      </pc:sldChg>
      <pc:sldChg chg="del">
        <pc:chgData name="Jeffrey Clancy" userId="f6cde4da990fc34a" providerId="LiveId" clId="{236E3B80-723B-4895-887F-12C901861E83}" dt="2024-04-13T14:03:52.434" v="0" actId="2696"/>
        <pc:sldMkLst>
          <pc:docMk/>
          <pc:sldMk cId="3447510950" sldId="943"/>
        </pc:sldMkLst>
      </pc:sldChg>
      <pc:sldChg chg="del">
        <pc:chgData name="Jeffrey Clancy" userId="f6cde4da990fc34a" providerId="LiveId" clId="{236E3B80-723B-4895-887F-12C901861E83}" dt="2024-04-13T14:03:52.434" v="0" actId="2696"/>
        <pc:sldMkLst>
          <pc:docMk/>
          <pc:sldMk cId="3893458966" sldId="944"/>
        </pc:sldMkLst>
      </pc:sldChg>
      <pc:sldChg chg="del">
        <pc:chgData name="Jeffrey Clancy" userId="f6cde4da990fc34a" providerId="LiveId" clId="{236E3B80-723B-4895-887F-12C901861E83}" dt="2024-04-13T14:03:52.434" v="0" actId="2696"/>
        <pc:sldMkLst>
          <pc:docMk/>
          <pc:sldMk cId="4127713994" sldId="945"/>
        </pc:sldMkLst>
      </pc:sldChg>
      <pc:sldChg chg="del">
        <pc:chgData name="Jeffrey Clancy" userId="f6cde4da990fc34a" providerId="LiveId" clId="{236E3B80-723B-4895-887F-12C901861E83}" dt="2024-04-13T14:03:52.434" v="0" actId="2696"/>
        <pc:sldMkLst>
          <pc:docMk/>
          <pc:sldMk cId="185516781" sldId="946"/>
        </pc:sldMkLst>
      </pc:sldChg>
      <pc:sldChg chg="del">
        <pc:chgData name="Jeffrey Clancy" userId="f6cde4da990fc34a" providerId="LiveId" clId="{236E3B80-723B-4895-887F-12C901861E83}" dt="2024-04-13T14:03:52.434" v="0" actId="2696"/>
        <pc:sldMkLst>
          <pc:docMk/>
          <pc:sldMk cId="1940064475" sldId="947"/>
        </pc:sldMkLst>
      </pc:sldChg>
      <pc:sldChg chg="del">
        <pc:chgData name="Jeffrey Clancy" userId="f6cde4da990fc34a" providerId="LiveId" clId="{236E3B80-723B-4895-887F-12C901861E83}" dt="2024-04-13T14:03:52.434" v="0" actId="2696"/>
        <pc:sldMkLst>
          <pc:docMk/>
          <pc:sldMk cId="29383701" sldId="948"/>
        </pc:sldMkLst>
      </pc:sldChg>
      <pc:sldChg chg="del">
        <pc:chgData name="Jeffrey Clancy" userId="f6cde4da990fc34a" providerId="LiveId" clId="{236E3B80-723B-4895-887F-12C901861E83}" dt="2024-04-13T14:03:52.434" v="0" actId="2696"/>
        <pc:sldMkLst>
          <pc:docMk/>
          <pc:sldMk cId="1020493691" sldId="949"/>
        </pc:sldMkLst>
      </pc:sldChg>
      <pc:sldChg chg="del">
        <pc:chgData name="Jeffrey Clancy" userId="f6cde4da990fc34a" providerId="LiveId" clId="{236E3B80-723B-4895-887F-12C901861E83}" dt="2024-04-13T14:03:52.434" v="0" actId="2696"/>
        <pc:sldMkLst>
          <pc:docMk/>
          <pc:sldMk cId="3064001655" sldId="950"/>
        </pc:sldMkLst>
      </pc:sldChg>
      <pc:sldChg chg="del">
        <pc:chgData name="Jeffrey Clancy" userId="f6cde4da990fc34a" providerId="LiveId" clId="{236E3B80-723B-4895-887F-12C901861E83}" dt="2024-04-13T14:03:52.434" v="0" actId="2696"/>
        <pc:sldMkLst>
          <pc:docMk/>
          <pc:sldMk cId="1947732007" sldId="952"/>
        </pc:sldMkLst>
      </pc:sldChg>
      <pc:sldChg chg="del">
        <pc:chgData name="Jeffrey Clancy" userId="f6cde4da990fc34a" providerId="LiveId" clId="{236E3B80-723B-4895-887F-12C901861E83}" dt="2024-04-13T14:03:52.434" v="0" actId="2696"/>
        <pc:sldMkLst>
          <pc:docMk/>
          <pc:sldMk cId="4161041188" sldId="953"/>
        </pc:sldMkLst>
      </pc:sldChg>
      <pc:sldChg chg="del">
        <pc:chgData name="Jeffrey Clancy" userId="f6cde4da990fc34a" providerId="LiveId" clId="{236E3B80-723B-4895-887F-12C901861E83}" dt="2024-04-13T14:03:52.434" v="0" actId="2696"/>
        <pc:sldMkLst>
          <pc:docMk/>
          <pc:sldMk cId="1742429217" sldId="954"/>
        </pc:sldMkLst>
      </pc:sldChg>
      <pc:sldChg chg="del">
        <pc:chgData name="Jeffrey Clancy" userId="f6cde4da990fc34a" providerId="LiveId" clId="{236E3B80-723B-4895-887F-12C901861E83}" dt="2024-04-13T14:03:52.434" v="0" actId="2696"/>
        <pc:sldMkLst>
          <pc:docMk/>
          <pc:sldMk cId="1875457324" sldId="955"/>
        </pc:sldMkLst>
      </pc:sldChg>
      <pc:sldChg chg="del">
        <pc:chgData name="Jeffrey Clancy" userId="f6cde4da990fc34a" providerId="LiveId" clId="{236E3B80-723B-4895-887F-12C901861E83}" dt="2024-04-13T14:03:52.434" v="0" actId="2696"/>
        <pc:sldMkLst>
          <pc:docMk/>
          <pc:sldMk cId="2105575254" sldId="957"/>
        </pc:sldMkLst>
      </pc:sldChg>
      <pc:sldChg chg="del">
        <pc:chgData name="Jeffrey Clancy" userId="f6cde4da990fc34a" providerId="LiveId" clId="{236E3B80-723B-4895-887F-12C901861E83}" dt="2024-04-13T14:03:52.434" v="0" actId="2696"/>
        <pc:sldMkLst>
          <pc:docMk/>
          <pc:sldMk cId="271673779" sldId="958"/>
        </pc:sldMkLst>
      </pc:sldChg>
      <pc:sldChg chg="del">
        <pc:chgData name="Jeffrey Clancy" userId="f6cde4da990fc34a" providerId="LiveId" clId="{236E3B80-723B-4895-887F-12C901861E83}" dt="2024-04-13T14:03:52.434" v="0" actId="2696"/>
        <pc:sldMkLst>
          <pc:docMk/>
          <pc:sldMk cId="2968361026" sldId="959"/>
        </pc:sldMkLst>
      </pc:sldChg>
      <pc:sldChg chg="del">
        <pc:chgData name="Jeffrey Clancy" userId="f6cde4da990fc34a" providerId="LiveId" clId="{236E3B80-723B-4895-887F-12C901861E83}" dt="2024-04-13T14:03:52.434" v="0" actId="2696"/>
        <pc:sldMkLst>
          <pc:docMk/>
          <pc:sldMk cId="4032474787" sldId="960"/>
        </pc:sldMkLst>
      </pc:sldChg>
      <pc:sldChg chg="del">
        <pc:chgData name="Jeffrey Clancy" userId="f6cde4da990fc34a" providerId="LiveId" clId="{236E3B80-723B-4895-887F-12C901861E83}" dt="2024-04-13T14:03:52.434" v="0" actId="2696"/>
        <pc:sldMkLst>
          <pc:docMk/>
          <pc:sldMk cId="3820964121" sldId="961"/>
        </pc:sldMkLst>
      </pc:sldChg>
      <pc:sldChg chg="del">
        <pc:chgData name="Jeffrey Clancy" userId="f6cde4da990fc34a" providerId="LiveId" clId="{236E3B80-723B-4895-887F-12C901861E83}" dt="2024-04-13T14:03:52.434" v="0" actId="2696"/>
        <pc:sldMkLst>
          <pc:docMk/>
          <pc:sldMk cId="2894410684" sldId="962"/>
        </pc:sldMkLst>
      </pc:sldChg>
      <pc:sldMasterChg chg="delSldLayout">
        <pc:chgData name="Jeffrey Clancy" userId="f6cde4da990fc34a" providerId="LiveId" clId="{236E3B80-723B-4895-887F-12C901861E83}" dt="2024-04-13T14:03:52.434" v="0" actId="2696"/>
        <pc:sldMasterMkLst>
          <pc:docMk/>
          <pc:sldMasterMk cId="601946314" sldId="2147483683"/>
        </pc:sldMasterMkLst>
        <pc:sldLayoutChg chg="del">
          <pc:chgData name="Jeffrey Clancy" userId="f6cde4da990fc34a" providerId="LiveId" clId="{236E3B80-723B-4895-887F-12C901861E83}" dt="2024-04-13T14:03:52.434" v="0" actId="2696"/>
          <pc:sldLayoutMkLst>
            <pc:docMk/>
            <pc:sldMasterMk cId="601946314" sldId="2147483683"/>
            <pc:sldLayoutMk cId="3488060816" sldId="214748369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C404-CDA9-4845-B42A-2FC66BD024A1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058B3-987A-6A45-B91C-84067A2BE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9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rey Phoen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B5DAE276-DC3F-7F4D-8C26-D2C187FF2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rcRect/>
          <a:stretch/>
        </p:blipFill>
        <p:spPr>
          <a:xfrm>
            <a:off x="8307457" y="750290"/>
            <a:ext cx="5773549" cy="505185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9CD9831-3B3C-754B-A7A8-952190E4C5A3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914400" y="1201106"/>
            <a:ext cx="5583936" cy="2387600"/>
          </a:xfrm>
        </p:spPr>
        <p:txBody>
          <a:bodyPr anchor="b">
            <a:normAutofit/>
          </a:bodyPr>
          <a:lstStyle>
            <a:lvl1pPr algn="l">
              <a:defRPr sz="4800" b="0" i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053998-B21C-2143-A93B-FEA89D63FCCC}"/>
              </a:ext>
            </a:extLst>
          </p:cNvPr>
          <p:cNvSpPr/>
          <p:nvPr userDrawn="1"/>
        </p:nvSpPr>
        <p:spPr>
          <a:xfrm>
            <a:off x="0" y="6400222"/>
            <a:ext cx="12192000" cy="46634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Helvetica" pitchFamily="2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8463C2-D23C-D848-9189-3E0C7F383ABD}"/>
              </a:ext>
            </a:extLst>
          </p:cNvPr>
          <p:cNvCxnSpPr>
            <a:cxnSpLocks/>
          </p:cNvCxnSpPr>
          <p:nvPr userDrawn="1"/>
        </p:nvCxnSpPr>
        <p:spPr>
          <a:xfrm>
            <a:off x="0" y="6395648"/>
            <a:ext cx="12192000" cy="0"/>
          </a:xfrm>
          <a:prstGeom prst="line">
            <a:avLst/>
          </a:prstGeom>
          <a:ln w="6350">
            <a:solidFill>
              <a:srgbClr val="D6D6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16BDA11F-C7EA-8E41-AB78-A68AE2718AE7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950579" y="3680781"/>
            <a:ext cx="5551823" cy="623598"/>
          </a:xfrm>
        </p:spPr>
        <p:txBody>
          <a:bodyPr>
            <a:normAutofit/>
          </a:bodyPr>
          <a:lstStyle>
            <a:lvl1pPr marL="0" indent="0" algn="l">
              <a:buNone/>
              <a:defRPr sz="1800" b="0" i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C4D26A-BBA1-B2EC-134F-E0669B7BA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6713" y="6401337"/>
            <a:ext cx="2844942" cy="47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3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sz="16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7DFC1CBA-4892-A140-A01E-A83B9C8F6E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78B395A-ABD1-784B-A94A-7A6283C5448E}"/>
              </a:ext>
            </a:extLst>
          </p:cNvPr>
          <p:cNvSpPr/>
          <p:nvPr/>
        </p:nvSpPr>
        <p:spPr>
          <a:xfrm>
            <a:off x="0" y="3"/>
            <a:ext cx="12192000" cy="6865237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Helvetica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968566"/>
            <a:ext cx="10515600" cy="925510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359716"/>
            <a:ext cx="10515600" cy="2581861"/>
          </a:xfrm>
        </p:spPr>
        <p:txBody>
          <a:bodyPr anchor="b">
            <a:normAutofit/>
          </a:bodyPr>
          <a:lstStyle>
            <a:lvl1pPr>
              <a:defRPr sz="4000" b="0" i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7DFC1CBA-4892-A140-A01E-A83B9C8F6E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4CFDE2-E6EB-A345-957E-50A4ECD423D1}"/>
              </a:ext>
            </a:extLst>
          </p:cNvPr>
          <p:cNvSpPr/>
          <p:nvPr userDrawn="1"/>
        </p:nvSpPr>
        <p:spPr>
          <a:xfrm>
            <a:off x="0" y="6400222"/>
            <a:ext cx="12192000" cy="46634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Helvetica" pitchFamily="2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BD39B1C-C9BE-9F4C-88E3-EF2E97B7E504}"/>
              </a:ext>
            </a:extLst>
          </p:cNvPr>
          <p:cNvCxnSpPr>
            <a:cxnSpLocks/>
          </p:cNvCxnSpPr>
          <p:nvPr userDrawn="1"/>
        </p:nvCxnSpPr>
        <p:spPr>
          <a:xfrm>
            <a:off x="0" y="6395648"/>
            <a:ext cx="12192000" cy="0"/>
          </a:xfrm>
          <a:prstGeom prst="line">
            <a:avLst/>
          </a:prstGeom>
          <a:ln w="6350">
            <a:solidFill>
              <a:srgbClr val="D6D6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853C0E5-BAE9-8B41-90FD-2C57873CF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8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9427464" y="0"/>
            <a:ext cx="3836416" cy="33568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266DED-8726-520F-5B18-A63F98742D2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536713" y="6401337"/>
            <a:ext cx="2844942" cy="47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7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 b="0" i="0"/>
            </a:lvl1pPr>
            <a:lvl2pPr>
              <a:defRPr sz="2000" b="0" i="0"/>
            </a:lvl2pPr>
            <a:lvl3pPr>
              <a:defRPr sz="1800" b="0" i="0"/>
            </a:lvl3pPr>
            <a:lvl4pPr>
              <a:defRPr sz="1600" b="0" i="0"/>
            </a:lvl4pPr>
            <a:lvl5pPr>
              <a:defRPr sz="14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 b="0" i="0"/>
            </a:lvl1pPr>
            <a:lvl2pPr>
              <a:defRPr sz="2000" b="0" i="0"/>
            </a:lvl2pPr>
            <a:lvl3pPr>
              <a:defRPr sz="1800" b="0" i="0"/>
            </a:lvl3pPr>
            <a:lvl4pPr>
              <a:defRPr sz="1600" b="0" i="0"/>
            </a:lvl4pPr>
            <a:lvl5pPr>
              <a:defRPr sz="14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7DFC1CBA-4892-A140-A01E-A83B9C8F6E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"/>
            <a:ext cx="10515600" cy="1325563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="0" i="0">
                <a:solidFill>
                  <a:srgbClr val="8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8"/>
            <a:ext cx="5157787" cy="3400425"/>
          </a:xfrm>
        </p:spPr>
        <p:txBody>
          <a:bodyPr/>
          <a:lstStyle>
            <a:lvl1pPr>
              <a:defRPr sz="2400" b="0" i="0"/>
            </a:lvl1pPr>
            <a:lvl2pPr>
              <a:defRPr sz="2000" b="0" i="0"/>
            </a:lvl2pPr>
            <a:lvl3pPr>
              <a:defRPr sz="1800" b="0" i="0"/>
            </a:lvl3pPr>
            <a:lvl4pPr>
              <a:defRPr sz="1600" b="0" i="0"/>
            </a:lvl4pPr>
            <a:lvl5pPr>
              <a:defRPr sz="14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="0" i="0">
                <a:solidFill>
                  <a:srgbClr val="8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8"/>
            <a:ext cx="5183188" cy="3400425"/>
          </a:xfrm>
        </p:spPr>
        <p:txBody>
          <a:bodyPr/>
          <a:lstStyle>
            <a:lvl1pPr>
              <a:defRPr sz="2400" b="0" i="0"/>
            </a:lvl1pPr>
            <a:lvl2pPr>
              <a:defRPr sz="2000" b="0" i="0"/>
            </a:lvl2pPr>
            <a:lvl3pPr>
              <a:defRPr sz="1800" b="0" i="0"/>
            </a:lvl3pPr>
            <a:lvl4pPr>
              <a:defRPr sz="1600" b="0" i="0"/>
            </a:lvl4pPr>
            <a:lvl5pPr>
              <a:defRPr sz="14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7DFC1CBA-4892-A140-A01E-A83B9C8F6E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4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7DFC1CBA-4892-A140-A01E-A83B9C8F6E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2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7DFC1CBA-4892-A140-A01E-A83B9C8F6E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60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rgbClr val="8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05D44CD-E4AF-E2D6-705A-9DF4B2E9D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15000"/>
          </a:blip>
          <a:srcRect/>
          <a:stretch/>
        </p:blipFill>
        <p:spPr>
          <a:xfrm>
            <a:off x="8011888" y="2393302"/>
            <a:ext cx="418011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62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803185-146A-A14A-A4BF-97AB80981521}"/>
              </a:ext>
            </a:extLst>
          </p:cNvPr>
          <p:cNvSpPr/>
          <p:nvPr userDrawn="1"/>
        </p:nvSpPr>
        <p:spPr>
          <a:xfrm>
            <a:off x="0" y="6400222"/>
            <a:ext cx="12192000" cy="46634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Helvetica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432EE2-7792-3845-B4F9-855AEA81B940}"/>
              </a:ext>
            </a:extLst>
          </p:cNvPr>
          <p:cNvCxnSpPr>
            <a:cxnSpLocks/>
          </p:cNvCxnSpPr>
          <p:nvPr userDrawn="1"/>
        </p:nvCxnSpPr>
        <p:spPr>
          <a:xfrm>
            <a:off x="0" y="6395648"/>
            <a:ext cx="12192000" cy="0"/>
          </a:xfrm>
          <a:prstGeom prst="line">
            <a:avLst/>
          </a:prstGeom>
          <a:ln w="6350">
            <a:solidFill>
              <a:srgbClr val="D6D6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838200" y="0"/>
            <a:ext cx="10515600" cy="13127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534136"/>
            <a:ext cx="10515600" cy="442949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610601" y="6459132"/>
            <a:ext cx="3432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defRPr>
            </a:lvl1pPr>
          </a:lstStyle>
          <a:p>
            <a:fld id="{7DFC1CBA-4892-A140-A01E-A83B9C8F6E3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E5C833-4073-5D47-B09D-AF15D624975A}"/>
              </a:ext>
            </a:extLst>
          </p:cNvPr>
          <p:cNvCxnSpPr>
            <a:cxnSpLocks/>
          </p:cNvCxnSpPr>
          <p:nvPr userDrawn="1"/>
        </p:nvCxnSpPr>
        <p:spPr>
          <a:xfrm>
            <a:off x="0" y="1344113"/>
            <a:ext cx="12192000" cy="0"/>
          </a:xfrm>
          <a:prstGeom prst="line">
            <a:avLst/>
          </a:prstGeom>
          <a:ln w="38100">
            <a:solidFill>
              <a:srgbClr val="D6D6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0461B0B-37CC-031F-062E-4972D3E0D7A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rcRect/>
          <a:stretch/>
        </p:blipFill>
        <p:spPr>
          <a:xfrm>
            <a:off x="536713" y="6401337"/>
            <a:ext cx="2844942" cy="47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4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86" r:id="rId2"/>
    <p:sldLayoutId id="2147483705" r:id="rId3"/>
    <p:sldLayoutId id="2147483689" r:id="rId4"/>
    <p:sldLayoutId id="2147483690" r:id="rId5"/>
    <p:sldLayoutId id="2147483691" r:id="rId6"/>
    <p:sldLayoutId id="2147483692" r:id="rId7"/>
    <p:sldLayoutId id="2147483710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8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800000"/>
        </a:buClr>
        <a:buFont typeface="Arial" panose="020B0604020202020204" pitchFamily="34" charset="0"/>
        <a:buChar char="•"/>
        <a:defRPr sz="2400" b="0" i="0" kern="1200">
          <a:solidFill>
            <a:srgbClr val="767676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0000"/>
        </a:buClr>
        <a:buFont typeface="Arial" panose="020B0604020202020204" pitchFamily="34" charset="0"/>
        <a:buChar char="•"/>
        <a:defRPr sz="2000" b="0" i="0" kern="1200">
          <a:solidFill>
            <a:srgbClr val="767676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0000"/>
        </a:buClr>
        <a:buFont typeface="Arial" panose="020B0604020202020204" pitchFamily="34" charset="0"/>
        <a:buChar char="•"/>
        <a:defRPr sz="1800" b="0" i="0" kern="1200">
          <a:solidFill>
            <a:srgbClr val="767676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0000"/>
        </a:buClr>
        <a:buFont typeface="Arial" panose="020B0604020202020204" pitchFamily="34" charset="0"/>
        <a:buChar char="•"/>
        <a:defRPr sz="1600" b="0" i="0" kern="1200">
          <a:solidFill>
            <a:srgbClr val="767676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0000"/>
        </a:buClr>
        <a:buFont typeface="Arial" panose="020B0604020202020204" pitchFamily="34" charset="0"/>
        <a:buChar char="•"/>
        <a:defRPr sz="1400" b="0" i="0" kern="1200">
          <a:solidFill>
            <a:srgbClr val="767676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811505" y="422209"/>
            <a:ext cx="8686800" cy="289015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4600" b="0" i="0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Title Slide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372249"/>
            <a:ext cx="4991492" cy="120787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b="1" dirty="0">
                <a:solidFill>
                  <a:schemeClr val="accent1"/>
                </a:solidFill>
                <a:latin typeface="+mj-lt"/>
                <a:cs typeface="Gotham Bold" pitchFamily="2" charset="0"/>
              </a:rPr>
              <a:t>Alen Pavlovic, Stepan Ochodek, Esteban Felix Tapia, Jeff Clancy</a:t>
            </a:r>
            <a:endParaRPr lang="en-US" b="1" i="0" kern="1200" dirty="0">
              <a:solidFill>
                <a:schemeClr val="accent1"/>
              </a:solidFill>
              <a:latin typeface="+mj-lt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  <a:cs typeface="Gotham Bold" pitchFamily="2" charset="0"/>
              </a:rPr>
              <a:t>Linear &amp; Non Linear Models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b="0" i="0" kern="1200" dirty="0">
                <a:solidFill>
                  <a:schemeClr val="accent1"/>
                </a:solidFill>
                <a:latin typeface="+mj-lt"/>
                <a:ea typeface="+mn-ea"/>
                <a:cs typeface="Gotham Bold" pitchFamily="2" charset="0"/>
              </a:rPr>
              <a:t>Summer Quarter 2024</a:t>
            </a:r>
          </a:p>
        </p:txBody>
      </p:sp>
    </p:spTree>
    <p:extLst>
      <p:ext uri="{BB962C8B-B14F-4D97-AF65-F5344CB8AC3E}">
        <p14:creationId xmlns:p14="http://schemas.microsoft.com/office/powerpoint/2010/main" val="36698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E432-DB1E-EAFD-2BF7-03D2B232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BC5D3-7612-2436-AB3D-BF09876A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2722F-17B8-7800-4FE3-AFC0B98E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CBA-4892-A140-A01E-A83B9C8F6E3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13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71B578-928C-C975-4231-897CDAD0F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BB390B-E4F0-FD8A-9E92-4A79A69E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BD4B2-E6DA-EDB9-51AF-6797E61E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CBA-4892-A140-A01E-A83B9C8F6E3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41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71B578-928C-C975-4231-897CDAD0F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BB390B-E4F0-FD8A-9E92-4A79A69E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BD4B2-E6DA-EDB9-51AF-6797E61E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CBA-4892-A140-A01E-A83B9C8F6E3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3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71B578-928C-C975-4231-897CDAD0F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BB390B-E4F0-FD8A-9E92-4A79A69E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BD4B2-E6DA-EDB9-51AF-6797E61E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CBA-4892-A140-A01E-A83B9C8F6E3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3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71B578-928C-C975-4231-897CDAD0F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BB390B-E4F0-FD8A-9E92-4A79A69E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BD4B2-E6DA-EDB9-51AF-6797E61E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CBA-4892-A140-A01E-A83B9C8F6E3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56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71B578-928C-C975-4231-897CDAD0F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BB390B-E4F0-FD8A-9E92-4A79A69E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BD4B2-E6DA-EDB9-51AF-6797E61E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CBA-4892-A140-A01E-A83B9C8F6E3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24499"/>
      </p:ext>
    </p:extLst>
  </p:cSld>
  <p:clrMapOvr>
    <a:masterClrMapping/>
  </p:clrMapOvr>
</p:sld>
</file>

<file path=ppt/theme/theme1.xml><?xml version="1.0" encoding="utf-8"?>
<a:theme xmlns:a="http://schemas.openxmlformats.org/drawingml/2006/main" name="UChica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hicago_AppliedDataScience_LecturePowerpointTemplate.pptx" id="{86E9C6BD-C8CB-4E24-AC30-CD483DF0EE26}" vid="{AB4A197C-9437-49B6-AE83-70FDDE591E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2146</TotalTime>
  <Words>44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</vt:lpstr>
      <vt:lpstr>UChicago</vt:lpstr>
      <vt:lpstr>PowerPoint Presentation</vt:lpstr>
      <vt:lpstr>Table of Contents</vt:lpstr>
      <vt:lpstr>Introduction</vt:lpstr>
      <vt:lpstr>Literature Review</vt:lpstr>
      <vt:lpstr>Methods</vt:lpstr>
      <vt:lpstr>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jclancy@uchicago.edu</dc:creator>
  <cp:lastModifiedBy>Jeffrey Clancy</cp:lastModifiedBy>
  <cp:revision>216</cp:revision>
  <dcterms:created xsi:type="dcterms:W3CDTF">2019-01-18T20:37:24Z</dcterms:created>
  <dcterms:modified xsi:type="dcterms:W3CDTF">2024-08-09T10:20:55Z</dcterms:modified>
</cp:coreProperties>
</file>