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notesMasterIdLst>
    <p:notesMasterId r:id="rId5"/>
  </p:notes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638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41E05-4019-3746-A234-85049260963E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CBB6D-5438-F840-AF28-1442FFC14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1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5CBB6D-5438-F840-AF28-1442FFC141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73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10/27/25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10/27/25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10/27/25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10/27/25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10/27/25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10/27/25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10/27/25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10/27/25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10/27/25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10/27/25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10/27/25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10/27/25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9E874-137D-E724-4CE8-6F2E89697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Tableau interactive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61CEB-0982-2933-6CE8-742481F458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Dashboard for business stake holders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2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2F88-828E-CEB6-CDB2-B01DB98DC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Before dashboard show clear visuals of our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CFD7F-6946-41E9-DFF1-F6D704C21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First visual our parameters like total sales, total profit, profit margin, trend lines etc.</a:t>
            </a:r>
          </a:p>
          <a:p>
            <a:r>
              <a:rPr lang="en-US" sz="2000" dirty="0"/>
              <a:t>Ensure that these parameters satisfy the business stake holders and then fall into conclusion.</a:t>
            </a:r>
          </a:p>
          <a:p>
            <a:r>
              <a:rPr lang="en-US" sz="2000" dirty="0"/>
              <a:t>Later one you create all required visuals to brief about the whole visuals we use dashboard</a:t>
            </a:r>
          </a:p>
          <a:p>
            <a:r>
              <a:rPr lang="en-US" sz="2000" dirty="0"/>
              <a:t>Through dashboard we can make good final conclusion and decisions while working in a team or goals that are required for long term and create good impact and impression to our clients through a good dashboard</a:t>
            </a:r>
          </a:p>
          <a:p>
            <a:r>
              <a:rPr lang="en-US" sz="2000" dirty="0"/>
              <a:t>Finally by setting up filters that involves actions, slicers ,and highlights we can make good interest to our clients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655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9FF95-ABAB-F605-779A-47733E141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of the examples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09B5DB-32FC-166D-CB9A-6276B608D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594" y="1591835"/>
            <a:ext cx="5849406" cy="39322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C17890-90EA-23AB-3790-02F7DDD15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790" y="1591835"/>
            <a:ext cx="5145611" cy="403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59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15</TotalTime>
  <Words>128</Words>
  <Application>Microsoft Macintosh PowerPoint</Application>
  <PresentationFormat>Widescreen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Century Gothic</vt:lpstr>
      <vt:lpstr>Garamond</vt:lpstr>
      <vt:lpstr>Savon</vt:lpstr>
      <vt:lpstr>Tableau interactive dashboard</vt:lpstr>
      <vt:lpstr>Before dashboard show clear visuals of our analysis </vt:lpstr>
      <vt:lpstr>Some of the examples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interactive dashboard</dc:title>
  <dc:creator>allen philip</dc:creator>
  <cp:lastModifiedBy>allen philip</cp:lastModifiedBy>
  <cp:revision>1</cp:revision>
  <dcterms:created xsi:type="dcterms:W3CDTF">2025-10-27T17:46:42Z</dcterms:created>
  <dcterms:modified xsi:type="dcterms:W3CDTF">2025-10-27T18:02:37Z</dcterms:modified>
</cp:coreProperties>
</file>