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TCP Communication with Cavli Modules</a:t>
            </a:r>
          </a:p>
          <a:p>
            <a:r>
              <a:t>AT+QIOPEN &amp; AT+QISEND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Allen Reji Samuel</a:t>
            </a:r>
          </a:p>
          <a:p>
            <a:r>
              <a:t>Date: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Cavli TCP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Cavli manufactures IoT modules supporting LTE, NB-IoT, GSM.</a:t>
            </a:r>
          </a:p>
          <a:p>
            <a:r>
              <a:t>Modules like C10GS, C42QM, and C16QS support TCP/IP.</a:t>
            </a:r>
          </a:p>
          <a:p>
            <a:r>
              <a:t>AT commands are similar to Quectel’s command set.</a:t>
            </a:r>
          </a:p>
          <a:p>
            <a:r>
              <a:t>Used for remote data transfer over TCP/IP.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AT+QIOPEN – Open a TCP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 AT+QIOPEN=&lt;link_id&gt;,"&lt;type&gt;","&lt;remote_addr&gt;",&lt;remote_port&gt;,&lt;local_port&gt;,&lt;mode&gt;</a:t>
            </a:r>
          </a:p>
          <a:p>
            <a:r>
              <a:t>Example: AT+QIOPEN=1,"TCP","test.server.com",80,0,0</a:t>
            </a:r>
          </a:p>
          <a:p>
            <a:r>
              <a:t>link_id: Connection ID (0-11)</a:t>
            </a:r>
          </a:p>
          <a:p>
            <a:r>
              <a:t>type: "TCP" or "UDP"</a:t>
            </a:r>
          </a:p>
          <a:p>
            <a:r>
              <a:t>mode: 0 (non-transparent), 1 (transparent)</a:t>
            </a:r>
          </a:p>
          <a:p>
            <a:r>
              <a:t>Returns: +QIOPEN: &lt;link_id&gt;,0 on success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AT+QISEND – Send TCP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 AT+QISEND=&lt;link_id&gt;,&lt;length&gt;</a:t>
            </a:r>
          </a:p>
          <a:p>
            <a:r>
              <a:t>Waits for &gt; prompt before entering data</a:t>
            </a:r>
          </a:p>
          <a:p>
            <a:r>
              <a:t>End with Ctrl+Z (ASCII 26)</a:t>
            </a:r>
          </a:p>
          <a:p>
            <a:r>
              <a:t>Example: AT+QISEND=1,13 → Hello, World!</a:t>
            </a:r>
          </a:p>
          <a:p>
            <a:r>
              <a:t>Response: SEND 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TCP Communication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AT+CGDCONT=1,"IP","your_apn"</a:t>
            </a:r>
          </a:p>
          <a:p>
            <a:r>
              <a:t>2. AT+CGATT=1 – Attach to network</a:t>
            </a:r>
          </a:p>
          <a:p>
            <a:r>
              <a:t>3. AT+QIACT=1 – Activate PDP context</a:t>
            </a:r>
          </a:p>
          <a:p>
            <a:r>
              <a:t>4. AT+QIOPEN=1,"TCP","server.com",1234,0,0</a:t>
            </a:r>
          </a:p>
          <a:p>
            <a:r>
              <a:t>5. AT+QISEND=1,&lt;length&gt; – Send data</a:t>
            </a:r>
          </a:p>
          <a:p>
            <a:r>
              <a:t>6. AT+QICLOSE=1 – Close connection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 Commands for TCP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AT+QICLOSE=1 – Close socket</a:t>
            </a:r>
          </a:p>
          <a:p>
            <a:r>
              <a:t>AT+QISTATE – Check socket state</a:t>
            </a:r>
          </a:p>
          <a:p>
            <a:r>
              <a:t>AT+QIRD – Read incoming data</a:t>
            </a:r>
          </a:p>
          <a:p>
            <a:r>
              <a:t>AT+QIOPEN? – Check status of sockets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Errors &amp;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+QIOPEN: 1,565 → Connection failed (timeout)</a:t>
            </a:r>
          </a:p>
          <a:p>
            <a:r>
              <a:t>SEND FAIL → Weak signal or socket not open</a:t>
            </a:r>
          </a:p>
          <a:p>
            <a:r>
              <a:t>+CME ERROR: 3 → SIM not ready</a:t>
            </a:r>
          </a:p>
          <a:p>
            <a:r>
              <a:t>Check: AT+CSQ, AT+CPIN?, AT+QIACT?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IoT Use Case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Sending real-time sensor data to a server</a:t>
            </a:r>
          </a:p>
          <a:p>
            <a:r>
              <a:t>Smart meter reporting and remote control</a:t>
            </a:r>
          </a:p>
          <a:p>
            <a:r>
              <a:t>Vehicle telemetry using TCP/IP sockets</a:t>
            </a:r>
          </a:p>
          <a:p>
            <a:r>
              <a:t>Device-to-cloud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Cavli Module AT Command Manual</a:t>
            </a:r>
          </a:p>
          <a:p>
            <a:r>
              <a:t>Quectel TCP/IP AT Commands Guide</a:t>
            </a:r>
          </a:p>
          <a:p>
            <a:r>
              <a:t>Datasheets: C10GS, C16QS, C42QM</a:t>
            </a:r>
          </a:p>
          <a:p>
            <a:r>
              <a:t>Tested on real modem using TeraTerm/minicom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