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A404-8635-4829-9A2D-654F1564C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A6F84-883E-4F81-A140-2E9EF752A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DEFD-56BD-4AEB-BAF2-082D04CC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6331-1FF0-46AF-8D8E-407900CB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FCF7-8854-413C-9564-F012ACB8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8702-C290-475E-8770-234D57D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D15C9-8ECE-4C09-83CB-85680EC9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2E25-E513-436B-895F-4C134DCF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46E4-38AD-4600-9761-1448E00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3F30-6DC1-4C49-A2D4-38C109BF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BC491-F31A-42A5-9F98-A4CAF3BB2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58481-9DE3-4D60-AD40-524EC0EE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88E0-1D28-4763-9368-30BCF08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7974-22C0-4ADB-9FC6-57E855CA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3861-72C2-4E6D-9E0A-7D5DDB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7EC-5B8D-40E6-9BDF-FD560CB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BD1F-DF5E-4CFA-B6FC-7346341F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E92D-9AE2-459E-8709-EA2BFD45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0824-9196-4DA8-B5FE-07D655B8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1951-E814-4673-8E76-DA19AE1D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4DCE-C713-4B5D-B058-76782FC4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1DC8-1D5C-46D3-A14F-789224D0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87E9-F6DC-4F64-95BC-0C5355B4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FB9F-45FB-431D-A7E2-DF1EF454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0965-CF6E-4EB1-BFF9-110EC1CE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30A9-9627-465B-B608-74D328E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5694-0072-43A5-9949-939A2400C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D47A2-3FD2-4FB2-B87E-815A24CB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6633-5EFA-43A3-8716-7EC56D5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FDE7-4D9F-4BB8-980D-49998AF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22CD-063E-4D87-947D-6861286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8CB5-DF11-4FB5-A23E-9F3F5A89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DBB5-FB5B-4A14-9C5A-A549233A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37323-3CB1-47E1-BA6A-6D77C59B4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40108-8017-4604-B19D-4A6B38BD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93263-3642-4E51-8F41-8AD650693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BC640-97C4-4C94-9AE7-B13FDE01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EF880-B7ED-42F1-9C81-DB0B98C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8A417-0569-4EAB-A11D-79203F0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E035-47D3-4859-A77B-2E724BB1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8C910-8C22-4058-924A-C77862BA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D04AA-0B75-4016-97A0-088B68B1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D2AAA-5C81-42E2-B9D1-DB616622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DF019-3C4D-463F-B016-6BE0C9A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A46E-5F2B-49ED-B708-65BF3584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74A3D-3807-4B7C-A4F3-FFF52BDC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B751-0B5E-4C9F-992B-093516C8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CEE5-496D-42C7-ABE8-078E21FC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233B-804B-4DE4-B371-183726AC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B962-A280-4855-8F19-1875A0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C3D1-706B-432E-9675-61AE6CD7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9F40B-3882-4554-A1FE-2C5737B7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2DAA-40CD-4466-8B80-C20B599F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257BA-C590-45A3-878C-DE873261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14A83-DAB0-4699-B2CC-9295B5188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EAF4-7C04-4A10-9F31-DF64988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6A68-4CC1-4816-867C-CD3B6493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111C-D38E-4F8E-AAC9-5A952C75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8F97C-458B-4B39-B5F3-3263D75D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D9A7F-B11F-43B3-B92F-74F3361C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95DA-4E1B-4F04-B1C6-42B82597E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76BA-91E9-4243-A79E-4E1501C63EA2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C0E4-6930-4E47-856C-2C5A9A8E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5E41-DC79-4265-9565-FD6BDFDA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7D3F-4277-4745-8C8B-5DF401CF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7CFB-9C0D-44FD-91FF-A05FD2893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Pure CSS Parallax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4BE3D-00AC-48F8-9506-647D7A32A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Allen Retzler</a:t>
            </a:r>
          </a:p>
        </p:txBody>
      </p:sp>
    </p:spTree>
    <p:extLst>
      <p:ext uri="{BB962C8B-B14F-4D97-AF65-F5344CB8AC3E}">
        <p14:creationId xmlns:p14="http://schemas.microsoft.com/office/powerpoint/2010/main" val="397686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6E137A-F9BE-4098-A2C0-957BAE9A7B38}"/>
              </a:ext>
            </a:extLst>
          </p:cNvPr>
          <p:cNvCxnSpPr>
            <a:cxnSpLocks/>
          </p:cNvCxnSpPr>
          <p:nvPr/>
        </p:nvCxnSpPr>
        <p:spPr>
          <a:xfrm>
            <a:off x="4970" y="6520070"/>
            <a:ext cx="11814313" cy="0"/>
          </a:xfrm>
          <a:prstGeom prst="straightConnector1">
            <a:avLst/>
          </a:prstGeom>
          <a:ln w="60325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7B0193F-53B3-42E0-839B-34C4C556A1BD}"/>
              </a:ext>
            </a:extLst>
          </p:cNvPr>
          <p:cNvSpPr txBox="1"/>
          <p:nvPr/>
        </p:nvSpPr>
        <p:spPr>
          <a:xfrm>
            <a:off x="10379179" y="65395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Foreground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281E79-7B58-426A-90E7-C65B9919D715}"/>
              </a:ext>
            </a:extLst>
          </p:cNvPr>
          <p:cNvSpPr txBox="1"/>
          <p:nvPr/>
        </p:nvSpPr>
        <p:spPr>
          <a:xfrm>
            <a:off x="5821357" y="654581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3A9517-9FED-4557-876E-042E274231A7}"/>
              </a:ext>
            </a:extLst>
          </p:cNvPr>
          <p:cNvSpPr txBox="1"/>
          <p:nvPr/>
        </p:nvSpPr>
        <p:spPr>
          <a:xfrm>
            <a:off x="4970" y="6539568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FBE85EC0-A482-4629-A3AB-9BB161329959}"/>
              </a:ext>
            </a:extLst>
          </p:cNvPr>
          <p:cNvPicPr>
            <a:picLocks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50" y="0"/>
            <a:ext cx="320040" cy="6492240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B42239D-F3D7-4BDC-8B55-35A54544A420}"/>
              </a:ext>
            </a:extLst>
          </p:cNvPr>
          <p:cNvGrpSpPr/>
          <p:nvPr/>
        </p:nvGrpSpPr>
        <p:grpSpPr>
          <a:xfrm>
            <a:off x="-35159" y="545582"/>
            <a:ext cx="11763609" cy="5473771"/>
            <a:chOff x="-35159" y="75682"/>
            <a:chExt cx="11763609" cy="54737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04AC6F6-9FC1-4B36-BE3A-23D5B87397B4}"/>
                </a:ext>
              </a:extLst>
            </p:cNvPr>
            <p:cNvGrpSpPr/>
            <p:nvPr/>
          </p:nvGrpSpPr>
          <p:grpSpPr>
            <a:xfrm>
              <a:off x="539750" y="785718"/>
              <a:ext cx="11188700" cy="4763735"/>
              <a:chOff x="15477" y="646018"/>
              <a:chExt cx="11864379" cy="476373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EB7AA1D-C667-40A5-A54B-15BA5335ED80}"/>
                  </a:ext>
                </a:extLst>
              </p:cNvPr>
              <p:cNvGrpSpPr/>
              <p:nvPr/>
            </p:nvGrpSpPr>
            <p:grpSpPr>
              <a:xfrm>
                <a:off x="4752180" y="2239168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5BD9E30-5679-4206-BF97-395217D5C09E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242FC9A-566A-48F7-8DA8-034BE31D6199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FD83F46-C2A4-4168-BA5E-DD562D097FA8}"/>
                  </a:ext>
                </a:extLst>
              </p:cNvPr>
              <p:cNvGrpSpPr/>
              <p:nvPr/>
            </p:nvGrpSpPr>
            <p:grpSpPr>
              <a:xfrm>
                <a:off x="4752180" y="3823492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C701164-F4D7-4213-B7DB-A4B7EFC5469E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6C8EE6E-159E-4CAD-B79B-C01029D3CBC7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68286E4-7AC4-4CCE-B637-101A73D03831}"/>
                  </a:ext>
                </a:extLst>
              </p:cNvPr>
              <p:cNvGrpSpPr/>
              <p:nvPr/>
            </p:nvGrpSpPr>
            <p:grpSpPr>
              <a:xfrm>
                <a:off x="4752180" y="654844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5995969C-270A-4CD4-A114-A5A499076AA4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B8D62EE-095C-4675-8B1B-35D74AC24C3B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2545BEA-B753-4A22-9B8B-D330019A2497}"/>
                  </a:ext>
                </a:extLst>
              </p:cNvPr>
              <p:cNvGrpSpPr/>
              <p:nvPr/>
            </p:nvGrpSpPr>
            <p:grpSpPr>
              <a:xfrm>
                <a:off x="2384027" y="2239168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865B44A-90C8-4926-B1CC-A65276431DB1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92EFB23-F686-487D-B254-8C8066BDDFB4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51BE136-F361-4621-B702-DE21682C502A}"/>
                  </a:ext>
                </a:extLst>
              </p:cNvPr>
              <p:cNvGrpSpPr/>
              <p:nvPr/>
            </p:nvGrpSpPr>
            <p:grpSpPr>
              <a:xfrm>
                <a:off x="2384027" y="3823492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A7A326FB-7D1B-4016-B611-529B3C37E77B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826691BA-8BF5-4392-8E6B-52ADE907AB5D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C28617C-D95A-4E51-85C5-5ED792FDF96F}"/>
                  </a:ext>
                </a:extLst>
              </p:cNvPr>
              <p:cNvGrpSpPr/>
              <p:nvPr/>
            </p:nvGrpSpPr>
            <p:grpSpPr>
              <a:xfrm>
                <a:off x="2384027" y="654844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545E38E-C525-425B-9B5D-FF60A20A391C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5EEEB96-3780-4CB1-B934-0FFC0797EB9D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69AD11A-64D2-4B30-979D-ECF93BF44717}"/>
                  </a:ext>
                </a:extLst>
              </p:cNvPr>
              <p:cNvGrpSpPr/>
              <p:nvPr/>
            </p:nvGrpSpPr>
            <p:grpSpPr>
              <a:xfrm>
                <a:off x="15477" y="2239168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C3D2D6C-87FE-4C38-88AB-24CD39346637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151E1BA-5E87-46CE-B980-4EAF3F7DDC89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5920230-E2AF-47D7-BEA4-5CC5B3E6AB57}"/>
                  </a:ext>
                </a:extLst>
              </p:cNvPr>
              <p:cNvGrpSpPr/>
              <p:nvPr/>
            </p:nvGrpSpPr>
            <p:grpSpPr>
              <a:xfrm>
                <a:off x="15477" y="3823492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99EFE667-A3A6-4738-8EC6-A39BC712F030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A31381B-0EFF-49A5-83A8-3594F951AC46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862C326-B5DD-4740-B83E-FA46DFC8F667}"/>
                  </a:ext>
                </a:extLst>
              </p:cNvPr>
              <p:cNvGrpSpPr/>
              <p:nvPr/>
            </p:nvGrpSpPr>
            <p:grpSpPr>
              <a:xfrm>
                <a:off x="15477" y="654844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2AC8C17-99E1-47BF-8186-144BEE626455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19DF95C-533E-4F33-A3A4-722670C8BF3D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372A5E7-3524-42F8-89E9-676F17CE0650}"/>
                  </a:ext>
                </a:extLst>
              </p:cNvPr>
              <p:cNvGrpSpPr/>
              <p:nvPr/>
            </p:nvGrpSpPr>
            <p:grpSpPr>
              <a:xfrm>
                <a:off x="7130652" y="2241105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E818BDB-2AC9-4726-B8F8-3C71174B66FA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2CCA53C-0713-4481-AAFC-B1DF0C290F3D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CA394BC-39D3-4AD6-A025-B1EB78EA23EB}"/>
                  </a:ext>
                </a:extLst>
              </p:cNvPr>
              <p:cNvGrpSpPr/>
              <p:nvPr/>
            </p:nvGrpSpPr>
            <p:grpSpPr>
              <a:xfrm>
                <a:off x="7130652" y="3825429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4E3057C-5CB9-435D-B0EB-412F4E35E2D7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DEA7882-3BDC-44AD-8E80-2FC7B61F4DA5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872FD699-E54D-4344-9340-839E6C514CB0}"/>
                  </a:ext>
                </a:extLst>
              </p:cNvPr>
              <p:cNvGrpSpPr/>
              <p:nvPr/>
            </p:nvGrpSpPr>
            <p:grpSpPr>
              <a:xfrm>
                <a:off x="7130652" y="656781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FBFBC1-A4E1-4120-AC16-1D03E537E224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881EFDA-1DED-48DE-887A-386B0514AF7A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A5FDEF6-A364-4032-86DC-A371FEBCAA7E}"/>
                  </a:ext>
                </a:extLst>
              </p:cNvPr>
              <p:cNvGrpSpPr/>
              <p:nvPr/>
            </p:nvGrpSpPr>
            <p:grpSpPr>
              <a:xfrm>
                <a:off x="9501781" y="2230342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3431DCBD-B582-4089-8A0F-CF4CF26D26B8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73D3649A-5213-4F4E-AA41-FC2E542804C6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5890CDF-85E8-4FFB-9609-FB494959D2A2}"/>
                  </a:ext>
                </a:extLst>
              </p:cNvPr>
              <p:cNvGrpSpPr/>
              <p:nvPr/>
            </p:nvGrpSpPr>
            <p:grpSpPr>
              <a:xfrm>
                <a:off x="9501781" y="3814666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753BC28-03D0-48CB-B106-F10223511F28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AC6C2F-9131-4AFF-96A0-49096058FFA0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4049EF6-B7D6-460B-B0CC-ECCD0CEA33EC}"/>
                  </a:ext>
                </a:extLst>
              </p:cNvPr>
              <p:cNvGrpSpPr/>
              <p:nvPr/>
            </p:nvGrpSpPr>
            <p:grpSpPr>
              <a:xfrm>
                <a:off x="9501781" y="646018"/>
                <a:ext cx="2378075" cy="1584324"/>
                <a:chOff x="4739480" y="1566068"/>
                <a:chExt cx="2378075" cy="1584324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0098F42A-AD4B-4920-AB82-688D33AD5A8A}"/>
                    </a:ext>
                  </a:extLst>
                </p:cNvPr>
                <p:cNvSpPr/>
                <p:nvPr/>
              </p:nvSpPr>
              <p:spPr>
                <a:xfrm>
                  <a:off x="4739480" y="1566068"/>
                  <a:ext cx="2378075" cy="15843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DC57F2F-1F17-42D4-ACA4-CCE73062D69A}"/>
                    </a:ext>
                  </a:extLst>
                </p:cNvPr>
                <p:cNvSpPr/>
                <p:nvPr/>
              </p:nvSpPr>
              <p:spPr>
                <a:xfrm>
                  <a:off x="4784725" y="1612994"/>
                  <a:ext cx="2286000" cy="1490472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4" name="Left Brace 163">
              <a:extLst>
                <a:ext uri="{FF2B5EF4-FFF2-40B4-BE49-F238E27FC236}">
                  <a16:creationId xmlns:a16="http://schemas.microsoft.com/office/drawing/2014/main" id="{9782EC8A-81A9-40D6-AF4D-FA8D96B539B9}"/>
                </a:ext>
              </a:extLst>
            </p:cNvPr>
            <p:cNvSpPr/>
            <p:nvPr/>
          </p:nvSpPr>
          <p:spPr>
            <a:xfrm>
              <a:off x="375166" y="1038794"/>
              <a:ext cx="191725" cy="1095825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F5E181F-18AD-45F8-A15A-853EE5058F29}"/>
                </a:ext>
              </a:extLst>
            </p:cNvPr>
            <p:cNvSpPr txBox="1"/>
            <p:nvPr/>
          </p:nvSpPr>
          <p:spPr>
            <a:xfrm rot="5400000">
              <a:off x="-266272" y="140204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Slide 1</a:t>
              </a:r>
            </a:p>
          </p:txBody>
        </p:sp>
        <p:sp>
          <p:nvSpPr>
            <p:cNvPr id="168" name="Left Brace 167">
              <a:extLst>
                <a:ext uri="{FF2B5EF4-FFF2-40B4-BE49-F238E27FC236}">
                  <a16:creationId xmlns:a16="http://schemas.microsoft.com/office/drawing/2014/main" id="{160C95F7-A0CA-47F5-B14F-194538520579}"/>
                </a:ext>
              </a:extLst>
            </p:cNvPr>
            <p:cNvSpPr/>
            <p:nvPr/>
          </p:nvSpPr>
          <p:spPr>
            <a:xfrm>
              <a:off x="371845" y="2623117"/>
              <a:ext cx="191725" cy="1095825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BC6663-C359-4410-A3E0-A3741C2A08D4}"/>
                </a:ext>
              </a:extLst>
            </p:cNvPr>
            <p:cNvSpPr txBox="1"/>
            <p:nvPr/>
          </p:nvSpPr>
          <p:spPr>
            <a:xfrm rot="5400000">
              <a:off x="-269593" y="298636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Slide 2</a:t>
              </a:r>
            </a:p>
          </p:txBody>
        </p:sp>
        <p:sp>
          <p:nvSpPr>
            <p:cNvPr id="170" name="Left Brace 169">
              <a:extLst>
                <a:ext uri="{FF2B5EF4-FFF2-40B4-BE49-F238E27FC236}">
                  <a16:creationId xmlns:a16="http://schemas.microsoft.com/office/drawing/2014/main" id="{32731BBB-D9E7-4650-A5B5-D3A7F957F556}"/>
                </a:ext>
              </a:extLst>
            </p:cNvPr>
            <p:cNvSpPr/>
            <p:nvPr/>
          </p:nvSpPr>
          <p:spPr>
            <a:xfrm>
              <a:off x="371845" y="4216967"/>
              <a:ext cx="191725" cy="1095825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7DA9DD8-367E-4605-BEAC-C9682C49E139}"/>
                </a:ext>
              </a:extLst>
            </p:cNvPr>
            <p:cNvSpPr txBox="1"/>
            <p:nvPr/>
          </p:nvSpPr>
          <p:spPr>
            <a:xfrm rot="5400000">
              <a:off x="-269593" y="4580213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Slide 3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BA695D2-B90B-421E-BFFD-EBBAA7911F8B}"/>
                </a:ext>
              </a:extLst>
            </p:cNvPr>
            <p:cNvGrpSpPr/>
            <p:nvPr/>
          </p:nvGrpSpPr>
          <p:grpSpPr>
            <a:xfrm>
              <a:off x="5016053" y="78175"/>
              <a:ext cx="2232915" cy="684918"/>
              <a:chOff x="5016053" y="78175"/>
              <a:chExt cx="2232915" cy="684918"/>
            </a:xfrm>
          </p:grpSpPr>
          <p:sp>
            <p:nvSpPr>
              <p:cNvPr id="172" name="Left Brace 171">
                <a:extLst>
                  <a:ext uri="{FF2B5EF4-FFF2-40B4-BE49-F238E27FC236}">
                    <a16:creationId xmlns:a16="http://schemas.microsoft.com/office/drawing/2014/main" id="{953D9AAB-9ECD-4F92-AF88-81206DFDE0BF}"/>
                  </a:ext>
                </a:extLst>
              </p:cNvPr>
              <p:cNvSpPr/>
              <p:nvPr/>
            </p:nvSpPr>
            <p:spPr>
              <a:xfrm rot="5400000">
                <a:off x="5996492" y="-489384"/>
                <a:ext cx="272038" cy="223291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65D6D90-AE41-4D0B-B750-AC938B490FC0}"/>
                  </a:ext>
                </a:extLst>
              </p:cNvPr>
              <p:cNvSpPr txBox="1"/>
              <p:nvPr/>
            </p:nvSpPr>
            <p:spPr>
              <a:xfrm>
                <a:off x="5544390" y="78175"/>
                <a:ext cx="11794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Base Layer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D7CA46F-29C1-45AB-B6BB-5018FC9242C1}"/>
                </a:ext>
              </a:extLst>
            </p:cNvPr>
            <p:cNvGrpSpPr/>
            <p:nvPr/>
          </p:nvGrpSpPr>
          <p:grpSpPr>
            <a:xfrm>
              <a:off x="2908304" y="81964"/>
              <a:ext cx="1968501" cy="684293"/>
              <a:chOff x="5016053" y="78800"/>
              <a:chExt cx="2232915" cy="684293"/>
            </a:xfrm>
          </p:grpSpPr>
          <p:sp>
            <p:nvSpPr>
              <p:cNvPr id="176" name="Left Brace 175">
                <a:extLst>
                  <a:ext uri="{FF2B5EF4-FFF2-40B4-BE49-F238E27FC236}">
                    <a16:creationId xmlns:a16="http://schemas.microsoft.com/office/drawing/2014/main" id="{2B8694FC-097D-4BC1-8A56-6F9269780EFD}"/>
                  </a:ext>
                </a:extLst>
              </p:cNvPr>
              <p:cNvSpPr/>
              <p:nvPr/>
            </p:nvSpPr>
            <p:spPr>
              <a:xfrm rot="5400000">
                <a:off x="5996492" y="-489384"/>
                <a:ext cx="272038" cy="223291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D674497-37C8-48AF-9C09-EB5B2C53FE6D}"/>
                  </a:ext>
                </a:extLst>
              </p:cNvPr>
              <p:cNvSpPr txBox="1"/>
              <p:nvPr/>
            </p:nvSpPr>
            <p:spPr>
              <a:xfrm>
                <a:off x="5331649" y="78800"/>
                <a:ext cx="1601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Background1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2F0893F-AA52-49CB-8B40-91AD88FB5451}"/>
                </a:ext>
              </a:extLst>
            </p:cNvPr>
            <p:cNvGrpSpPr/>
            <p:nvPr/>
          </p:nvGrpSpPr>
          <p:grpSpPr>
            <a:xfrm>
              <a:off x="720438" y="79496"/>
              <a:ext cx="1968501" cy="684293"/>
              <a:chOff x="5016053" y="78800"/>
              <a:chExt cx="2232915" cy="684293"/>
            </a:xfrm>
          </p:grpSpPr>
          <p:sp>
            <p:nvSpPr>
              <p:cNvPr id="179" name="Left Brace 178">
                <a:extLst>
                  <a:ext uri="{FF2B5EF4-FFF2-40B4-BE49-F238E27FC236}">
                    <a16:creationId xmlns:a16="http://schemas.microsoft.com/office/drawing/2014/main" id="{1F103DE2-6BA9-4E57-BFF7-3188B8FDF1FF}"/>
                  </a:ext>
                </a:extLst>
              </p:cNvPr>
              <p:cNvSpPr/>
              <p:nvPr/>
            </p:nvSpPr>
            <p:spPr>
              <a:xfrm rot="5400000">
                <a:off x="5996492" y="-489384"/>
                <a:ext cx="272038" cy="223291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B922E5D-20EE-43FB-AD39-C4D88F431536}"/>
                  </a:ext>
                </a:extLst>
              </p:cNvPr>
              <p:cNvSpPr txBox="1"/>
              <p:nvPr/>
            </p:nvSpPr>
            <p:spPr>
              <a:xfrm>
                <a:off x="5331649" y="78800"/>
                <a:ext cx="1601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Background2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69F4FAB-C761-40C7-90B8-1957B20C257D}"/>
                </a:ext>
              </a:extLst>
            </p:cNvPr>
            <p:cNvGrpSpPr/>
            <p:nvPr/>
          </p:nvGrpSpPr>
          <p:grpSpPr>
            <a:xfrm>
              <a:off x="7381175" y="79318"/>
              <a:ext cx="1968501" cy="684293"/>
              <a:chOff x="5016053" y="78800"/>
              <a:chExt cx="2232915" cy="684293"/>
            </a:xfrm>
          </p:grpSpPr>
          <p:sp>
            <p:nvSpPr>
              <p:cNvPr id="182" name="Left Brace 181">
                <a:extLst>
                  <a:ext uri="{FF2B5EF4-FFF2-40B4-BE49-F238E27FC236}">
                    <a16:creationId xmlns:a16="http://schemas.microsoft.com/office/drawing/2014/main" id="{86106C04-4B13-4C32-850F-81B2222148D6}"/>
                  </a:ext>
                </a:extLst>
              </p:cNvPr>
              <p:cNvSpPr/>
              <p:nvPr/>
            </p:nvSpPr>
            <p:spPr>
              <a:xfrm rot="5400000">
                <a:off x="5996492" y="-489384"/>
                <a:ext cx="272038" cy="223291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59BA6D0-4B8A-4422-A51D-6995078F745B}"/>
                  </a:ext>
                </a:extLst>
              </p:cNvPr>
              <p:cNvSpPr txBox="1"/>
              <p:nvPr/>
            </p:nvSpPr>
            <p:spPr>
              <a:xfrm>
                <a:off x="5346055" y="78800"/>
                <a:ext cx="157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Foreground1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58B6555-90FA-4269-9505-A1FA49C6A42A}"/>
                </a:ext>
              </a:extLst>
            </p:cNvPr>
            <p:cNvGrpSpPr/>
            <p:nvPr/>
          </p:nvGrpSpPr>
          <p:grpSpPr>
            <a:xfrm>
              <a:off x="9576082" y="75682"/>
              <a:ext cx="1968501" cy="684293"/>
              <a:chOff x="5016053" y="78800"/>
              <a:chExt cx="2232915" cy="684293"/>
            </a:xfrm>
          </p:grpSpPr>
          <p:sp>
            <p:nvSpPr>
              <p:cNvPr id="185" name="Left Brace 184">
                <a:extLst>
                  <a:ext uri="{FF2B5EF4-FFF2-40B4-BE49-F238E27FC236}">
                    <a16:creationId xmlns:a16="http://schemas.microsoft.com/office/drawing/2014/main" id="{9FE61E2C-1607-4769-AB47-AAC6287CEFC1}"/>
                  </a:ext>
                </a:extLst>
              </p:cNvPr>
              <p:cNvSpPr/>
              <p:nvPr/>
            </p:nvSpPr>
            <p:spPr>
              <a:xfrm rot="5400000">
                <a:off x="5996492" y="-489384"/>
                <a:ext cx="272038" cy="223291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92D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153BCD9-00AB-4730-A3CD-8CC57041B859}"/>
                  </a:ext>
                </a:extLst>
              </p:cNvPr>
              <p:cNvSpPr txBox="1"/>
              <p:nvPr/>
            </p:nvSpPr>
            <p:spPr>
              <a:xfrm>
                <a:off x="5346055" y="78800"/>
                <a:ext cx="157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Foreground2</a:t>
                </a:r>
              </a:p>
            </p:txBody>
          </p:sp>
        </p:grpSp>
      </p:grpSp>
      <p:sp>
        <p:nvSpPr>
          <p:cNvPr id="189" name="Title 1">
            <a:extLst>
              <a:ext uri="{FF2B5EF4-FFF2-40B4-BE49-F238E27FC236}">
                <a16:creationId xmlns:a16="http://schemas.microsoft.com/office/drawing/2014/main" id="{0ECFBB99-1692-40CE-A17B-AC8510964E07}"/>
              </a:ext>
            </a:extLst>
          </p:cNvPr>
          <p:cNvSpPr txBox="1">
            <a:spLocks/>
          </p:cNvSpPr>
          <p:nvPr/>
        </p:nvSpPr>
        <p:spPr>
          <a:xfrm>
            <a:off x="838200" y="-34017"/>
            <a:ext cx="10515600" cy="7991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pperplate Gothic Light" panose="020E0507020206020404" pitchFamily="34" charset="0"/>
              </a:rPr>
              <a:t>Vertical Scrolling</a:t>
            </a:r>
          </a:p>
        </p:txBody>
      </p:sp>
    </p:spTree>
    <p:extLst>
      <p:ext uri="{BB962C8B-B14F-4D97-AF65-F5344CB8AC3E}">
        <p14:creationId xmlns:p14="http://schemas.microsoft.com/office/powerpoint/2010/main" val="220142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 Gothic Light</vt:lpstr>
      <vt:lpstr>Office Theme</vt:lpstr>
      <vt:lpstr>Pure CSS 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CSS Parallax</dc:title>
  <dc:creator>Allen Retzler</dc:creator>
  <cp:lastModifiedBy>Allen Retzler</cp:lastModifiedBy>
  <cp:revision>8</cp:revision>
  <dcterms:created xsi:type="dcterms:W3CDTF">2018-04-20T06:51:04Z</dcterms:created>
  <dcterms:modified xsi:type="dcterms:W3CDTF">2018-04-20T08:00:41Z</dcterms:modified>
</cp:coreProperties>
</file>