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53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29D85-0F58-45B6-8ACF-2AD0D9AC4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DE412D-1968-4E1C-B0B7-615F35631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56FD5-4813-40C2-ACF7-A5657633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31631-0FD2-40A7-9FD0-C1789240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1FEC3-7BDC-41D9-A727-05E42268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5E9E4-E990-4E9E-9E2B-4524EC05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2941E5-2BDC-4696-BE82-95FBE228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E39E5-FFD9-41FC-933C-0D5BABA5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62251-B310-4C82-9421-BFE381BE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12921-29A9-40BF-BCEE-495859AD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960B43-8CC2-4EA9-AC9F-4F7975C78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4693D-9417-4865-B9A0-7F8BE198C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B3382-70DF-4279-9AE3-D97D7031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B171B-B0F6-41BD-A31C-C07723F8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3EAB8-4857-4B76-856E-76AEE0BA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E730-FC2B-4E20-9D46-7B4D11FB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1FA11-D273-40C5-BFAC-C9EBA5D1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D0ECD-75E8-4622-A12F-954F6311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ACAAF-B606-4418-9250-6327EA30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B7738-6B45-4F60-B1D9-91812DDF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8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51E09-9B50-493B-8F02-F26280EE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B98CA-6121-4B79-A9B7-C621D2EC9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7101B-DE65-4533-B794-AC07027E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B1C9C-7075-43A9-83E0-4C877BA3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EFD5A-893D-4096-9592-5A8AEE89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4B98-33A6-4226-B641-2C132711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680F4-7CDB-4B46-8CE4-CC4274B5A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CC1FC-6C2B-48FF-930E-8DA634B05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C23C7-3D30-490C-B624-3378DF5F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BA87C-A88E-4459-BB1E-8ADC5175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5E29F-6461-44AC-82DC-D719F3DB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9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E546D-3378-4921-8580-975FCCEA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E5E90-611C-4F67-9A17-EF0782C0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98EC06-BD77-4F92-9C8A-7BB3DC5E0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7B208-FF2A-4173-9A43-A68E0FEBE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9B4F6D-C627-4EB7-BB04-563950226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5A48A8-1342-48B2-93A6-061A4F41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54186D-E779-409D-8359-5E2D57D3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1B7FFA-9A29-46A5-95D8-9B2206D1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4C7E7-598A-4E4B-A72A-50A2A2AA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D48D9C-A04C-4106-8BF4-B0CD62A8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ED36C-6677-40CB-86C5-298D271D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0F3EE-C4A9-4C83-89CA-7F73BE0C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D816E8-E616-4E7D-8809-28819D2A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AC9BDA-0943-4A62-8111-D8968047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7A1AD-EFC0-4851-981C-8068CC2B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D02FD-3B4D-42A0-8F4B-E9DB3AA2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B9F08-82F0-46FD-8052-EF13F9BF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1DA42-D276-42A6-8BEA-284077A8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0AB1E-9CF2-4DBF-8E0D-BCE248BB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C686E-5338-4F67-BF07-A3AC2BF6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74194-0DE3-4F26-A7C7-3DD65858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8B03F-E43D-4B05-995D-3506C0DB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075941-A559-4415-9FB1-809CEBDB5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A7F07-580F-42CB-BE95-37B1916F2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E1600-C9D7-46C2-806F-902B6AD5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16D49-3A9A-4B28-B3ED-488BFA27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4F784-55AE-4F57-8BB9-7CC5CE09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3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216CFB-3581-476F-8045-C0265FF1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D6E16-1B93-4EA0-AC99-5D6DFA3A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93B9C-EB0A-4C91-92DB-6C10AA1D7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74B6-1E92-4CAB-89C7-7BB58484D62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D3769-94B0-409E-AFB2-19029DCD0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8FC2E-B316-4944-9EB8-77A354B41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E1D9-524B-4493-BB86-61C1A7210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7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E424B-CCB6-4533-871D-63FEFE4C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14" y="246656"/>
            <a:ext cx="7477371" cy="34745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3B1A20-02C7-425C-A502-F4F023DF3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6" y="3249019"/>
            <a:ext cx="8467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3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10076B-3975-4D94-BAAD-E7AD5FBD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8" y="2120901"/>
            <a:ext cx="9858009" cy="68124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0C806C-9B7A-4751-A79C-C3221EB63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0885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E4C06A-2534-4099-902E-DAF14B179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129" y="-1998890"/>
            <a:ext cx="8245741" cy="16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10</cp:revision>
  <dcterms:created xsi:type="dcterms:W3CDTF">2021-05-26T11:07:00Z</dcterms:created>
  <dcterms:modified xsi:type="dcterms:W3CDTF">2021-06-04T07:19:44Z</dcterms:modified>
</cp:coreProperties>
</file>