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2" r:id="rId4"/>
    <p:sldId id="263" r:id="rId5"/>
    <p:sldId id="259" r:id="rId6"/>
    <p:sldId id="260" r:id="rId7"/>
    <p:sldId id="267" r:id="rId8"/>
    <p:sldId id="264" r:id="rId9"/>
    <p:sldId id="261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-15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269411-12F7-774A-BAB1-A323CEBEC2EF}" type="datetimeFigureOut">
              <a:t>22/01/15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205C9-A1FC-2748-AD9D-004288AF3C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3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Wer hat gar</a:t>
            </a:r>
            <a:r>
              <a:rPr lang="en-US" baseline="0"/>
              <a:t> keine Ahnung von funktionaler Programmierung?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Wer hat schonmal Clojure-Programm gesehen &amp; verstanden?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Wer hat schonmal Scala-Programm gesehen &amp; verstanden?</a:t>
            </a:r>
          </a:p>
          <a:p>
            <a:pPr marL="171450" indent="-171450">
              <a:buFontTx/>
              <a:buChar char="-"/>
            </a:pPr>
            <a:r>
              <a:rPr lang="en-US" baseline="0"/>
              <a:t>Viele Folien, Bonusmaterial, bitte unterbrechen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738319-D2B4-D340-8E11-B6CB1584BF34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7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B40-FFF0-A741-A0B0-07AF5A73C88D}" type="datetimeFigureOut">
              <a:t>22/01/15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0AC1-66F5-B846-8F90-5ACEF6E904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7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B40-FFF0-A741-A0B0-07AF5A73C88D}" type="datetimeFigureOut">
              <a:t>22/01/15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0AC1-66F5-B846-8F90-5ACEF6E904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2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B40-FFF0-A741-A0B0-07AF5A73C88D}" type="datetimeFigureOut">
              <a:t>22/01/15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0AC1-66F5-B846-8F90-5ACEF6E904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1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B40-FFF0-A741-A0B0-07AF5A73C88D}" type="datetimeFigureOut">
              <a:t>22/01/15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0AC1-66F5-B846-8F90-5ACEF6E904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5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B40-FFF0-A741-A0B0-07AF5A73C88D}" type="datetimeFigureOut">
              <a:t>22/01/15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0AC1-66F5-B846-8F90-5ACEF6E904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7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B40-FFF0-A741-A0B0-07AF5A73C88D}" type="datetimeFigureOut">
              <a:t>22/01/15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0AC1-66F5-B846-8F90-5ACEF6E904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2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B40-FFF0-A741-A0B0-07AF5A73C88D}" type="datetimeFigureOut">
              <a:t>22/01/15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0AC1-66F5-B846-8F90-5ACEF6E904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B40-FFF0-A741-A0B0-07AF5A73C88D}" type="datetimeFigureOut">
              <a:t>22/01/15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0AC1-66F5-B846-8F90-5ACEF6E904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1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B40-FFF0-A741-A0B0-07AF5A73C88D}" type="datetimeFigureOut">
              <a:t>22/01/15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0AC1-66F5-B846-8F90-5ACEF6E904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0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B40-FFF0-A741-A0B0-07AF5A73C88D}" type="datetimeFigureOut">
              <a:t>22/01/15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0AC1-66F5-B846-8F90-5ACEF6E904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01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CB40-FFF0-A741-A0B0-07AF5A73C88D}" type="datetimeFigureOut">
              <a:t>22/01/15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0AC1-66F5-B846-8F90-5ACEF6E904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7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CB40-FFF0-A741-A0B0-07AF5A73C88D}" type="datetimeFigureOut">
              <a:t>22/01/15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40AC1-66F5-B846-8F90-5ACEF6E904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0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heckpad.de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actisresearch.d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tive-group.de" TargetMode="External"/><Relationship Id="rId4" Type="http://schemas.openxmlformats.org/officeDocument/2006/relationships/hyperlink" Target="http://funktionale-programmierung.de/" TargetMode="External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ob_head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701" b="-14701"/>
          <a:stretch>
            <a:fillRect/>
          </a:stretch>
        </p:blipFill>
        <p:spPr>
          <a:xfrm>
            <a:off x="457200" y="0"/>
            <a:ext cx="8229600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784" y="4525963"/>
            <a:ext cx="12700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929648"/>
            <a:ext cx="3048000" cy="698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311" y="4525963"/>
            <a:ext cx="17780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4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440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34112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4400"/>
              <a:t>Enjoy!</a:t>
            </a:r>
          </a:p>
        </p:txBody>
      </p:sp>
    </p:spTree>
    <p:extLst>
      <p:ext uri="{BB962C8B-B14F-4D97-AF65-F5344CB8AC3E}">
        <p14:creationId xmlns:p14="http://schemas.microsoft.com/office/powerpoint/2010/main" val="203058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ub_ohne _zusatz_vollton.pdf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68" b="305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4548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2564"/>
            <a:ext cx="8229600" cy="4525963"/>
          </a:xfrm>
        </p:spPr>
        <p:txBody>
          <a:bodyPr/>
          <a:lstStyle/>
          <a:p>
            <a:r>
              <a:rPr lang="en-US"/>
              <a:t>product development</a:t>
            </a:r>
          </a:p>
          <a:p>
            <a:r>
              <a:rPr lang="en-US"/>
              <a:t>mobile electronic health record for iOS</a:t>
            </a:r>
          </a:p>
          <a:p>
            <a:pPr lvl="1"/>
            <a:r>
              <a:rPr lang="en-US"/>
              <a:t>in cooperation with Lohmann &amp; Birkner</a:t>
            </a:r>
          </a:p>
          <a:p>
            <a:pPr lvl="1"/>
            <a:r>
              <a:rPr lang="en-US"/>
              <a:t>large parts in Haskell</a:t>
            </a:r>
          </a:p>
          <a:p>
            <a:pPr lvl="1"/>
            <a:r>
              <a:rPr lang="en-US"/>
              <a:t>Scala, Objective-C, Swift, Javascript</a:t>
            </a:r>
          </a:p>
          <a:p>
            <a:r>
              <a:rPr lang="en-US">
                <a:hlinkClick r:id="rId2"/>
              </a:rPr>
              <a:t>http://factisresearch.de</a:t>
            </a:r>
            <a:endParaRPr lang="en-US"/>
          </a:p>
          <a:p>
            <a:r>
              <a:rPr lang="en-US">
                <a:hlinkClick r:id="rId3"/>
              </a:rPr>
              <a:t>http://checkpad.de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053" y="177043"/>
            <a:ext cx="17780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4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software project development</a:t>
            </a:r>
          </a:p>
          <a:p>
            <a:r>
              <a:rPr lang="en-US"/>
              <a:t>in many fields</a:t>
            </a:r>
          </a:p>
          <a:p>
            <a:r>
              <a:rPr lang="en-US"/>
              <a:t>Scala, Clojure, Erlang, Haskell, F#, OCaml</a:t>
            </a:r>
          </a:p>
          <a:p>
            <a:r>
              <a:rPr lang="en-US"/>
              <a:t>training, coaching</a:t>
            </a:r>
          </a:p>
          <a:p>
            <a:pPr marL="0" indent="0" algn="ctr">
              <a:buNone/>
            </a:pPr>
            <a:r>
              <a:rPr lang="en-US">
                <a:hlinkClick r:id="rId3"/>
              </a:rPr>
              <a:t>www.active-group.de</a:t>
            </a:r>
            <a:endParaRPr lang="en-US"/>
          </a:p>
          <a:p>
            <a:pPr marL="0" indent="0" algn="ctr">
              <a:buNone/>
            </a:pPr>
            <a:r>
              <a:rPr lang="en-US">
                <a:hlinkClick r:id="rId4"/>
              </a:rPr>
              <a:t>funktionale-programmierung.de</a:t>
            </a:r>
            <a:endParaRPr lang="en-US"/>
          </a:p>
          <a:p>
            <a:endParaRPr lang="en-US"/>
          </a:p>
        </p:txBody>
      </p:sp>
      <p:pic>
        <p:nvPicPr>
          <p:cNvPr id="4" name="Picture 3" descr="ag-logo-plai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990" y="0"/>
            <a:ext cx="5635217" cy="176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46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Diversity &amp; Anti Harassment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/>
              <a:t>http://bobkonf.de/richtlinien.html</a:t>
            </a:r>
          </a:p>
          <a:p>
            <a:pPr marL="0" indent="0" algn="ctr">
              <a:buNone/>
            </a:pPr>
            <a:r>
              <a:rPr lang="en-US" sz="5600" b="1"/>
              <a:t>Be Respectful!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59" y="3270250"/>
            <a:ext cx="3099917" cy="30999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883" y="3270250"/>
            <a:ext cx="3099917" cy="309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Speakers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/>
              <a:t>Come to the front</a:t>
            </a:r>
            <a:br>
              <a:rPr lang="en-US" sz="4000"/>
            </a:br>
            <a:r>
              <a:rPr lang="en-US" sz="4000"/>
              <a:t>in </a:t>
            </a:r>
            <a:r>
              <a:rPr lang="en-US" sz="4000" b="1"/>
              <a:t>break before your talk</a:t>
            </a:r>
          </a:p>
          <a:p>
            <a:endParaRPr lang="en-US"/>
          </a:p>
          <a:p>
            <a:r>
              <a:rPr lang="en-US"/>
              <a:t>contact session chair</a:t>
            </a:r>
          </a:p>
          <a:p>
            <a:r>
              <a:rPr lang="en-US"/>
              <a:t>check laptop/projector combo</a:t>
            </a:r>
          </a:p>
          <a:p>
            <a:r>
              <a:rPr lang="en-US"/>
              <a:t>sign release form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Everyone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200"/>
              <a:t>Move Swiftly</a:t>
            </a:r>
          </a:p>
        </p:txBody>
      </p:sp>
    </p:spTree>
    <p:extLst>
      <p:ext uri="{BB962C8B-B14F-4D97-AF65-F5344CB8AC3E}">
        <p14:creationId xmlns:p14="http://schemas.microsoft.com/office/powerpoint/2010/main" val="268388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/>
              <a:t>Der Ceph Object Store</a:t>
            </a:r>
          </a:p>
          <a:p>
            <a:pPr marL="0" indent="0" algn="ctr">
              <a:buNone/>
            </a:pPr>
            <a:r>
              <a:rPr lang="en-US" baseline="30000"/>
              <a:t>Lukas Pustina</a:t>
            </a:r>
          </a:p>
          <a:p>
            <a:pPr marL="0" indent="0" algn="ctr">
              <a:buNone/>
            </a:pPr>
            <a:r>
              <a:rPr lang="en-US" baseline="30000"/>
              <a:t>14:45</a:t>
            </a:r>
          </a:p>
          <a:p>
            <a:pPr marL="0" indent="0" algn="ctr">
              <a:buNone/>
            </a:pPr>
            <a:endParaRPr lang="en-US" baseline="30000"/>
          </a:p>
          <a:p>
            <a:pPr marL="0" indent="0" algn="ctr">
              <a:buNone/>
            </a:pPr>
            <a:endParaRPr lang="en-US" b="1" baseline="30000"/>
          </a:p>
          <a:p>
            <a:pPr marL="0" indent="0" algn="ctr">
              <a:buNone/>
            </a:pPr>
            <a:r>
              <a:rPr lang="en-US" b="1" baseline="30000"/>
              <a:t>Michael Sperber</a:t>
            </a:r>
          </a:p>
          <a:p>
            <a:pPr marL="0" indent="0" algn="ctr">
              <a:buNone/>
            </a:pPr>
            <a:r>
              <a:rPr lang="en-US" baseline="30000"/>
              <a:t>Active Group GmbH</a:t>
            </a:r>
          </a:p>
          <a:p>
            <a:pPr marL="0" indent="0" algn="ctr">
              <a:buNone/>
            </a:pPr>
            <a:r>
              <a:rPr lang="en-US" sz="5600" b="1" baseline="30000"/>
              <a:t>The Purely Functional Fab</a:t>
            </a:r>
          </a:p>
          <a:p>
            <a:pPr marL="0" indent="0" algn="ctr">
              <a:buNone/>
            </a:pPr>
            <a:r>
              <a:rPr lang="en-US" baseline="30000"/>
              <a:t>(in English)</a:t>
            </a:r>
          </a:p>
        </p:txBody>
      </p:sp>
      <p:sp>
        <p:nvSpPr>
          <p:cNvPr id="4" name="Down Arrow 3"/>
          <p:cNvSpPr/>
          <p:nvPr/>
        </p:nvSpPr>
        <p:spPr>
          <a:xfrm>
            <a:off x="4024913" y="2850553"/>
            <a:ext cx="1123869" cy="71263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0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Wind-Down Event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610" r="-10610"/>
          <a:stretch>
            <a:fillRect/>
          </a:stretch>
        </p:blipFill>
        <p:spPr>
          <a:xfrm>
            <a:off x="457200" y="4081008"/>
            <a:ext cx="4001253" cy="2200535"/>
          </a:xfrm>
        </p:spPr>
      </p:pic>
      <p:sp>
        <p:nvSpPr>
          <p:cNvPr id="5" name="TextBox 4"/>
          <p:cNvSpPr txBox="1"/>
          <p:nvPr/>
        </p:nvSpPr>
        <p:spPr>
          <a:xfrm>
            <a:off x="2415042" y="1306503"/>
            <a:ext cx="44937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/>
              <a:t>Schiller-Palais</a:t>
            </a:r>
          </a:p>
          <a:p>
            <a:pPr algn="ctr"/>
            <a:r>
              <a:rPr lang="en-US" sz="4000"/>
              <a:t>Schillerpromenade 4</a:t>
            </a:r>
            <a:br>
              <a:rPr lang="en-US" sz="4000"/>
            </a:br>
            <a:r>
              <a:rPr lang="en-US" sz="4000" b="1"/>
              <a:t>D-12049 Berlin</a:t>
            </a:r>
            <a:r>
              <a:rPr lang="en-US" sz="4000"/>
              <a:t> </a:t>
            </a:r>
          </a:p>
          <a:p>
            <a:pPr algn="ctr"/>
            <a:r>
              <a:rPr lang="en-US" sz="4000" b="1"/>
              <a:t>19:00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6848" y="4081008"/>
            <a:ext cx="3087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take </a:t>
            </a:r>
            <a:r>
              <a:rPr lang="en-US" b="1"/>
              <a:t>U8</a:t>
            </a:r>
            <a:r>
              <a:rPr lang="en-US"/>
              <a:t> from U Paracelsus-Bad</a:t>
            </a:r>
            <a:br>
              <a:rPr lang="en-US"/>
            </a:br>
            <a:r>
              <a:rPr lang="en-US"/>
              <a:t>direction Hermannstraße</a:t>
            </a:r>
          </a:p>
          <a:p>
            <a:pPr algn="ctr"/>
            <a:r>
              <a:rPr lang="en-US"/>
              <a:t>to </a:t>
            </a:r>
            <a:r>
              <a:rPr lang="en-US" b="1"/>
              <a:t>U Boddinstraße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6848" y="5523223"/>
            <a:ext cx="3217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If you didn’t sign up via Doodle,</a:t>
            </a:r>
          </a:p>
          <a:p>
            <a:r>
              <a:rPr lang="en-US" b="1"/>
              <a:t>talk to registration desk!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86848" y="5107240"/>
            <a:ext cx="190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10€</a:t>
            </a:r>
            <a:r>
              <a:rPr lang="en-US"/>
              <a:t> for food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84664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185</Words>
  <Application>Microsoft Macintosh PowerPoint</Application>
  <PresentationFormat>On-screen Show (4:3)</PresentationFormat>
  <Paragraphs>51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 </vt:lpstr>
      <vt:lpstr>PowerPoint Presentation</vt:lpstr>
      <vt:lpstr>Diversity &amp; Anti Harassment</vt:lpstr>
      <vt:lpstr>Speakers</vt:lpstr>
      <vt:lpstr>Everyone</vt:lpstr>
      <vt:lpstr>Talk Change</vt:lpstr>
      <vt:lpstr>Wind-Down Event</vt:lpstr>
      <vt:lpstr>PowerPoint Presentation</vt:lpstr>
      <vt:lpstr>PowerPoint Presentation</vt:lpstr>
    </vt:vector>
  </TitlesOfParts>
  <Company>Active Group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Sperber</dc:creator>
  <cp:lastModifiedBy>Michael Sperber</cp:lastModifiedBy>
  <cp:revision>9</cp:revision>
  <dcterms:created xsi:type="dcterms:W3CDTF">2015-01-22T15:35:06Z</dcterms:created>
  <dcterms:modified xsi:type="dcterms:W3CDTF">2015-01-23T07:55:22Z</dcterms:modified>
</cp:coreProperties>
</file>