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36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2344" y="-6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31/01/15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31/01/15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31/01/15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31/01/15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31/01/15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31/01/15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5" y="1604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508787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Test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31/01/15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31/01/15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31/01/15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4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4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31/01/15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31/01/15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4314" y="2181621"/>
            <a:ext cx="5400600" cy="1015663"/>
          </a:xfr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solidFill>
                  <a:schemeClr val="bg2"/>
                </a:solidFill>
              </a:rPr>
              <a:t>Simply Confirm</a:t>
            </a:r>
            <a:endParaRPr lang="en-US" sz="6000" dirty="0">
              <a:solidFill>
                <a:schemeClr val="bg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75578" y="3788884"/>
            <a:ext cx="4490344" cy="55420"/>
            <a:chOff x="2055030" y="1463669"/>
            <a:chExt cx="2304256" cy="544908"/>
          </a:xfrm>
        </p:grpSpPr>
        <p:sp>
          <p:nvSpPr>
            <p:cNvPr id="5" name="Rectangle 4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94946" y="3224360"/>
            <a:ext cx="4467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Automating Audit </a:t>
            </a:r>
            <a:r>
              <a:rPr lang="en-US" sz="24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</a:t>
            </a:r>
            <a:r>
              <a:rPr lang="en-US" sz="2400" i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equest </a:t>
            </a:r>
            <a:r>
              <a:rPr lang="en-US" sz="24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2400" i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etters</a:t>
            </a:r>
            <a:endParaRPr lang="en-US" sz="2400" i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159189"/>
            <a:ext cx="8229600" cy="1143000"/>
          </a:xfrm>
        </p:spPr>
        <p:txBody>
          <a:bodyPr/>
          <a:lstStyle/>
          <a:p>
            <a:r>
              <a:rPr lang="en-US" sz="4000" dirty="0" smtClean="0"/>
              <a:t>The Problem</a:t>
            </a:r>
            <a:endParaRPr lang="en-US" sz="40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1079832"/>
            <a:ext cx="8229600" cy="48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700" b="1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4" name="Straight Connector 3"/>
          <p:cNvCxnSpPr>
            <a:stCxn id="24" idx="6"/>
            <a:endCxn id="31" idx="2"/>
          </p:cNvCxnSpPr>
          <p:nvPr/>
        </p:nvCxnSpPr>
        <p:spPr>
          <a:xfrm flipV="1">
            <a:off x="2195736" y="2043827"/>
            <a:ext cx="1621549" cy="264353"/>
          </a:xfrm>
          <a:prstGeom prst="line">
            <a:avLst/>
          </a:prstGeom>
          <a:ln w="28575" cap="rnd" cmpd="sng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3" idx="3"/>
            <a:endCxn id="115" idx="6"/>
          </p:cNvCxnSpPr>
          <p:nvPr/>
        </p:nvCxnSpPr>
        <p:spPr>
          <a:xfrm flipH="1">
            <a:off x="5148064" y="3283555"/>
            <a:ext cx="2039744" cy="289461"/>
          </a:xfrm>
          <a:prstGeom prst="line">
            <a:avLst/>
          </a:prstGeom>
          <a:ln w="28575" cap="rnd" cmpd="sng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323528" y="1412776"/>
            <a:ext cx="1872208" cy="1790808"/>
            <a:chOff x="323528" y="1412776"/>
            <a:chExt cx="1872208" cy="1790808"/>
          </a:xfrm>
        </p:grpSpPr>
        <p:sp>
          <p:nvSpPr>
            <p:cNvPr id="24" name="Oval 23"/>
            <p:cNvSpPr/>
            <p:nvPr/>
          </p:nvSpPr>
          <p:spPr>
            <a:xfrm>
              <a:off x="323528" y="1412776"/>
              <a:ext cx="1872208" cy="17908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pic>
          <p:nvPicPr>
            <p:cNvPr id="28" name="Picture 27" descr="audi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1412776"/>
              <a:ext cx="1802988" cy="1728192"/>
            </a:xfrm>
            <a:prstGeom prst="rect">
              <a:avLst/>
            </a:prstGeom>
          </p:spPr>
        </p:pic>
      </p:grpSp>
      <p:grpSp>
        <p:nvGrpSpPr>
          <p:cNvPr id="174" name="Group 173"/>
          <p:cNvGrpSpPr/>
          <p:nvPr/>
        </p:nvGrpSpPr>
        <p:grpSpPr>
          <a:xfrm>
            <a:off x="6913629" y="1746988"/>
            <a:ext cx="1872208" cy="1800200"/>
            <a:chOff x="6913629" y="1746988"/>
            <a:chExt cx="1872208" cy="1800200"/>
          </a:xfrm>
        </p:grpSpPr>
        <p:sp>
          <p:nvSpPr>
            <p:cNvPr id="23" name="Oval 22"/>
            <p:cNvSpPr/>
            <p:nvPr/>
          </p:nvSpPr>
          <p:spPr>
            <a:xfrm>
              <a:off x="6913629" y="1746988"/>
              <a:ext cx="1872208" cy="1800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accent4"/>
                </a:solidFill>
              </a:endParaRPr>
            </a:p>
          </p:txBody>
        </p:sp>
        <p:pic>
          <p:nvPicPr>
            <p:cNvPr id="41" name="Picture 40" descr="entrepeneu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288" y="2132856"/>
              <a:ext cx="1391734" cy="1146820"/>
            </a:xfrm>
            <a:prstGeom prst="rect">
              <a:avLst/>
            </a:prstGeom>
          </p:spPr>
        </p:pic>
      </p:grpSp>
      <p:cxnSp>
        <p:nvCxnSpPr>
          <p:cNvPr id="69" name="Straight Connector 68"/>
          <p:cNvCxnSpPr>
            <a:stCxn id="31" idx="6"/>
            <a:endCxn id="23" idx="2"/>
          </p:cNvCxnSpPr>
          <p:nvPr/>
        </p:nvCxnSpPr>
        <p:spPr>
          <a:xfrm>
            <a:off x="5113429" y="2043827"/>
            <a:ext cx="1800200" cy="603261"/>
          </a:xfrm>
          <a:prstGeom prst="line">
            <a:avLst/>
          </a:prstGeom>
          <a:ln w="28575" cap="rnd" cmpd="sng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3817285" y="1395755"/>
            <a:ext cx="1296144" cy="1296144"/>
            <a:chOff x="3817285" y="1395755"/>
            <a:chExt cx="1296144" cy="1296144"/>
          </a:xfrm>
        </p:grpSpPr>
        <p:sp>
          <p:nvSpPr>
            <p:cNvPr id="31" name="Oval 30"/>
            <p:cNvSpPr/>
            <p:nvPr/>
          </p:nvSpPr>
          <p:spPr>
            <a:xfrm>
              <a:off x="3817285" y="1395755"/>
              <a:ext cx="1296144" cy="12961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pic>
          <p:nvPicPr>
            <p:cNvPr id="100" name="Picture 99" descr="letterf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497" y="1597496"/>
              <a:ext cx="658359" cy="864096"/>
            </a:xfrm>
            <a:prstGeom prst="rect">
              <a:avLst/>
            </a:prstGeom>
          </p:spPr>
        </p:pic>
      </p:grpSp>
      <p:cxnSp>
        <p:nvCxnSpPr>
          <p:cNvPr id="121" name="Straight Connector 120"/>
          <p:cNvCxnSpPr>
            <a:stCxn id="115" idx="2"/>
          </p:cNvCxnSpPr>
          <p:nvPr/>
        </p:nvCxnSpPr>
        <p:spPr>
          <a:xfrm flipH="1" flipV="1">
            <a:off x="1979712" y="2852936"/>
            <a:ext cx="1872208" cy="720080"/>
          </a:xfrm>
          <a:prstGeom prst="line">
            <a:avLst/>
          </a:prstGeom>
          <a:ln w="28575" cap="rnd" cmpd="sng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3851920" y="2924944"/>
            <a:ext cx="1296144" cy="1296144"/>
            <a:chOff x="3851920" y="2924944"/>
            <a:chExt cx="1296144" cy="1296144"/>
          </a:xfrm>
        </p:grpSpPr>
        <p:sp>
          <p:nvSpPr>
            <p:cNvPr id="115" name="Oval 114"/>
            <p:cNvSpPr/>
            <p:nvPr/>
          </p:nvSpPr>
          <p:spPr>
            <a:xfrm>
              <a:off x="3851920" y="2924944"/>
              <a:ext cx="1296144" cy="12961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pic>
          <p:nvPicPr>
            <p:cNvPr id="125" name="Picture 124" descr="letterf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870" y="3151920"/>
              <a:ext cx="658359" cy="864096"/>
            </a:xfrm>
            <a:prstGeom prst="rect">
              <a:avLst/>
            </a:prstGeom>
          </p:spPr>
        </p:pic>
        <p:pic>
          <p:nvPicPr>
            <p:cNvPr id="133" name="Picture 132" descr="sig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2971" y="3633479"/>
              <a:ext cx="461392" cy="461392"/>
            </a:xfrm>
            <a:prstGeom prst="rect">
              <a:avLst/>
            </a:prstGeom>
          </p:spPr>
        </p:pic>
      </p:grpSp>
      <p:cxnSp>
        <p:nvCxnSpPr>
          <p:cNvPr id="134" name="Straight Connector 133"/>
          <p:cNvCxnSpPr>
            <a:stCxn id="30" idx="2"/>
            <a:endCxn id="140" idx="6"/>
          </p:cNvCxnSpPr>
          <p:nvPr/>
        </p:nvCxnSpPr>
        <p:spPr>
          <a:xfrm flipH="1" flipV="1">
            <a:off x="1858786" y="5650296"/>
            <a:ext cx="3361286" cy="190972"/>
          </a:xfrm>
          <a:prstGeom prst="line">
            <a:avLst/>
          </a:prstGeom>
          <a:ln w="28575" cap="rnd" cmpd="sng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5220072" y="4941168"/>
            <a:ext cx="1800200" cy="1800200"/>
            <a:chOff x="5220072" y="4941168"/>
            <a:chExt cx="1800200" cy="1800200"/>
          </a:xfrm>
        </p:grpSpPr>
        <p:sp>
          <p:nvSpPr>
            <p:cNvPr id="30" name="Oval 29"/>
            <p:cNvSpPr/>
            <p:nvPr/>
          </p:nvSpPr>
          <p:spPr>
            <a:xfrm>
              <a:off x="5220072" y="4941168"/>
              <a:ext cx="1800200" cy="1800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pic>
          <p:nvPicPr>
            <p:cNvPr id="138" name="Picture 137" descr="ban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641" y="5214917"/>
              <a:ext cx="1362083" cy="1115073"/>
            </a:xfrm>
            <a:prstGeom prst="rect">
              <a:avLst/>
            </a:prstGeom>
          </p:spPr>
        </p:pic>
      </p:grpSp>
      <p:cxnSp>
        <p:nvCxnSpPr>
          <p:cNvPr id="149" name="Straight Connector 148"/>
          <p:cNvCxnSpPr>
            <a:stCxn id="140" idx="0"/>
            <a:endCxn id="24" idx="4"/>
          </p:cNvCxnSpPr>
          <p:nvPr/>
        </p:nvCxnSpPr>
        <p:spPr>
          <a:xfrm flipV="1">
            <a:off x="1210714" y="3203584"/>
            <a:ext cx="48918" cy="1798640"/>
          </a:xfrm>
          <a:prstGeom prst="line">
            <a:avLst/>
          </a:prstGeom>
          <a:ln w="28575" cap="rnd" cmpd="sng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562642" y="5002224"/>
            <a:ext cx="1296144" cy="1296144"/>
            <a:chOff x="562642" y="5002224"/>
            <a:chExt cx="1296144" cy="1296144"/>
          </a:xfrm>
        </p:grpSpPr>
        <p:sp>
          <p:nvSpPr>
            <p:cNvPr id="140" name="Oval 139"/>
            <p:cNvSpPr/>
            <p:nvPr/>
          </p:nvSpPr>
          <p:spPr>
            <a:xfrm>
              <a:off x="562642" y="5002224"/>
              <a:ext cx="1296144" cy="12961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pic>
          <p:nvPicPr>
            <p:cNvPr id="141" name="Picture 140" descr="letterf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5229200"/>
              <a:ext cx="658359" cy="864096"/>
            </a:xfrm>
            <a:prstGeom prst="rect">
              <a:avLst/>
            </a:prstGeom>
          </p:spPr>
        </p:pic>
        <p:pic>
          <p:nvPicPr>
            <p:cNvPr id="152" name="Picture 151" descr="sig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0714" y="5650296"/>
              <a:ext cx="461392" cy="461392"/>
            </a:xfrm>
            <a:prstGeom prst="rect">
              <a:avLst/>
            </a:prstGeom>
          </p:spPr>
        </p:pic>
      </p:grpSp>
      <p:cxnSp>
        <p:nvCxnSpPr>
          <p:cNvPr id="159" name="Straight Connector 158"/>
          <p:cNvCxnSpPr>
            <a:stCxn id="30" idx="1"/>
            <a:endCxn id="158" idx="6"/>
          </p:cNvCxnSpPr>
          <p:nvPr/>
        </p:nvCxnSpPr>
        <p:spPr>
          <a:xfrm flipH="1" flipV="1">
            <a:off x="3923928" y="4725144"/>
            <a:ext cx="1559777" cy="479657"/>
          </a:xfrm>
          <a:prstGeom prst="line">
            <a:avLst/>
          </a:prstGeom>
          <a:ln w="28575" cap="rnd" cmpd="sng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58" idx="1"/>
            <a:endCxn id="24" idx="4"/>
          </p:cNvCxnSpPr>
          <p:nvPr/>
        </p:nvCxnSpPr>
        <p:spPr>
          <a:xfrm flipH="1" flipV="1">
            <a:off x="1259632" y="3203584"/>
            <a:ext cx="1557968" cy="1063304"/>
          </a:xfrm>
          <a:prstGeom prst="line">
            <a:avLst/>
          </a:prstGeom>
          <a:ln w="28575" cap="rnd" cmpd="sng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2627784" y="4077072"/>
            <a:ext cx="1296144" cy="1296144"/>
            <a:chOff x="2627784" y="4077072"/>
            <a:chExt cx="1296144" cy="1296144"/>
          </a:xfrm>
        </p:grpSpPr>
        <p:sp>
          <p:nvSpPr>
            <p:cNvPr id="158" name="Oval 157"/>
            <p:cNvSpPr/>
            <p:nvPr/>
          </p:nvSpPr>
          <p:spPr>
            <a:xfrm>
              <a:off x="2627784" y="4077072"/>
              <a:ext cx="1296144" cy="12961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pic>
          <p:nvPicPr>
            <p:cNvPr id="172" name="Picture 171" descr="statement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313" y="4270006"/>
              <a:ext cx="816611" cy="1012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416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-117891"/>
            <a:ext cx="8229600" cy="11430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Our Solution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1079832"/>
            <a:ext cx="8229600" cy="48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2516683"/>
            <a:ext cx="0" cy="1082435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4572000" y="5301208"/>
            <a:ext cx="0" cy="1556792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udi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750421"/>
            <a:ext cx="2028362" cy="1944216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528574" y="1697352"/>
            <a:ext cx="3003865" cy="819547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Chooses Customer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Puts in authorization requirements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Sends to customer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 smtClean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0" name="Title 13"/>
          <p:cNvSpPr txBox="1">
            <a:spLocks/>
          </p:cNvSpPr>
          <p:nvPr/>
        </p:nvSpPr>
        <p:spPr>
          <a:xfrm>
            <a:off x="5508104" y="1196752"/>
            <a:ext cx="2884425" cy="58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/>
                </a:solidFill>
              </a:rPr>
              <a:t>Auditor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59633" y="4361648"/>
            <a:ext cx="2592288" cy="819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r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Reviews the request</a:t>
            </a:r>
          </a:p>
          <a:p>
            <a:pPr marL="228600" indent="-228600" algn="r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Verifies authorization</a:t>
            </a:r>
          </a:p>
          <a:p>
            <a:pPr marL="228600" indent="-228600" algn="r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Save</a:t>
            </a:r>
          </a:p>
          <a:p>
            <a:pPr marL="228600" indent="-228600" algn="r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itle 13"/>
          <p:cNvSpPr txBox="1">
            <a:spLocks/>
          </p:cNvSpPr>
          <p:nvPr/>
        </p:nvSpPr>
        <p:spPr>
          <a:xfrm>
            <a:off x="1422449" y="3861048"/>
            <a:ext cx="2429472" cy="58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Customer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3" name="Picture 22" descr="entrepeneu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861048"/>
            <a:ext cx="1391734" cy="114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9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  <p:bldP spid="21" grpId="0"/>
      <p:bldP spid="21" grpId="1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ontent Placeholder 2"/>
          <p:cNvSpPr>
            <a:spLocks noGrp="1"/>
          </p:cNvSpPr>
          <p:nvPr>
            <p:ph idx="1"/>
          </p:nvPr>
        </p:nvSpPr>
        <p:spPr>
          <a:xfrm>
            <a:off x="5367856" y="1529333"/>
            <a:ext cx="2732536" cy="819547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Receives request from auditor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Process the request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Send information back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9" name="Title 13"/>
          <p:cNvSpPr txBox="1">
            <a:spLocks/>
          </p:cNvSpPr>
          <p:nvPr/>
        </p:nvSpPr>
        <p:spPr>
          <a:xfrm>
            <a:off x="5347385" y="1028733"/>
            <a:ext cx="2884425" cy="58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/>
                </a:solidFill>
              </a:rPr>
              <a:t>Bank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0"/>
            <a:ext cx="0" cy="108243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4572000" y="2755403"/>
            <a:ext cx="0" cy="961629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ontent Placeholder 2"/>
          <p:cNvSpPr txBox="1">
            <a:spLocks/>
          </p:cNvSpPr>
          <p:nvPr/>
        </p:nvSpPr>
        <p:spPr>
          <a:xfrm>
            <a:off x="896218" y="4436949"/>
            <a:ext cx="2884424" cy="746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r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Receives information from bank</a:t>
            </a:r>
          </a:p>
          <a:p>
            <a:pPr marL="228600" indent="-228600" algn="r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Extracts data</a:t>
            </a:r>
          </a:p>
          <a:p>
            <a:pPr marL="228600" indent="-228600" algn="r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Completes Audit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18" name="Title 13"/>
          <p:cNvSpPr txBox="1">
            <a:spLocks/>
          </p:cNvSpPr>
          <p:nvPr/>
        </p:nvSpPr>
        <p:spPr>
          <a:xfrm>
            <a:off x="896218" y="3936349"/>
            <a:ext cx="2884425" cy="58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Auditor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6" name="Picture 15" descr="ba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268760"/>
            <a:ext cx="1512168" cy="1237940"/>
          </a:xfrm>
          <a:prstGeom prst="rect">
            <a:avLst/>
          </a:prstGeom>
        </p:spPr>
      </p:pic>
      <p:pic>
        <p:nvPicPr>
          <p:cNvPr id="17" name="Picture 16" descr="audi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573016"/>
            <a:ext cx="202836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0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" grpId="0"/>
      <p:bldP spid="419" grpId="0"/>
      <p:bldP spid="404" grpId="0"/>
      <p:bldP spid="418" grpId="0"/>
    </p:bldLst>
  </p:timing>
</p:sld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47</Words>
  <Application>Microsoft Macintosh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Simply Confirm</vt:lpstr>
      <vt:lpstr>The Problem</vt:lpstr>
      <vt:lpstr>Our Solution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Fernando Cisneros</cp:lastModifiedBy>
  <cp:revision>268</cp:revision>
  <dcterms:created xsi:type="dcterms:W3CDTF">2014-02-03T20:55:49Z</dcterms:created>
  <dcterms:modified xsi:type="dcterms:W3CDTF">2015-02-01T12:23:44Z</dcterms:modified>
</cp:coreProperties>
</file>