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95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98800" y="914400"/>
            <a:ext cx="97992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198800" y="3560400"/>
            <a:ext cx="9799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1" name="Google Shape;71;p11"/>
          <p:cNvSpPr txBox="1"/>
          <p:nvPr>
            <p:ph type="body" idx="1"/>
          </p:nvPr>
        </p:nvSpPr>
        <p:spPr>
          <a:xfrm>
            <a:off x="608400" y="774000"/>
            <a:ext cx="10972800" cy="5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末尾幻灯片">
  <p:cSld name="末尾幻灯片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1198800" y="2484000"/>
            <a:ext cx="9799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body" idx="1"/>
          </p:nvPr>
        </p:nvSpPr>
        <p:spPr>
          <a:xfrm>
            <a:off x="1198800" y="3560400"/>
            <a:ext cx="97992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990800" y="3848400"/>
            <a:ext cx="77688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1990800" y="4615200"/>
            <a:ext cx="77688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6084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64116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608400" y="1429200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38100" rIns="762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0" rIns="82550" bIns="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6235750" y="1421729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38100" rIns="76200" bIns="381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623575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00" tIns="0" rIns="82550" bIns="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>
  <p:cSld name="图片与标题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>
            <p:ph type="pic" idx="2"/>
          </p:nvPr>
        </p:nvSpPr>
        <p:spPr>
          <a:xfrm>
            <a:off x="608400" y="1555200"/>
            <a:ext cx="5233077" cy="4608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6350400" y="1555200"/>
            <a:ext cx="5227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50" tIns="46975" rIns="90150" bIns="46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 rot="5400000">
            <a:off x="8242200" y="2907000"/>
            <a:ext cx="5029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type="body" idx="1"/>
          </p:nvPr>
        </p:nvSpPr>
        <p:spPr>
          <a:xfrm rot="5400000">
            <a:off x="2984400" y="-1155600"/>
            <a:ext cx="5029200" cy="9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rm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marL="914400" lvl="1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/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/>
            </a:lvl3pPr>
            <a:lvl4pPr marL="1828800" lvl="3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50" tIns="46975" rIns="90150" bIns="469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rm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tags" Target="../tags/tag1.xml"/><Relationship Id="rId3" Type="http://schemas.microsoft.com/office/2007/relationships/media" Target="../media/media1.mp4"/><Relationship Id="rId2" Type="http://schemas.openxmlformats.org/officeDocument/2006/relationships/video" Target="NULL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635" y="590550"/>
            <a:ext cx="12190730" cy="5697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914025" y="1982400"/>
            <a:ext cx="9984300" cy="31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</a:rPr>
              <a:t>Modeling and Simulation of Covid-19 Prediction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CSE6730 2022Spring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Group 18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Jiayi Chen, Jingren Wang, Xiaocheng Chen, Yinuo Wang</a:t>
            </a:r>
            <a:endParaRPr sz="17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2">
            <a:lum bright="-18000" contrast="-12000"/>
          </a:blip>
          <a:stretch>
            <a:fillRect/>
          </a:stretch>
        </p:blipFill>
        <p:spPr>
          <a:xfrm>
            <a:off x="8972550" y="81915"/>
            <a:ext cx="3107055" cy="50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598805"/>
            <a:ext cx="12191365" cy="5690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vedio3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>
                  <p14:trim end="3964.000000"/>
                </p14:media>
              </p:ext>
            </p:extLst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76350" y="838200"/>
            <a:ext cx="9639300" cy="518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lum bright="-18000" contrast="-12000"/>
          </a:blip>
          <a:stretch>
            <a:fillRect/>
          </a:stretch>
        </p:blipFill>
        <p:spPr>
          <a:xfrm>
            <a:off x="8972550" y="81915"/>
            <a:ext cx="3107055" cy="50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Presentation</Application>
  <PresentationFormat/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</vt:lpstr>
      <vt:lpstr>Nimbus Roman No9 L</vt:lpstr>
      <vt:lpstr>Noto Sans Symbols</vt:lpstr>
      <vt:lpstr>Gubbi</vt:lpstr>
      <vt:lpstr>Microsoft YaHei</vt:lpstr>
      <vt:lpstr>Droid Sans Fallback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allen</cp:lastModifiedBy>
  <cp:revision>3</cp:revision>
  <dcterms:created xsi:type="dcterms:W3CDTF">2022-04-29T18:35:12Z</dcterms:created>
  <dcterms:modified xsi:type="dcterms:W3CDTF">2022-04-29T18:35:12Z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