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1" r:id="rId1"/>
  </p:sldMasterIdLst>
  <p:notesMasterIdLst>
    <p:notesMasterId r:id="rId28"/>
  </p:notesMasterIdLst>
  <p:handoutMasterIdLst>
    <p:handoutMasterId r:id="rId29"/>
  </p:handoutMasterIdLst>
  <p:sldIdLst>
    <p:sldId id="256" r:id="rId2"/>
    <p:sldId id="268" r:id="rId3"/>
    <p:sldId id="298" r:id="rId4"/>
    <p:sldId id="303" r:id="rId5"/>
    <p:sldId id="301" r:id="rId6"/>
    <p:sldId id="302" r:id="rId7"/>
    <p:sldId id="305" r:id="rId8"/>
    <p:sldId id="265" r:id="rId9"/>
    <p:sldId id="267" r:id="rId10"/>
    <p:sldId id="263" r:id="rId11"/>
    <p:sldId id="269" r:id="rId12"/>
    <p:sldId id="264" r:id="rId13"/>
    <p:sldId id="314" r:id="rId14"/>
    <p:sldId id="281" r:id="rId15"/>
    <p:sldId id="270" r:id="rId16"/>
    <p:sldId id="307" r:id="rId17"/>
    <p:sldId id="287" r:id="rId18"/>
    <p:sldId id="286" r:id="rId19"/>
    <p:sldId id="296" r:id="rId20"/>
    <p:sldId id="294" r:id="rId21"/>
    <p:sldId id="309" r:id="rId22"/>
    <p:sldId id="311" r:id="rId23"/>
    <p:sldId id="312" r:id="rId24"/>
    <p:sldId id="313" r:id="rId25"/>
    <p:sldId id="297" r:id="rId26"/>
    <p:sldId id="31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4038" autoAdjust="0"/>
  </p:normalViewPr>
  <p:slideViewPr>
    <p:cSldViewPr snapToGrid="0">
      <p:cViewPr varScale="1">
        <p:scale>
          <a:sx n="81" d="100"/>
          <a:sy n="81" d="100"/>
        </p:scale>
        <p:origin x="114" y="1314"/>
      </p:cViewPr>
      <p:guideLst/>
    </p:cSldViewPr>
  </p:slideViewPr>
  <p:notesTextViewPr>
    <p:cViewPr>
      <p:scale>
        <a:sx n="1" d="1"/>
        <a:sy n="1" d="1"/>
      </p:scale>
      <p:origin x="0" y="0"/>
    </p:cViewPr>
  </p:notesTextViewPr>
  <p:sorterViewPr>
    <p:cViewPr>
      <p:scale>
        <a:sx n="100" d="100"/>
        <a:sy n="100" d="100"/>
      </p:scale>
      <p:origin x="0" y="-10692"/>
    </p:cViewPr>
  </p:sorterViewPr>
  <p:notesViewPr>
    <p:cSldViewPr snapToGrid="0">
      <p:cViewPr varScale="1">
        <p:scale>
          <a:sx n="87" d="100"/>
          <a:sy n="87" d="100"/>
        </p:scale>
        <p:origin x="191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llen\AppData\Local\Temp\coindesk-bpi-USD-close_data-2010-07-17_2018-03-19.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'coindesk-bpi-USD-close_data (2)'!$B$1</c:f>
              <c:strCache>
                <c:ptCount val="1"/>
                <c:pt idx="0">
                  <c:v>Close Price</c:v>
                </c:pt>
              </c:strCache>
            </c:strRef>
          </c:tx>
          <c:spPr>
            <a:ln w="28575" cap="rnd">
              <a:solidFill>
                <a:schemeClr val="accent1"/>
              </a:solidFill>
              <a:round/>
            </a:ln>
            <a:effectLst/>
          </c:spPr>
          <c:marker>
            <c:symbol val="none"/>
          </c:marker>
          <c:cat>
            <c:numRef>
              <c:f>'coindesk-bpi-USD-close_data (2)'!$A$2:$A$2804</c:f>
              <c:numCache>
                <c:formatCode>m/d/yyyy</c:formatCode>
                <c:ptCount val="2803"/>
                <c:pt idx="0">
                  <c:v>40377</c:v>
                </c:pt>
                <c:pt idx="1">
                  <c:v>40378</c:v>
                </c:pt>
                <c:pt idx="2">
                  <c:v>40379</c:v>
                </c:pt>
                <c:pt idx="3">
                  <c:v>40380</c:v>
                </c:pt>
                <c:pt idx="4">
                  <c:v>40381</c:v>
                </c:pt>
                <c:pt idx="5">
                  <c:v>40382</c:v>
                </c:pt>
                <c:pt idx="6">
                  <c:v>40383</c:v>
                </c:pt>
                <c:pt idx="7">
                  <c:v>40384</c:v>
                </c:pt>
                <c:pt idx="8">
                  <c:v>40385</c:v>
                </c:pt>
                <c:pt idx="9">
                  <c:v>40386</c:v>
                </c:pt>
                <c:pt idx="10">
                  <c:v>40387</c:v>
                </c:pt>
                <c:pt idx="11">
                  <c:v>40388</c:v>
                </c:pt>
                <c:pt idx="12">
                  <c:v>40389</c:v>
                </c:pt>
                <c:pt idx="13">
                  <c:v>40390</c:v>
                </c:pt>
                <c:pt idx="14">
                  <c:v>40391</c:v>
                </c:pt>
                <c:pt idx="15">
                  <c:v>40392</c:v>
                </c:pt>
                <c:pt idx="16">
                  <c:v>40393</c:v>
                </c:pt>
                <c:pt idx="17">
                  <c:v>40394</c:v>
                </c:pt>
                <c:pt idx="18">
                  <c:v>40395</c:v>
                </c:pt>
                <c:pt idx="19">
                  <c:v>40396</c:v>
                </c:pt>
                <c:pt idx="20">
                  <c:v>40397</c:v>
                </c:pt>
                <c:pt idx="21">
                  <c:v>40398</c:v>
                </c:pt>
                <c:pt idx="22">
                  <c:v>40399</c:v>
                </c:pt>
                <c:pt idx="23">
                  <c:v>40400</c:v>
                </c:pt>
                <c:pt idx="24">
                  <c:v>40401</c:v>
                </c:pt>
                <c:pt idx="25">
                  <c:v>40402</c:v>
                </c:pt>
                <c:pt idx="26">
                  <c:v>40403</c:v>
                </c:pt>
                <c:pt idx="27">
                  <c:v>40404</c:v>
                </c:pt>
                <c:pt idx="28">
                  <c:v>40405</c:v>
                </c:pt>
                <c:pt idx="29">
                  <c:v>40406</c:v>
                </c:pt>
                <c:pt idx="30">
                  <c:v>40407</c:v>
                </c:pt>
                <c:pt idx="31">
                  <c:v>40408</c:v>
                </c:pt>
                <c:pt idx="32">
                  <c:v>40409</c:v>
                </c:pt>
                <c:pt idx="33">
                  <c:v>40410</c:v>
                </c:pt>
                <c:pt idx="34">
                  <c:v>40411</c:v>
                </c:pt>
                <c:pt idx="35">
                  <c:v>40412</c:v>
                </c:pt>
                <c:pt idx="36">
                  <c:v>40413</c:v>
                </c:pt>
                <c:pt idx="37">
                  <c:v>40414</c:v>
                </c:pt>
                <c:pt idx="38">
                  <c:v>40415</c:v>
                </c:pt>
                <c:pt idx="39">
                  <c:v>40416</c:v>
                </c:pt>
                <c:pt idx="40">
                  <c:v>40417</c:v>
                </c:pt>
                <c:pt idx="41">
                  <c:v>40418</c:v>
                </c:pt>
                <c:pt idx="42">
                  <c:v>40419</c:v>
                </c:pt>
                <c:pt idx="43">
                  <c:v>40420</c:v>
                </c:pt>
                <c:pt idx="44">
                  <c:v>40421</c:v>
                </c:pt>
                <c:pt idx="45">
                  <c:v>40422</c:v>
                </c:pt>
                <c:pt idx="46">
                  <c:v>40423</c:v>
                </c:pt>
                <c:pt idx="47">
                  <c:v>40424</c:v>
                </c:pt>
                <c:pt idx="48">
                  <c:v>40425</c:v>
                </c:pt>
                <c:pt idx="49">
                  <c:v>40426</c:v>
                </c:pt>
                <c:pt idx="50">
                  <c:v>40427</c:v>
                </c:pt>
                <c:pt idx="51">
                  <c:v>40428</c:v>
                </c:pt>
                <c:pt idx="52">
                  <c:v>40429</c:v>
                </c:pt>
                <c:pt idx="53">
                  <c:v>40430</c:v>
                </c:pt>
                <c:pt idx="54">
                  <c:v>40431</c:v>
                </c:pt>
                <c:pt idx="55">
                  <c:v>40432</c:v>
                </c:pt>
                <c:pt idx="56">
                  <c:v>40433</c:v>
                </c:pt>
                <c:pt idx="57">
                  <c:v>40434</c:v>
                </c:pt>
                <c:pt idx="58">
                  <c:v>40435</c:v>
                </c:pt>
                <c:pt idx="59">
                  <c:v>40436</c:v>
                </c:pt>
                <c:pt idx="60">
                  <c:v>40437</c:v>
                </c:pt>
                <c:pt idx="61">
                  <c:v>40438</c:v>
                </c:pt>
                <c:pt idx="62">
                  <c:v>40439</c:v>
                </c:pt>
                <c:pt idx="63">
                  <c:v>40440</c:v>
                </c:pt>
                <c:pt idx="64">
                  <c:v>40441</c:v>
                </c:pt>
                <c:pt idx="65">
                  <c:v>40442</c:v>
                </c:pt>
                <c:pt idx="66">
                  <c:v>40443</c:v>
                </c:pt>
                <c:pt idx="67">
                  <c:v>40444</c:v>
                </c:pt>
                <c:pt idx="68">
                  <c:v>40445</c:v>
                </c:pt>
                <c:pt idx="69">
                  <c:v>40446</c:v>
                </c:pt>
                <c:pt idx="70">
                  <c:v>40447</c:v>
                </c:pt>
                <c:pt idx="71">
                  <c:v>40448</c:v>
                </c:pt>
                <c:pt idx="72">
                  <c:v>40449</c:v>
                </c:pt>
                <c:pt idx="73">
                  <c:v>40450</c:v>
                </c:pt>
                <c:pt idx="74">
                  <c:v>40451</c:v>
                </c:pt>
                <c:pt idx="75">
                  <c:v>40452</c:v>
                </c:pt>
                <c:pt idx="76">
                  <c:v>40453</c:v>
                </c:pt>
                <c:pt idx="77">
                  <c:v>40454</c:v>
                </c:pt>
                <c:pt idx="78">
                  <c:v>40455</c:v>
                </c:pt>
                <c:pt idx="79">
                  <c:v>40456</c:v>
                </c:pt>
                <c:pt idx="80">
                  <c:v>40457</c:v>
                </c:pt>
                <c:pt idx="81">
                  <c:v>40458</c:v>
                </c:pt>
                <c:pt idx="82">
                  <c:v>40459</c:v>
                </c:pt>
                <c:pt idx="83">
                  <c:v>40460</c:v>
                </c:pt>
                <c:pt idx="84">
                  <c:v>40461</c:v>
                </c:pt>
                <c:pt idx="85">
                  <c:v>40462</c:v>
                </c:pt>
                <c:pt idx="86">
                  <c:v>40463</c:v>
                </c:pt>
                <c:pt idx="87">
                  <c:v>40464</c:v>
                </c:pt>
                <c:pt idx="88">
                  <c:v>40465</c:v>
                </c:pt>
                <c:pt idx="89">
                  <c:v>40466</c:v>
                </c:pt>
                <c:pt idx="90">
                  <c:v>40467</c:v>
                </c:pt>
                <c:pt idx="91">
                  <c:v>40468</c:v>
                </c:pt>
                <c:pt idx="92">
                  <c:v>40469</c:v>
                </c:pt>
                <c:pt idx="93">
                  <c:v>40470</c:v>
                </c:pt>
                <c:pt idx="94">
                  <c:v>40471</c:v>
                </c:pt>
                <c:pt idx="95">
                  <c:v>40472</c:v>
                </c:pt>
                <c:pt idx="96">
                  <c:v>40473</c:v>
                </c:pt>
                <c:pt idx="97">
                  <c:v>40474</c:v>
                </c:pt>
                <c:pt idx="98">
                  <c:v>40475</c:v>
                </c:pt>
                <c:pt idx="99">
                  <c:v>40476</c:v>
                </c:pt>
                <c:pt idx="100">
                  <c:v>40477</c:v>
                </c:pt>
                <c:pt idx="101">
                  <c:v>40478</c:v>
                </c:pt>
                <c:pt idx="102">
                  <c:v>40479</c:v>
                </c:pt>
                <c:pt idx="103">
                  <c:v>40480</c:v>
                </c:pt>
                <c:pt idx="104">
                  <c:v>40481</c:v>
                </c:pt>
                <c:pt idx="105">
                  <c:v>40482</c:v>
                </c:pt>
                <c:pt idx="106">
                  <c:v>40483</c:v>
                </c:pt>
                <c:pt idx="107">
                  <c:v>40484</c:v>
                </c:pt>
                <c:pt idx="108">
                  <c:v>40485</c:v>
                </c:pt>
                <c:pt idx="109">
                  <c:v>40486</c:v>
                </c:pt>
                <c:pt idx="110">
                  <c:v>40487</c:v>
                </c:pt>
                <c:pt idx="111">
                  <c:v>40488</c:v>
                </c:pt>
                <c:pt idx="112">
                  <c:v>40489</c:v>
                </c:pt>
                <c:pt idx="113">
                  <c:v>40490</c:v>
                </c:pt>
                <c:pt idx="114">
                  <c:v>40491</c:v>
                </c:pt>
                <c:pt idx="115">
                  <c:v>40492</c:v>
                </c:pt>
                <c:pt idx="116">
                  <c:v>40493</c:v>
                </c:pt>
                <c:pt idx="117">
                  <c:v>40494</c:v>
                </c:pt>
                <c:pt idx="118">
                  <c:v>40495</c:v>
                </c:pt>
                <c:pt idx="119">
                  <c:v>40496</c:v>
                </c:pt>
                <c:pt idx="120">
                  <c:v>40497</c:v>
                </c:pt>
                <c:pt idx="121">
                  <c:v>40498</c:v>
                </c:pt>
                <c:pt idx="122">
                  <c:v>40499</c:v>
                </c:pt>
                <c:pt idx="123">
                  <c:v>40500</c:v>
                </c:pt>
                <c:pt idx="124">
                  <c:v>40501</c:v>
                </c:pt>
                <c:pt idx="125">
                  <c:v>40502</c:v>
                </c:pt>
                <c:pt idx="126">
                  <c:v>40503</c:v>
                </c:pt>
                <c:pt idx="127">
                  <c:v>40504</c:v>
                </c:pt>
                <c:pt idx="128">
                  <c:v>40505</c:v>
                </c:pt>
                <c:pt idx="129">
                  <c:v>40506</c:v>
                </c:pt>
                <c:pt idx="130">
                  <c:v>40507</c:v>
                </c:pt>
                <c:pt idx="131">
                  <c:v>40508</c:v>
                </c:pt>
                <c:pt idx="132">
                  <c:v>40509</c:v>
                </c:pt>
                <c:pt idx="133">
                  <c:v>40510</c:v>
                </c:pt>
                <c:pt idx="134">
                  <c:v>40511</c:v>
                </c:pt>
                <c:pt idx="135">
                  <c:v>40512</c:v>
                </c:pt>
                <c:pt idx="136">
                  <c:v>40513</c:v>
                </c:pt>
                <c:pt idx="137">
                  <c:v>40514</c:v>
                </c:pt>
                <c:pt idx="138">
                  <c:v>40515</c:v>
                </c:pt>
                <c:pt idx="139">
                  <c:v>40516</c:v>
                </c:pt>
                <c:pt idx="140">
                  <c:v>40517</c:v>
                </c:pt>
                <c:pt idx="141">
                  <c:v>40518</c:v>
                </c:pt>
                <c:pt idx="142">
                  <c:v>40519</c:v>
                </c:pt>
                <c:pt idx="143">
                  <c:v>40520</c:v>
                </c:pt>
                <c:pt idx="144">
                  <c:v>40521</c:v>
                </c:pt>
                <c:pt idx="145">
                  <c:v>40522</c:v>
                </c:pt>
                <c:pt idx="146">
                  <c:v>40523</c:v>
                </c:pt>
                <c:pt idx="147">
                  <c:v>40524</c:v>
                </c:pt>
                <c:pt idx="148">
                  <c:v>40525</c:v>
                </c:pt>
                <c:pt idx="149">
                  <c:v>40526</c:v>
                </c:pt>
                <c:pt idx="150">
                  <c:v>40527</c:v>
                </c:pt>
                <c:pt idx="151">
                  <c:v>40528</c:v>
                </c:pt>
                <c:pt idx="152">
                  <c:v>40529</c:v>
                </c:pt>
                <c:pt idx="153">
                  <c:v>40530</c:v>
                </c:pt>
                <c:pt idx="154">
                  <c:v>40531</c:v>
                </c:pt>
                <c:pt idx="155">
                  <c:v>40532</c:v>
                </c:pt>
                <c:pt idx="156">
                  <c:v>40533</c:v>
                </c:pt>
                <c:pt idx="157">
                  <c:v>40534</c:v>
                </c:pt>
                <c:pt idx="158">
                  <c:v>40535</c:v>
                </c:pt>
                <c:pt idx="159">
                  <c:v>40536</c:v>
                </c:pt>
                <c:pt idx="160">
                  <c:v>40537</c:v>
                </c:pt>
                <c:pt idx="161">
                  <c:v>40538</c:v>
                </c:pt>
                <c:pt idx="162">
                  <c:v>40539</c:v>
                </c:pt>
                <c:pt idx="163">
                  <c:v>40540</c:v>
                </c:pt>
                <c:pt idx="164">
                  <c:v>40541</c:v>
                </c:pt>
                <c:pt idx="165">
                  <c:v>40542</c:v>
                </c:pt>
                <c:pt idx="166">
                  <c:v>40543</c:v>
                </c:pt>
                <c:pt idx="167">
                  <c:v>40544</c:v>
                </c:pt>
                <c:pt idx="168">
                  <c:v>40545</c:v>
                </c:pt>
                <c:pt idx="169">
                  <c:v>40546</c:v>
                </c:pt>
                <c:pt idx="170">
                  <c:v>40547</c:v>
                </c:pt>
                <c:pt idx="171">
                  <c:v>40548</c:v>
                </c:pt>
                <c:pt idx="172">
                  <c:v>40549</c:v>
                </c:pt>
                <c:pt idx="173">
                  <c:v>40550</c:v>
                </c:pt>
                <c:pt idx="174">
                  <c:v>40551</c:v>
                </c:pt>
                <c:pt idx="175">
                  <c:v>40552</c:v>
                </c:pt>
                <c:pt idx="176">
                  <c:v>40553</c:v>
                </c:pt>
                <c:pt idx="177">
                  <c:v>40554</c:v>
                </c:pt>
                <c:pt idx="178">
                  <c:v>40555</c:v>
                </c:pt>
                <c:pt idx="179">
                  <c:v>40556</c:v>
                </c:pt>
                <c:pt idx="180">
                  <c:v>40557</c:v>
                </c:pt>
                <c:pt idx="181">
                  <c:v>40558</c:v>
                </c:pt>
                <c:pt idx="182">
                  <c:v>40559</c:v>
                </c:pt>
                <c:pt idx="183">
                  <c:v>40560</c:v>
                </c:pt>
                <c:pt idx="184">
                  <c:v>40561</c:v>
                </c:pt>
                <c:pt idx="185">
                  <c:v>40562</c:v>
                </c:pt>
                <c:pt idx="186">
                  <c:v>40563</c:v>
                </c:pt>
                <c:pt idx="187">
                  <c:v>40564</c:v>
                </c:pt>
                <c:pt idx="188">
                  <c:v>40565</c:v>
                </c:pt>
                <c:pt idx="189">
                  <c:v>40566</c:v>
                </c:pt>
                <c:pt idx="190">
                  <c:v>40567</c:v>
                </c:pt>
                <c:pt idx="191">
                  <c:v>40568</c:v>
                </c:pt>
                <c:pt idx="192">
                  <c:v>40569</c:v>
                </c:pt>
                <c:pt idx="193">
                  <c:v>40570</c:v>
                </c:pt>
                <c:pt idx="194">
                  <c:v>40571</c:v>
                </c:pt>
                <c:pt idx="195">
                  <c:v>40572</c:v>
                </c:pt>
                <c:pt idx="196">
                  <c:v>40573</c:v>
                </c:pt>
                <c:pt idx="197">
                  <c:v>40574</c:v>
                </c:pt>
                <c:pt idx="198">
                  <c:v>40575</c:v>
                </c:pt>
                <c:pt idx="199">
                  <c:v>40576</c:v>
                </c:pt>
                <c:pt idx="200">
                  <c:v>40577</c:v>
                </c:pt>
                <c:pt idx="201">
                  <c:v>40578</c:v>
                </c:pt>
                <c:pt idx="202">
                  <c:v>40579</c:v>
                </c:pt>
                <c:pt idx="203">
                  <c:v>40580</c:v>
                </c:pt>
                <c:pt idx="204">
                  <c:v>40581</c:v>
                </c:pt>
                <c:pt idx="205">
                  <c:v>40582</c:v>
                </c:pt>
                <c:pt idx="206">
                  <c:v>40583</c:v>
                </c:pt>
                <c:pt idx="207">
                  <c:v>40584</c:v>
                </c:pt>
                <c:pt idx="208">
                  <c:v>40585</c:v>
                </c:pt>
                <c:pt idx="209">
                  <c:v>40586</c:v>
                </c:pt>
                <c:pt idx="210">
                  <c:v>40587</c:v>
                </c:pt>
                <c:pt idx="211">
                  <c:v>40588</c:v>
                </c:pt>
                <c:pt idx="212">
                  <c:v>40589</c:v>
                </c:pt>
                <c:pt idx="213">
                  <c:v>40590</c:v>
                </c:pt>
                <c:pt idx="214">
                  <c:v>40591</c:v>
                </c:pt>
                <c:pt idx="215">
                  <c:v>40592</c:v>
                </c:pt>
                <c:pt idx="216">
                  <c:v>40593</c:v>
                </c:pt>
                <c:pt idx="217">
                  <c:v>40594</c:v>
                </c:pt>
                <c:pt idx="218">
                  <c:v>40595</c:v>
                </c:pt>
                <c:pt idx="219">
                  <c:v>40596</c:v>
                </c:pt>
                <c:pt idx="220">
                  <c:v>40597</c:v>
                </c:pt>
                <c:pt idx="221">
                  <c:v>40598</c:v>
                </c:pt>
                <c:pt idx="222">
                  <c:v>40599</c:v>
                </c:pt>
                <c:pt idx="223">
                  <c:v>40600</c:v>
                </c:pt>
                <c:pt idx="224">
                  <c:v>40601</c:v>
                </c:pt>
                <c:pt idx="225">
                  <c:v>40602</c:v>
                </c:pt>
                <c:pt idx="226">
                  <c:v>40603</c:v>
                </c:pt>
                <c:pt idx="227">
                  <c:v>40604</c:v>
                </c:pt>
                <c:pt idx="228">
                  <c:v>40605</c:v>
                </c:pt>
                <c:pt idx="229">
                  <c:v>40606</c:v>
                </c:pt>
                <c:pt idx="230">
                  <c:v>40607</c:v>
                </c:pt>
                <c:pt idx="231">
                  <c:v>40608</c:v>
                </c:pt>
                <c:pt idx="232">
                  <c:v>40609</c:v>
                </c:pt>
                <c:pt idx="233">
                  <c:v>40610</c:v>
                </c:pt>
                <c:pt idx="234">
                  <c:v>40611</c:v>
                </c:pt>
                <c:pt idx="235">
                  <c:v>40612</c:v>
                </c:pt>
                <c:pt idx="236">
                  <c:v>40613</c:v>
                </c:pt>
                <c:pt idx="237">
                  <c:v>40614</c:v>
                </c:pt>
                <c:pt idx="238">
                  <c:v>40615</c:v>
                </c:pt>
                <c:pt idx="239">
                  <c:v>40616</c:v>
                </c:pt>
                <c:pt idx="240">
                  <c:v>40617</c:v>
                </c:pt>
                <c:pt idx="241">
                  <c:v>40618</c:v>
                </c:pt>
                <c:pt idx="242">
                  <c:v>40619</c:v>
                </c:pt>
                <c:pt idx="243">
                  <c:v>40620</c:v>
                </c:pt>
                <c:pt idx="244">
                  <c:v>40621</c:v>
                </c:pt>
                <c:pt idx="245">
                  <c:v>40622</c:v>
                </c:pt>
                <c:pt idx="246">
                  <c:v>40623</c:v>
                </c:pt>
                <c:pt idx="247">
                  <c:v>40624</c:v>
                </c:pt>
                <c:pt idx="248">
                  <c:v>40625</c:v>
                </c:pt>
                <c:pt idx="249">
                  <c:v>40626</c:v>
                </c:pt>
                <c:pt idx="250">
                  <c:v>40627</c:v>
                </c:pt>
                <c:pt idx="251">
                  <c:v>40628</c:v>
                </c:pt>
                <c:pt idx="252">
                  <c:v>40629</c:v>
                </c:pt>
                <c:pt idx="253">
                  <c:v>40630</c:v>
                </c:pt>
                <c:pt idx="254">
                  <c:v>40631</c:v>
                </c:pt>
                <c:pt idx="255">
                  <c:v>40632</c:v>
                </c:pt>
                <c:pt idx="256">
                  <c:v>40633</c:v>
                </c:pt>
                <c:pt idx="257">
                  <c:v>40634</c:v>
                </c:pt>
                <c:pt idx="258">
                  <c:v>40635</c:v>
                </c:pt>
                <c:pt idx="259">
                  <c:v>40636</c:v>
                </c:pt>
                <c:pt idx="260">
                  <c:v>40637</c:v>
                </c:pt>
                <c:pt idx="261">
                  <c:v>40638</c:v>
                </c:pt>
                <c:pt idx="262">
                  <c:v>40639</c:v>
                </c:pt>
                <c:pt idx="263">
                  <c:v>40640</c:v>
                </c:pt>
                <c:pt idx="264">
                  <c:v>40641</c:v>
                </c:pt>
                <c:pt idx="265">
                  <c:v>40642</c:v>
                </c:pt>
                <c:pt idx="266">
                  <c:v>40643</c:v>
                </c:pt>
                <c:pt idx="267">
                  <c:v>40644</c:v>
                </c:pt>
                <c:pt idx="268">
                  <c:v>40645</c:v>
                </c:pt>
                <c:pt idx="269">
                  <c:v>40646</c:v>
                </c:pt>
                <c:pt idx="270">
                  <c:v>40647</c:v>
                </c:pt>
                <c:pt idx="271">
                  <c:v>40648</c:v>
                </c:pt>
                <c:pt idx="272">
                  <c:v>40649</c:v>
                </c:pt>
                <c:pt idx="273">
                  <c:v>40650</c:v>
                </c:pt>
                <c:pt idx="274">
                  <c:v>40651</c:v>
                </c:pt>
                <c:pt idx="275">
                  <c:v>40652</c:v>
                </c:pt>
                <c:pt idx="276">
                  <c:v>40653</c:v>
                </c:pt>
                <c:pt idx="277">
                  <c:v>40654</c:v>
                </c:pt>
                <c:pt idx="278">
                  <c:v>40655</c:v>
                </c:pt>
                <c:pt idx="279">
                  <c:v>40656</c:v>
                </c:pt>
                <c:pt idx="280">
                  <c:v>40657</c:v>
                </c:pt>
                <c:pt idx="281">
                  <c:v>40658</c:v>
                </c:pt>
                <c:pt idx="282">
                  <c:v>40659</c:v>
                </c:pt>
                <c:pt idx="283">
                  <c:v>40660</c:v>
                </c:pt>
                <c:pt idx="284">
                  <c:v>40661</c:v>
                </c:pt>
                <c:pt idx="285">
                  <c:v>40662</c:v>
                </c:pt>
                <c:pt idx="286">
                  <c:v>40663</c:v>
                </c:pt>
                <c:pt idx="287">
                  <c:v>40664</c:v>
                </c:pt>
                <c:pt idx="288">
                  <c:v>40665</c:v>
                </c:pt>
                <c:pt idx="289">
                  <c:v>40666</c:v>
                </c:pt>
                <c:pt idx="290">
                  <c:v>40667</c:v>
                </c:pt>
                <c:pt idx="291">
                  <c:v>40668</c:v>
                </c:pt>
                <c:pt idx="292">
                  <c:v>40669</c:v>
                </c:pt>
                <c:pt idx="293">
                  <c:v>40670</c:v>
                </c:pt>
                <c:pt idx="294">
                  <c:v>40671</c:v>
                </c:pt>
                <c:pt idx="295">
                  <c:v>40672</c:v>
                </c:pt>
                <c:pt idx="296">
                  <c:v>40673</c:v>
                </c:pt>
                <c:pt idx="297">
                  <c:v>40674</c:v>
                </c:pt>
                <c:pt idx="298">
                  <c:v>40675</c:v>
                </c:pt>
                <c:pt idx="299">
                  <c:v>40676</c:v>
                </c:pt>
                <c:pt idx="300">
                  <c:v>40677</c:v>
                </c:pt>
                <c:pt idx="301">
                  <c:v>40678</c:v>
                </c:pt>
                <c:pt idx="302">
                  <c:v>40679</c:v>
                </c:pt>
                <c:pt idx="303">
                  <c:v>40680</c:v>
                </c:pt>
                <c:pt idx="304">
                  <c:v>40681</c:v>
                </c:pt>
                <c:pt idx="305">
                  <c:v>40682</c:v>
                </c:pt>
                <c:pt idx="306">
                  <c:v>40683</c:v>
                </c:pt>
                <c:pt idx="307">
                  <c:v>40684</c:v>
                </c:pt>
                <c:pt idx="308">
                  <c:v>40685</c:v>
                </c:pt>
                <c:pt idx="309">
                  <c:v>40686</c:v>
                </c:pt>
                <c:pt idx="310">
                  <c:v>40687</c:v>
                </c:pt>
                <c:pt idx="311">
                  <c:v>40688</c:v>
                </c:pt>
                <c:pt idx="312">
                  <c:v>40689</c:v>
                </c:pt>
                <c:pt idx="313">
                  <c:v>40690</c:v>
                </c:pt>
                <c:pt idx="314">
                  <c:v>40691</c:v>
                </c:pt>
                <c:pt idx="315">
                  <c:v>40692</c:v>
                </c:pt>
                <c:pt idx="316">
                  <c:v>40693</c:v>
                </c:pt>
                <c:pt idx="317">
                  <c:v>40694</c:v>
                </c:pt>
                <c:pt idx="318">
                  <c:v>40695</c:v>
                </c:pt>
                <c:pt idx="319">
                  <c:v>40696</c:v>
                </c:pt>
                <c:pt idx="320">
                  <c:v>40697</c:v>
                </c:pt>
                <c:pt idx="321">
                  <c:v>40698</c:v>
                </c:pt>
                <c:pt idx="322">
                  <c:v>40699</c:v>
                </c:pt>
                <c:pt idx="323">
                  <c:v>40700</c:v>
                </c:pt>
                <c:pt idx="324">
                  <c:v>40701</c:v>
                </c:pt>
                <c:pt idx="325">
                  <c:v>40702</c:v>
                </c:pt>
                <c:pt idx="326">
                  <c:v>40703</c:v>
                </c:pt>
                <c:pt idx="327">
                  <c:v>40704</c:v>
                </c:pt>
                <c:pt idx="328">
                  <c:v>40705</c:v>
                </c:pt>
                <c:pt idx="329">
                  <c:v>40706</c:v>
                </c:pt>
                <c:pt idx="330">
                  <c:v>40707</c:v>
                </c:pt>
                <c:pt idx="331">
                  <c:v>40708</c:v>
                </c:pt>
                <c:pt idx="332">
                  <c:v>40709</c:v>
                </c:pt>
                <c:pt idx="333">
                  <c:v>40710</c:v>
                </c:pt>
                <c:pt idx="334">
                  <c:v>40711</c:v>
                </c:pt>
                <c:pt idx="335">
                  <c:v>40712</c:v>
                </c:pt>
                <c:pt idx="336">
                  <c:v>40713</c:v>
                </c:pt>
                <c:pt idx="337">
                  <c:v>40714</c:v>
                </c:pt>
                <c:pt idx="338">
                  <c:v>40715</c:v>
                </c:pt>
                <c:pt idx="339">
                  <c:v>40716</c:v>
                </c:pt>
                <c:pt idx="340">
                  <c:v>40717</c:v>
                </c:pt>
                <c:pt idx="341">
                  <c:v>40718</c:v>
                </c:pt>
                <c:pt idx="342">
                  <c:v>40719</c:v>
                </c:pt>
                <c:pt idx="343">
                  <c:v>40720</c:v>
                </c:pt>
                <c:pt idx="344">
                  <c:v>40721</c:v>
                </c:pt>
                <c:pt idx="345">
                  <c:v>40722</c:v>
                </c:pt>
                <c:pt idx="346">
                  <c:v>40723</c:v>
                </c:pt>
                <c:pt idx="347">
                  <c:v>40724</c:v>
                </c:pt>
                <c:pt idx="348">
                  <c:v>40725</c:v>
                </c:pt>
                <c:pt idx="349">
                  <c:v>40726</c:v>
                </c:pt>
                <c:pt idx="350">
                  <c:v>40727</c:v>
                </c:pt>
                <c:pt idx="351">
                  <c:v>40728</c:v>
                </c:pt>
                <c:pt idx="352">
                  <c:v>40729</c:v>
                </c:pt>
                <c:pt idx="353">
                  <c:v>40730</c:v>
                </c:pt>
                <c:pt idx="354">
                  <c:v>40731</c:v>
                </c:pt>
                <c:pt idx="355">
                  <c:v>40732</c:v>
                </c:pt>
                <c:pt idx="356">
                  <c:v>40733</c:v>
                </c:pt>
                <c:pt idx="357">
                  <c:v>40734</c:v>
                </c:pt>
                <c:pt idx="358">
                  <c:v>40735</c:v>
                </c:pt>
                <c:pt idx="359">
                  <c:v>40736</c:v>
                </c:pt>
                <c:pt idx="360">
                  <c:v>40737</c:v>
                </c:pt>
                <c:pt idx="361">
                  <c:v>40738</c:v>
                </c:pt>
                <c:pt idx="362">
                  <c:v>40739</c:v>
                </c:pt>
                <c:pt idx="363">
                  <c:v>40740</c:v>
                </c:pt>
                <c:pt idx="364">
                  <c:v>40741</c:v>
                </c:pt>
                <c:pt idx="365">
                  <c:v>40742</c:v>
                </c:pt>
                <c:pt idx="366">
                  <c:v>40743</c:v>
                </c:pt>
                <c:pt idx="367">
                  <c:v>40744</c:v>
                </c:pt>
                <c:pt idx="368">
                  <c:v>40745</c:v>
                </c:pt>
                <c:pt idx="369">
                  <c:v>40746</c:v>
                </c:pt>
                <c:pt idx="370">
                  <c:v>40747</c:v>
                </c:pt>
                <c:pt idx="371">
                  <c:v>40748</c:v>
                </c:pt>
                <c:pt idx="372">
                  <c:v>40749</c:v>
                </c:pt>
                <c:pt idx="373">
                  <c:v>40750</c:v>
                </c:pt>
                <c:pt idx="374">
                  <c:v>40751</c:v>
                </c:pt>
                <c:pt idx="375">
                  <c:v>40752</c:v>
                </c:pt>
                <c:pt idx="376">
                  <c:v>40753</c:v>
                </c:pt>
                <c:pt idx="377">
                  <c:v>40754</c:v>
                </c:pt>
                <c:pt idx="378">
                  <c:v>40755</c:v>
                </c:pt>
                <c:pt idx="379">
                  <c:v>40756</c:v>
                </c:pt>
                <c:pt idx="380">
                  <c:v>40757</c:v>
                </c:pt>
                <c:pt idx="381">
                  <c:v>40758</c:v>
                </c:pt>
                <c:pt idx="382">
                  <c:v>40759</c:v>
                </c:pt>
                <c:pt idx="383">
                  <c:v>40760</c:v>
                </c:pt>
                <c:pt idx="384">
                  <c:v>40761</c:v>
                </c:pt>
                <c:pt idx="385">
                  <c:v>40762</c:v>
                </c:pt>
                <c:pt idx="386">
                  <c:v>40763</c:v>
                </c:pt>
                <c:pt idx="387">
                  <c:v>40764</c:v>
                </c:pt>
                <c:pt idx="388">
                  <c:v>40765</c:v>
                </c:pt>
                <c:pt idx="389">
                  <c:v>40766</c:v>
                </c:pt>
                <c:pt idx="390">
                  <c:v>40767</c:v>
                </c:pt>
                <c:pt idx="391">
                  <c:v>40768</c:v>
                </c:pt>
                <c:pt idx="392">
                  <c:v>40769</c:v>
                </c:pt>
                <c:pt idx="393">
                  <c:v>40770</c:v>
                </c:pt>
                <c:pt idx="394">
                  <c:v>40771</c:v>
                </c:pt>
                <c:pt idx="395">
                  <c:v>40772</c:v>
                </c:pt>
                <c:pt idx="396">
                  <c:v>40773</c:v>
                </c:pt>
                <c:pt idx="397">
                  <c:v>40774</c:v>
                </c:pt>
                <c:pt idx="398">
                  <c:v>40775</c:v>
                </c:pt>
                <c:pt idx="399">
                  <c:v>40776</c:v>
                </c:pt>
                <c:pt idx="400">
                  <c:v>40777</c:v>
                </c:pt>
                <c:pt idx="401">
                  <c:v>40778</c:v>
                </c:pt>
                <c:pt idx="402">
                  <c:v>40779</c:v>
                </c:pt>
                <c:pt idx="403">
                  <c:v>40780</c:v>
                </c:pt>
                <c:pt idx="404">
                  <c:v>40781</c:v>
                </c:pt>
                <c:pt idx="405">
                  <c:v>40782</c:v>
                </c:pt>
                <c:pt idx="406">
                  <c:v>40783</c:v>
                </c:pt>
                <c:pt idx="407">
                  <c:v>40784</c:v>
                </c:pt>
                <c:pt idx="408">
                  <c:v>40785</c:v>
                </c:pt>
                <c:pt idx="409">
                  <c:v>40786</c:v>
                </c:pt>
                <c:pt idx="410">
                  <c:v>40787</c:v>
                </c:pt>
                <c:pt idx="411">
                  <c:v>40788</c:v>
                </c:pt>
                <c:pt idx="412">
                  <c:v>40789</c:v>
                </c:pt>
                <c:pt idx="413">
                  <c:v>40790</c:v>
                </c:pt>
                <c:pt idx="414">
                  <c:v>40791</c:v>
                </c:pt>
                <c:pt idx="415">
                  <c:v>40792</c:v>
                </c:pt>
                <c:pt idx="416">
                  <c:v>40793</c:v>
                </c:pt>
                <c:pt idx="417">
                  <c:v>40794</c:v>
                </c:pt>
                <c:pt idx="418">
                  <c:v>40795</c:v>
                </c:pt>
                <c:pt idx="419">
                  <c:v>40796</c:v>
                </c:pt>
                <c:pt idx="420">
                  <c:v>40797</c:v>
                </c:pt>
                <c:pt idx="421">
                  <c:v>40798</c:v>
                </c:pt>
                <c:pt idx="422">
                  <c:v>40799</c:v>
                </c:pt>
                <c:pt idx="423">
                  <c:v>40800</c:v>
                </c:pt>
                <c:pt idx="424">
                  <c:v>40801</c:v>
                </c:pt>
                <c:pt idx="425">
                  <c:v>40802</c:v>
                </c:pt>
                <c:pt idx="426">
                  <c:v>40803</c:v>
                </c:pt>
                <c:pt idx="427">
                  <c:v>40804</c:v>
                </c:pt>
                <c:pt idx="428">
                  <c:v>40805</c:v>
                </c:pt>
                <c:pt idx="429">
                  <c:v>40806</c:v>
                </c:pt>
                <c:pt idx="430">
                  <c:v>40807</c:v>
                </c:pt>
                <c:pt idx="431">
                  <c:v>40808</c:v>
                </c:pt>
                <c:pt idx="432">
                  <c:v>40809</c:v>
                </c:pt>
                <c:pt idx="433">
                  <c:v>40810</c:v>
                </c:pt>
                <c:pt idx="434">
                  <c:v>40811</c:v>
                </c:pt>
                <c:pt idx="435">
                  <c:v>40812</c:v>
                </c:pt>
                <c:pt idx="436">
                  <c:v>40813</c:v>
                </c:pt>
                <c:pt idx="437">
                  <c:v>40814</c:v>
                </c:pt>
                <c:pt idx="438">
                  <c:v>40815</c:v>
                </c:pt>
                <c:pt idx="439">
                  <c:v>40816</c:v>
                </c:pt>
                <c:pt idx="440">
                  <c:v>40817</c:v>
                </c:pt>
                <c:pt idx="441">
                  <c:v>40818</c:v>
                </c:pt>
                <c:pt idx="442">
                  <c:v>40819</c:v>
                </c:pt>
                <c:pt idx="443">
                  <c:v>40820</c:v>
                </c:pt>
                <c:pt idx="444">
                  <c:v>40821</c:v>
                </c:pt>
                <c:pt idx="445">
                  <c:v>40822</c:v>
                </c:pt>
                <c:pt idx="446">
                  <c:v>40823</c:v>
                </c:pt>
                <c:pt idx="447">
                  <c:v>40824</c:v>
                </c:pt>
                <c:pt idx="448">
                  <c:v>40825</c:v>
                </c:pt>
                <c:pt idx="449">
                  <c:v>40826</c:v>
                </c:pt>
                <c:pt idx="450">
                  <c:v>40827</c:v>
                </c:pt>
                <c:pt idx="451">
                  <c:v>40828</c:v>
                </c:pt>
                <c:pt idx="452">
                  <c:v>40829</c:v>
                </c:pt>
                <c:pt idx="453">
                  <c:v>40830</c:v>
                </c:pt>
                <c:pt idx="454">
                  <c:v>40831</c:v>
                </c:pt>
                <c:pt idx="455">
                  <c:v>40832</c:v>
                </c:pt>
                <c:pt idx="456">
                  <c:v>40833</c:v>
                </c:pt>
                <c:pt idx="457">
                  <c:v>40834</c:v>
                </c:pt>
                <c:pt idx="458">
                  <c:v>40835</c:v>
                </c:pt>
                <c:pt idx="459">
                  <c:v>40836</c:v>
                </c:pt>
                <c:pt idx="460">
                  <c:v>40837</c:v>
                </c:pt>
                <c:pt idx="461">
                  <c:v>40838</c:v>
                </c:pt>
                <c:pt idx="462">
                  <c:v>40839</c:v>
                </c:pt>
                <c:pt idx="463">
                  <c:v>40840</c:v>
                </c:pt>
                <c:pt idx="464">
                  <c:v>40841</c:v>
                </c:pt>
                <c:pt idx="465">
                  <c:v>40842</c:v>
                </c:pt>
                <c:pt idx="466">
                  <c:v>40843</c:v>
                </c:pt>
                <c:pt idx="467">
                  <c:v>40844</c:v>
                </c:pt>
                <c:pt idx="468">
                  <c:v>40845</c:v>
                </c:pt>
                <c:pt idx="469">
                  <c:v>40846</c:v>
                </c:pt>
                <c:pt idx="470">
                  <c:v>40847</c:v>
                </c:pt>
                <c:pt idx="471">
                  <c:v>40848</c:v>
                </c:pt>
                <c:pt idx="472">
                  <c:v>40849</c:v>
                </c:pt>
                <c:pt idx="473">
                  <c:v>40850</c:v>
                </c:pt>
                <c:pt idx="474">
                  <c:v>40851</c:v>
                </c:pt>
                <c:pt idx="475">
                  <c:v>40852</c:v>
                </c:pt>
                <c:pt idx="476">
                  <c:v>40853</c:v>
                </c:pt>
                <c:pt idx="477">
                  <c:v>40854</c:v>
                </c:pt>
                <c:pt idx="478">
                  <c:v>40855</c:v>
                </c:pt>
                <c:pt idx="479">
                  <c:v>40856</c:v>
                </c:pt>
                <c:pt idx="480">
                  <c:v>40857</c:v>
                </c:pt>
                <c:pt idx="481">
                  <c:v>40858</c:v>
                </c:pt>
                <c:pt idx="482">
                  <c:v>40859</c:v>
                </c:pt>
                <c:pt idx="483">
                  <c:v>40860</c:v>
                </c:pt>
                <c:pt idx="484">
                  <c:v>40861</c:v>
                </c:pt>
                <c:pt idx="485">
                  <c:v>40862</c:v>
                </c:pt>
                <c:pt idx="486">
                  <c:v>40863</c:v>
                </c:pt>
                <c:pt idx="487">
                  <c:v>40864</c:v>
                </c:pt>
                <c:pt idx="488">
                  <c:v>40865</c:v>
                </c:pt>
                <c:pt idx="489">
                  <c:v>40866</c:v>
                </c:pt>
                <c:pt idx="490">
                  <c:v>40867</c:v>
                </c:pt>
                <c:pt idx="491">
                  <c:v>40868</c:v>
                </c:pt>
                <c:pt idx="492">
                  <c:v>40869</c:v>
                </c:pt>
                <c:pt idx="493">
                  <c:v>40870</c:v>
                </c:pt>
                <c:pt idx="494">
                  <c:v>40871</c:v>
                </c:pt>
                <c:pt idx="495">
                  <c:v>40872</c:v>
                </c:pt>
                <c:pt idx="496">
                  <c:v>40873</c:v>
                </c:pt>
                <c:pt idx="497">
                  <c:v>40874</c:v>
                </c:pt>
                <c:pt idx="498">
                  <c:v>40875</c:v>
                </c:pt>
                <c:pt idx="499">
                  <c:v>40876</c:v>
                </c:pt>
                <c:pt idx="500">
                  <c:v>40877</c:v>
                </c:pt>
                <c:pt idx="501">
                  <c:v>40878</c:v>
                </c:pt>
                <c:pt idx="502">
                  <c:v>40879</c:v>
                </c:pt>
                <c:pt idx="503">
                  <c:v>40880</c:v>
                </c:pt>
                <c:pt idx="504">
                  <c:v>40881</c:v>
                </c:pt>
                <c:pt idx="505">
                  <c:v>40882</c:v>
                </c:pt>
                <c:pt idx="506">
                  <c:v>40883</c:v>
                </c:pt>
                <c:pt idx="507">
                  <c:v>40884</c:v>
                </c:pt>
                <c:pt idx="508">
                  <c:v>40885</c:v>
                </c:pt>
                <c:pt idx="509">
                  <c:v>40886</c:v>
                </c:pt>
                <c:pt idx="510">
                  <c:v>40887</c:v>
                </c:pt>
                <c:pt idx="511">
                  <c:v>40888</c:v>
                </c:pt>
                <c:pt idx="512">
                  <c:v>40889</c:v>
                </c:pt>
                <c:pt idx="513">
                  <c:v>40890</c:v>
                </c:pt>
                <c:pt idx="514">
                  <c:v>40891</c:v>
                </c:pt>
                <c:pt idx="515">
                  <c:v>40892</c:v>
                </c:pt>
                <c:pt idx="516">
                  <c:v>40893</c:v>
                </c:pt>
                <c:pt idx="517">
                  <c:v>40894</c:v>
                </c:pt>
                <c:pt idx="518">
                  <c:v>40895</c:v>
                </c:pt>
                <c:pt idx="519">
                  <c:v>40896</c:v>
                </c:pt>
                <c:pt idx="520">
                  <c:v>40897</c:v>
                </c:pt>
                <c:pt idx="521">
                  <c:v>40898</c:v>
                </c:pt>
                <c:pt idx="522">
                  <c:v>40899</c:v>
                </c:pt>
                <c:pt idx="523">
                  <c:v>40900</c:v>
                </c:pt>
                <c:pt idx="524">
                  <c:v>40901</c:v>
                </c:pt>
                <c:pt idx="525">
                  <c:v>40902</c:v>
                </c:pt>
                <c:pt idx="526">
                  <c:v>40903</c:v>
                </c:pt>
                <c:pt idx="527">
                  <c:v>40904</c:v>
                </c:pt>
                <c:pt idx="528">
                  <c:v>40905</c:v>
                </c:pt>
                <c:pt idx="529">
                  <c:v>40906</c:v>
                </c:pt>
                <c:pt idx="530">
                  <c:v>40907</c:v>
                </c:pt>
                <c:pt idx="531">
                  <c:v>40908</c:v>
                </c:pt>
                <c:pt idx="532">
                  <c:v>40909</c:v>
                </c:pt>
                <c:pt idx="533">
                  <c:v>40910</c:v>
                </c:pt>
                <c:pt idx="534">
                  <c:v>40911</c:v>
                </c:pt>
                <c:pt idx="535">
                  <c:v>40912</c:v>
                </c:pt>
                <c:pt idx="536">
                  <c:v>40913</c:v>
                </c:pt>
                <c:pt idx="537">
                  <c:v>40914</c:v>
                </c:pt>
                <c:pt idx="538">
                  <c:v>40915</c:v>
                </c:pt>
                <c:pt idx="539">
                  <c:v>40916</c:v>
                </c:pt>
                <c:pt idx="540">
                  <c:v>40917</c:v>
                </c:pt>
                <c:pt idx="541">
                  <c:v>40918</c:v>
                </c:pt>
                <c:pt idx="542">
                  <c:v>40919</c:v>
                </c:pt>
                <c:pt idx="543">
                  <c:v>40920</c:v>
                </c:pt>
                <c:pt idx="544">
                  <c:v>40921</c:v>
                </c:pt>
                <c:pt idx="545">
                  <c:v>40922</c:v>
                </c:pt>
                <c:pt idx="546">
                  <c:v>40923</c:v>
                </c:pt>
                <c:pt idx="547">
                  <c:v>40924</c:v>
                </c:pt>
                <c:pt idx="548">
                  <c:v>40925</c:v>
                </c:pt>
                <c:pt idx="549">
                  <c:v>40926</c:v>
                </c:pt>
                <c:pt idx="550">
                  <c:v>40927</c:v>
                </c:pt>
                <c:pt idx="551">
                  <c:v>40928</c:v>
                </c:pt>
                <c:pt idx="552">
                  <c:v>40929</c:v>
                </c:pt>
                <c:pt idx="553">
                  <c:v>40930</c:v>
                </c:pt>
                <c:pt idx="554">
                  <c:v>40931</c:v>
                </c:pt>
                <c:pt idx="555">
                  <c:v>40932</c:v>
                </c:pt>
                <c:pt idx="556">
                  <c:v>40933</c:v>
                </c:pt>
                <c:pt idx="557">
                  <c:v>40934</c:v>
                </c:pt>
                <c:pt idx="558">
                  <c:v>40935</c:v>
                </c:pt>
                <c:pt idx="559">
                  <c:v>40936</c:v>
                </c:pt>
                <c:pt idx="560">
                  <c:v>40937</c:v>
                </c:pt>
                <c:pt idx="561">
                  <c:v>40938</c:v>
                </c:pt>
                <c:pt idx="562">
                  <c:v>40939</c:v>
                </c:pt>
                <c:pt idx="563">
                  <c:v>40940</c:v>
                </c:pt>
                <c:pt idx="564">
                  <c:v>40941</c:v>
                </c:pt>
                <c:pt idx="565">
                  <c:v>40942</c:v>
                </c:pt>
                <c:pt idx="566">
                  <c:v>40943</c:v>
                </c:pt>
                <c:pt idx="567">
                  <c:v>40944</c:v>
                </c:pt>
                <c:pt idx="568">
                  <c:v>40945</c:v>
                </c:pt>
                <c:pt idx="569">
                  <c:v>40946</c:v>
                </c:pt>
                <c:pt idx="570">
                  <c:v>40947</c:v>
                </c:pt>
                <c:pt idx="571">
                  <c:v>40948</c:v>
                </c:pt>
                <c:pt idx="572">
                  <c:v>40949</c:v>
                </c:pt>
                <c:pt idx="573">
                  <c:v>40950</c:v>
                </c:pt>
                <c:pt idx="574">
                  <c:v>40951</c:v>
                </c:pt>
                <c:pt idx="575">
                  <c:v>40952</c:v>
                </c:pt>
                <c:pt idx="576">
                  <c:v>40953</c:v>
                </c:pt>
                <c:pt idx="577">
                  <c:v>40954</c:v>
                </c:pt>
                <c:pt idx="578">
                  <c:v>40955</c:v>
                </c:pt>
                <c:pt idx="579">
                  <c:v>40956</c:v>
                </c:pt>
                <c:pt idx="580">
                  <c:v>40957</c:v>
                </c:pt>
                <c:pt idx="581">
                  <c:v>40958</c:v>
                </c:pt>
                <c:pt idx="582">
                  <c:v>40959</c:v>
                </c:pt>
                <c:pt idx="583">
                  <c:v>40960</c:v>
                </c:pt>
                <c:pt idx="584">
                  <c:v>40961</c:v>
                </c:pt>
                <c:pt idx="585">
                  <c:v>40962</c:v>
                </c:pt>
                <c:pt idx="586">
                  <c:v>40963</c:v>
                </c:pt>
                <c:pt idx="587">
                  <c:v>40964</c:v>
                </c:pt>
                <c:pt idx="588">
                  <c:v>40965</c:v>
                </c:pt>
                <c:pt idx="589">
                  <c:v>40966</c:v>
                </c:pt>
                <c:pt idx="590">
                  <c:v>40967</c:v>
                </c:pt>
                <c:pt idx="591">
                  <c:v>40968</c:v>
                </c:pt>
                <c:pt idx="592">
                  <c:v>40969</c:v>
                </c:pt>
                <c:pt idx="593">
                  <c:v>40970</c:v>
                </c:pt>
                <c:pt idx="594">
                  <c:v>40971</c:v>
                </c:pt>
                <c:pt idx="595">
                  <c:v>40972</c:v>
                </c:pt>
                <c:pt idx="596">
                  <c:v>40973</c:v>
                </c:pt>
                <c:pt idx="597">
                  <c:v>40974</c:v>
                </c:pt>
                <c:pt idx="598">
                  <c:v>40975</c:v>
                </c:pt>
                <c:pt idx="599">
                  <c:v>40976</c:v>
                </c:pt>
                <c:pt idx="600">
                  <c:v>40977</c:v>
                </c:pt>
                <c:pt idx="601">
                  <c:v>40978</c:v>
                </c:pt>
                <c:pt idx="602">
                  <c:v>40979</c:v>
                </c:pt>
                <c:pt idx="603">
                  <c:v>40980</c:v>
                </c:pt>
                <c:pt idx="604">
                  <c:v>40981</c:v>
                </c:pt>
                <c:pt idx="605">
                  <c:v>40982</c:v>
                </c:pt>
                <c:pt idx="606">
                  <c:v>40983</c:v>
                </c:pt>
                <c:pt idx="607">
                  <c:v>40984</c:v>
                </c:pt>
                <c:pt idx="608">
                  <c:v>40985</c:v>
                </c:pt>
                <c:pt idx="609">
                  <c:v>40986</c:v>
                </c:pt>
                <c:pt idx="610">
                  <c:v>40987</c:v>
                </c:pt>
                <c:pt idx="611">
                  <c:v>40988</c:v>
                </c:pt>
                <c:pt idx="612">
                  <c:v>40989</c:v>
                </c:pt>
                <c:pt idx="613">
                  <c:v>40990</c:v>
                </c:pt>
                <c:pt idx="614">
                  <c:v>40991</c:v>
                </c:pt>
                <c:pt idx="615">
                  <c:v>40992</c:v>
                </c:pt>
                <c:pt idx="616">
                  <c:v>40993</c:v>
                </c:pt>
                <c:pt idx="617">
                  <c:v>40994</c:v>
                </c:pt>
                <c:pt idx="618">
                  <c:v>40995</c:v>
                </c:pt>
                <c:pt idx="619">
                  <c:v>40996</c:v>
                </c:pt>
                <c:pt idx="620">
                  <c:v>40997</c:v>
                </c:pt>
                <c:pt idx="621">
                  <c:v>40998</c:v>
                </c:pt>
                <c:pt idx="622">
                  <c:v>40999</c:v>
                </c:pt>
                <c:pt idx="623">
                  <c:v>41000</c:v>
                </c:pt>
                <c:pt idx="624">
                  <c:v>41001</c:v>
                </c:pt>
                <c:pt idx="625">
                  <c:v>41002</c:v>
                </c:pt>
                <c:pt idx="626">
                  <c:v>41003</c:v>
                </c:pt>
                <c:pt idx="627">
                  <c:v>41004</c:v>
                </c:pt>
                <c:pt idx="628">
                  <c:v>41005</c:v>
                </c:pt>
                <c:pt idx="629">
                  <c:v>41006</c:v>
                </c:pt>
                <c:pt idx="630">
                  <c:v>41007</c:v>
                </c:pt>
                <c:pt idx="631">
                  <c:v>41008</c:v>
                </c:pt>
                <c:pt idx="632">
                  <c:v>41009</c:v>
                </c:pt>
                <c:pt idx="633">
                  <c:v>41010</c:v>
                </c:pt>
                <c:pt idx="634">
                  <c:v>41011</c:v>
                </c:pt>
                <c:pt idx="635">
                  <c:v>41012</c:v>
                </c:pt>
                <c:pt idx="636">
                  <c:v>41013</c:v>
                </c:pt>
                <c:pt idx="637">
                  <c:v>41014</c:v>
                </c:pt>
                <c:pt idx="638">
                  <c:v>41015</c:v>
                </c:pt>
                <c:pt idx="639">
                  <c:v>41016</c:v>
                </c:pt>
                <c:pt idx="640">
                  <c:v>41017</c:v>
                </c:pt>
                <c:pt idx="641">
                  <c:v>41018</c:v>
                </c:pt>
                <c:pt idx="642">
                  <c:v>41019</c:v>
                </c:pt>
                <c:pt idx="643">
                  <c:v>41020</c:v>
                </c:pt>
                <c:pt idx="644">
                  <c:v>41021</c:v>
                </c:pt>
                <c:pt idx="645">
                  <c:v>41022</c:v>
                </c:pt>
                <c:pt idx="646">
                  <c:v>41023</c:v>
                </c:pt>
                <c:pt idx="647">
                  <c:v>41024</c:v>
                </c:pt>
                <c:pt idx="648">
                  <c:v>41025</c:v>
                </c:pt>
                <c:pt idx="649">
                  <c:v>41026</c:v>
                </c:pt>
                <c:pt idx="650">
                  <c:v>41027</c:v>
                </c:pt>
                <c:pt idx="651">
                  <c:v>41028</c:v>
                </c:pt>
                <c:pt idx="652">
                  <c:v>41029</c:v>
                </c:pt>
                <c:pt idx="653">
                  <c:v>41030</c:v>
                </c:pt>
                <c:pt idx="654">
                  <c:v>41031</c:v>
                </c:pt>
                <c:pt idx="655">
                  <c:v>41032</c:v>
                </c:pt>
                <c:pt idx="656">
                  <c:v>41033</c:v>
                </c:pt>
                <c:pt idx="657">
                  <c:v>41034</c:v>
                </c:pt>
                <c:pt idx="658">
                  <c:v>41035</c:v>
                </c:pt>
                <c:pt idx="659">
                  <c:v>41036</c:v>
                </c:pt>
                <c:pt idx="660">
                  <c:v>41037</c:v>
                </c:pt>
                <c:pt idx="661">
                  <c:v>41038</c:v>
                </c:pt>
                <c:pt idx="662">
                  <c:v>41039</c:v>
                </c:pt>
                <c:pt idx="663">
                  <c:v>41040</c:v>
                </c:pt>
                <c:pt idx="664">
                  <c:v>41041</c:v>
                </c:pt>
                <c:pt idx="665">
                  <c:v>41042</c:v>
                </c:pt>
                <c:pt idx="666">
                  <c:v>41043</c:v>
                </c:pt>
                <c:pt idx="667">
                  <c:v>41044</c:v>
                </c:pt>
                <c:pt idx="668">
                  <c:v>41045</c:v>
                </c:pt>
                <c:pt idx="669">
                  <c:v>41046</c:v>
                </c:pt>
                <c:pt idx="670">
                  <c:v>41047</c:v>
                </c:pt>
                <c:pt idx="671">
                  <c:v>41048</c:v>
                </c:pt>
                <c:pt idx="672">
                  <c:v>41049</c:v>
                </c:pt>
                <c:pt idx="673">
                  <c:v>41050</c:v>
                </c:pt>
                <c:pt idx="674">
                  <c:v>41051</c:v>
                </c:pt>
                <c:pt idx="675">
                  <c:v>41052</c:v>
                </c:pt>
                <c:pt idx="676">
                  <c:v>41053</c:v>
                </c:pt>
                <c:pt idx="677">
                  <c:v>41054</c:v>
                </c:pt>
                <c:pt idx="678">
                  <c:v>41055</c:v>
                </c:pt>
                <c:pt idx="679">
                  <c:v>41056</c:v>
                </c:pt>
                <c:pt idx="680">
                  <c:v>41057</c:v>
                </c:pt>
                <c:pt idx="681">
                  <c:v>41058</c:v>
                </c:pt>
                <c:pt idx="682">
                  <c:v>41059</c:v>
                </c:pt>
                <c:pt idx="683">
                  <c:v>41060</c:v>
                </c:pt>
                <c:pt idx="684">
                  <c:v>41061</c:v>
                </c:pt>
                <c:pt idx="685">
                  <c:v>41062</c:v>
                </c:pt>
                <c:pt idx="686">
                  <c:v>41063</c:v>
                </c:pt>
                <c:pt idx="687">
                  <c:v>41064</c:v>
                </c:pt>
                <c:pt idx="688">
                  <c:v>41065</c:v>
                </c:pt>
                <c:pt idx="689">
                  <c:v>41066</c:v>
                </c:pt>
                <c:pt idx="690">
                  <c:v>41067</c:v>
                </c:pt>
                <c:pt idx="691">
                  <c:v>41068</c:v>
                </c:pt>
                <c:pt idx="692">
                  <c:v>41069</c:v>
                </c:pt>
                <c:pt idx="693">
                  <c:v>41070</c:v>
                </c:pt>
                <c:pt idx="694">
                  <c:v>41071</c:v>
                </c:pt>
                <c:pt idx="695">
                  <c:v>41072</c:v>
                </c:pt>
                <c:pt idx="696">
                  <c:v>41073</c:v>
                </c:pt>
                <c:pt idx="697">
                  <c:v>41074</c:v>
                </c:pt>
                <c:pt idx="698">
                  <c:v>41075</c:v>
                </c:pt>
                <c:pt idx="699">
                  <c:v>41076</c:v>
                </c:pt>
                <c:pt idx="700">
                  <c:v>41077</c:v>
                </c:pt>
                <c:pt idx="701">
                  <c:v>41078</c:v>
                </c:pt>
                <c:pt idx="702">
                  <c:v>41079</c:v>
                </c:pt>
                <c:pt idx="703">
                  <c:v>41080</c:v>
                </c:pt>
                <c:pt idx="704">
                  <c:v>41081</c:v>
                </c:pt>
                <c:pt idx="705">
                  <c:v>41082</c:v>
                </c:pt>
                <c:pt idx="706">
                  <c:v>41083</c:v>
                </c:pt>
                <c:pt idx="707">
                  <c:v>41084</c:v>
                </c:pt>
                <c:pt idx="708">
                  <c:v>41085</c:v>
                </c:pt>
                <c:pt idx="709">
                  <c:v>41086</c:v>
                </c:pt>
                <c:pt idx="710">
                  <c:v>41087</c:v>
                </c:pt>
                <c:pt idx="711">
                  <c:v>41088</c:v>
                </c:pt>
                <c:pt idx="712">
                  <c:v>41089</c:v>
                </c:pt>
                <c:pt idx="713">
                  <c:v>41090</c:v>
                </c:pt>
                <c:pt idx="714">
                  <c:v>41091</c:v>
                </c:pt>
                <c:pt idx="715">
                  <c:v>41092</c:v>
                </c:pt>
                <c:pt idx="716">
                  <c:v>41093</c:v>
                </c:pt>
                <c:pt idx="717">
                  <c:v>41094</c:v>
                </c:pt>
                <c:pt idx="718">
                  <c:v>41095</c:v>
                </c:pt>
                <c:pt idx="719">
                  <c:v>41096</c:v>
                </c:pt>
                <c:pt idx="720">
                  <c:v>41097</c:v>
                </c:pt>
                <c:pt idx="721">
                  <c:v>41098</c:v>
                </c:pt>
                <c:pt idx="722">
                  <c:v>41099</c:v>
                </c:pt>
                <c:pt idx="723">
                  <c:v>41100</c:v>
                </c:pt>
                <c:pt idx="724">
                  <c:v>41101</c:v>
                </c:pt>
                <c:pt idx="725">
                  <c:v>41102</c:v>
                </c:pt>
                <c:pt idx="726">
                  <c:v>41103</c:v>
                </c:pt>
                <c:pt idx="727">
                  <c:v>41104</c:v>
                </c:pt>
                <c:pt idx="728">
                  <c:v>41105</c:v>
                </c:pt>
                <c:pt idx="729">
                  <c:v>41106</c:v>
                </c:pt>
                <c:pt idx="730">
                  <c:v>41107</c:v>
                </c:pt>
                <c:pt idx="731">
                  <c:v>41108</c:v>
                </c:pt>
                <c:pt idx="732">
                  <c:v>41109</c:v>
                </c:pt>
                <c:pt idx="733">
                  <c:v>41110</c:v>
                </c:pt>
                <c:pt idx="734">
                  <c:v>41111</c:v>
                </c:pt>
                <c:pt idx="735">
                  <c:v>41112</c:v>
                </c:pt>
                <c:pt idx="736">
                  <c:v>41113</c:v>
                </c:pt>
                <c:pt idx="737">
                  <c:v>41114</c:v>
                </c:pt>
                <c:pt idx="738">
                  <c:v>41115</c:v>
                </c:pt>
                <c:pt idx="739">
                  <c:v>41116</c:v>
                </c:pt>
                <c:pt idx="740">
                  <c:v>41117</c:v>
                </c:pt>
                <c:pt idx="741">
                  <c:v>41118</c:v>
                </c:pt>
                <c:pt idx="742">
                  <c:v>41119</c:v>
                </c:pt>
                <c:pt idx="743">
                  <c:v>41120</c:v>
                </c:pt>
                <c:pt idx="744">
                  <c:v>41121</c:v>
                </c:pt>
                <c:pt idx="745">
                  <c:v>41122</c:v>
                </c:pt>
                <c:pt idx="746">
                  <c:v>41123</c:v>
                </c:pt>
                <c:pt idx="747">
                  <c:v>41124</c:v>
                </c:pt>
                <c:pt idx="748">
                  <c:v>41125</c:v>
                </c:pt>
                <c:pt idx="749">
                  <c:v>41126</c:v>
                </c:pt>
                <c:pt idx="750">
                  <c:v>41127</c:v>
                </c:pt>
                <c:pt idx="751">
                  <c:v>41128</c:v>
                </c:pt>
                <c:pt idx="752">
                  <c:v>41129</c:v>
                </c:pt>
                <c:pt idx="753">
                  <c:v>41130</c:v>
                </c:pt>
                <c:pt idx="754">
                  <c:v>41131</c:v>
                </c:pt>
                <c:pt idx="755">
                  <c:v>41132</c:v>
                </c:pt>
                <c:pt idx="756">
                  <c:v>41133</c:v>
                </c:pt>
                <c:pt idx="757">
                  <c:v>41134</c:v>
                </c:pt>
                <c:pt idx="758">
                  <c:v>41135</c:v>
                </c:pt>
                <c:pt idx="759">
                  <c:v>41136</c:v>
                </c:pt>
                <c:pt idx="760">
                  <c:v>41137</c:v>
                </c:pt>
                <c:pt idx="761">
                  <c:v>41138</c:v>
                </c:pt>
                <c:pt idx="762">
                  <c:v>41139</c:v>
                </c:pt>
                <c:pt idx="763">
                  <c:v>41140</c:v>
                </c:pt>
                <c:pt idx="764">
                  <c:v>41141</c:v>
                </c:pt>
                <c:pt idx="765">
                  <c:v>41142</c:v>
                </c:pt>
                <c:pt idx="766">
                  <c:v>41143</c:v>
                </c:pt>
                <c:pt idx="767">
                  <c:v>41144</c:v>
                </c:pt>
                <c:pt idx="768">
                  <c:v>41145</c:v>
                </c:pt>
                <c:pt idx="769">
                  <c:v>41146</c:v>
                </c:pt>
                <c:pt idx="770">
                  <c:v>41147</c:v>
                </c:pt>
                <c:pt idx="771">
                  <c:v>41148</c:v>
                </c:pt>
                <c:pt idx="772">
                  <c:v>41149</c:v>
                </c:pt>
                <c:pt idx="773">
                  <c:v>41150</c:v>
                </c:pt>
                <c:pt idx="774">
                  <c:v>41151</c:v>
                </c:pt>
                <c:pt idx="775">
                  <c:v>41152</c:v>
                </c:pt>
                <c:pt idx="776">
                  <c:v>41153</c:v>
                </c:pt>
                <c:pt idx="777">
                  <c:v>41154</c:v>
                </c:pt>
                <c:pt idx="778">
                  <c:v>41155</c:v>
                </c:pt>
                <c:pt idx="779">
                  <c:v>41156</c:v>
                </c:pt>
                <c:pt idx="780">
                  <c:v>41157</c:v>
                </c:pt>
                <c:pt idx="781">
                  <c:v>41158</c:v>
                </c:pt>
                <c:pt idx="782">
                  <c:v>41159</c:v>
                </c:pt>
                <c:pt idx="783">
                  <c:v>41160</c:v>
                </c:pt>
                <c:pt idx="784">
                  <c:v>41161</c:v>
                </c:pt>
                <c:pt idx="785">
                  <c:v>41162</c:v>
                </c:pt>
                <c:pt idx="786">
                  <c:v>41163</c:v>
                </c:pt>
                <c:pt idx="787">
                  <c:v>41164</c:v>
                </c:pt>
                <c:pt idx="788">
                  <c:v>41165</c:v>
                </c:pt>
                <c:pt idx="789">
                  <c:v>41166</c:v>
                </c:pt>
                <c:pt idx="790">
                  <c:v>41167</c:v>
                </c:pt>
                <c:pt idx="791">
                  <c:v>41168</c:v>
                </c:pt>
                <c:pt idx="792">
                  <c:v>41169</c:v>
                </c:pt>
                <c:pt idx="793">
                  <c:v>41170</c:v>
                </c:pt>
                <c:pt idx="794">
                  <c:v>41171</c:v>
                </c:pt>
                <c:pt idx="795">
                  <c:v>41172</c:v>
                </c:pt>
                <c:pt idx="796">
                  <c:v>41173</c:v>
                </c:pt>
                <c:pt idx="797">
                  <c:v>41174</c:v>
                </c:pt>
                <c:pt idx="798">
                  <c:v>41175</c:v>
                </c:pt>
                <c:pt idx="799">
                  <c:v>41176</c:v>
                </c:pt>
                <c:pt idx="800">
                  <c:v>41177</c:v>
                </c:pt>
                <c:pt idx="801">
                  <c:v>41178</c:v>
                </c:pt>
                <c:pt idx="802">
                  <c:v>41179</c:v>
                </c:pt>
                <c:pt idx="803">
                  <c:v>41180</c:v>
                </c:pt>
                <c:pt idx="804">
                  <c:v>41181</c:v>
                </c:pt>
                <c:pt idx="805">
                  <c:v>41182</c:v>
                </c:pt>
                <c:pt idx="806">
                  <c:v>41183</c:v>
                </c:pt>
                <c:pt idx="807">
                  <c:v>41184</c:v>
                </c:pt>
                <c:pt idx="808">
                  <c:v>41185</c:v>
                </c:pt>
                <c:pt idx="809">
                  <c:v>41186</c:v>
                </c:pt>
                <c:pt idx="810">
                  <c:v>41187</c:v>
                </c:pt>
                <c:pt idx="811">
                  <c:v>41188</c:v>
                </c:pt>
                <c:pt idx="812">
                  <c:v>41189</c:v>
                </c:pt>
                <c:pt idx="813">
                  <c:v>41190</c:v>
                </c:pt>
                <c:pt idx="814">
                  <c:v>41191</c:v>
                </c:pt>
                <c:pt idx="815">
                  <c:v>41192</c:v>
                </c:pt>
                <c:pt idx="816">
                  <c:v>41193</c:v>
                </c:pt>
                <c:pt idx="817">
                  <c:v>41194</c:v>
                </c:pt>
                <c:pt idx="818">
                  <c:v>41195</c:v>
                </c:pt>
                <c:pt idx="819">
                  <c:v>41196</c:v>
                </c:pt>
                <c:pt idx="820">
                  <c:v>41197</c:v>
                </c:pt>
                <c:pt idx="821">
                  <c:v>41198</c:v>
                </c:pt>
                <c:pt idx="822">
                  <c:v>41199</c:v>
                </c:pt>
                <c:pt idx="823">
                  <c:v>41200</c:v>
                </c:pt>
                <c:pt idx="824">
                  <c:v>41201</c:v>
                </c:pt>
                <c:pt idx="825">
                  <c:v>41202</c:v>
                </c:pt>
                <c:pt idx="826">
                  <c:v>41203</c:v>
                </c:pt>
                <c:pt idx="827">
                  <c:v>41204</c:v>
                </c:pt>
                <c:pt idx="828">
                  <c:v>41205</c:v>
                </c:pt>
                <c:pt idx="829">
                  <c:v>41206</c:v>
                </c:pt>
                <c:pt idx="830">
                  <c:v>41207</c:v>
                </c:pt>
                <c:pt idx="831">
                  <c:v>41208</c:v>
                </c:pt>
                <c:pt idx="832">
                  <c:v>41209</c:v>
                </c:pt>
                <c:pt idx="833">
                  <c:v>41210</c:v>
                </c:pt>
                <c:pt idx="834">
                  <c:v>41211</c:v>
                </c:pt>
                <c:pt idx="835">
                  <c:v>41212</c:v>
                </c:pt>
                <c:pt idx="836">
                  <c:v>41213</c:v>
                </c:pt>
                <c:pt idx="837">
                  <c:v>41214</c:v>
                </c:pt>
                <c:pt idx="838">
                  <c:v>41215</c:v>
                </c:pt>
                <c:pt idx="839">
                  <c:v>41216</c:v>
                </c:pt>
                <c:pt idx="840">
                  <c:v>41217</c:v>
                </c:pt>
                <c:pt idx="841">
                  <c:v>41218</c:v>
                </c:pt>
                <c:pt idx="842">
                  <c:v>41219</c:v>
                </c:pt>
                <c:pt idx="843">
                  <c:v>41220</c:v>
                </c:pt>
                <c:pt idx="844">
                  <c:v>41221</c:v>
                </c:pt>
                <c:pt idx="845">
                  <c:v>41222</c:v>
                </c:pt>
                <c:pt idx="846">
                  <c:v>41223</c:v>
                </c:pt>
                <c:pt idx="847">
                  <c:v>41224</c:v>
                </c:pt>
                <c:pt idx="848">
                  <c:v>41225</c:v>
                </c:pt>
                <c:pt idx="849">
                  <c:v>41226</c:v>
                </c:pt>
                <c:pt idx="850">
                  <c:v>41227</c:v>
                </c:pt>
                <c:pt idx="851">
                  <c:v>41228</c:v>
                </c:pt>
                <c:pt idx="852">
                  <c:v>41229</c:v>
                </c:pt>
                <c:pt idx="853">
                  <c:v>41230</c:v>
                </c:pt>
                <c:pt idx="854">
                  <c:v>41231</c:v>
                </c:pt>
                <c:pt idx="855">
                  <c:v>41232</c:v>
                </c:pt>
                <c:pt idx="856">
                  <c:v>41233</c:v>
                </c:pt>
                <c:pt idx="857">
                  <c:v>41234</c:v>
                </c:pt>
                <c:pt idx="858">
                  <c:v>41235</c:v>
                </c:pt>
                <c:pt idx="859">
                  <c:v>41236</c:v>
                </c:pt>
                <c:pt idx="860">
                  <c:v>41237</c:v>
                </c:pt>
                <c:pt idx="861">
                  <c:v>41238</c:v>
                </c:pt>
                <c:pt idx="862">
                  <c:v>41239</c:v>
                </c:pt>
                <c:pt idx="863">
                  <c:v>41240</c:v>
                </c:pt>
                <c:pt idx="864">
                  <c:v>41241</c:v>
                </c:pt>
                <c:pt idx="865">
                  <c:v>41242</c:v>
                </c:pt>
                <c:pt idx="866">
                  <c:v>41243</c:v>
                </c:pt>
                <c:pt idx="867">
                  <c:v>41244</c:v>
                </c:pt>
                <c:pt idx="868">
                  <c:v>41245</c:v>
                </c:pt>
                <c:pt idx="869">
                  <c:v>41246</c:v>
                </c:pt>
                <c:pt idx="870">
                  <c:v>41247</c:v>
                </c:pt>
                <c:pt idx="871">
                  <c:v>41248</c:v>
                </c:pt>
                <c:pt idx="872">
                  <c:v>41249</c:v>
                </c:pt>
                <c:pt idx="873">
                  <c:v>41250</c:v>
                </c:pt>
                <c:pt idx="874">
                  <c:v>41251</c:v>
                </c:pt>
                <c:pt idx="875">
                  <c:v>41252</c:v>
                </c:pt>
                <c:pt idx="876">
                  <c:v>41253</c:v>
                </c:pt>
                <c:pt idx="877">
                  <c:v>41254</c:v>
                </c:pt>
                <c:pt idx="878">
                  <c:v>41255</c:v>
                </c:pt>
                <c:pt idx="879">
                  <c:v>41256</c:v>
                </c:pt>
                <c:pt idx="880">
                  <c:v>41257</c:v>
                </c:pt>
                <c:pt idx="881">
                  <c:v>41258</c:v>
                </c:pt>
                <c:pt idx="882">
                  <c:v>41259</c:v>
                </c:pt>
                <c:pt idx="883">
                  <c:v>41260</c:v>
                </c:pt>
                <c:pt idx="884">
                  <c:v>41261</c:v>
                </c:pt>
                <c:pt idx="885">
                  <c:v>41262</c:v>
                </c:pt>
                <c:pt idx="886">
                  <c:v>41263</c:v>
                </c:pt>
                <c:pt idx="887">
                  <c:v>41264</c:v>
                </c:pt>
                <c:pt idx="888">
                  <c:v>41265</c:v>
                </c:pt>
                <c:pt idx="889">
                  <c:v>41266</c:v>
                </c:pt>
                <c:pt idx="890">
                  <c:v>41267</c:v>
                </c:pt>
                <c:pt idx="891">
                  <c:v>41268</c:v>
                </c:pt>
                <c:pt idx="892">
                  <c:v>41269</c:v>
                </c:pt>
                <c:pt idx="893">
                  <c:v>41270</c:v>
                </c:pt>
                <c:pt idx="894">
                  <c:v>41271</c:v>
                </c:pt>
                <c:pt idx="895">
                  <c:v>41272</c:v>
                </c:pt>
                <c:pt idx="896">
                  <c:v>41273</c:v>
                </c:pt>
                <c:pt idx="897">
                  <c:v>41274</c:v>
                </c:pt>
                <c:pt idx="898">
                  <c:v>41275</c:v>
                </c:pt>
                <c:pt idx="899">
                  <c:v>41276</c:v>
                </c:pt>
                <c:pt idx="900">
                  <c:v>41277</c:v>
                </c:pt>
                <c:pt idx="901">
                  <c:v>41278</c:v>
                </c:pt>
                <c:pt idx="902">
                  <c:v>41279</c:v>
                </c:pt>
                <c:pt idx="903">
                  <c:v>41280</c:v>
                </c:pt>
                <c:pt idx="904">
                  <c:v>41281</c:v>
                </c:pt>
                <c:pt idx="905">
                  <c:v>41282</c:v>
                </c:pt>
                <c:pt idx="906">
                  <c:v>41283</c:v>
                </c:pt>
                <c:pt idx="907">
                  <c:v>41284</c:v>
                </c:pt>
                <c:pt idx="908">
                  <c:v>41285</c:v>
                </c:pt>
                <c:pt idx="909">
                  <c:v>41286</c:v>
                </c:pt>
                <c:pt idx="910">
                  <c:v>41287</c:v>
                </c:pt>
                <c:pt idx="911">
                  <c:v>41288</c:v>
                </c:pt>
                <c:pt idx="912">
                  <c:v>41289</c:v>
                </c:pt>
                <c:pt idx="913">
                  <c:v>41290</c:v>
                </c:pt>
                <c:pt idx="914">
                  <c:v>41291</c:v>
                </c:pt>
                <c:pt idx="915">
                  <c:v>41292</c:v>
                </c:pt>
                <c:pt idx="916">
                  <c:v>41293</c:v>
                </c:pt>
                <c:pt idx="917">
                  <c:v>41294</c:v>
                </c:pt>
                <c:pt idx="918">
                  <c:v>41295</c:v>
                </c:pt>
                <c:pt idx="919">
                  <c:v>41296</c:v>
                </c:pt>
                <c:pt idx="920">
                  <c:v>41297</c:v>
                </c:pt>
                <c:pt idx="921">
                  <c:v>41298</c:v>
                </c:pt>
                <c:pt idx="922">
                  <c:v>41299</c:v>
                </c:pt>
                <c:pt idx="923">
                  <c:v>41300</c:v>
                </c:pt>
                <c:pt idx="924">
                  <c:v>41301</c:v>
                </c:pt>
                <c:pt idx="925">
                  <c:v>41302</c:v>
                </c:pt>
                <c:pt idx="926">
                  <c:v>41303</c:v>
                </c:pt>
                <c:pt idx="927">
                  <c:v>41304</c:v>
                </c:pt>
                <c:pt idx="928">
                  <c:v>41305</c:v>
                </c:pt>
                <c:pt idx="929">
                  <c:v>41306</c:v>
                </c:pt>
                <c:pt idx="930">
                  <c:v>41307</c:v>
                </c:pt>
                <c:pt idx="931">
                  <c:v>41308</c:v>
                </c:pt>
                <c:pt idx="932">
                  <c:v>41309</c:v>
                </c:pt>
                <c:pt idx="933">
                  <c:v>41310</c:v>
                </c:pt>
                <c:pt idx="934">
                  <c:v>41311</c:v>
                </c:pt>
                <c:pt idx="935">
                  <c:v>41312</c:v>
                </c:pt>
                <c:pt idx="936">
                  <c:v>41313</c:v>
                </c:pt>
                <c:pt idx="937">
                  <c:v>41314</c:v>
                </c:pt>
                <c:pt idx="938">
                  <c:v>41315</c:v>
                </c:pt>
                <c:pt idx="939">
                  <c:v>41316</c:v>
                </c:pt>
                <c:pt idx="940">
                  <c:v>41317</c:v>
                </c:pt>
                <c:pt idx="941">
                  <c:v>41318</c:v>
                </c:pt>
                <c:pt idx="942">
                  <c:v>41319</c:v>
                </c:pt>
                <c:pt idx="943">
                  <c:v>41320</c:v>
                </c:pt>
                <c:pt idx="944">
                  <c:v>41321</c:v>
                </c:pt>
                <c:pt idx="945">
                  <c:v>41322</c:v>
                </c:pt>
                <c:pt idx="946">
                  <c:v>41323</c:v>
                </c:pt>
                <c:pt idx="947">
                  <c:v>41324</c:v>
                </c:pt>
                <c:pt idx="948">
                  <c:v>41325</c:v>
                </c:pt>
                <c:pt idx="949">
                  <c:v>41326</c:v>
                </c:pt>
                <c:pt idx="950">
                  <c:v>41327</c:v>
                </c:pt>
                <c:pt idx="951">
                  <c:v>41328</c:v>
                </c:pt>
                <c:pt idx="952">
                  <c:v>41329</c:v>
                </c:pt>
                <c:pt idx="953">
                  <c:v>41330</c:v>
                </c:pt>
                <c:pt idx="954">
                  <c:v>41331</c:v>
                </c:pt>
                <c:pt idx="955">
                  <c:v>41332</c:v>
                </c:pt>
                <c:pt idx="956">
                  <c:v>41333</c:v>
                </c:pt>
                <c:pt idx="957">
                  <c:v>41334</c:v>
                </c:pt>
                <c:pt idx="958">
                  <c:v>41335</c:v>
                </c:pt>
                <c:pt idx="959">
                  <c:v>41336</c:v>
                </c:pt>
                <c:pt idx="960">
                  <c:v>41337</c:v>
                </c:pt>
                <c:pt idx="961">
                  <c:v>41338</c:v>
                </c:pt>
                <c:pt idx="962">
                  <c:v>41339</c:v>
                </c:pt>
                <c:pt idx="963">
                  <c:v>41340</c:v>
                </c:pt>
                <c:pt idx="964">
                  <c:v>41341</c:v>
                </c:pt>
                <c:pt idx="965">
                  <c:v>41342</c:v>
                </c:pt>
                <c:pt idx="966">
                  <c:v>41343</c:v>
                </c:pt>
                <c:pt idx="967">
                  <c:v>41344</c:v>
                </c:pt>
                <c:pt idx="968">
                  <c:v>41345</c:v>
                </c:pt>
                <c:pt idx="969">
                  <c:v>41346</c:v>
                </c:pt>
                <c:pt idx="970">
                  <c:v>41347</c:v>
                </c:pt>
                <c:pt idx="971">
                  <c:v>41348</c:v>
                </c:pt>
                <c:pt idx="972">
                  <c:v>41349</c:v>
                </c:pt>
                <c:pt idx="973">
                  <c:v>41350</c:v>
                </c:pt>
                <c:pt idx="974">
                  <c:v>41351</c:v>
                </c:pt>
                <c:pt idx="975">
                  <c:v>41352</c:v>
                </c:pt>
                <c:pt idx="976">
                  <c:v>41353</c:v>
                </c:pt>
                <c:pt idx="977">
                  <c:v>41354</c:v>
                </c:pt>
                <c:pt idx="978">
                  <c:v>41355</c:v>
                </c:pt>
                <c:pt idx="979">
                  <c:v>41356</c:v>
                </c:pt>
                <c:pt idx="980">
                  <c:v>41357</c:v>
                </c:pt>
                <c:pt idx="981">
                  <c:v>41358</c:v>
                </c:pt>
                <c:pt idx="982">
                  <c:v>41359</c:v>
                </c:pt>
                <c:pt idx="983">
                  <c:v>41360</c:v>
                </c:pt>
                <c:pt idx="984">
                  <c:v>41361</c:v>
                </c:pt>
                <c:pt idx="985">
                  <c:v>41362</c:v>
                </c:pt>
                <c:pt idx="986">
                  <c:v>41363</c:v>
                </c:pt>
                <c:pt idx="987">
                  <c:v>41364</c:v>
                </c:pt>
                <c:pt idx="988">
                  <c:v>41365</c:v>
                </c:pt>
                <c:pt idx="989">
                  <c:v>41366</c:v>
                </c:pt>
                <c:pt idx="990">
                  <c:v>41367</c:v>
                </c:pt>
                <c:pt idx="991">
                  <c:v>41368</c:v>
                </c:pt>
                <c:pt idx="992">
                  <c:v>41369</c:v>
                </c:pt>
                <c:pt idx="993">
                  <c:v>41370</c:v>
                </c:pt>
                <c:pt idx="994">
                  <c:v>41371</c:v>
                </c:pt>
                <c:pt idx="995">
                  <c:v>41372</c:v>
                </c:pt>
                <c:pt idx="996">
                  <c:v>41373</c:v>
                </c:pt>
                <c:pt idx="997">
                  <c:v>41374</c:v>
                </c:pt>
                <c:pt idx="998">
                  <c:v>41375</c:v>
                </c:pt>
                <c:pt idx="999">
                  <c:v>41376</c:v>
                </c:pt>
                <c:pt idx="1000">
                  <c:v>41377</c:v>
                </c:pt>
                <c:pt idx="1001">
                  <c:v>41378</c:v>
                </c:pt>
                <c:pt idx="1002">
                  <c:v>41379</c:v>
                </c:pt>
                <c:pt idx="1003">
                  <c:v>41380</c:v>
                </c:pt>
                <c:pt idx="1004">
                  <c:v>41381</c:v>
                </c:pt>
                <c:pt idx="1005">
                  <c:v>41382</c:v>
                </c:pt>
                <c:pt idx="1006">
                  <c:v>41383</c:v>
                </c:pt>
                <c:pt idx="1007">
                  <c:v>41384</c:v>
                </c:pt>
                <c:pt idx="1008">
                  <c:v>41385</c:v>
                </c:pt>
                <c:pt idx="1009">
                  <c:v>41386</c:v>
                </c:pt>
                <c:pt idx="1010">
                  <c:v>41387</c:v>
                </c:pt>
                <c:pt idx="1011">
                  <c:v>41388</c:v>
                </c:pt>
                <c:pt idx="1012">
                  <c:v>41389</c:v>
                </c:pt>
                <c:pt idx="1013">
                  <c:v>41390</c:v>
                </c:pt>
                <c:pt idx="1014">
                  <c:v>41391</c:v>
                </c:pt>
                <c:pt idx="1015">
                  <c:v>41392</c:v>
                </c:pt>
                <c:pt idx="1016">
                  <c:v>41393</c:v>
                </c:pt>
                <c:pt idx="1017">
                  <c:v>41394</c:v>
                </c:pt>
                <c:pt idx="1018">
                  <c:v>41395</c:v>
                </c:pt>
                <c:pt idx="1019">
                  <c:v>41396</c:v>
                </c:pt>
                <c:pt idx="1020">
                  <c:v>41397</c:v>
                </c:pt>
                <c:pt idx="1021">
                  <c:v>41398</c:v>
                </c:pt>
                <c:pt idx="1022">
                  <c:v>41399</c:v>
                </c:pt>
                <c:pt idx="1023">
                  <c:v>41400</c:v>
                </c:pt>
                <c:pt idx="1024">
                  <c:v>41401</c:v>
                </c:pt>
                <c:pt idx="1025">
                  <c:v>41402</c:v>
                </c:pt>
                <c:pt idx="1026">
                  <c:v>41403</c:v>
                </c:pt>
                <c:pt idx="1027">
                  <c:v>41404</c:v>
                </c:pt>
                <c:pt idx="1028">
                  <c:v>41405</c:v>
                </c:pt>
                <c:pt idx="1029">
                  <c:v>41406</c:v>
                </c:pt>
                <c:pt idx="1030">
                  <c:v>41407</c:v>
                </c:pt>
                <c:pt idx="1031">
                  <c:v>41408</c:v>
                </c:pt>
                <c:pt idx="1032">
                  <c:v>41409</c:v>
                </c:pt>
                <c:pt idx="1033">
                  <c:v>41410</c:v>
                </c:pt>
                <c:pt idx="1034">
                  <c:v>41411</c:v>
                </c:pt>
                <c:pt idx="1035">
                  <c:v>41412</c:v>
                </c:pt>
                <c:pt idx="1036">
                  <c:v>41413</c:v>
                </c:pt>
                <c:pt idx="1037">
                  <c:v>41414</c:v>
                </c:pt>
                <c:pt idx="1038">
                  <c:v>41415</c:v>
                </c:pt>
                <c:pt idx="1039">
                  <c:v>41416</c:v>
                </c:pt>
                <c:pt idx="1040">
                  <c:v>41417</c:v>
                </c:pt>
                <c:pt idx="1041">
                  <c:v>41418</c:v>
                </c:pt>
                <c:pt idx="1042">
                  <c:v>41419</c:v>
                </c:pt>
                <c:pt idx="1043">
                  <c:v>41420</c:v>
                </c:pt>
                <c:pt idx="1044">
                  <c:v>41421</c:v>
                </c:pt>
                <c:pt idx="1045">
                  <c:v>41422</c:v>
                </c:pt>
                <c:pt idx="1046">
                  <c:v>41423</c:v>
                </c:pt>
                <c:pt idx="1047">
                  <c:v>41424</c:v>
                </c:pt>
                <c:pt idx="1048">
                  <c:v>41425</c:v>
                </c:pt>
                <c:pt idx="1049">
                  <c:v>41426</c:v>
                </c:pt>
                <c:pt idx="1050">
                  <c:v>41427</c:v>
                </c:pt>
                <c:pt idx="1051">
                  <c:v>41428</c:v>
                </c:pt>
                <c:pt idx="1052">
                  <c:v>41429</c:v>
                </c:pt>
                <c:pt idx="1053">
                  <c:v>41430</c:v>
                </c:pt>
                <c:pt idx="1054">
                  <c:v>41431</c:v>
                </c:pt>
                <c:pt idx="1055">
                  <c:v>41432</c:v>
                </c:pt>
                <c:pt idx="1056">
                  <c:v>41433</c:v>
                </c:pt>
                <c:pt idx="1057">
                  <c:v>41434</c:v>
                </c:pt>
                <c:pt idx="1058">
                  <c:v>41435</c:v>
                </c:pt>
                <c:pt idx="1059">
                  <c:v>41436</c:v>
                </c:pt>
                <c:pt idx="1060">
                  <c:v>41437</c:v>
                </c:pt>
                <c:pt idx="1061">
                  <c:v>41438</c:v>
                </c:pt>
                <c:pt idx="1062">
                  <c:v>41439</c:v>
                </c:pt>
                <c:pt idx="1063">
                  <c:v>41440</c:v>
                </c:pt>
                <c:pt idx="1064">
                  <c:v>41441</c:v>
                </c:pt>
                <c:pt idx="1065">
                  <c:v>41442</c:v>
                </c:pt>
                <c:pt idx="1066">
                  <c:v>41443</c:v>
                </c:pt>
                <c:pt idx="1067">
                  <c:v>41444</c:v>
                </c:pt>
                <c:pt idx="1068">
                  <c:v>41445</c:v>
                </c:pt>
                <c:pt idx="1069">
                  <c:v>41446</c:v>
                </c:pt>
                <c:pt idx="1070">
                  <c:v>41447</c:v>
                </c:pt>
                <c:pt idx="1071">
                  <c:v>41448</c:v>
                </c:pt>
                <c:pt idx="1072">
                  <c:v>41449</c:v>
                </c:pt>
                <c:pt idx="1073">
                  <c:v>41450</c:v>
                </c:pt>
                <c:pt idx="1074">
                  <c:v>41451</c:v>
                </c:pt>
                <c:pt idx="1075">
                  <c:v>41452</c:v>
                </c:pt>
                <c:pt idx="1076">
                  <c:v>41453</c:v>
                </c:pt>
                <c:pt idx="1077">
                  <c:v>41454</c:v>
                </c:pt>
                <c:pt idx="1078">
                  <c:v>41455</c:v>
                </c:pt>
                <c:pt idx="1079">
                  <c:v>41456</c:v>
                </c:pt>
                <c:pt idx="1080">
                  <c:v>41457</c:v>
                </c:pt>
                <c:pt idx="1081">
                  <c:v>41458</c:v>
                </c:pt>
                <c:pt idx="1082">
                  <c:v>41459</c:v>
                </c:pt>
                <c:pt idx="1083">
                  <c:v>41460</c:v>
                </c:pt>
                <c:pt idx="1084">
                  <c:v>41461</c:v>
                </c:pt>
                <c:pt idx="1085">
                  <c:v>41462</c:v>
                </c:pt>
                <c:pt idx="1086">
                  <c:v>41463</c:v>
                </c:pt>
                <c:pt idx="1087">
                  <c:v>41464</c:v>
                </c:pt>
                <c:pt idx="1088">
                  <c:v>41465</c:v>
                </c:pt>
                <c:pt idx="1089">
                  <c:v>41466</c:v>
                </c:pt>
                <c:pt idx="1090">
                  <c:v>41467</c:v>
                </c:pt>
                <c:pt idx="1091">
                  <c:v>41468</c:v>
                </c:pt>
                <c:pt idx="1092">
                  <c:v>41469</c:v>
                </c:pt>
                <c:pt idx="1093">
                  <c:v>41470</c:v>
                </c:pt>
                <c:pt idx="1094">
                  <c:v>41471</c:v>
                </c:pt>
                <c:pt idx="1095">
                  <c:v>41472</c:v>
                </c:pt>
                <c:pt idx="1096">
                  <c:v>41473</c:v>
                </c:pt>
                <c:pt idx="1097">
                  <c:v>41474</c:v>
                </c:pt>
                <c:pt idx="1098">
                  <c:v>41475</c:v>
                </c:pt>
                <c:pt idx="1099">
                  <c:v>41476</c:v>
                </c:pt>
                <c:pt idx="1100">
                  <c:v>41477</c:v>
                </c:pt>
                <c:pt idx="1101">
                  <c:v>41478</c:v>
                </c:pt>
                <c:pt idx="1102">
                  <c:v>41479</c:v>
                </c:pt>
                <c:pt idx="1103">
                  <c:v>41480</c:v>
                </c:pt>
                <c:pt idx="1104">
                  <c:v>41481</c:v>
                </c:pt>
                <c:pt idx="1105">
                  <c:v>41482</c:v>
                </c:pt>
                <c:pt idx="1106">
                  <c:v>41483</c:v>
                </c:pt>
                <c:pt idx="1107">
                  <c:v>41484</c:v>
                </c:pt>
                <c:pt idx="1108">
                  <c:v>41485</c:v>
                </c:pt>
                <c:pt idx="1109">
                  <c:v>41486</c:v>
                </c:pt>
                <c:pt idx="1110">
                  <c:v>41487</c:v>
                </c:pt>
                <c:pt idx="1111">
                  <c:v>41488</c:v>
                </c:pt>
                <c:pt idx="1112">
                  <c:v>41489</c:v>
                </c:pt>
                <c:pt idx="1113">
                  <c:v>41490</c:v>
                </c:pt>
                <c:pt idx="1114">
                  <c:v>41491</c:v>
                </c:pt>
                <c:pt idx="1115">
                  <c:v>41492</c:v>
                </c:pt>
                <c:pt idx="1116">
                  <c:v>41493</c:v>
                </c:pt>
                <c:pt idx="1117">
                  <c:v>41494</c:v>
                </c:pt>
                <c:pt idx="1118">
                  <c:v>41495</c:v>
                </c:pt>
                <c:pt idx="1119">
                  <c:v>41496</c:v>
                </c:pt>
                <c:pt idx="1120">
                  <c:v>41497</c:v>
                </c:pt>
                <c:pt idx="1121">
                  <c:v>41498</c:v>
                </c:pt>
                <c:pt idx="1122">
                  <c:v>41499</c:v>
                </c:pt>
                <c:pt idx="1123">
                  <c:v>41500</c:v>
                </c:pt>
                <c:pt idx="1124">
                  <c:v>41501</c:v>
                </c:pt>
                <c:pt idx="1125">
                  <c:v>41502</c:v>
                </c:pt>
                <c:pt idx="1126">
                  <c:v>41503</c:v>
                </c:pt>
                <c:pt idx="1127">
                  <c:v>41504</c:v>
                </c:pt>
                <c:pt idx="1128">
                  <c:v>41505</c:v>
                </c:pt>
                <c:pt idx="1129">
                  <c:v>41506</c:v>
                </c:pt>
                <c:pt idx="1130">
                  <c:v>41507</c:v>
                </c:pt>
                <c:pt idx="1131">
                  <c:v>41508</c:v>
                </c:pt>
                <c:pt idx="1132">
                  <c:v>41509</c:v>
                </c:pt>
                <c:pt idx="1133">
                  <c:v>41510</c:v>
                </c:pt>
                <c:pt idx="1134">
                  <c:v>41511</c:v>
                </c:pt>
                <c:pt idx="1135">
                  <c:v>41512</c:v>
                </c:pt>
                <c:pt idx="1136">
                  <c:v>41513</c:v>
                </c:pt>
                <c:pt idx="1137">
                  <c:v>41514</c:v>
                </c:pt>
                <c:pt idx="1138">
                  <c:v>41515</c:v>
                </c:pt>
                <c:pt idx="1139">
                  <c:v>41516</c:v>
                </c:pt>
                <c:pt idx="1140">
                  <c:v>41517</c:v>
                </c:pt>
                <c:pt idx="1141">
                  <c:v>41518</c:v>
                </c:pt>
                <c:pt idx="1142">
                  <c:v>41519</c:v>
                </c:pt>
                <c:pt idx="1143">
                  <c:v>41520</c:v>
                </c:pt>
                <c:pt idx="1144">
                  <c:v>41521</c:v>
                </c:pt>
                <c:pt idx="1145">
                  <c:v>41522</c:v>
                </c:pt>
                <c:pt idx="1146">
                  <c:v>41523</c:v>
                </c:pt>
                <c:pt idx="1147">
                  <c:v>41524</c:v>
                </c:pt>
                <c:pt idx="1148">
                  <c:v>41525</c:v>
                </c:pt>
                <c:pt idx="1149">
                  <c:v>41526</c:v>
                </c:pt>
                <c:pt idx="1150">
                  <c:v>41527</c:v>
                </c:pt>
                <c:pt idx="1151">
                  <c:v>41528</c:v>
                </c:pt>
                <c:pt idx="1152">
                  <c:v>41529</c:v>
                </c:pt>
                <c:pt idx="1153">
                  <c:v>41530</c:v>
                </c:pt>
                <c:pt idx="1154">
                  <c:v>41531</c:v>
                </c:pt>
                <c:pt idx="1155">
                  <c:v>41532</c:v>
                </c:pt>
                <c:pt idx="1156">
                  <c:v>41533</c:v>
                </c:pt>
                <c:pt idx="1157">
                  <c:v>41534</c:v>
                </c:pt>
                <c:pt idx="1158">
                  <c:v>41535</c:v>
                </c:pt>
                <c:pt idx="1159">
                  <c:v>41536</c:v>
                </c:pt>
                <c:pt idx="1160">
                  <c:v>41537</c:v>
                </c:pt>
                <c:pt idx="1161">
                  <c:v>41538</c:v>
                </c:pt>
                <c:pt idx="1162">
                  <c:v>41539</c:v>
                </c:pt>
                <c:pt idx="1163">
                  <c:v>41540</c:v>
                </c:pt>
                <c:pt idx="1164">
                  <c:v>41541</c:v>
                </c:pt>
                <c:pt idx="1165">
                  <c:v>41542</c:v>
                </c:pt>
                <c:pt idx="1166">
                  <c:v>41543</c:v>
                </c:pt>
                <c:pt idx="1167">
                  <c:v>41544</c:v>
                </c:pt>
                <c:pt idx="1168">
                  <c:v>41545</c:v>
                </c:pt>
                <c:pt idx="1169">
                  <c:v>41546</c:v>
                </c:pt>
                <c:pt idx="1170">
                  <c:v>41547</c:v>
                </c:pt>
                <c:pt idx="1171">
                  <c:v>41548</c:v>
                </c:pt>
                <c:pt idx="1172">
                  <c:v>41549</c:v>
                </c:pt>
                <c:pt idx="1173">
                  <c:v>41550</c:v>
                </c:pt>
                <c:pt idx="1174">
                  <c:v>41551</c:v>
                </c:pt>
                <c:pt idx="1175">
                  <c:v>41552</c:v>
                </c:pt>
                <c:pt idx="1176">
                  <c:v>41553</c:v>
                </c:pt>
                <c:pt idx="1177">
                  <c:v>41554</c:v>
                </c:pt>
                <c:pt idx="1178">
                  <c:v>41555</c:v>
                </c:pt>
                <c:pt idx="1179">
                  <c:v>41556</c:v>
                </c:pt>
                <c:pt idx="1180">
                  <c:v>41557</c:v>
                </c:pt>
                <c:pt idx="1181">
                  <c:v>41558</c:v>
                </c:pt>
                <c:pt idx="1182">
                  <c:v>41559</c:v>
                </c:pt>
                <c:pt idx="1183">
                  <c:v>41560</c:v>
                </c:pt>
                <c:pt idx="1184">
                  <c:v>41561</c:v>
                </c:pt>
                <c:pt idx="1185">
                  <c:v>41562</c:v>
                </c:pt>
                <c:pt idx="1186">
                  <c:v>41563</c:v>
                </c:pt>
                <c:pt idx="1187">
                  <c:v>41564</c:v>
                </c:pt>
                <c:pt idx="1188">
                  <c:v>41565</c:v>
                </c:pt>
                <c:pt idx="1189">
                  <c:v>41566</c:v>
                </c:pt>
                <c:pt idx="1190">
                  <c:v>41567</c:v>
                </c:pt>
                <c:pt idx="1191">
                  <c:v>41568</c:v>
                </c:pt>
                <c:pt idx="1192">
                  <c:v>41569</c:v>
                </c:pt>
                <c:pt idx="1193">
                  <c:v>41570</c:v>
                </c:pt>
                <c:pt idx="1194">
                  <c:v>41571</c:v>
                </c:pt>
                <c:pt idx="1195">
                  <c:v>41572</c:v>
                </c:pt>
                <c:pt idx="1196">
                  <c:v>41573</c:v>
                </c:pt>
                <c:pt idx="1197">
                  <c:v>41574</c:v>
                </c:pt>
                <c:pt idx="1198">
                  <c:v>41575</c:v>
                </c:pt>
                <c:pt idx="1199">
                  <c:v>41576</c:v>
                </c:pt>
                <c:pt idx="1200">
                  <c:v>41577</c:v>
                </c:pt>
                <c:pt idx="1201">
                  <c:v>41578</c:v>
                </c:pt>
                <c:pt idx="1202">
                  <c:v>41579</c:v>
                </c:pt>
                <c:pt idx="1203">
                  <c:v>41580</c:v>
                </c:pt>
                <c:pt idx="1204">
                  <c:v>41581</c:v>
                </c:pt>
                <c:pt idx="1205">
                  <c:v>41582</c:v>
                </c:pt>
                <c:pt idx="1206">
                  <c:v>41583</c:v>
                </c:pt>
                <c:pt idx="1207">
                  <c:v>41584</c:v>
                </c:pt>
                <c:pt idx="1208">
                  <c:v>41585</c:v>
                </c:pt>
                <c:pt idx="1209">
                  <c:v>41586</c:v>
                </c:pt>
                <c:pt idx="1210">
                  <c:v>41587</c:v>
                </c:pt>
                <c:pt idx="1211">
                  <c:v>41588</c:v>
                </c:pt>
                <c:pt idx="1212">
                  <c:v>41589</c:v>
                </c:pt>
                <c:pt idx="1213">
                  <c:v>41590</c:v>
                </c:pt>
                <c:pt idx="1214">
                  <c:v>41591</c:v>
                </c:pt>
                <c:pt idx="1215">
                  <c:v>41592</c:v>
                </c:pt>
                <c:pt idx="1216">
                  <c:v>41593</c:v>
                </c:pt>
                <c:pt idx="1217">
                  <c:v>41594</c:v>
                </c:pt>
                <c:pt idx="1218">
                  <c:v>41595</c:v>
                </c:pt>
                <c:pt idx="1219">
                  <c:v>41596</c:v>
                </c:pt>
                <c:pt idx="1220">
                  <c:v>41597</c:v>
                </c:pt>
                <c:pt idx="1221">
                  <c:v>41598</c:v>
                </c:pt>
                <c:pt idx="1222">
                  <c:v>41599</c:v>
                </c:pt>
                <c:pt idx="1223">
                  <c:v>41600</c:v>
                </c:pt>
                <c:pt idx="1224">
                  <c:v>41601</c:v>
                </c:pt>
                <c:pt idx="1225">
                  <c:v>41602</c:v>
                </c:pt>
                <c:pt idx="1226">
                  <c:v>41603</c:v>
                </c:pt>
                <c:pt idx="1227">
                  <c:v>41604</c:v>
                </c:pt>
                <c:pt idx="1228">
                  <c:v>41605</c:v>
                </c:pt>
                <c:pt idx="1229">
                  <c:v>41606</c:v>
                </c:pt>
                <c:pt idx="1230">
                  <c:v>41607</c:v>
                </c:pt>
                <c:pt idx="1231">
                  <c:v>41608</c:v>
                </c:pt>
                <c:pt idx="1232">
                  <c:v>41609</c:v>
                </c:pt>
                <c:pt idx="1233">
                  <c:v>41610</c:v>
                </c:pt>
                <c:pt idx="1234">
                  <c:v>41611</c:v>
                </c:pt>
                <c:pt idx="1235">
                  <c:v>41612</c:v>
                </c:pt>
                <c:pt idx="1236">
                  <c:v>41613</c:v>
                </c:pt>
                <c:pt idx="1237">
                  <c:v>41614</c:v>
                </c:pt>
                <c:pt idx="1238">
                  <c:v>41615</c:v>
                </c:pt>
                <c:pt idx="1239">
                  <c:v>41616</c:v>
                </c:pt>
                <c:pt idx="1240">
                  <c:v>41617</c:v>
                </c:pt>
                <c:pt idx="1241">
                  <c:v>41618</c:v>
                </c:pt>
                <c:pt idx="1242">
                  <c:v>41619</c:v>
                </c:pt>
                <c:pt idx="1243">
                  <c:v>41620</c:v>
                </c:pt>
                <c:pt idx="1244">
                  <c:v>41621</c:v>
                </c:pt>
                <c:pt idx="1245">
                  <c:v>41622</c:v>
                </c:pt>
                <c:pt idx="1246">
                  <c:v>41623</c:v>
                </c:pt>
                <c:pt idx="1247">
                  <c:v>41624</c:v>
                </c:pt>
                <c:pt idx="1248">
                  <c:v>41625</c:v>
                </c:pt>
                <c:pt idx="1249">
                  <c:v>41626</c:v>
                </c:pt>
                <c:pt idx="1250">
                  <c:v>41627</c:v>
                </c:pt>
                <c:pt idx="1251">
                  <c:v>41628</c:v>
                </c:pt>
                <c:pt idx="1252">
                  <c:v>41629</c:v>
                </c:pt>
                <c:pt idx="1253">
                  <c:v>41630</c:v>
                </c:pt>
                <c:pt idx="1254">
                  <c:v>41631</c:v>
                </c:pt>
                <c:pt idx="1255">
                  <c:v>41632</c:v>
                </c:pt>
                <c:pt idx="1256">
                  <c:v>41633</c:v>
                </c:pt>
                <c:pt idx="1257">
                  <c:v>41634</c:v>
                </c:pt>
                <c:pt idx="1258">
                  <c:v>41635</c:v>
                </c:pt>
                <c:pt idx="1259">
                  <c:v>41636</c:v>
                </c:pt>
                <c:pt idx="1260">
                  <c:v>41637</c:v>
                </c:pt>
                <c:pt idx="1261">
                  <c:v>41638</c:v>
                </c:pt>
                <c:pt idx="1262">
                  <c:v>41639</c:v>
                </c:pt>
                <c:pt idx="1263">
                  <c:v>41640</c:v>
                </c:pt>
                <c:pt idx="1264">
                  <c:v>41641</c:v>
                </c:pt>
                <c:pt idx="1265">
                  <c:v>41642</c:v>
                </c:pt>
                <c:pt idx="1266">
                  <c:v>41643</c:v>
                </c:pt>
                <c:pt idx="1267">
                  <c:v>41644</c:v>
                </c:pt>
                <c:pt idx="1268">
                  <c:v>41645</c:v>
                </c:pt>
                <c:pt idx="1269">
                  <c:v>41646</c:v>
                </c:pt>
                <c:pt idx="1270">
                  <c:v>41647</c:v>
                </c:pt>
                <c:pt idx="1271">
                  <c:v>41648</c:v>
                </c:pt>
                <c:pt idx="1272">
                  <c:v>41649</c:v>
                </c:pt>
                <c:pt idx="1273">
                  <c:v>41650</c:v>
                </c:pt>
                <c:pt idx="1274">
                  <c:v>41651</c:v>
                </c:pt>
                <c:pt idx="1275">
                  <c:v>41652</c:v>
                </c:pt>
                <c:pt idx="1276">
                  <c:v>41653</c:v>
                </c:pt>
                <c:pt idx="1277">
                  <c:v>41654</c:v>
                </c:pt>
                <c:pt idx="1278">
                  <c:v>41655</c:v>
                </c:pt>
                <c:pt idx="1279">
                  <c:v>41656</c:v>
                </c:pt>
                <c:pt idx="1280">
                  <c:v>41657</c:v>
                </c:pt>
                <c:pt idx="1281">
                  <c:v>41658</c:v>
                </c:pt>
                <c:pt idx="1282">
                  <c:v>41659</c:v>
                </c:pt>
                <c:pt idx="1283">
                  <c:v>41660</c:v>
                </c:pt>
                <c:pt idx="1284">
                  <c:v>41661</c:v>
                </c:pt>
                <c:pt idx="1285">
                  <c:v>41662</c:v>
                </c:pt>
                <c:pt idx="1286">
                  <c:v>41663</c:v>
                </c:pt>
                <c:pt idx="1287">
                  <c:v>41664</c:v>
                </c:pt>
                <c:pt idx="1288">
                  <c:v>41665</c:v>
                </c:pt>
                <c:pt idx="1289">
                  <c:v>41666</c:v>
                </c:pt>
                <c:pt idx="1290">
                  <c:v>41667</c:v>
                </c:pt>
                <c:pt idx="1291">
                  <c:v>41668</c:v>
                </c:pt>
                <c:pt idx="1292">
                  <c:v>41669</c:v>
                </c:pt>
                <c:pt idx="1293">
                  <c:v>41670</c:v>
                </c:pt>
                <c:pt idx="1294">
                  <c:v>41671</c:v>
                </c:pt>
                <c:pt idx="1295">
                  <c:v>41672</c:v>
                </c:pt>
                <c:pt idx="1296">
                  <c:v>41673</c:v>
                </c:pt>
                <c:pt idx="1297">
                  <c:v>41674</c:v>
                </c:pt>
                <c:pt idx="1298">
                  <c:v>41675</c:v>
                </c:pt>
                <c:pt idx="1299">
                  <c:v>41676</c:v>
                </c:pt>
                <c:pt idx="1300">
                  <c:v>41677</c:v>
                </c:pt>
                <c:pt idx="1301">
                  <c:v>41678</c:v>
                </c:pt>
                <c:pt idx="1302">
                  <c:v>41679</c:v>
                </c:pt>
                <c:pt idx="1303">
                  <c:v>41680</c:v>
                </c:pt>
                <c:pt idx="1304">
                  <c:v>41681</c:v>
                </c:pt>
                <c:pt idx="1305">
                  <c:v>41682</c:v>
                </c:pt>
                <c:pt idx="1306">
                  <c:v>41683</c:v>
                </c:pt>
                <c:pt idx="1307">
                  <c:v>41684</c:v>
                </c:pt>
                <c:pt idx="1308">
                  <c:v>41685</c:v>
                </c:pt>
                <c:pt idx="1309">
                  <c:v>41686</c:v>
                </c:pt>
                <c:pt idx="1310">
                  <c:v>41687</c:v>
                </c:pt>
                <c:pt idx="1311">
                  <c:v>41688</c:v>
                </c:pt>
                <c:pt idx="1312">
                  <c:v>41689</c:v>
                </c:pt>
                <c:pt idx="1313">
                  <c:v>41690</c:v>
                </c:pt>
                <c:pt idx="1314">
                  <c:v>41691</c:v>
                </c:pt>
                <c:pt idx="1315">
                  <c:v>41692</c:v>
                </c:pt>
                <c:pt idx="1316">
                  <c:v>41693</c:v>
                </c:pt>
                <c:pt idx="1317">
                  <c:v>41694</c:v>
                </c:pt>
                <c:pt idx="1318">
                  <c:v>41695</c:v>
                </c:pt>
                <c:pt idx="1319">
                  <c:v>41696</c:v>
                </c:pt>
                <c:pt idx="1320">
                  <c:v>41697</c:v>
                </c:pt>
                <c:pt idx="1321">
                  <c:v>41698</c:v>
                </c:pt>
                <c:pt idx="1322">
                  <c:v>41699</c:v>
                </c:pt>
                <c:pt idx="1323">
                  <c:v>41700</c:v>
                </c:pt>
                <c:pt idx="1324">
                  <c:v>41701</c:v>
                </c:pt>
                <c:pt idx="1325">
                  <c:v>41702</c:v>
                </c:pt>
                <c:pt idx="1326">
                  <c:v>41703</c:v>
                </c:pt>
                <c:pt idx="1327">
                  <c:v>41704</c:v>
                </c:pt>
                <c:pt idx="1328">
                  <c:v>41705</c:v>
                </c:pt>
                <c:pt idx="1329">
                  <c:v>41706</c:v>
                </c:pt>
                <c:pt idx="1330">
                  <c:v>41707</c:v>
                </c:pt>
                <c:pt idx="1331">
                  <c:v>41708</c:v>
                </c:pt>
                <c:pt idx="1332">
                  <c:v>41709</c:v>
                </c:pt>
                <c:pt idx="1333">
                  <c:v>41710</c:v>
                </c:pt>
                <c:pt idx="1334">
                  <c:v>41711</c:v>
                </c:pt>
                <c:pt idx="1335">
                  <c:v>41712</c:v>
                </c:pt>
                <c:pt idx="1336">
                  <c:v>41713</c:v>
                </c:pt>
                <c:pt idx="1337">
                  <c:v>41714</c:v>
                </c:pt>
                <c:pt idx="1338">
                  <c:v>41715</c:v>
                </c:pt>
                <c:pt idx="1339">
                  <c:v>41716</c:v>
                </c:pt>
                <c:pt idx="1340">
                  <c:v>41717</c:v>
                </c:pt>
                <c:pt idx="1341">
                  <c:v>41718</c:v>
                </c:pt>
                <c:pt idx="1342">
                  <c:v>41719</c:v>
                </c:pt>
                <c:pt idx="1343">
                  <c:v>41720</c:v>
                </c:pt>
                <c:pt idx="1344">
                  <c:v>41721</c:v>
                </c:pt>
                <c:pt idx="1345">
                  <c:v>41722</c:v>
                </c:pt>
                <c:pt idx="1346">
                  <c:v>41723</c:v>
                </c:pt>
                <c:pt idx="1347">
                  <c:v>41724</c:v>
                </c:pt>
                <c:pt idx="1348">
                  <c:v>41725</c:v>
                </c:pt>
                <c:pt idx="1349">
                  <c:v>41726</c:v>
                </c:pt>
                <c:pt idx="1350">
                  <c:v>41727</c:v>
                </c:pt>
                <c:pt idx="1351">
                  <c:v>41728</c:v>
                </c:pt>
                <c:pt idx="1352">
                  <c:v>41729</c:v>
                </c:pt>
                <c:pt idx="1353">
                  <c:v>41730</c:v>
                </c:pt>
                <c:pt idx="1354">
                  <c:v>41731</c:v>
                </c:pt>
                <c:pt idx="1355">
                  <c:v>41732</c:v>
                </c:pt>
                <c:pt idx="1356">
                  <c:v>41733</c:v>
                </c:pt>
                <c:pt idx="1357">
                  <c:v>41734</c:v>
                </c:pt>
                <c:pt idx="1358">
                  <c:v>41735</c:v>
                </c:pt>
                <c:pt idx="1359">
                  <c:v>41736</c:v>
                </c:pt>
                <c:pt idx="1360">
                  <c:v>41737</c:v>
                </c:pt>
                <c:pt idx="1361">
                  <c:v>41738</c:v>
                </c:pt>
                <c:pt idx="1362">
                  <c:v>41739</c:v>
                </c:pt>
                <c:pt idx="1363">
                  <c:v>41740</c:v>
                </c:pt>
                <c:pt idx="1364">
                  <c:v>41741</c:v>
                </c:pt>
                <c:pt idx="1365">
                  <c:v>41742</c:v>
                </c:pt>
                <c:pt idx="1366">
                  <c:v>41743</c:v>
                </c:pt>
                <c:pt idx="1367">
                  <c:v>41744</c:v>
                </c:pt>
                <c:pt idx="1368">
                  <c:v>41745</c:v>
                </c:pt>
                <c:pt idx="1369">
                  <c:v>41746</c:v>
                </c:pt>
                <c:pt idx="1370">
                  <c:v>41747</c:v>
                </c:pt>
                <c:pt idx="1371">
                  <c:v>41748</c:v>
                </c:pt>
                <c:pt idx="1372">
                  <c:v>41749</c:v>
                </c:pt>
                <c:pt idx="1373">
                  <c:v>41750</c:v>
                </c:pt>
                <c:pt idx="1374">
                  <c:v>41751</c:v>
                </c:pt>
                <c:pt idx="1375">
                  <c:v>41752</c:v>
                </c:pt>
                <c:pt idx="1376">
                  <c:v>41753</c:v>
                </c:pt>
                <c:pt idx="1377">
                  <c:v>41754</c:v>
                </c:pt>
                <c:pt idx="1378">
                  <c:v>41755</c:v>
                </c:pt>
                <c:pt idx="1379">
                  <c:v>41756</c:v>
                </c:pt>
                <c:pt idx="1380">
                  <c:v>41757</c:v>
                </c:pt>
                <c:pt idx="1381">
                  <c:v>41758</c:v>
                </c:pt>
                <c:pt idx="1382">
                  <c:v>41759</c:v>
                </c:pt>
                <c:pt idx="1383">
                  <c:v>41760</c:v>
                </c:pt>
                <c:pt idx="1384">
                  <c:v>41761</c:v>
                </c:pt>
                <c:pt idx="1385">
                  <c:v>41762</c:v>
                </c:pt>
                <c:pt idx="1386">
                  <c:v>41763</c:v>
                </c:pt>
                <c:pt idx="1387">
                  <c:v>41764</c:v>
                </c:pt>
                <c:pt idx="1388">
                  <c:v>41765</c:v>
                </c:pt>
                <c:pt idx="1389">
                  <c:v>41766</c:v>
                </c:pt>
                <c:pt idx="1390">
                  <c:v>41767</c:v>
                </c:pt>
                <c:pt idx="1391">
                  <c:v>41768</c:v>
                </c:pt>
                <c:pt idx="1392">
                  <c:v>41769</c:v>
                </c:pt>
                <c:pt idx="1393">
                  <c:v>41770</c:v>
                </c:pt>
                <c:pt idx="1394">
                  <c:v>41771</c:v>
                </c:pt>
                <c:pt idx="1395">
                  <c:v>41772</c:v>
                </c:pt>
                <c:pt idx="1396">
                  <c:v>41773</c:v>
                </c:pt>
                <c:pt idx="1397">
                  <c:v>41774</c:v>
                </c:pt>
                <c:pt idx="1398">
                  <c:v>41775</c:v>
                </c:pt>
                <c:pt idx="1399">
                  <c:v>41776</c:v>
                </c:pt>
                <c:pt idx="1400">
                  <c:v>41777</c:v>
                </c:pt>
                <c:pt idx="1401">
                  <c:v>41778</c:v>
                </c:pt>
                <c:pt idx="1402">
                  <c:v>41779</c:v>
                </c:pt>
                <c:pt idx="1403">
                  <c:v>41780</c:v>
                </c:pt>
                <c:pt idx="1404">
                  <c:v>41781</c:v>
                </c:pt>
                <c:pt idx="1405">
                  <c:v>41782</c:v>
                </c:pt>
                <c:pt idx="1406">
                  <c:v>41783</c:v>
                </c:pt>
                <c:pt idx="1407">
                  <c:v>41784</c:v>
                </c:pt>
                <c:pt idx="1408">
                  <c:v>41785</c:v>
                </c:pt>
                <c:pt idx="1409">
                  <c:v>41786</c:v>
                </c:pt>
                <c:pt idx="1410">
                  <c:v>41787</c:v>
                </c:pt>
                <c:pt idx="1411">
                  <c:v>41788</c:v>
                </c:pt>
                <c:pt idx="1412">
                  <c:v>41789</c:v>
                </c:pt>
                <c:pt idx="1413">
                  <c:v>41790</c:v>
                </c:pt>
                <c:pt idx="1414">
                  <c:v>41791</c:v>
                </c:pt>
                <c:pt idx="1415">
                  <c:v>41792</c:v>
                </c:pt>
                <c:pt idx="1416">
                  <c:v>41793</c:v>
                </c:pt>
                <c:pt idx="1417">
                  <c:v>41794</c:v>
                </c:pt>
                <c:pt idx="1418">
                  <c:v>41795</c:v>
                </c:pt>
                <c:pt idx="1419">
                  <c:v>41796</c:v>
                </c:pt>
                <c:pt idx="1420">
                  <c:v>41797</c:v>
                </c:pt>
                <c:pt idx="1421">
                  <c:v>41798</c:v>
                </c:pt>
                <c:pt idx="1422">
                  <c:v>41799</c:v>
                </c:pt>
                <c:pt idx="1423">
                  <c:v>41800</c:v>
                </c:pt>
                <c:pt idx="1424">
                  <c:v>41801</c:v>
                </c:pt>
                <c:pt idx="1425">
                  <c:v>41802</c:v>
                </c:pt>
                <c:pt idx="1426">
                  <c:v>41803</c:v>
                </c:pt>
                <c:pt idx="1427">
                  <c:v>41804</c:v>
                </c:pt>
                <c:pt idx="1428">
                  <c:v>41805</c:v>
                </c:pt>
                <c:pt idx="1429">
                  <c:v>41806</c:v>
                </c:pt>
                <c:pt idx="1430">
                  <c:v>41807</c:v>
                </c:pt>
                <c:pt idx="1431">
                  <c:v>41808</c:v>
                </c:pt>
                <c:pt idx="1432">
                  <c:v>41809</c:v>
                </c:pt>
                <c:pt idx="1433">
                  <c:v>41810</c:v>
                </c:pt>
                <c:pt idx="1434">
                  <c:v>41811</c:v>
                </c:pt>
                <c:pt idx="1435">
                  <c:v>41812</c:v>
                </c:pt>
                <c:pt idx="1436">
                  <c:v>41813</c:v>
                </c:pt>
                <c:pt idx="1437">
                  <c:v>41814</c:v>
                </c:pt>
                <c:pt idx="1438">
                  <c:v>41815</c:v>
                </c:pt>
                <c:pt idx="1439">
                  <c:v>41816</c:v>
                </c:pt>
                <c:pt idx="1440">
                  <c:v>41817</c:v>
                </c:pt>
                <c:pt idx="1441">
                  <c:v>41818</c:v>
                </c:pt>
                <c:pt idx="1442">
                  <c:v>41819</c:v>
                </c:pt>
                <c:pt idx="1443">
                  <c:v>41820</c:v>
                </c:pt>
                <c:pt idx="1444">
                  <c:v>41821</c:v>
                </c:pt>
                <c:pt idx="1445">
                  <c:v>41822</c:v>
                </c:pt>
                <c:pt idx="1446">
                  <c:v>41823</c:v>
                </c:pt>
                <c:pt idx="1447">
                  <c:v>41824</c:v>
                </c:pt>
                <c:pt idx="1448">
                  <c:v>41825</c:v>
                </c:pt>
                <c:pt idx="1449">
                  <c:v>41826</c:v>
                </c:pt>
                <c:pt idx="1450">
                  <c:v>41827</c:v>
                </c:pt>
                <c:pt idx="1451">
                  <c:v>41828</c:v>
                </c:pt>
                <c:pt idx="1452">
                  <c:v>41829</c:v>
                </c:pt>
                <c:pt idx="1453">
                  <c:v>41830</c:v>
                </c:pt>
                <c:pt idx="1454">
                  <c:v>41831</c:v>
                </c:pt>
                <c:pt idx="1455">
                  <c:v>41832</c:v>
                </c:pt>
                <c:pt idx="1456">
                  <c:v>41833</c:v>
                </c:pt>
                <c:pt idx="1457">
                  <c:v>41834</c:v>
                </c:pt>
                <c:pt idx="1458">
                  <c:v>41835</c:v>
                </c:pt>
                <c:pt idx="1459">
                  <c:v>41836</c:v>
                </c:pt>
                <c:pt idx="1460">
                  <c:v>41837</c:v>
                </c:pt>
                <c:pt idx="1461">
                  <c:v>41838</c:v>
                </c:pt>
                <c:pt idx="1462">
                  <c:v>41839</c:v>
                </c:pt>
                <c:pt idx="1463">
                  <c:v>41840</c:v>
                </c:pt>
                <c:pt idx="1464">
                  <c:v>41841</c:v>
                </c:pt>
                <c:pt idx="1465">
                  <c:v>41842</c:v>
                </c:pt>
                <c:pt idx="1466">
                  <c:v>41843</c:v>
                </c:pt>
                <c:pt idx="1467">
                  <c:v>41844</c:v>
                </c:pt>
                <c:pt idx="1468">
                  <c:v>41845</c:v>
                </c:pt>
                <c:pt idx="1469">
                  <c:v>41846</c:v>
                </c:pt>
                <c:pt idx="1470">
                  <c:v>41847</c:v>
                </c:pt>
                <c:pt idx="1471">
                  <c:v>41848</c:v>
                </c:pt>
                <c:pt idx="1472">
                  <c:v>41849</c:v>
                </c:pt>
                <c:pt idx="1473">
                  <c:v>41850</c:v>
                </c:pt>
                <c:pt idx="1474">
                  <c:v>41851</c:v>
                </c:pt>
                <c:pt idx="1475">
                  <c:v>41852</c:v>
                </c:pt>
                <c:pt idx="1476">
                  <c:v>41853</c:v>
                </c:pt>
                <c:pt idx="1477">
                  <c:v>41854</c:v>
                </c:pt>
                <c:pt idx="1478">
                  <c:v>41855</c:v>
                </c:pt>
                <c:pt idx="1479">
                  <c:v>41856</c:v>
                </c:pt>
                <c:pt idx="1480">
                  <c:v>41857</c:v>
                </c:pt>
                <c:pt idx="1481">
                  <c:v>41858</c:v>
                </c:pt>
                <c:pt idx="1482">
                  <c:v>41859</c:v>
                </c:pt>
                <c:pt idx="1483">
                  <c:v>41860</c:v>
                </c:pt>
                <c:pt idx="1484">
                  <c:v>41861</c:v>
                </c:pt>
                <c:pt idx="1485">
                  <c:v>41862</c:v>
                </c:pt>
                <c:pt idx="1486">
                  <c:v>41863</c:v>
                </c:pt>
                <c:pt idx="1487">
                  <c:v>41864</c:v>
                </c:pt>
                <c:pt idx="1488">
                  <c:v>41865</c:v>
                </c:pt>
                <c:pt idx="1489">
                  <c:v>41866</c:v>
                </c:pt>
                <c:pt idx="1490">
                  <c:v>41867</c:v>
                </c:pt>
                <c:pt idx="1491">
                  <c:v>41868</c:v>
                </c:pt>
                <c:pt idx="1492">
                  <c:v>41869</c:v>
                </c:pt>
                <c:pt idx="1493">
                  <c:v>41870</c:v>
                </c:pt>
                <c:pt idx="1494">
                  <c:v>41871</c:v>
                </c:pt>
                <c:pt idx="1495">
                  <c:v>41872</c:v>
                </c:pt>
                <c:pt idx="1496">
                  <c:v>41873</c:v>
                </c:pt>
                <c:pt idx="1497">
                  <c:v>41874</c:v>
                </c:pt>
                <c:pt idx="1498">
                  <c:v>41875</c:v>
                </c:pt>
                <c:pt idx="1499">
                  <c:v>41876</c:v>
                </c:pt>
                <c:pt idx="1500">
                  <c:v>41877</c:v>
                </c:pt>
                <c:pt idx="1501">
                  <c:v>41878</c:v>
                </c:pt>
                <c:pt idx="1502">
                  <c:v>41879</c:v>
                </c:pt>
                <c:pt idx="1503">
                  <c:v>41880</c:v>
                </c:pt>
                <c:pt idx="1504">
                  <c:v>41881</c:v>
                </c:pt>
                <c:pt idx="1505">
                  <c:v>41882</c:v>
                </c:pt>
                <c:pt idx="1506">
                  <c:v>41883</c:v>
                </c:pt>
                <c:pt idx="1507">
                  <c:v>41884</c:v>
                </c:pt>
                <c:pt idx="1508">
                  <c:v>41885</c:v>
                </c:pt>
                <c:pt idx="1509">
                  <c:v>41886</c:v>
                </c:pt>
                <c:pt idx="1510">
                  <c:v>41887</c:v>
                </c:pt>
                <c:pt idx="1511">
                  <c:v>41888</c:v>
                </c:pt>
                <c:pt idx="1512">
                  <c:v>41889</c:v>
                </c:pt>
                <c:pt idx="1513">
                  <c:v>41890</c:v>
                </c:pt>
                <c:pt idx="1514">
                  <c:v>41891</c:v>
                </c:pt>
                <c:pt idx="1515">
                  <c:v>41892</c:v>
                </c:pt>
                <c:pt idx="1516">
                  <c:v>41893</c:v>
                </c:pt>
                <c:pt idx="1517">
                  <c:v>41894</c:v>
                </c:pt>
                <c:pt idx="1518">
                  <c:v>41895</c:v>
                </c:pt>
                <c:pt idx="1519">
                  <c:v>41896</c:v>
                </c:pt>
                <c:pt idx="1520">
                  <c:v>41897</c:v>
                </c:pt>
                <c:pt idx="1521">
                  <c:v>41898</c:v>
                </c:pt>
                <c:pt idx="1522">
                  <c:v>41899</c:v>
                </c:pt>
                <c:pt idx="1523">
                  <c:v>41900</c:v>
                </c:pt>
                <c:pt idx="1524">
                  <c:v>41901</c:v>
                </c:pt>
                <c:pt idx="1525">
                  <c:v>41902</c:v>
                </c:pt>
                <c:pt idx="1526">
                  <c:v>41903</c:v>
                </c:pt>
                <c:pt idx="1527">
                  <c:v>41904</c:v>
                </c:pt>
                <c:pt idx="1528">
                  <c:v>41905</c:v>
                </c:pt>
                <c:pt idx="1529">
                  <c:v>41906</c:v>
                </c:pt>
                <c:pt idx="1530">
                  <c:v>41907</c:v>
                </c:pt>
                <c:pt idx="1531">
                  <c:v>41908</c:v>
                </c:pt>
                <c:pt idx="1532">
                  <c:v>41909</c:v>
                </c:pt>
                <c:pt idx="1533">
                  <c:v>41910</c:v>
                </c:pt>
                <c:pt idx="1534">
                  <c:v>41911</c:v>
                </c:pt>
                <c:pt idx="1535">
                  <c:v>41912</c:v>
                </c:pt>
                <c:pt idx="1536">
                  <c:v>41913</c:v>
                </c:pt>
                <c:pt idx="1537">
                  <c:v>41914</c:v>
                </c:pt>
                <c:pt idx="1538">
                  <c:v>41915</c:v>
                </c:pt>
                <c:pt idx="1539">
                  <c:v>41916</c:v>
                </c:pt>
                <c:pt idx="1540">
                  <c:v>41917</c:v>
                </c:pt>
                <c:pt idx="1541">
                  <c:v>41918</c:v>
                </c:pt>
                <c:pt idx="1542">
                  <c:v>41919</c:v>
                </c:pt>
                <c:pt idx="1543">
                  <c:v>41920</c:v>
                </c:pt>
                <c:pt idx="1544">
                  <c:v>41921</c:v>
                </c:pt>
                <c:pt idx="1545">
                  <c:v>41922</c:v>
                </c:pt>
                <c:pt idx="1546">
                  <c:v>41923</c:v>
                </c:pt>
                <c:pt idx="1547">
                  <c:v>41924</c:v>
                </c:pt>
                <c:pt idx="1548">
                  <c:v>41925</c:v>
                </c:pt>
                <c:pt idx="1549">
                  <c:v>41926</c:v>
                </c:pt>
                <c:pt idx="1550">
                  <c:v>41927</c:v>
                </c:pt>
                <c:pt idx="1551">
                  <c:v>41928</c:v>
                </c:pt>
                <c:pt idx="1552">
                  <c:v>41929</c:v>
                </c:pt>
                <c:pt idx="1553">
                  <c:v>41930</c:v>
                </c:pt>
                <c:pt idx="1554">
                  <c:v>41931</c:v>
                </c:pt>
                <c:pt idx="1555">
                  <c:v>41932</c:v>
                </c:pt>
                <c:pt idx="1556">
                  <c:v>41933</c:v>
                </c:pt>
                <c:pt idx="1557">
                  <c:v>41934</c:v>
                </c:pt>
                <c:pt idx="1558">
                  <c:v>41935</c:v>
                </c:pt>
                <c:pt idx="1559">
                  <c:v>41936</c:v>
                </c:pt>
                <c:pt idx="1560">
                  <c:v>41937</c:v>
                </c:pt>
                <c:pt idx="1561">
                  <c:v>41938</c:v>
                </c:pt>
                <c:pt idx="1562">
                  <c:v>41939</c:v>
                </c:pt>
                <c:pt idx="1563">
                  <c:v>41940</c:v>
                </c:pt>
                <c:pt idx="1564">
                  <c:v>41941</c:v>
                </c:pt>
                <c:pt idx="1565">
                  <c:v>41942</c:v>
                </c:pt>
                <c:pt idx="1566">
                  <c:v>41943</c:v>
                </c:pt>
                <c:pt idx="1567">
                  <c:v>41944</c:v>
                </c:pt>
                <c:pt idx="1568">
                  <c:v>41945</c:v>
                </c:pt>
                <c:pt idx="1569">
                  <c:v>41946</c:v>
                </c:pt>
                <c:pt idx="1570">
                  <c:v>41947</c:v>
                </c:pt>
                <c:pt idx="1571">
                  <c:v>41948</c:v>
                </c:pt>
                <c:pt idx="1572">
                  <c:v>41949</c:v>
                </c:pt>
                <c:pt idx="1573">
                  <c:v>41950</c:v>
                </c:pt>
                <c:pt idx="1574">
                  <c:v>41951</c:v>
                </c:pt>
                <c:pt idx="1575">
                  <c:v>41952</c:v>
                </c:pt>
                <c:pt idx="1576">
                  <c:v>41953</c:v>
                </c:pt>
                <c:pt idx="1577">
                  <c:v>41954</c:v>
                </c:pt>
                <c:pt idx="1578">
                  <c:v>41955</c:v>
                </c:pt>
                <c:pt idx="1579">
                  <c:v>41956</c:v>
                </c:pt>
                <c:pt idx="1580">
                  <c:v>41957</c:v>
                </c:pt>
                <c:pt idx="1581">
                  <c:v>41958</c:v>
                </c:pt>
                <c:pt idx="1582">
                  <c:v>41959</c:v>
                </c:pt>
                <c:pt idx="1583">
                  <c:v>41960</c:v>
                </c:pt>
                <c:pt idx="1584">
                  <c:v>41961</c:v>
                </c:pt>
                <c:pt idx="1585">
                  <c:v>41962</c:v>
                </c:pt>
                <c:pt idx="1586">
                  <c:v>41963</c:v>
                </c:pt>
                <c:pt idx="1587">
                  <c:v>41964</c:v>
                </c:pt>
                <c:pt idx="1588">
                  <c:v>41965</c:v>
                </c:pt>
                <c:pt idx="1589">
                  <c:v>41966</c:v>
                </c:pt>
                <c:pt idx="1590">
                  <c:v>41967</c:v>
                </c:pt>
                <c:pt idx="1591">
                  <c:v>41968</c:v>
                </c:pt>
                <c:pt idx="1592">
                  <c:v>41969</c:v>
                </c:pt>
                <c:pt idx="1593">
                  <c:v>41970</c:v>
                </c:pt>
                <c:pt idx="1594">
                  <c:v>41971</c:v>
                </c:pt>
                <c:pt idx="1595">
                  <c:v>41972</c:v>
                </c:pt>
                <c:pt idx="1596">
                  <c:v>41973</c:v>
                </c:pt>
                <c:pt idx="1597">
                  <c:v>41974</c:v>
                </c:pt>
                <c:pt idx="1598">
                  <c:v>41975</c:v>
                </c:pt>
                <c:pt idx="1599">
                  <c:v>41976</c:v>
                </c:pt>
                <c:pt idx="1600">
                  <c:v>41977</c:v>
                </c:pt>
                <c:pt idx="1601">
                  <c:v>41978</c:v>
                </c:pt>
                <c:pt idx="1602">
                  <c:v>41979</c:v>
                </c:pt>
                <c:pt idx="1603">
                  <c:v>41980</c:v>
                </c:pt>
                <c:pt idx="1604">
                  <c:v>41981</c:v>
                </c:pt>
                <c:pt idx="1605">
                  <c:v>41982</c:v>
                </c:pt>
                <c:pt idx="1606">
                  <c:v>41983</c:v>
                </c:pt>
                <c:pt idx="1607">
                  <c:v>41984</c:v>
                </c:pt>
                <c:pt idx="1608">
                  <c:v>41985</c:v>
                </c:pt>
                <c:pt idx="1609">
                  <c:v>41986</c:v>
                </c:pt>
                <c:pt idx="1610">
                  <c:v>41987</c:v>
                </c:pt>
                <c:pt idx="1611">
                  <c:v>41988</c:v>
                </c:pt>
                <c:pt idx="1612">
                  <c:v>41989</c:v>
                </c:pt>
                <c:pt idx="1613">
                  <c:v>41990</c:v>
                </c:pt>
                <c:pt idx="1614">
                  <c:v>41991</c:v>
                </c:pt>
                <c:pt idx="1615">
                  <c:v>41992</c:v>
                </c:pt>
                <c:pt idx="1616">
                  <c:v>41993</c:v>
                </c:pt>
                <c:pt idx="1617">
                  <c:v>41994</c:v>
                </c:pt>
                <c:pt idx="1618">
                  <c:v>41995</c:v>
                </c:pt>
                <c:pt idx="1619">
                  <c:v>41996</c:v>
                </c:pt>
                <c:pt idx="1620">
                  <c:v>41997</c:v>
                </c:pt>
                <c:pt idx="1621">
                  <c:v>41998</c:v>
                </c:pt>
                <c:pt idx="1622">
                  <c:v>41999</c:v>
                </c:pt>
                <c:pt idx="1623">
                  <c:v>42000</c:v>
                </c:pt>
                <c:pt idx="1624">
                  <c:v>42001</c:v>
                </c:pt>
                <c:pt idx="1625">
                  <c:v>42002</c:v>
                </c:pt>
                <c:pt idx="1626">
                  <c:v>42003</c:v>
                </c:pt>
                <c:pt idx="1627">
                  <c:v>42004</c:v>
                </c:pt>
                <c:pt idx="1628">
                  <c:v>42005</c:v>
                </c:pt>
                <c:pt idx="1629">
                  <c:v>42006</c:v>
                </c:pt>
                <c:pt idx="1630">
                  <c:v>42007</c:v>
                </c:pt>
                <c:pt idx="1631">
                  <c:v>42008</c:v>
                </c:pt>
                <c:pt idx="1632">
                  <c:v>42009</c:v>
                </c:pt>
                <c:pt idx="1633">
                  <c:v>42010</c:v>
                </c:pt>
                <c:pt idx="1634">
                  <c:v>42011</c:v>
                </c:pt>
                <c:pt idx="1635">
                  <c:v>42012</c:v>
                </c:pt>
                <c:pt idx="1636">
                  <c:v>42013</c:v>
                </c:pt>
                <c:pt idx="1637">
                  <c:v>42014</c:v>
                </c:pt>
                <c:pt idx="1638">
                  <c:v>42015</c:v>
                </c:pt>
                <c:pt idx="1639">
                  <c:v>42016</c:v>
                </c:pt>
                <c:pt idx="1640">
                  <c:v>42017</c:v>
                </c:pt>
                <c:pt idx="1641">
                  <c:v>42018</c:v>
                </c:pt>
                <c:pt idx="1642">
                  <c:v>42019</c:v>
                </c:pt>
                <c:pt idx="1643">
                  <c:v>42020</c:v>
                </c:pt>
                <c:pt idx="1644">
                  <c:v>42021</c:v>
                </c:pt>
                <c:pt idx="1645">
                  <c:v>42022</c:v>
                </c:pt>
                <c:pt idx="1646">
                  <c:v>42023</c:v>
                </c:pt>
                <c:pt idx="1647">
                  <c:v>42024</c:v>
                </c:pt>
                <c:pt idx="1648">
                  <c:v>42025</c:v>
                </c:pt>
                <c:pt idx="1649">
                  <c:v>42026</c:v>
                </c:pt>
                <c:pt idx="1650">
                  <c:v>42027</c:v>
                </c:pt>
                <c:pt idx="1651">
                  <c:v>42028</c:v>
                </c:pt>
                <c:pt idx="1652">
                  <c:v>42029</c:v>
                </c:pt>
                <c:pt idx="1653">
                  <c:v>42030</c:v>
                </c:pt>
                <c:pt idx="1654">
                  <c:v>42031</c:v>
                </c:pt>
                <c:pt idx="1655">
                  <c:v>42032</c:v>
                </c:pt>
                <c:pt idx="1656">
                  <c:v>42033</c:v>
                </c:pt>
                <c:pt idx="1657">
                  <c:v>42034</c:v>
                </c:pt>
                <c:pt idx="1658">
                  <c:v>42035</c:v>
                </c:pt>
                <c:pt idx="1659">
                  <c:v>42036</c:v>
                </c:pt>
                <c:pt idx="1660">
                  <c:v>42037</c:v>
                </c:pt>
                <c:pt idx="1661">
                  <c:v>42038</c:v>
                </c:pt>
                <c:pt idx="1662">
                  <c:v>42039</c:v>
                </c:pt>
                <c:pt idx="1663">
                  <c:v>42040</c:v>
                </c:pt>
                <c:pt idx="1664">
                  <c:v>42041</c:v>
                </c:pt>
                <c:pt idx="1665">
                  <c:v>42042</c:v>
                </c:pt>
                <c:pt idx="1666">
                  <c:v>42043</c:v>
                </c:pt>
                <c:pt idx="1667">
                  <c:v>42044</c:v>
                </c:pt>
                <c:pt idx="1668">
                  <c:v>42045</c:v>
                </c:pt>
                <c:pt idx="1669">
                  <c:v>42046</c:v>
                </c:pt>
                <c:pt idx="1670">
                  <c:v>42047</c:v>
                </c:pt>
                <c:pt idx="1671">
                  <c:v>42048</c:v>
                </c:pt>
                <c:pt idx="1672">
                  <c:v>42049</c:v>
                </c:pt>
                <c:pt idx="1673">
                  <c:v>42050</c:v>
                </c:pt>
                <c:pt idx="1674">
                  <c:v>42051</c:v>
                </c:pt>
                <c:pt idx="1675">
                  <c:v>42052</c:v>
                </c:pt>
                <c:pt idx="1676">
                  <c:v>42053</c:v>
                </c:pt>
                <c:pt idx="1677">
                  <c:v>42054</c:v>
                </c:pt>
                <c:pt idx="1678">
                  <c:v>42055</c:v>
                </c:pt>
                <c:pt idx="1679">
                  <c:v>42056</c:v>
                </c:pt>
                <c:pt idx="1680">
                  <c:v>42057</c:v>
                </c:pt>
                <c:pt idx="1681">
                  <c:v>42058</c:v>
                </c:pt>
                <c:pt idx="1682">
                  <c:v>42059</c:v>
                </c:pt>
                <c:pt idx="1683">
                  <c:v>42060</c:v>
                </c:pt>
                <c:pt idx="1684">
                  <c:v>42061</c:v>
                </c:pt>
                <c:pt idx="1685">
                  <c:v>42062</c:v>
                </c:pt>
                <c:pt idx="1686">
                  <c:v>42063</c:v>
                </c:pt>
                <c:pt idx="1687">
                  <c:v>42064</c:v>
                </c:pt>
                <c:pt idx="1688">
                  <c:v>42065</c:v>
                </c:pt>
                <c:pt idx="1689">
                  <c:v>42066</c:v>
                </c:pt>
                <c:pt idx="1690">
                  <c:v>42067</c:v>
                </c:pt>
                <c:pt idx="1691">
                  <c:v>42068</c:v>
                </c:pt>
                <c:pt idx="1692">
                  <c:v>42069</c:v>
                </c:pt>
                <c:pt idx="1693">
                  <c:v>42070</c:v>
                </c:pt>
                <c:pt idx="1694">
                  <c:v>42071</c:v>
                </c:pt>
                <c:pt idx="1695">
                  <c:v>42072</c:v>
                </c:pt>
                <c:pt idx="1696">
                  <c:v>42073</c:v>
                </c:pt>
                <c:pt idx="1697">
                  <c:v>42074</c:v>
                </c:pt>
                <c:pt idx="1698">
                  <c:v>42075</c:v>
                </c:pt>
                <c:pt idx="1699">
                  <c:v>42076</c:v>
                </c:pt>
                <c:pt idx="1700">
                  <c:v>42077</c:v>
                </c:pt>
                <c:pt idx="1701">
                  <c:v>42078</c:v>
                </c:pt>
                <c:pt idx="1702">
                  <c:v>42079</c:v>
                </c:pt>
                <c:pt idx="1703">
                  <c:v>42080</c:v>
                </c:pt>
                <c:pt idx="1704">
                  <c:v>42081</c:v>
                </c:pt>
                <c:pt idx="1705">
                  <c:v>42082</c:v>
                </c:pt>
                <c:pt idx="1706">
                  <c:v>42083</c:v>
                </c:pt>
                <c:pt idx="1707">
                  <c:v>42084</c:v>
                </c:pt>
                <c:pt idx="1708">
                  <c:v>42085</c:v>
                </c:pt>
                <c:pt idx="1709">
                  <c:v>42086</c:v>
                </c:pt>
                <c:pt idx="1710">
                  <c:v>42087</c:v>
                </c:pt>
                <c:pt idx="1711">
                  <c:v>42088</c:v>
                </c:pt>
                <c:pt idx="1712">
                  <c:v>42089</c:v>
                </c:pt>
                <c:pt idx="1713">
                  <c:v>42090</c:v>
                </c:pt>
                <c:pt idx="1714">
                  <c:v>42091</c:v>
                </c:pt>
                <c:pt idx="1715">
                  <c:v>42092</c:v>
                </c:pt>
                <c:pt idx="1716">
                  <c:v>42093</c:v>
                </c:pt>
                <c:pt idx="1717">
                  <c:v>42094</c:v>
                </c:pt>
                <c:pt idx="1718">
                  <c:v>42095</c:v>
                </c:pt>
                <c:pt idx="1719">
                  <c:v>42096</c:v>
                </c:pt>
                <c:pt idx="1720">
                  <c:v>42097</c:v>
                </c:pt>
                <c:pt idx="1721">
                  <c:v>42098</c:v>
                </c:pt>
                <c:pt idx="1722">
                  <c:v>42099</c:v>
                </c:pt>
                <c:pt idx="1723">
                  <c:v>42100</c:v>
                </c:pt>
                <c:pt idx="1724">
                  <c:v>42101</c:v>
                </c:pt>
                <c:pt idx="1725">
                  <c:v>42102</c:v>
                </c:pt>
                <c:pt idx="1726">
                  <c:v>42103</c:v>
                </c:pt>
                <c:pt idx="1727">
                  <c:v>42104</c:v>
                </c:pt>
                <c:pt idx="1728">
                  <c:v>42105</c:v>
                </c:pt>
                <c:pt idx="1729">
                  <c:v>42106</c:v>
                </c:pt>
                <c:pt idx="1730">
                  <c:v>42107</c:v>
                </c:pt>
                <c:pt idx="1731">
                  <c:v>42108</c:v>
                </c:pt>
                <c:pt idx="1732">
                  <c:v>42109</c:v>
                </c:pt>
                <c:pt idx="1733">
                  <c:v>42110</c:v>
                </c:pt>
                <c:pt idx="1734">
                  <c:v>42111</c:v>
                </c:pt>
                <c:pt idx="1735">
                  <c:v>42112</c:v>
                </c:pt>
                <c:pt idx="1736">
                  <c:v>42113</c:v>
                </c:pt>
                <c:pt idx="1737">
                  <c:v>42114</c:v>
                </c:pt>
                <c:pt idx="1738">
                  <c:v>42115</c:v>
                </c:pt>
                <c:pt idx="1739">
                  <c:v>42116</c:v>
                </c:pt>
                <c:pt idx="1740">
                  <c:v>42117</c:v>
                </c:pt>
                <c:pt idx="1741">
                  <c:v>42118</c:v>
                </c:pt>
                <c:pt idx="1742">
                  <c:v>42119</c:v>
                </c:pt>
                <c:pt idx="1743">
                  <c:v>42120</c:v>
                </c:pt>
                <c:pt idx="1744">
                  <c:v>42121</c:v>
                </c:pt>
                <c:pt idx="1745">
                  <c:v>42122</c:v>
                </c:pt>
                <c:pt idx="1746">
                  <c:v>42123</c:v>
                </c:pt>
                <c:pt idx="1747">
                  <c:v>42124</c:v>
                </c:pt>
                <c:pt idx="1748">
                  <c:v>42125</c:v>
                </c:pt>
                <c:pt idx="1749">
                  <c:v>42126</c:v>
                </c:pt>
                <c:pt idx="1750">
                  <c:v>42127</c:v>
                </c:pt>
                <c:pt idx="1751">
                  <c:v>42128</c:v>
                </c:pt>
                <c:pt idx="1752">
                  <c:v>42129</c:v>
                </c:pt>
                <c:pt idx="1753">
                  <c:v>42130</c:v>
                </c:pt>
                <c:pt idx="1754">
                  <c:v>42131</c:v>
                </c:pt>
                <c:pt idx="1755">
                  <c:v>42132</c:v>
                </c:pt>
                <c:pt idx="1756">
                  <c:v>42133</c:v>
                </c:pt>
                <c:pt idx="1757">
                  <c:v>42134</c:v>
                </c:pt>
                <c:pt idx="1758">
                  <c:v>42135</c:v>
                </c:pt>
                <c:pt idx="1759">
                  <c:v>42136</c:v>
                </c:pt>
                <c:pt idx="1760">
                  <c:v>42137</c:v>
                </c:pt>
                <c:pt idx="1761">
                  <c:v>42138</c:v>
                </c:pt>
                <c:pt idx="1762">
                  <c:v>42139</c:v>
                </c:pt>
                <c:pt idx="1763">
                  <c:v>42140</c:v>
                </c:pt>
                <c:pt idx="1764">
                  <c:v>42141</c:v>
                </c:pt>
                <c:pt idx="1765">
                  <c:v>42142</c:v>
                </c:pt>
                <c:pt idx="1766">
                  <c:v>42143</c:v>
                </c:pt>
                <c:pt idx="1767">
                  <c:v>42144</c:v>
                </c:pt>
                <c:pt idx="1768">
                  <c:v>42145</c:v>
                </c:pt>
                <c:pt idx="1769">
                  <c:v>42146</c:v>
                </c:pt>
                <c:pt idx="1770">
                  <c:v>42147</c:v>
                </c:pt>
                <c:pt idx="1771">
                  <c:v>42148</c:v>
                </c:pt>
                <c:pt idx="1772">
                  <c:v>42149</c:v>
                </c:pt>
                <c:pt idx="1773">
                  <c:v>42150</c:v>
                </c:pt>
                <c:pt idx="1774">
                  <c:v>42151</c:v>
                </c:pt>
                <c:pt idx="1775">
                  <c:v>42152</c:v>
                </c:pt>
                <c:pt idx="1776">
                  <c:v>42153</c:v>
                </c:pt>
                <c:pt idx="1777">
                  <c:v>42154</c:v>
                </c:pt>
                <c:pt idx="1778">
                  <c:v>42155</c:v>
                </c:pt>
                <c:pt idx="1779">
                  <c:v>42156</c:v>
                </c:pt>
                <c:pt idx="1780">
                  <c:v>42157</c:v>
                </c:pt>
                <c:pt idx="1781">
                  <c:v>42158</c:v>
                </c:pt>
                <c:pt idx="1782">
                  <c:v>42159</c:v>
                </c:pt>
                <c:pt idx="1783">
                  <c:v>42160</c:v>
                </c:pt>
                <c:pt idx="1784">
                  <c:v>42161</c:v>
                </c:pt>
                <c:pt idx="1785">
                  <c:v>42162</c:v>
                </c:pt>
                <c:pt idx="1786">
                  <c:v>42163</c:v>
                </c:pt>
                <c:pt idx="1787">
                  <c:v>42164</c:v>
                </c:pt>
                <c:pt idx="1788">
                  <c:v>42165</c:v>
                </c:pt>
                <c:pt idx="1789">
                  <c:v>42166</c:v>
                </c:pt>
                <c:pt idx="1790">
                  <c:v>42167</c:v>
                </c:pt>
                <c:pt idx="1791">
                  <c:v>42168</c:v>
                </c:pt>
                <c:pt idx="1792">
                  <c:v>42169</c:v>
                </c:pt>
                <c:pt idx="1793">
                  <c:v>42170</c:v>
                </c:pt>
                <c:pt idx="1794">
                  <c:v>42171</c:v>
                </c:pt>
                <c:pt idx="1795">
                  <c:v>42172</c:v>
                </c:pt>
                <c:pt idx="1796">
                  <c:v>42173</c:v>
                </c:pt>
                <c:pt idx="1797">
                  <c:v>42174</c:v>
                </c:pt>
                <c:pt idx="1798">
                  <c:v>42175</c:v>
                </c:pt>
                <c:pt idx="1799">
                  <c:v>42176</c:v>
                </c:pt>
                <c:pt idx="1800">
                  <c:v>42177</c:v>
                </c:pt>
                <c:pt idx="1801">
                  <c:v>42178</c:v>
                </c:pt>
                <c:pt idx="1802">
                  <c:v>42179</c:v>
                </c:pt>
                <c:pt idx="1803">
                  <c:v>42180</c:v>
                </c:pt>
                <c:pt idx="1804">
                  <c:v>42181</c:v>
                </c:pt>
                <c:pt idx="1805">
                  <c:v>42182</c:v>
                </c:pt>
                <c:pt idx="1806">
                  <c:v>42183</c:v>
                </c:pt>
                <c:pt idx="1807">
                  <c:v>42184</c:v>
                </c:pt>
                <c:pt idx="1808">
                  <c:v>42185</c:v>
                </c:pt>
                <c:pt idx="1809">
                  <c:v>42186</c:v>
                </c:pt>
                <c:pt idx="1810">
                  <c:v>42187</c:v>
                </c:pt>
                <c:pt idx="1811">
                  <c:v>42188</c:v>
                </c:pt>
                <c:pt idx="1812">
                  <c:v>42189</c:v>
                </c:pt>
                <c:pt idx="1813">
                  <c:v>42190</c:v>
                </c:pt>
                <c:pt idx="1814">
                  <c:v>42191</c:v>
                </c:pt>
                <c:pt idx="1815">
                  <c:v>42192</c:v>
                </c:pt>
                <c:pt idx="1816">
                  <c:v>42193</c:v>
                </c:pt>
                <c:pt idx="1817">
                  <c:v>42194</c:v>
                </c:pt>
                <c:pt idx="1818">
                  <c:v>42195</c:v>
                </c:pt>
                <c:pt idx="1819">
                  <c:v>42196</c:v>
                </c:pt>
                <c:pt idx="1820">
                  <c:v>42197</c:v>
                </c:pt>
                <c:pt idx="1821">
                  <c:v>42198</c:v>
                </c:pt>
                <c:pt idx="1822">
                  <c:v>42199</c:v>
                </c:pt>
                <c:pt idx="1823">
                  <c:v>42200</c:v>
                </c:pt>
                <c:pt idx="1824">
                  <c:v>42201</c:v>
                </c:pt>
                <c:pt idx="1825">
                  <c:v>42202</c:v>
                </c:pt>
                <c:pt idx="1826">
                  <c:v>42203</c:v>
                </c:pt>
                <c:pt idx="1827">
                  <c:v>42204</c:v>
                </c:pt>
                <c:pt idx="1828">
                  <c:v>42205</c:v>
                </c:pt>
                <c:pt idx="1829">
                  <c:v>42206</c:v>
                </c:pt>
                <c:pt idx="1830">
                  <c:v>42207</c:v>
                </c:pt>
                <c:pt idx="1831">
                  <c:v>42208</c:v>
                </c:pt>
                <c:pt idx="1832">
                  <c:v>42209</c:v>
                </c:pt>
                <c:pt idx="1833">
                  <c:v>42210</c:v>
                </c:pt>
                <c:pt idx="1834">
                  <c:v>42211</c:v>
                </c:pt>
                <c:pt idx="1835">
                  <c:v>42212</c:v>
                </c:pt>
                <c:pt idx="1836">
                  <c:v>42213</c:v>
                </c:pt>
                <c:pt idx="1837">
                  <c:v>42214</c:v>
                </c:pt>
                <c:pt idx="1838">
                  <c:v>42215</c:v>
                </c:pt>
                <c:pt idx="1839">
                  <c:v>42216</c:v>
                </c:pt>
                <c:pt idx="1840">
                  <c:v>42217</c:v>
                </c:pt>
                <c:pt idx="1841">
                  <c:v>42218</c:v>
                </c:pt>
                <c:pt idx="1842">
                  <c:v>42219</c:v>
                </c:pt>
                <c:pt idx="1843">
                  <c:v>42220</c:v>
                </c:pt>
                <c:pt idx="1844">
                  <c:v>42221</c:v>
                </c:pt>
                <c:pt idx="1845">
                  <c:v>42222</c:v>
                </c:pt>
                <c:pt idx="1846">
                  <c:v>42223</c:v>
                </c:pt>
                <c:pt idx="1847">
                  <c:v>42224</c:v>
                </c:pt>
                <c:pt idx="1848">
                  <c:v>42225</c:v>
                </c:pt>
                <c:pt idx="1849">
                  <c:v>42226</c:v>
                </c:pt>
                <c:pt idx="1850">
                  <c:v>42227</c:v>
                </c:pt>
                <c:pt idx="1851">
                  <c:v>42228</c:v>
                </c:pt>
                <c:pt idx="1852">
                  <c:v>42229</c:v>
                </c:pt>
                <c:pt idx="1853">
                  <c:v>42230</c:v>
                </c:pt>
                <c:pt idx="1854">
                  <c:v>42231</c:v>
                </c:pt>
                <c:pt idx="1855">
                  <c:v>42232</c:v>
                </c:pt>
                <c:pt idx="1856">
                  <c:v>42233</c:v>
                </c:pt>
                <c:pt idx="1857">
                  <c:v>42234</c:v>
                </c:pt>
                <c:pt idx="1858">
                  <c:v>42235</c:v>
                </c:pt>
                <c:pt idx="1859">
                  <c:v>42236</c:v>
                </c:pt>
                <c:pt idx="1860">
                  <c:v>42237</c:v>
                </c:pt>
                <c:pt idx="1861">
                  <c:v>42238</c:v>
                </c:pt>
                <c:pt idx="1862">
                  <c:v>42239</c:v>
                </c:pt>
                <c:pt idx="1863">
                  <c:v>42240</c:v>
                </c:pt>
                <c:pt idx="1864">
                  <c:v>42241</c:v>
                </c:pt>
                <c:pt idx="1865">
                  <c:v>42242</c:v>
                </c:pt>
                <c:pt idx="1866">
                  <c:v>42243</c:v>
                </c:pt>
                <c:pt idx="1867">
                  <c:v>42244</c:v>
                </c:pt>
                <c:pt idx="1868">
                  <c:v>42245</c:v>
                </c:pt>
                <c:pt idx="1869">
                  <c:v>42246</c:v>
                </c:pt>
                <c:pt idx="1870">
                  <c:v>42247</c:v>
                </c:pt>
                <c:pt idx="1871">
                  <c:v>42248</c:v>
                </c:pt>
                <c:pt idx="1872">
                  <c:v>42249</c:v>
                </c:pt>
                <c:pt idx="1873">
                  <c:v>42250</c:v>
                </c:pt>
                <c:pt idx="1874">
                  <c:v>42251</c:v>
                </c:pt>
                <c:pt idx="1875">
                  <c:v>42252</c:v>
                </c:pt>
                <c:pt idx="1876">
                  <c:v>42253</c:v>
                </c:pt>
                <c:pt idx="1877">
                  <c:v>42254</c:v>
                </c:pt>
                <c:pt idx="1878">
                  <c:v>42255</c:v>
                </c:pt>
                <c:pt idx="1879">
                  <c:v>42256</c:v>
                </c:pt>
                <c:pt idx="1880">
                  <c:v>42257</c:v>
                </c:pt>
                <c:pt idx="1881">
                  <c:v>42258</c:v>
                </c:pt>
                <c:pt idx="1882">
                  <c:v>42259</c:v>
                </c:pt>
                <c:pt idx="1883">
                  <c:v>42260</c:v>
                </c:pt>
                <c:pt idx="1884">
                  <c:v>42261</c:v>
                </c:pt>
                <c:pt idx="1885">
                  <c:v>42262</c:v>
                </c:pt>
                <c:pt idx="1886">
                  <c:v>42263</c:v>
                </c:pt>
                <c:pt idx="1887">
                  <c:v>42264</c:v>
                </c:pt>
                <c:pt idx="1888">
                  <c:v>42265</c:v>
                </c:pt>
                <c:pt idx="1889">
                  <c:v>42266</c:v>
                </c:pt>
                <c:pt idx="1890">
                  <c:v>42267</c:v>
                </c:pt>
                <c:pt idx="1891">
                  <c:v>42268</c:v>
                </c:pt>
                <c:pt idx="1892">
                  <c:v>42269</c:v>
                </c:pt>
                <c:pt idx="1893">
                  <c:v>42270</c:v>
                </c:pt>
                <c:pt idx="1894">
                  <c:v>42271</c:v>
                </c:pt>
                <c:pt idx="1895">
                  <c:v>42272</c:v>
                </c:pt>
                <c:pt idx="1896">
                  <c:v>42273</c:v>
                </c:pt>
                <c:pt idx="1897">
                  <c:v>42274</c:v>
                </c:pt>
                <c:pt idx="1898">
                  <c:v>42275</c:v>
                </c:pt>
                <c:pt idx="1899">
                  <c:v>42276</c:v>
                </c:pt>
                <c:pt idx="1900">
                  <c:v>42277</c:v>
                </c:pt>
                <c:pt idx="1901">
                  <c:v>42278</c:v>
                </c:pt>
                <c:pt idx="1902">
                  <c:v>42279</c:v>
                </c:pt>
                <c:pt idx="1903">
                  <c:v>42280</c:v>
                </c:pt>
                <c:pt idx="1904">
                  <c:v>42281</c:v>
                </c:pt>
                <c:pt idx="1905">
                  <c:v>42282</c:v>
                </c:pt>
                <c:pt idx="1906">
                  <c:v>42283</c:v>
                </c:pt>
                <c:pt idx="1907">
                  <c:v>42284</c:v>
                </c:pt>
                <c:pt idx="1908">
                  <c:v>42285</c:v>
                </c:pt>
                <c:pt idx="1909">
                  <c:v>42286</c:v>
                </c:pt>
                <c:pt idx="1910">
                  <c:v>42287</c:v>
                </c:pt>
                <c:pt idx="1911">
                  <c:v>42288</c:v>
                </c:pt>
                <c:pt idx="1912">
                  <c:v>42289</c:v>
                </c:pt>
                <c:pt idx="1913">
                  <c:v>42290</c:v>
                </c:pt>
                <c:pt idx="1914">
                  <c:v>42291</c:v>
                </c:pt>
                <c:pt idx="1915">
                  <c:v>42292</c:v>
                </c:pt>
                <c:pt idx="1916">
                  <c:v>42293</c:v>
                </c:pt>
                <c:pt idx="1917">
                  <c:v>42294</c:v>
                </c:pt>
                <c:pt idx="1918">
                  <c:v>42295</c:v>
                </c:pt>
                <c:pt idx="1919">
                  <c:v>42296</c:v>
                </c:pt>
                <c:pt idx="1920">
                  <c:v>42297</c:v>
                </c:pt>
                <c:pt idx="1921">
                  <c:v>42298</c:v>
                </c:pt>
                <c:pt idx="1922">
                  <c:v>42299</c:v>
                </c:pt>
                <c:pt idx="1923">
                  <c:v>42300</c:v>
                </c:pt>
                <c:pt idx="1924">
                  <c:v>42301</c:v>
                </c:pt>
                <c:pt idx="1925">
                  <c:v>42302</c:v>
                </c:pt>
                <c:pt idx="1926">
                  <c:v>42303</c:v>
                </c:pt>
                <c:pt idx="1927">
                  <c:v>42304</c:v>
                </c:pt>
                <c:pt idx="1928">
                  <c:v>42305</c:v>
                </c:pt>
                <c:pt idx="1929">
                  <c:v>42306</c:v>
                </c:pt>
                <c:pt idx="1930">
                  <c:v>42307</c:v>
                </c:pt>
                <c:pt idx="1931">
                  <c:v>42308</c:v>
                </c:pt>
                <c:pt idx="1932">
                  <c:v>42309</c:v>
                </c:pt>
                <c:pt idx="1933">
                  <c:v>42310</c:v>
                </c:pt>
                <c:pt idx="1934">
                  <c:v>42311</c:v>
                </c:pt>
                <c:pt idx="1935">
                  <c:v>42312</c:v>
                </c:pt>
                <c:pt idx="1936">
                  <c:v>42313</c:v>
                </c:pt>
                <c:pt idx="1937">
                  <c:v>42314</c:v>
                </c:pt>
                <c:pt idx="1938">
                  <c:v>42315</c:v>
                </c:pt>
                <c:pt idx="1939">
                  <c:v>42316</c:v>
                </c:pt>
                <c:pt idx="1940">
                  <c:v>42317</c:v>
                </c:pt>
                <c:pt idx="1941">
                  <c:v>42318</c:v>
                </c:pt>
                <c:pt idx="1942">
                  <c:v>42319</c:v>
                </c:pt>
                <c:pt idx="1943">
                  <c:v>42320</c:v>
                </c:pt>
                <c:pt idx="1944">
                  <c:v>42321</c:v>
                </c:pt>
                <c:pt idx="1945">
                  <c:v>42322</c:v>
                </c:pt>
                <c:pt idx="1946">
                  <c:v>42323</c:v>
                </c:pt>
                <c:pt idx="1947">
                  <c:v>42324</c:v>
                </c:pt>
                <c:pt idx="1948">
                  <c:v>42325</c:v>
                </c:pt>
                <c:pt idx="1949">
                  <c:v>42326</c:v>
                </c:pt>
                <c:pt idx="1950">
                  <c:v>42327</c:v>
                </c:pt>
                <c:pt idx="1951">
                  <c:v>42328</c:v>
                </c:pt>
                <c:pt idx="1952">
                  <c:v>42329</c:v>
                </c:pt>
                <c:pt idx="1953">
                  <c:v>42330</c:v>
                </c:pt>
                <c:pt idx="1954">
                  <c:v>42331</c:v>
                </c:pt>
                <c:pt idx="1955">
                  <c:v>42332</c:v>
                </c:pt>
                <c:pt idx="1956">
                  <c:v>42333</c:v>
                </c:pt>
                <c:pt idx="1957">
                  <c:v>42334</c:v>
                </c:pt>
                <c:pt idx="1958">
                  <c:v>42335</c:v>
                </c:pt>
                <c:pt idx="1959">
                  <c:v>42336</c:v>
                </c:pt>
                <c:pt idx="1960">
                  <c:v>42337</c:v>
                </c:pt>
                <c:pt idx="1961">
                  <c:v>42338</c:v>
                </c:pt>
                <c:pt idx="1962">
                  <c:v>42339</c:v>
                </c:pt>
                <c:pt idx="1963">
                  <c:v>42340</c:v>
                </c:pt>
                <c:pt idx="1964">
                  <c:v>42341</c:v>
                </c:pt>
                <c:pt idx="1965">
                  <c:v>42342</c:v>
                </c:pt>
                <c:pt idx="1966">
                  <c:v>42343</c:v>
                </c:pt>
                <c:pt idx="1967">
                  <c:v>42344</c:v>
                </c:pt>
                <c:pt idx="1968">
                  <c:v>42345</c:v>
                </c:pt>
                <c:pt idx="1969">
                  <c:v>42346</c:v>
                </c:pt>
                <c:pt idx="1970">
                  <c:v>42347</c:v>
                </c:pt>
                <c:pt idx="1971">
                  <c:v>42348</c:v>
                </c:pt>
                <c:pt idx="1972">
                  <c:v>42349</c:v>
                </c:pt>
                <c:pt idx="1973">
                  <c:v>42350</c:v>
                </c:pt>
                <c:pt idx="1974">
                  <c:v>42351</c:v>
                </c:pt>
                <c:pt idx="1975">
                  <c:v>42352</c:v>
                </c:pt>
                <c:pt idx="1976">
                  <c:v>42353</c:v>
                </c:pt>
                <c:pt idx="1977">
                  <c:v>42354</c:v>
                </c:pt>
                <c:pt idx="1978">
                  <c:v>42355</c:v>
                </c:pt>
                <c:pt idx="1979">
                  <c:v>42356</c:v>
                </c:pt>
                <c:pt idx="1980">
                  <c:v>42357</c:v>
                </c:pt>
                <c:pt idx="1981">
                  <c:v>42358</c:v>
                </c:pt>
                <c:pt idx="1982">
                  <c:v>42359</c:v>
                </c:pt>
                <c:pt idx="1983">
                  <c:v>42360</c:v>
                </c:pt>
                <c:pt idx="1984">
                  <c:v>42361</c:v>
                </c:pt>
                <c:pt idx="1985">
                  <c:v>42362</c:v>
                </c:pt>
                <c:pt idx="1986">
                  <c:v>42363</c:v>
                </c:pt>
                <c:pt idx="1987">
                  <c:v>42364</c:v>
                </c:pt>
                <c:pt idx="1988">
                  <c:v>42365</c:v>
                </c:pt>
                <c:pt idx="1989">
                  <c:v>42366</c:v>
                </c:pt>
                <c:pt idx="1990">
                  <c:v>42367</c:v>
                </c:pt>
                <c:pt idx="1991">
                  <c:v>42368</c:v>
                </c:pt>
                <c:pt idx="1992">
                  <c:v>42369</c:v>
                </c:pt>
                <c:pt idx="1993">
                  <c:v>42370</c:v>
                </c:pt>
                <c:pt idx="1994">
                  <c:v>42371</c:v>
                </c:pt>
                <c:pt idx="1995">
                  <c:v>42372</c:v>
                </c:pt>
                <c:pt idx="1996">
                  <c:v>42373</c:v>
                </c:pt>
                <c:pt idx="1997">
                  <c:v>42374</c:v>
                </c:pt>
                <c:pt idx="1998">
                  <c:v>42375</c:v>
                </c:pt>
                <c:pt idx="1999">
                  <c:v>42376</c:v>
                </c:pt>
                <c:pt idx="2000">
                  <c:v>42377</c:v>
                </c:pt>
                <c:pt idx="2001">
                  <c:v>42378</c:v>
                </c:pt>
                <c:pt idx="2002">
                  <c:v>42379</c:v>
                </c:pt>
                <c:pt idx="2003">
                  <c:v>42380</c:v>
                </c:pt>
                <c:pt idx="2004">
                  <c:v>42381</c:v>
                </c:pt>
                <c:pt idx="2005">
                  <c:v>42382</c:v>
                </c:pt>
                <c:pt idx="2006">
                  <c:v>42383</c:v>
                </c:pt>
                <c:pt idx="2007">
                  <c:v>42384</c:v>
                </c:pt>
                <c:pt idx="2008">
                  <c:v>42385</c:v>
                </c:pt>
                <c:pt idx="2009">
                  <c:v>42386</c:v>
                </c:pt>
                <c:pt idx="2010">
                  <c:v>42387</c:v>
                </c:pt>
                <c:pt idx="2011">
                  <c:v>42388</c:v>
                </c:pt>
                <c:pt idx="2012">
                  <c:v>42389</c:v>
                </c:pt>
                <c:pt idx="2013">
                  <c:v>42390</c:v>
                </c:pt>
                <c:pt idx="2014">
                  <c:v>42391</c:v>
                </c:pt>
                <c:pt idx="2015">
                  <c:v>42392</c:v>
                </c:pt>
                <c:pt idx="2016">
                  <c:v>42393</c:v>
                </c:pt>
                <c:pt idx="2017">
                  <c:v>42394</c:v>
                </c:pt>
                <c:pt idx="2018">
                  <c:v>42395</c:v>
                </c:pt>
                <c:pt idx="2019">
                  <c:v>42396</c:v>
                </c:pt>
                <c:pt idx="2020">
                  <c:v>42397</c:v>
                </c:pt>
                <c:pt idx="2021">
                  <c:v>42398</c:v>
                </c:pt>
                <c:pt idx="2022">
                  <c:v>42399</c:v>
                </c:pt>
                <c:pt idx="2023">
                  <c:v>42400</c:v>
                </c:pt>
                <c:pt idx="2024">
                  <c:v>42401</c:v>
                </c:pt>
                <c:pt idx="2025">
                  <c:v>42402</c:v>
                </c:pt>
                <c:pt idx="2026">
                  <c:v>42403</c:v>
                </c:pt>
                <c:pt idx="2027">
                  <c:v>42404</c:v>
                </c:pt>
                <c:pt idx="2028">
                  <c:v>42405</c:v>
                </c:pt>
                <c:pt idx="2029">
                  <c:v>42406</c:v>
                </c:pt>
                <c:pt idx="2030">
                  <c:v>42407</c:v>
                </c:pt>
                <c:pt idx="2031">
                  <c:v>42408</c:v>
                </c:pt>
                <c:pt idx="2032">
                  <c:v>42409</c:v>
                </c:pt>
                <c:pt idx="2033">
                  <c:v>42410</c:v>
                </c:pt>
                <c:pt idx="2034">
                  <c:v>42411</c:v>
                </c:pt>
                <c:pt idx="2035">
                  <c:v>42412</c:v>
                </c:pt>
                <c:pt idx="2036">
                  <c:v>42413</c:v>
                </c:pt>
                <c:pt idx="2037">
                  <c:v>42414</c:v>
                </c:pt>
                <c:pt idx="2038">
                  <c:v>42415</c:v>
                </c:pt>
                <c:pt idx="2039">
                  <c:v>42416</c:v>
                </c:pt>
                <c:pt idx="2040">
                  <c:v>42417</c:v>
                </c:pt>
                <c:pt idx="2041">
                  <c:v>42418</c:v>
                </c:pt>
                <c:pt idx="2042">
                  <c:v>42419</c:v>
                </c:pt>
                <c:pt idx="2043">
                  <c:v>42420</c:v>
                </c:pt>
                <c:pt idx="2044">
                  <c:v>42421</c:v>
                </c:pt>
                <c:pt idx="2045">
                  <c:v>42422</c:v>
                </c:pt>
                <c:pt idx="2046">
                  <c:v>42423</c:v>
                </c:pt>
                <c:pt idx="2047">
                  <c:v>42424</c:v>
                </c:pt>
                <c:pt idx="2048">
                  <c:v>42425</c:v>
                </c:pt>
                <c:pt idx="2049">
                  <c:v>42426</c:v>
                </c:pt>
                <c:pt idx="2050">
                  <c:v>42427</c:v>
                </c:pt>
                <c:pt idx="2051">
                  <c:v>42428</c:v>
                </c:pt>
                <c:pt idx="2052">
                  <c:v>42429</c:v>
                </c:pt>
                <c:pt idx="2053">
                  <c:v>42430</c:v>
                </c:pt>
                <c:pt idx="2054">
                  <c:v>42431</c:v>
                </c:pt>
                <c:pt idx="2055">
                  <c:v>42432</c:v>
                </c:pt>
                <c:pt idx="2056">
                  <c:v>42433</c:v>
                </c:pt>
                <c:pt idx="2057">
                  <c:v>42434</c:v>
                </c:pt>
                <c:pt idx="2058">
                  <c:v>42435</c:v>
                </c:pt>
                <c:pt idx="2059">
                  <c:v>42436</c:v>
                </c:pt>
                <c:pt idx="2060">
                  <c:v>42437</c:v>
                </c:pt>
                <c:pt idx="2061">
                  <c:v>42438</c:v>
                </c:pt>
                <c:pt idx="2062">
                  <c:v>42439</c:v>
                </c:pt>
                <c:pt idx="2063">
                  <c:v>42440</c:v>
                </c:pt>
                <c:pt idx="2064">
                  <c:v>42441</c:v>
                </c:pt>
                <c:pt idx="2065">
                  <c:v>42442</c:v>
                </c:pt>
                <c:pt idx="2066">
                  <c:v>42443</c:v>
                </c:pt>
                <c:pt idx="2067">
                  <c:v>42444</c:v>
                </c:pt>
                <c:pt idx="2068">
                  <c:v>42445</c:v>
                </c:pt>
                <c:pt idx="2069">
                  <c:v>42446</c:v>
                </c:pt>
                <c:pt idx="2070">
                  <c:v>42447</c:v>
                </c:pt>
                <c:pt idx="2071">
                  <c:v>42448</c:v>
                </c:pt>
                <c:pt idx="2072">
                  <c:v>42449</c:v>
                </c:pt>
                <c:pt idx="2073">
                  <c:v>42450</c:v>
                </c:pt>
                <c:pt idx="2074">
                  <c:v>42451</c:v>
                </c:pt>
                <c:pt idx="2075">
                  <c:v>42452</c:v>
                </c:pt>
                <c:pt idx="2076">
                  <c:v>42453</c:v>
                </c:pt>
                <c:pt idx="2077">
                  <c:v>42454</c:v>
                </c:pt>
                <c:pt idx="2078">
                  <c:v>42455</c:v>
                </c:pt>
                <c:pt idx="2079">
                  <c:v>42456</c:v>
                </c:pt>
                <c:pt idx="2080">
                  <c:v>42457</c:v>
                </c:pt>
                <c:pt idx="2081">
                  <c:v>42458</c:v>
                </c:pt>
                <c:pt idx="2082">
                  <c:v>42459</c:v>
                </c:pt>
                <c:pt idx="2083">
                  <c:v>42460</c:v>
                </c:pt>
                <c:pt idx="2084">
                  <c:v>42461</c:v>
                </c:pt>
                <c:pt idx="2085">
                  <c:v>42462</c:v>
                </c:pt>
                <c:pt idx="2086">
                  <c:v>42463</c:v>
                </c:pt>
                <c:pt idx="2087">
                  <c:v>42464</c:v>
                </c:pt>
                <c:pt idx="2088">
                  <c:v>42465</c:v>
                </c:pt>
                <c:pt idx="2089">
                  <c:v>42466</c:v>
                </c:pt>
                <c:pt idx="2090">
                  <c:v>42467</c:v>
                </c:pt>
                <c:pt idx="2091">
                  <c:v>42468</c:v>
                </c:pt>
                <c:pt idx="2092">
                  <c:v>42469</c:v>
                </c:pt>
                <c:pt idx="2093">
                  <c:v>42470</c:v>
                </c:pt>
                <c:pt idx="2094">
                  <c:v>42471</c:v>
                </c:pt>
                <c:pt idx="2095">
                  <c:v>42472</c:v>
                </c:pt>
                <c:pt idx="2096">
                  <c:v>42473</c:v>
                </c:pt>
                <c:pt idx="2097">
                  <c:v>42474</c:v>
                </c:pt>
                <c:pt idx="2098">
                  <c:v>42475</c:v>
                </c:pt>
                <c:pt idx="2099">
                  <c:v>42476</c:v>
                </c:pt>
                <c:pt idx="2100">
                  <c:v>42477</c:v>
                </c:pt>
                <c:pt idx="2101">
                  <c:v>42478</c:v>
                </c:pt>
                <c:pt idx="2102">
                  <c:v>42479</c:v>
                </c:pt>
                <c:pt idx="2103">
                  <c:v>42480</c:v>
                </c:pt>
                <c:pt idx="2104">
                  <c:v>42481</c:v>
                </c:pt>
                <c:pt idx="2105">
                  <c:v>42482</c:v>
                </c:pt>
                <c:pt idx="2106">
                  <c:v>42483</c:v>
                </c:pt>
                <c:pt idx="2107">
                  <c:v>42484</c:v>
                </c:pt>
                <c:pt idx="2108">
                  <c:v>42485</c:v>
                </c:pt>
                <c:pt idx="2109">
                  <c:v>42486</c:v>
                </c:pt>
                <c:pt idx="2110">
                  <c:v>42487</c:v>
                </c:pt>
                <c:pt idx="2111">
                  <c:v>42488</c:v>
                </c:pt>
                <c:pt idx="2112">
                  <c:v>42489</c:v>
                </c:pt>
                <c:pt idx="2113">
                  <c:v>42490</c:v>
                </c:pt>
                <c:pt idx="2114">
                  <c:v>42491</c:v>
                </c:pt>
                <c:pt idx="2115">
                  <c:v>42492</c:v>
                </c:pt>
                <c:pt idx="2116">
                  <c:v>42493</c:v>
                </c:pt>
                <c:pt idx="2117">
                  <c:v>42494</c:v>
                </c:pt>
                <c:pt idx="2118">
                  <c:v>42495</c:v>
                </c:pt>
                <c:pt idx="2119">
                  <c:v>42496</c:v>
                </c:pt>
                <c:pt idx="2120">
                  <c:v>42497</c:v>
                </c:pt>
                <c:pt idx="2121">
                  <c:v>42498</c:v>
                </c:pt>
                <c:pt idx="2122">
                  <c:v>42499</c:v>
                </c:pt>
                <c:pt idx="2123">
                  <c:v>42500</c:v>
                </c:pt>
                <c:pt idx="2124">
                  <c:v>42501</c:v>
                </c:pt>
                <c:pt idx="2125">
                  <c:v>42502</c:v>
                </c:pt>
                <c:pt idx="2126">
                  <c:v>42503</c:v>
                </c:pt>
                <c:pt idx="2127">
                  <c:v>42504</c:v>
                </c:pt>
                <c:pt idx="2128">
                  <c:v>42505</c:v>
                </c:pt>
                <c:pt idx="2129">
                  <c:v>42506</c:v>
                </c:pt>
                <c:pt idx="2130">
                  <c:v>42507</c:v>
                </c:pt>
                <c:pt idx="2131">
                  <c:v>42508</c:v>
                </c:pt>
                <c:pt idx="2132">
                  <c:v>42509</c:v>
                </c:pt>
                <c:pt idx="2133">
                  <c:v>42510</c:v>
                </c:pt>
                <c:pt idx="2134">
                  <c:v>42511</c:v>
                </c:pt>
                <c:pt idx="2135">
                  <c:v>42512</c:v>
                </c:pt>
                <c:pt idx="2136">
                  <c:v>42513</c:v>
                </c:pt>
                <c:pt idx="2137">
                  <c:v>42514</c:v>
                </c:pt>
                <c:pt idx="2138">
                  <c:v>42515</c:v>
                </c:pt>
                <c:pt idx="2139">
                  <c:v>42516</c:v>
                </c:pt>
                <c:pt idx="2140">
                  <c:v>42517</c:v>
                </c:pt>
                <c:pt idx="2141">
                  <c:v>42518</c:v>
                </c:pt>
                <c:pt idx="2142">
                  <c:v>42519</c:v>
                </c:pt>
                <c:pt idx="2143">
                  <c:v>42520</c:v>
                </c:pt>
                <c:pt idx="2144">
                  <c:v>42521</c:v>
                </c:pt>
                <c:pt idx="2145">
                  <c:v>42522</c:v>
                </c:pt>
                <c:pt idx="2146">
                  <c:v>42523</c:v>
                </c:pt>
                <c:pt idx="2147">
                  <c:v>42524</c:v>
                </c:pt>
                <c:pt idx="2148">
                  <c:v>42525</c:v>
                </c:pt>
                <c:pt idx="2149">
                  <c:v>42526</c:v>
                </c:pt>
                <c:pt idx="2150">
                  <c:v>42527</c:v>
                </c:pt>
                <c:pt idx="2151">
                  <c:v>42528</c:v>
                </c:pt>
                <c:pt idx="2152">
                  <c:v>42529</c:v>
                </c:pt>
                <c:pt idx="2153">
                  <c:v>42530</c:v>
                </c:pt>
                <c:pt idx="2154">
                  <c:v>42531</c:v>
                </c:pt>
                <c:pt idx="2155">
                  <c:v>42532</c:v>
                </c:pt>
                <c:pt idx="2156">
                  <c:v>42533</c:v>
                </c:pt>
                <c:pt idx="2157">
                  <c:v>42534</c:v>
                </c:pt>
                <c:pt idx="2158">
                  <c:v>42535</c:v>
                </c:pt>
                <c:pt idx="2159">
                  <c:v>42536</c:v>
                </c:pt>
                <c:pt idx="2160">
                  <c:v>42537</c:v>
                </c:pt>
                <c:pt idx="2161">
                  <c:v>42538</c:v>
                </c:pt>
                <c:pt idx="2162">
                  <c:v>42539</c:v>
                </c:pt>
                <c:pt idx="2163">
                  <c:v>42540</c:v>
                </c:pt>
                <c:pt idx="2164">
                  <c:v>42541</c:v>
                </c:pt>
                <c:pt idx="2165">
                  <c:v>42542</c:v>
                </c:pt>
                <c:pt idx="2166">
                  <c:v>42543</c:v>
                </c:pt>
                <c:pt idx="2167">
                  <c:v>42544</c:v>
                </c:pt>
                <c:pt idx="2168">
                  <c:v>42545</c:v>
                </c:pt>
                <c:pt idx="2169">
                  <c:v>42546</c:v>
                </c:pt>
                <c:pt idx="2170">
                  <c:v>42547</c:v>
                </c:pt>
                <c:pt idx="2171">
                  <c:v>42548</c:v>
                </c:pt>
                <c:pt idx="2172">
                  <c:v>42549</c:v>
                </c:pt>
                <c:pt idx="2173">
                  <c:v>42550</c:v>
                </c:pt>
                <c:pt idx="2174">
                  <c:v>42551</c:v>
                </c:pt>
                <c:pt idx="2175">
                  <c:v>42552</c:v>
                </c:pt>
                <c:pt idx="2176">
                  <c:v>42553</c:v>
                </c:pt>
                <c:pt idx="2177">
                  <c:v>42554</c:v>
                </c:pt>
                <c:pt idx="2178">
                  <c:v>42555</c:v>
                </c:pt>
                <c:pt idx="2179">
                  <c:v>42556</c:v>
                </c:pt>
                <c:pt idx="2180">
                  <c:v>42557</c:v>
                </c:pt>
                <c:pt idx="2181">
                  <c:v>42558</c:v>
                </c:pt>
                <c:pt idx="2182">
                  <c:v>42559</c:v>
                </c:pt>
                <c:pt idx="2183">
                  <c:v>42560</c:v>
                </c:pt>
                <c:pt idx="2184">
                  <c:v>42561</c:v>
                </c:pt>
                <c:pt idx="2185">
                  <c:v>42562</c:v>
                </c:pt>
                <c:pt idx="2186">
                  <c:v>42563</c:v>
                </c:pt>
                <c:pt idx="2187">
                  <c:v>42564</c:v>
                </c:pt>
                <c:pt idx="2188">
                  <c:v>42565</c:v>
                </c:pt>
                <c:pt idx="2189">
                  <c:v>42566</c:v>
                </c:pt>
                <c:pt idx="2190">
                  <c:v>42567</c:v>
                </c:pt>
                <c:pt idx="2191">
                  <c:v>42568</c:v>
                </c:pt>
                <c:pt idx="2192">
                  <c:v>42569</c:v>
                </c:pt>
                <c:pt idx="2193">
                  <c:v>42570</c:v>
                </c:pt>
                <c:pt idx="2194">
                  <c:v>42571</c:v>
                </c:pt>
                <c:pt idx="2195">
                  <c:v>42572</c:v>
                </c:pt>
                <c:pt idx="2196">
                  <c:v>42573</c:v>
                </c:pt>
                <c:pt idx="2197">
                  <c:v>42574</c:v>
                </c:pt>
                <c:pt idx="2198">
                  <c:v>42575</c:v>
                </c:pt>
                <c:pt idx="2199">
                  <c:v>42576</c:v>
                </c:pt>
                <c:pt idx="2200">
                  <c:v>42577</c:v>
                </c:pt>
                <c:pt idx="2201">
                  <c:v>42578</c:v>
                </c:pt>
                <c:pt idx="2202">
                  <c:v>42579</c:v>
                </c:pt>
                <c:pt idx="2203">
                  <c:v>42580</c:v>
                </c:pt>
                <c:pt idx="2204">
                  <c:v>42581</c:v>
                </c:pt>
                <c:pt idx="2205">
                  <c:v>42582</c:v>
                </c:pt>
                <c:pt idx="2206">
                  <c:v>42583</c:v>
                </c:pt>
                <c:pt idx="2207">
                  <c:v>42584</c:v>
                </c:pt>
                <c:pt idx="2208">
                  <c:v>42585</c:v>
                </c:pt>
                <c:pt idx="2209">
                  <c:v>42586</c:v>
                </c:pt>
                <c:pt idx="2210">
                  <c:v>42587</c:v>
                </c:pt>
                <c:pt idx="2211">
                  <c:v>42588</c:v>
                </c:pt>
                <c:pt idx="2212">
                  <c:v>42589</c:v>
                </c:pt>
                <c:pt idx="2213">
                  <c:v>42590</c:v>
                </c:pt>
                <c:pt idx="2214">
                  <c:v>42591</c:v>
                </c:pt>
                <c:pt idx="2215">
                  <c:v>42592</c:v>
                </c:pt>
                <c:pt idx="2216">
                  <c:v>42593</c:v>
                </c:pt>
                <c:pt idx="2217">
                  <c:v>42594</c:v>
                </c:pt>
                <c:pt idx="2218">
                  <c:v>42595</c:v>
                </c:pt>
                <c:pt idx="2219">
                  <c:v>42596</c:v>
                </c:pt>
                <c:pt idx="2220">
                  <c:v>42597</c:v>
                </c:pt>
                <c:pt idx="2221">
                  <c:v>42598</c:v>
                </c:pt>
                <c:pt idx="2222">
                  <c:v>42599</c:v>
                </c:pt>
                <c:pt idx="2223">
                  <c:v>42600</c:v>
                </c:pt>
                <c:pt idx="2224">
                  <c:v>42601</c:v>
                </c:pt>
                <c:pt idx="2225">
                  <c:v>42602</c:v>
                </c:pt>
                <c:pt idx="2226">
                  <c:v>42603</c:v>
                </c:pt>
                <c:pt idx="2227">
                  <c:v>42604</c:v>
                </c:pt>
                <c:pt idx="2228">
                  <c:v>42605</c:v>
                </c:pt>
                <c:pt idx="2229">
                  <c:v>42606</c:v>
                </c:pt>
                <c:pt idx="2230">
                  <c:v>42607</c:v>
                </c:pt>
                <c:pt idx="2231">
                  <c:v>42608</c:v>
                </c:pt>
                <c:pt idx="2232">
                  <c:v>42609</c:v>
                </c:pt>
                <c:pt idx="2233">
                  <c:v>42610</c:v>
                </c:pt>
                <c:pt idx="2234">
                  <c:v>42611</c:v>
                </c:pt>
                <c:pt idx="2235">
                  <c:v>42612</c:v>
                </c:pt>
                <c:pt idx="2236">
                  <c:v>42613</c:v>
                </c:pt>
                <c:pt idx="2237">
                  <c:v>42614</c:v>
                </c:pt>
                <c:pt idx="2238">
                  <c:v>42615</c:v>
                </c:pt>
                <c:pt idx="2239">
                  <c:v>42616</c:v>
                </c:pt>
                <c:pt idx="2240">
                  <c:v>42617</c:v>
                </c:pt>
                <c:pt idx="2241">
                  <c:v>42618</c:v>
                </c:pt>
                <c:pt idx="2242">
                  <c:v>42619</c:v>
                </c:pt>
                <c:pt idx="2243">
                  <c:v>42620</c:v>
                </c:pt>
                <c:pt idx="2244">
                  <c:v>42621</c:v>
                </c:pt>
                <c:pt idx="2245">
                  <c:v>42622</c:v>
                </c:pt>
                <c:pt idx="2246">
                  <c:v>42623</c:v>
                </c:pt>
                <c:pt idx="2247">
                  <c:v>42624</c:v>
                </c:pt>
                <c:pt idx="2248">
                  <c:v>42625</c:v>
                </c:pt>
                <c:pt idx="2249">
                  <c:v>42626</c:v>
                </c:pt>
                <c:pt idx="2250">
                  <c:v>42627</c:v>
                </c:pt>
                <c:pt idx="2251">
                  <c:v>42628</c:v>
                </c:pt>
                <c:pt idx="2252">
                  <c:v>42629</c:v>
                </c:pt>
                <c:pt idx="2253">
                  <c:v>42630</c:v>
                </c:pt>
                <c:pt idx="2254">
                  <c:v>42631</c:v>
                </c:pt>
                <c:pt idx="2255">
                  <c:v>42632</c:v>
                </c:pt>
                <c:pt idx="2256">
                  <c:v>42633</c:v>
                </c:pt>
                <c:pt idx="2257">
                  <c:v>42634</c:v>
                </c:pt>
                <c:pt idx="2258">
                  <c:v>42635</c:v>
                </c:pt>
                <c:pt idx="2259">
                  <c:v>42636</c:v>
                </c:pt>
                <c:pt idx="2260">
                  <c:v>42637</c:v>
                </c:pt>
                <c:pt idx="2261">
                  <c:v>42638</c:v>
                </c:pt>
                <c:pt idx="2262">
                  <c:v>42639</c:v>
                </c:pt>
                <c:pt idx="2263">
                  <c:v>42640</c:v>
                </c:pt>
                <c:pt idx="2264">
                  <c:v>42641</c:v>
                </c:pt>
                <c:pt idx="2265">
                  <c:v>42642</c:v>
                </c:pt>
                <c:pt idx="2266">
                  <c:v>42643</c:v>
                </c:pt>
                <c:pt idx="2267">
                  <c:v>42644</c:v>
                </c:pt>
                <c:pt idx="2268">
                  <c:v>42645</c:v>
                </c:pt>
                <c:pt idx="2269">
                  <c:v>42646</c:v>
                </c:pt>
                <c:pt idx="2270">
                  <c:v>42647</c:v>
                </c:pt>
                <c:pt idx="2271">
                  <c:v>42648</c:v>
                </c:pt>
                <c:pt idx="2272">
                  <c:v>42649</c:v>
                </c:pt>
                <c:pt idx="2273">
                  <c:v>42650</c:v>
                </c:pt>
                <c:pt idx="2274">
                  <c:v>42651</c:v>
                </c:pt>
                <c:pt idx="2275">
                  <c:v>42652</c:v>
                </c:pt>
                <c:pt idx="2276">
                  <c:v>42653</c:v>
                </c:pt>
                <c:pt idx="2277">
                  <c:v>42654</c:v>
                </c:pt>
                <c:pt idx="2278">
                  <c:v>42655</c:v>
                </c:pt>
                <c:pt idx="2279">
                  <c:v>42656</c:v>
                </c:pt>
                <c:pt idx="2280">
                  <c:v>42657</c:v>
                </c:pt>
                <c:pt idx="2281">
                  <c:v>42658</c:v>
                </c:pt>
                <c:pt idx="2282">
                  <c:v>42659</c:v>
                </c:pt>
                <c:pt idx="2283">
                  <c:v>42660</c:v>
                </c:pt>
                <c:pt idx="2284">
                  <c:v>42661</c:v>
                </c:pt>
                <c:pt idx="2285">
                  <c:v>42662</c:v>
                </c:pt>
                <c:pt idx="2286">
                  <c:v>42663</c:v>
                </c:pt>
                <c:pt idx="2287">
                  <c:v>42664</c:v>
                </c:pt>
                <c:pt idx="2288">
                  <c:v>42665</c:v>
                </c:pt>
                <c:pt idx="2289">
                  <c:v>42666</c:v>
                </c:pt>
                <c:pt idx="2290">
                  <c:v>42667</c:v>
                </c:pt>
                <c:pt idx="2291">
                  <c:v>42668</c:v>
                </c:pt>
                <c:pt idx="2292">
                  <c:v>42669</c:v>
                </c:pt>
                <c:pt idx="2293">
                  <c:v>42670</c:v>
                </c:pt>
                <c:pt idx="2294">
                  <c:v>42671</c:v>
                </c:pt>
                <c:pt idx="2295">
                  <c:v>42672</c:v>
                </c:pt>
                <c:pt idx="2296">
                  <c:v>42673</c:v>
                </c:pt>
                <c:pt idx="2297">
                  <c:v>42674</c:v>
                </c:pt>
                <c:pt idx="2298">
                  <c:v>42675</c:v>
                </c:pt>
                <c:pt idx="2299">
                  <c:v>42676</c:v>
                </c:pt>
                <c:pt idx="2300">
                  <c:v>42677</c:v>
                </c:pt>
                <c:pt idx="2301">
                  <c:v>42678</c:v>
                </c:pt>
                <c:pt idx="2302">
                  <c:v>42679</c:v>
                </c:pt>
                <c:pt idx="2303">
                  <c:v>42680</c:v>
                </c:pt>
                <c:pt idx="2304">
                  <c:v>42681</c:v>
                </c:pt>
                <c:pt idx="2305">
                  <c:v>42682</c:v>
                </c:pt>
                <c:pt idx="2306">
                  <c:v>42683</c:v>
                </c:pt>
                <c:pt idx="2307">
                  <c:v>42684</c:v>
                </c:pt>
                <c:pt idx="2308">
                  <c:v>42685</c:v>
                </c:pt>
                <c:pt idx="2309">
                  <c:v>42686</c:v>
                </c:pt>
                <c:pt idx="2310">
                  <c:v>42687</c:v>
                </c:pt>
                <c:pt idx="2311">
                  <c:v>42688</c:v>
                </c:pt>
                <c:pt idx="2312">
                  <c:v>42689</c:v>
                </c:pt>
                <c:pt idx="2313">
                  <c:v>42690</c:v>
                </c:pt>
                <c:pt idx="2314">
                  <c:v>42691</c:v>
                </c:pt>
                <c:pt idx="2315">
                  <c:v>42692</c:v>
                </c:pt>
                <c:pt idx="2316">
                  <c:v>42693</c:v>
                </c:pt>
                <c:pt idx="2317">
                  <c:v>42694</c:v>
                </c:pt>
                <c:pt idx="2318">
                  <c:v>42695</c:v>
                </c:pt>
                <c:pt idx="2319">
                  <c:v>42696</c:v>
                </c:pt>
                <c:pt idx="2320">
                  <c:v>42697</c:v>
                </c:pt>
                <c:pt idx="2321">
                  <c:v>42698</c:v>
                </c:pt>
                <c:pt idx="2322">
                  <c:v>42699</c:v>
                </c:pt>
                <c:pt idx="2323">
                  <c:v>42700</c:v>
                </c:pt>
                <c:pt idx="2324">
                  <c:v>42701</c:v>
                </c:pt>
                <c:pt idx="2325">
                  <c:v>42702</c:v>
                </c:pt>
                <c:pt idx="2326">
                  <c:v>42703</c:v>
                </c:pt>
                <c:pt idx="2327">
                  <c:v>42704</c:v>
                </c:pt>
                <c:pt idx="2328">
                  <c:v>42705</c:v>
                </c:pt>
                <c:pt idx="2329">
                  <c:v>42706</c:v>
                </c:pt>
                <c:pt idx="2330">
                  <c:v>42707</c:v>
                </c:pt>
                <c:pt idx="2331">
                  <c:v>42708</c:v>
                </c:pt>
                <c:pt idx="2332">
                  <c:v>42709</c:v>
                </c:pt>
                <c:pt idx="2333">
                  <c:v>42710</c:v>
                </c:pt>
                <c:pt idx="2334">
                  <c:v>42711</c:v>
                </c:pt>
                <c:pt idx="2335">
                  <c:v>42712</c:v>
                </c:pt>
                <c:pt idx="2336">
                  <c:v>42713</c:v>
                </c:pt>
                <c:pt idx="2337">
                  <c:v>42714</c:v>
                </c:pt>
                <c:pt idx="2338">
                  <c:v>42715</c:v>
                </c:pt>
                <c:pt idx="2339">
                  <c:v>42716</c:v>
                </c:pt>
                <c:pt idx="2340">
                  <c:v>42717</c:v>
                </c:pt>
                <c:pt idx="2341">
                  <c:v>42718</c:v>
                </c:pt>
                <c:pt idx="2342">
                  <c:v>42719</c:v>
                </c:pt>
                <c:pt idx="2343">
                  <c:v>42720</c:v>
                </c:pt>
                <c:pt idx="2344">
                  <c:v>42721</c:v>
                </c:pt>
                <c:pt idx="2345">
                  <c:v>42722</c:v>
                </c:pt>
                <c:pt idx="2346">
                  <c:v>42723</c:v>
                </c:pt>
                <c:pt idx="2347">
                  <c:v>42724</c:v>
                </c:pt>
                <c:pt idx="2348">
                  <c:v>42725</c:v>
                </c:pt>
                <c:pt idx="2349">
                  <c:v>42726</c:v>
                </c:pt>
                <c:pt idx="2350">
                  <c:v>42727</c:v>
                </c:pt>
                <c:pt idx="2351">
                  <c:v>42728</c:v>
                </c:pt>
                <c:pt idx="2352">
                  <c:v>42729</c:v>
                </c:pt>
                <c:pt idx="2353">
                  <c:v>42730</c:v>
                </c:pt>
                <c:pt idx="2354">
                  <c:v>42731</c:v>
                </c:pt>
                <c:pt idx="2355">
                  <c:v>42732</c:v>
                </c:pt>
                <c:pt idx="2356">
                  <c:v>42733</c:v>
                </c:pt>
                <c:pt idx="2357">
                  <c:v>42734</c:v>
                </c:pt>
                <c:pt idx="2358">
                  <c:v>42735</c:v>
                </c:pt>
                <c:pt idx="2359">
                  <c:v>42736</c:v>
                </c:pt>
                <c:pt idx="2360">
                  <c:v>42737</c:v>
                </c:pt>
                <c:pt idx="2361">
                  <c:v>42738</c:v>
                </c:pt>
                <c:pt idx="2362">
                  <c:v>42739</c:v>
                </c:pt>
                <c:pt idx="2363">
                  <c:v>42740</c:v>
                </c:pt>
                <c:pt idx="2364">
                  <c:v>42741</c:v>
                </c:pt>
                <c:pt idx="2365">
                  <c:v>42742</c:v>
                </c:pt>
                <c:pt idx="2366">
                  <c:v>42743</c:v>
                </c:pt>
                <c:pt idx="2367">
                  <c:v>42744</c:v>
                </c:pt>
                <c:pt idx="2368">
                  <c:v>42745</c:v>
                </c:pt>
                <c:pt idx="2369">
                  <c:v>42746</c:v>
                </c:pt>
                <c:pt idx="2370">
                  <c:v>42747</c:v>
                </c:pt>
                <c:pt idx="2371">
                  <c:v>42748</c:v>
                </c:pt>
                <c:pt idx="2372">
                  <c:v>42749</c:v>
                </c:pt>
                <c:pt idx="2373">
                  <c:v>42750</c:v>
                </c:pt>
                <c:pt idx="2374">
                  <c:v>42751</c:v>
                </c:pt>
                <c:pt idx="2375">
                  <c:v>42752</c:v>
                </c:pt>
                <c:pt idx="2376">
                  <c:v>42753</c:v>
                </c:pt>
                <c:pt idx="2377">
                  <c:v>42754</c:v>
                </c:pt>
                <c:pt idx="2378">
                  <c:v>42755</c:v>
                </c:pt>
                <c:pt idx="2379">
                  <c:v>42756</c:v>
                </c:pt>
                <c:pt idx="2380">
                  <c:v>42757</c:v>
                </c:pt>
                <c:pt idx="2381">
                  <c:v>42758</c:v>
                </c:pt>
                <c:pt idx="2382">
                  <c:v>42759</c:v>
                </c:pt>
                <c:pt idx="2383">
                  <c:v>42760</c:v>
                </c:pt>
                <c:pt idx="2384">
                  <c:v>42761</c:v>
                </c:pt>
                <c:pt idx="2385">
                  <c:v>42762</c:v>
                </c:pt>
                <c:pt idx="2386">
                  <c:v>42763</c:v>
                </c:pt>
                <c:pt idx="2387">
                  <c:v>42764</c:v>
                </c:pt>
                <c:pt idx="2388">
                  <c:v>42765</c:v>
                </c:pt>
                <c:pt idx="2389">
                  <c:v>42766</c:v>
                </c:pt>
                <c:pt idx="2390">
                  <c:v>42767</c:v>
                </c:pt>
                <c:pt idx="2391">
                  <c:v>42768</c:v>
                </c:pt>
                <c:pt idx="2392">
                  <c:v>42769</c:v>
                </c:pt>
                <c:pt idx="2393">
                  <c:v>42770</c:v>
                </c:pt>
                <c:pt idx="2394">
                  <c:v>42771</c:v>
                </c:pt>
                <c:pt idx="2395">
                  <c:v>42772</c:v>
                </c:pt>
                <c:pt idx="2396">
                  <c:v>42773</c:v>
                </c:pt>
                <c:pt idx="2397">
                  <c:v>42774</c:v>
                </c:pt>
                <c:pt idx="2398">
                  <c:v>42775</c:v>
                </c:pt>
                <c:pt idx="2399">
                  <c:v>42776</c:v>
                </c:pt>
                <c:pt idx="2400">
                  <c:v>42777</c:v>
                </c:pt>
                <c:pt idx="2401">
                  <c:v>42778</c:v>
                </c:pt>
                <c:pt idx="2402">
                  <c:v>42779</c:v>
                </c:pt>
                <c:pt idx="2403">
                  <c:v>42780</c:v>
                </c:pt>
                <c:pt idx="2404">
                  <c:v>42781</c:v>
                </c:pt>
                <c:pt idx="2405">
                  <c:v>42782</c:v>
                </c:pt>
                <c:pt idx="2406">
                  <c:v>42783</c:v>
                </c:pt>
                <c:pt idx="2407">
                  <c:v>42784</c:v>
                </c:pt>
                <c:pt idx="2408">
                  <c:v>42785</c:v>
                </c:pt>
                <c:pt idx="2409">
                  <c:v>42786</c:v>
                </c:pt>
                <c:pt idx="2410">
                  <c:v>42787</c:v>
                </c:pt>
                <c:pt idx="2411">
                  <c:v>42788</c:v>
                </c:pt>
                <c:pt idx="2412">
                  <c:v>42789</c:v>
                </c:pt>
                <c:pt idx="2413">
                  <c:v>42790</c:v>
                </c:pt>
                <c:pt idx="2414">
                  <c:v>42791</c:v>
                </c:pt>
                <c:pt idx="2415">
                  <c:v>42792</c:v>
                </c:pt>
                <c:pt idx="2416">
                  <c:v>42793</c:v>
                </c:pt>
                <c:pt idx="2417">
                  <c:v>42794</c:v>
                </c:pt>
                <c:pt idx="2418">
                  <c:v>42795</c:v>
                </c:pt>
                <c:pt idx="2419">
                  <c:v>42796</c:v>
                </c:pt>
                <c:pt idx="2420">
                  <c:v>42797</c:v>
                </c:pt>
                <c:pt idx="2421">
                  <c:v>42798</c:v>
                </c:pt>
                <c:pt idx="2422">
                  <c:v>42799</c:v>
                </c:pt>
                <c:pt idx="2423">
                  <c:v>42800</c:v>
                </c:pt>
                <c:pt idx="2424">
                  <c:v>42801</c:v>
                </c:pt>
                <c:pt idx="2425">
                  <c:v>42802</c:v>
                </c:pt>
                <c:pt idx="2426">
                  <c:v>42803</c:v>
                </c:pt>
                <c:pt idx="2427">
                  <c:v>42804</c:v>
                </c:pt>
                <c:pt idx="2428">
                  <c:v>42805</c:v>
                </c:pt>
                <c:pt idx="2429">
                  <c:v>42806</c:v>
                </c:pt>
                <c:pt idx="2430">
                  <c:v>42807</c:v>
                </c:pt>
                <c:pt idx="2431">
                  <c:v>42808</c:v>
                </c:pt>
                <c:pt idx="2432">
                  <c:v>42809</c:v>
                </c:pt>
                <c:pt idx="2433">
                  <c:v>42810</c:v>
                </c:pt>
                <c:pt idx="2434">
                  <c:v>42811</c:v>
                </c:pt>
                <c:pt idx="2435">
                  <c:v>42812</c:v>
                </c:pt>
                <c:pt idx="2436">
                  <c:v>42813</c:v>
                </c:pt>
                <c:pt idx="2437">
                  <c:v>42814</c:v>
                </c:pt>
                <c:pt idx="2438">
                  <c:v>42815</c:v>
                </c:pt>
                <c:pt idx="2439">
                  <c:v>42816</c:v>
                </c:pt>
                <c:pt idx="2440">
                  <c:v>42817</c:v>
                </c:pt>
                <c:pt idx="2441">
                  <c:v>42818</c:v>
                </c:pt>
                <c:pt idx="2442">
                  <c:v>42819</c:v>
                </c:pt>
                <c:pt idx="2443">
                  <c:v>42820</c:v>
                </c:pt>
                <c:pt idx="2444">
                  <c:v>42821</c:v>
                </c:pt>
                <c:pt idx="2445">
                  <c:v>42822</c:v>
                </c:pt>
                <c:pt idx="2446">
                  <c:v>42823</c:v>
                </c:pt>
                <c:pt idx="2447">
                  <c:v>42824</c:v>
                </c:pt>
                <c:pt idx="2448">
                  <c:v>42825</c:v>
                </c:pt>
                <c:pt idx="2449">
                  <c:v>42826</c:v>
                </c:pt>
                <c:pt idx="2450">
                  <c:v>42827</c:v>
                </c:pt>
                <c:pt idx="2451">
                  <c:v>42828</c:v>
                </c:pt>
                <c:pt idx="2452">
                  <c:v>42829</c:v>
                </c:pt>
                <c:pt idx="2453">
                  <c:v>42830</c:v>
                </c:pt>
                <c:pt idx="2454">
                  <c:v>42831</c:v>
                </c:pt>
                <c:pt idx="2455">
                  <c:v>42832</c:v>
                </c:pt>
                <c:pt idx="2456">
                  <c:v>42833</c:v>
                </c:pt>
                <c:pt idx="2457">
                  <c:v>42834</c:v>
                </c:pt>
                <c:pt idx="2458">
                  <c:v>42835</c:v>
                </c:pt>
                <c:pt idx="2459">
                  <c:v>42836</c:v>
                </c:pt>
                <c:pt idx="2460">
                  <c:v>42837</c:v>
                </c:pt>
                <c:pt idx="2461">
                  <c:v>42838</c:v>
                </c:pt>
                <c:pt idx="2462">
                  <c:v>42839</c:v>
                </c:pt>
                <c:pt idx="2463">
                  <c:v>42840</c:v>
                </c:pt>
                <c:pt idx="2464">
                  <c:v>42841</c:v>
                </c:pt>
                <c:pt idx="2465">
                  <c:v>42842</c:v>
                </c:pt>
                <c:pt idx="2466">
                  <c:v>42843</c:v>
                </c:pt>
                <c:pt idx="2467">
                  <c:v>42844</c:v>
                </c:pt>
                <c:pt idx="2468">
                  <c:v>42845</c:v>
                </c:pt>
                <c:pt idx="2469">
                  <c:v>42846</c:v>
                </c:pt>
                <c:pt idx="2470">
                  <c:v>42847</c:v>
                </c:pt>
                <c:pt idx="2471">
                  <c:v>42848</c:v>
                </c:pt>
                <c:pt idx="2472">
                  <c:v>42849</c:v>
                </c:pt>
                <c:pt idx="2473">
                  <c:v>42850</c:v>
                </c:pt>
                <c:pt idx="2474">
                  <c:v>42851</c:v>
                </c:pt>
                <c:pt idx="2475">
                  <c:v>42852</c:v>
                </c:pt>
                <c:pt idx="2476">
                  <c:v>42853</c:v>
                </c:pt>
                <c:pt idx="2477">
                  <c:v>42854</c:v>
                </c:pt>
                <c:pt idx="2478">
                  <c:v>42855</c:v>
                </c:pt>
                <c:pt idx="2479">
                  <c:v>42856</c:v>
                </c:pt>
                <c:pt idx="2480">
                  <c:v>42857</c:v>
                </c:pt>
                <c:pt idx="2481">
                  <c:v>42858</c:v>
                </c:pt>
                <c:pt idx="2482">
                  <c:v>42859</c:v>
                </c:pt>
                <c:pt idx="2483">
                  <c:v>42860</c:v>
                </c:pt>
                <c:pt idx="2484">
                  <c:v>42861</c:v>
                </c:pt>
                <c:pt idx="2485">
                  <c:v>42862</c:v>
                </c:pt>
                <c:pt idx="2486">
                  <c:v>42863</c:v>
                </c:pt>
                <c:pt idx="2487">
                  <c:v>42864</c:v>
                </c:pt>
                <c:pt idx="2488">
                  <c:v>42865</c:v>
                </c:pt>
                <c:pt idx="2489">
                  <c:v>42866</c:v>
                </c:pt>
                <c:pt idx="2490">
                  <c:v>42867</c:v>
                </c:pt>
                <c:pt idx="2491">
                  <c:v>42868</c:v>
                </c:pt>
                <c:pt idx="2492">
                  <c:v>42869</c:v>
                </c:pt>
                <c:pt idx="2493">
                  <c:v>42870</c:v>
                </c:pt>
                <c:pt idx="2494">
                  <c:v>42871</c:v>
                </c:pt>
                <c:pt idx="2495">
                  <c:v>42872</c:v>
                </c:pt>
                <c:pt idx="2496">
                  <c:v>42873</c:v>
                </c:pt>
                <c:pt idx="2497">
                  <c:v>42874</c:v>
                </c:pt>
                <c:pt idx="2498">
                  <c:v>42875</c:v>
                </c:pt>
                <c:pt idx="2499">
                  <c:v>42876</c:v>
                </c:pt>
                <c:pt idx="2500">
                  <c:v>42877</c:v>
                </c:pt>
                <c:pt idx="2501">
                  <c:v>42878</c:v>
                </c:pt>
                <c:pt idx="2502">
                  <c:v>42879</c:v>
                </c:pt>
                <c:pt idx="2503">
                  <c:v>42880</c:v>
                </c:pt>
                <c:pt idx="2504">
                  <c:v>42881</c:v>
                </c:pt>
                <c:pt idx="2505">
                  <c:v>42882</c:v>
                </c:pt>
                <c:pt idx="2506">
                  <c:v>42883</c:v>
                </c:pt>
                <c:pt idx="2507">
                  <c:v>42884</c:v>
                </c:pt>
                <c:pt idx="2508">
                  <c:v>42885</c:v>
                </c:pt>
                <c:pt idx="2509">
                  <c:v>42886</c:v>
                </c:pt>
                <c:pt idx="2510">
                  <c:v>42887</c:v>
                </c:pt>
                <c:pt idx="2511">
                  <c:v>42888</c:v>
                </c:pt>
                <c:pt idx="2512">
                  <c:v>42889</c:v>
                </c:pt>
                <c:pt idx="2513">
                  <c:v>42890</c:v>
                </c:pt>
                <c:pt idx="2514">
                  <c:v>42891</c:v>
                </c:pt>
                <c:pt idx="2515">
                  <c:v>42892</c:v>
                </c:pt>
                <c:pt idx="2516">
                  <c:v>42893</c:v>
                </c:pt>
                <c:pt idx="2517">
                  <c:v>42894</c:v>
                </c:pt>
                <c:pt idx="2518">
                  <c:v>42895</c:v>
                </c:pt>
                <c:pt idx="2519">
                  <c:v>42896</c:v>
                </c:pt>
                <c:pt idx="2520">
                  <c:v>42897</c:v>
                </c:pt>
                <c:pt idx="2521">
                  <c:v>42898</c:v>
                </c:pt>
                <c:pt idx="2522">
                  <c:v>42899</c:v>
                </c:pt>
                <c:pt idx="2523">
                  <c:v>42900</c:v>
                </c:pt>
                <c:pt idx="2524">
                  <c:v>42901</c:v>
                </c:pt>
                <c:pt idx="2525">
                  <c:v>42902</c:v>
                </c:pt>
                <c:pt idx="2526">
                  <c:v>42903</c:v>
                </c:pt>
                <c:pt idx="2527">
                  <c:v>42904</c:v>
                </c:pt>
                <c:pt idx="2528">
                  <c:v>42905</c:v>
                </c:pt>
                <c:pt idx="2529">
                  <c:v>42906</c:v>
                </c:pt>
                <c:pt idx="2530">
                  <c:v>42907</c:v>
                </c:pt>
                <c:pt idx="2531">
                  <c:v>42908</c:v>
                </c:pt>
                <c:pt idx="2532">
                  <c:v>42909</c:v>
                </c:pt>
                <c:pt idx="2533">
                  <c:v>42910</c:v>
                </c:pt>
                <c:pt idx="2534">
                  <c:v>42911</c:v>
                </c:pt>
                <c:pt idx="2535">
                  <c:v>42912</c:v>
                </c:pt>
                <c:pt idx="2536">
                  <c:v>42913</c:v>
                </c:pt>
                <c:pt idx="2537">
                  <c:v>42914</c:v>
                </c:pt>
                <c:pt idx="2538">
                  <c:v>42915</c:v>
                </c:pt>
                <c:pt idx="2539">
                  <c:v>42916</c:v>
                </c:pt>
                <c:pt idx="2540">
                  <c:v>42917</c:v>
                </c:pt>
                <c:pt idx="2541">
                  <c:v>42918</c:v>
                </c:pt>
                <c:pt idx="2542">
                  <c:v>42919</c:v>
                </c:pt>
                <c:pt idx="2543">
                  <c:v>42920</c:v>
                </c:pt>
                <c:pt idx="2544">
                  <c:v>42921</c:v>
                </c:pt>
                <c:pt idx="2545">
                  <c:v>42922</c:v>
                </c:pt>
                <c:pt idx="2546">
                  <c:v>42923</c:v>
                </c:pt>
                <c:pt idx="2547">
                  <c:v>42924</c:v>
                </c:pt>
                <c:pt idx="2548">
                  <c:v>42925</c:v>
                </c:pt>
                <c:pt idx="2549">
                  <c:v>42926</c:v>
                </c:pt>
                <c:pt idx="2550">
                  <c:v>42927</c:v>
                </c:pt>
                <c:pt idx="2551">
                  <c:v>42928</c:v>
                </c:pt>
                <c:pt idx="2552">
                  <c:v>42929</c:v>
                </c:pt>
                <c:pt idx="2553">
                  <c:v>42930</c:v>
                </c:pt>
                <c:pt idx="2554">
                  <c:v>42931</c:v>
                </c:pt>
                <c:pt idx="2555">
                  <c:v>42932</c:v>
                </c:pt>
                <c:pt idx="2556">
                  <c:v>42933</c:v>
                </c:pt>
                <c:pt idx="2557">
                  <c:v>42934</c:v>
                </c:pt>
                <c:pt idx="2558">
                  <c:v>42935</c:v>
                </c:pt>
                <c:pt idx="2559">
                  <c:v>42936</c:v>
                </c:pt>
                <c:pt idx="2560">
                  <c:v>42937</c:v>
                </c:pt>
                <c:pt idx="2561">
                  <c:v>42938</c:v>
                </c:pt>
                <c:pt idx="2562">
                  <c:v>42939</c:v>
                </c:pt>
                <c:pt idx="2563">
                  <c:v>42940</c:v>
                </c:pt>
                <c:pt idx="2564">
                  <c:v>42941</c:v>
                </c:pt>
                <c:pt idx="2565">
                  <c:v>42942</c:v>
                </c:pt>
                <c:pt idx="2566">
                  <c:v>42943</c:v>
                </c:pt>
                <c:pt idx="2567">
                  <c:v>42944</c:v>
                </c:pt>
                <c:pt idx="2568">
                  <c:v>42945</c:v>
                </c:pt>
                <c:pt idx="2569">
                  <c:v>42946</c:v>
                </c:pt>
                <c:pt idx="2570">
                  <c:v>42947</c:v>
                </c:pt>
                <c:pt idx="2571">
                  <c:v>42948</c:v>
                </c:pt>
                <c:pt idx="2572">
                  <c:v>42949</c:v>
                </c:pt>
                <c:pt idx="2573">
                  <c:v>42950</c:v>
                </c:pt>
                <c:pt idx="2574">
                  <c:v>42951</c:v>
                </c:pt>
                <c:pt idx="2575">
                  <c:v>42952</c:v>
                </c:pt>
                <c:pt idx="2576">
                  <c:v>42953</c:v>
                </c:pt>
                <c:pt idx="2577">
                  <c:v>42954</c:v>
                </c:pt>
                <c:pt idx="2578">
                  <c:v>42955</c:v>
                </c:pt>
                <c:pt idx="2579">
                  <c:v>42956</c:v>
                </c:pt>
                <c:pt idx="2580">
                  <c:v>42957</c:v>
                </c:pt>
                <c:pt idx="2581">
                  <c:v>42958</c:v>
                </c:pt>
                <c:pt idx="2582">
                  <c:v>42959</c:v>
                </c:pt>
                <c:pt idx="2583">
                  <c:v>42960</c:v>
                </c:pt>
                <c:pt idx="2584">
                  <c:v>42961</c:v>
                </c:pt>
                <c:pt idx="2585">
                  <c:v>42962</c:v>
                </c:pt>
                <c:pt idx="2586">
                  <c:v>42963</c:v>
                </c:pt>
                <c:pt idx="2587">
                  <c:v>42964</c:v>
                </c:pt>
                <c:pt idx="2588">
                  <c:v>42965</c:v>
                </c:pt>
                <c:pt idx="2589">
                  <c:v>42966</c:v>
                </c:pt>
                <c:pt idx="2590">
                  <c:v>42967</c:v>
                </c:pt>
                <c:pt idx="2591">
                  <c:v>42968</c:v>
                </c:pt>
                <c:pt idx="2592">
                  <c:v>42969</c:v>
                </c:pt>
                <c:pt idx="2593">
                  <c:v>42970</c:v>
                </c:pt>
                <c:pt idx="2594">
                  <c:v>42971</c:v>
                </c:pt>
                <c:pt idx="2595">
                  <c:v>42972</c:v>
                </c:pt>
                <c:pt idx="2596">
                  <c:v>42973</c:v>
                </c:pt>
                <c:pt idx="2597">
                  <c:v>42974</c:v>
                </c:pt>
                <c:pt idx="2598">
                  <c:v>42975</c:v>
                </c:pt>
                <c:pt idx="2599">
                  <c:v>42976</c:v>
                </c:pt>
                <c:pt idx="2600">
                  <c:v>42977</c:v>
                </c:pt>
                <c:pt idx="2601">
                  <c:v>42978</c:v>
                </c:pt>
                <c:pt idx="2602">
                  <c:v>42979</c:v>
                </c:pt>
                <c:pt idx="2603">
                  <c:v>42980</c:v>
                </c:pt>
                <c:pt idx="2604">
                  <c:v>42981</c:v>
                </c:pt>
                <c:pt idx="2605">
                  <c:v>42982</c:v>
                </c:pt>
                <c:pt idx="2606">
                  <c:v>42983</c:v>
                </c:pt>
                <c:pt idx="2607">
                  <c:v>42984</c:v>
                </c:pt>
                <c:pt idx="2608">
                  <c:v>42985</c:v>
                </c:pt>
                <c:pt idx="2609">
                  <c:v>42986</c:v>
                </c:pt>
                <c:pt idx="2610">
                  <c:v>42987</c:v>
                </c:pt>
                <c:pt idx="2611">
                  <c:v>42988</c:v>
                </c:pt>
                <c:pt idx="2612">
                  <c:v>42989</c:v>
                </c:pt>
                <c:pt idx="2613">
                  <c:v>42990</c:v>
                </c:pt>
                <c:pt idx="2614">
                  <c:v>42991</c:v>
                </c:pt>
                <c:pt idx="2615">
                  <c:v>42992</c:v>
                </c:pt>
                <c:pt idx="2616">
                  <c:v>42993</c:v>
                </c:pt>
                <c:pt idx="2617">
                  <c:v>42994</c:v>
                </c:pt>
                <c:pt idx="2618">
                  <c:v>42995</c:v>
                </c:pt>
                <c:pt idx="2619">
                  <c:v>42996</c:v>
                </c:pt>
                <c:pt idx="2620">
                  <c:v>42997</c:v>
                </c:pt>
                <c:pt idx="2621">
                  <c:v>42998</c:v>
                </c:pt>
                <c:pt idx="2622">
                  <c:v>42999</c:v>
                </c:pt>
                <c:pt idx="2623">
                  <c:v>43000</c:v>
                </c:pt>
                <c:pt idx="2624">
                  <c:v>43001</c:v>
                </c:pt>
                <c:pt idx="2625">
                  <c:v>43002</c:v>
                </c:pt>
                <c:pt idx="2626">
                  <c:v>43003</c:v>
                </c:pt>
                <c:pt idx="2627">
                  <c:v>43004</c:v>
                </c:pt>
                <c:pt idx="2628">
                  <c:v>43005</c:v>
                </c:pt>
                <c:pt idx="2629">
                  <c:v>43006</c:v>
                </c:pt>
                <c:pt idx="2630">
                  <c:v>43007</c:v>
                </c:pt>
                <c:pt idx="2631">
                  <c:v>43008</c:v>
                </c:pt>
                <c:pt idx="2632">
                  <c:v>43009</c:v>
                </c:pt>
                <c:pt idx="2633">
                  <c:v>43010</c:v>
                </c:pt>
                <c:pt idx="2634">
                  <c:v>43011</c:v>
                </c:pt>
                <c:pt idx="2635">
                  <c:v>43012</c:v>
                </c:pt>
                <c:pt idx="2636">
                  <c:v>43013</c:v>
                </c:pt>
                <c:pt idx="2637">
                  <c:v>43014</c:v>
                </c:pt>
                <c:pt idx="2638">
                  <c:v>43015</c:v>
                </c:pt>
                <c:pt idx="2639">
                  <c:v>43016</c:v>
                </c:pt>
                <c:pt idx="2640">
                  <c:v>43017</c:v>
                </c:pt>
                <c:pt idx="2641">
                  <c:v>43018</c:v>
                </c:pt>
                <c:pt idx="2642">
                  <c:v>43019</c:v>
                </c:pt>
                <c:pt idx="2643">
                  <c:v>43020</c:v>
                </c:pt>
                <c:pt idx="2644">
                  <c:v>43021</c:v>
                </c:pt>
                <c:pt idx="2645">
                  <c:v>43022</c:v>
                </c:pt>
                <c:pt idx="2646">
                  <c:v>43023</c:v>
                </c:pt>
                <c:pt idx="2647">
                  <c:v>43024</c:v>
                </c:pt>
                <c:pt idx="2648">
                  <c:v>43025</c:v>
                </c:pt>
                <c:pt idx="2649">
                  <c:v>43026</c:v>
                </c:pt>
                <c:pt idx="2650">
                  <c:v>43027</c:v>
                </c:pt>
                <c:pt idx="2651">
                  <c:v>43028</c:v>
                </c:pt>
                <c:pt idx="2652">
                  <c:v>43029</c:v>
                </c:pt>
                <c:pt idx="2653">
                  <c:v>43030</c:v>
                </c:pt>
                <c:pt idx="2654">
                  <c:v>43031</c:v>
                </c:pt>
                <c:pt idx="2655">
                  <c:v>43032</c:v>
                </c:pt>
                <c:pt idx="2656">
                  <c:v>43033</c:v>
                </c:pt>
                <c:pt idx="2657">
                  <c:v>43034</c:v>
                </c:pt>
                <c:pt idx="2658">
                  <c:v>43035</c:v>
                </c:pt>
                <c:pt idx="2659">
                  <c:v>43036</c:v>
                </c:pt>
                <c:pt idx="2660">
                  <c:v>43037</c:v>
                </c:pt>
                <c:pt idx="2661">
                  <c:v>43038</c:v>
                </c:pt>
                <c:pt idx="2662">
                  <c:v>43039</c:v>
                </c:pt>
                <c:pt idx="2663">
                  <c:v>43040</c:v>
                </c:pt>
                <c:pt idx="2664">
                  <c:v>43041</c:v>
                </c:pt>
                <c:pt idx="2665">
                  <c:v>43042</c:v>
                </c:pt>
                <c:pt idx="2666">
                  <c:v>43043</c:v>
                </c:pt>
                <c:pt idx="2667">
                  <c:v>43044</c:v>
                </c:pt>
                <c:pt idx="2668">
                  <c:v>43045</c:v>
                </c:pt>
                <c:pt idx="2669">
                  <c:v>43046</c:v>
                </c:pt>
                <c:pt idx="2670">
                  <c:v>43047</c:v>
                </c:pt>
                <c:pt idx="2671">
                  <c:v>43048</c:v>
                </c:pt>
                <c:pt idx="2672">
                  <c:v>43049</c:v>
                </c:pt>
                <c:pt idx="2673">
                  <c:v>43050</c:v>
                </c:pt>
                <c:pt idx="2674">
                  <c:v>43051</c:v>
                </c:pt>
                <c:pt idx="2675">
                  <c:v>43052</c:v>
                </c:pt>
                <c:pt idx="2676">
                  <c:v>43053</c:v>
                </c:pt>
                <c:pt idx="2677">
                  <c:v>43054</c:v>
                </c:pt>
                <c:pt idx="2678">
                  <c:v>43055</c:v>
                </c:pt>
                <c:pt idx="2679">
                  <c:v>43056</c:v>
                </c:pt>
                <c:pt idx="2680">
                  <c:v>43057</c:v>
                </c:pt>
                <c:pt idx="2681">
                  <c:v>43058</c:v>
                </c:pt>
                <c:pt idx="2682">
                  <c:v>43059</c:v>
                </c:pt>
                <c:pt idx="2683">
                  <c:v>43060</c:v>
                </c:pt>
                <c:pt idx="2684">
                  <c:v>43061</c:v>
                </c:pt>
                <c:pt idx="2685">
                  <c:v>43062</c:v>
                </c:pt>
                <c:pt idx="2686">
                  <c:v>43063</c:v>
                </c:pt>
                <c:pt idx="2687">
                  <c:v>43064</c:v>
                </c:pt>
                <c:pt idx="2688">
                  <c:v>43065</c:v>
                </c:pt>
                <c:pt idx="2689">
                  <c:v>43066</c:v>
                </c:pt>
                <c:pt idx="2690">
                  <c:v>43067</c:v>
                </c:pt>
                <c:pt idx="2691">
                  <c:v>43068</c:v>
                </c:pt>
                <c:pt idx="2692">
                  <c:v>43069</c:v>
                </c:pt>
                <c:pt idx="2693">
                  <c:v>43070</c:v>
                </c:pt>
                <c:pt idx="2694">
                  <c:v>43071</c:v>
                </c:pt>
                <c:pt idx="2695">
                  <c:v>43072</c:v>
                </c:pt>
                <c:pt idx="2696">
                  <c:v>43073</c:v>
                </c:pt>
                <c:pt idx="2697">
                  <c:v>43074</c:v>
                </c:pt>
                <c:pt idx="2698">
                  <c:v>43075</c:v>
                </c:pt>
                <c:pt idx="2699">
                  <c:v>43076</c:v>
                </c:pt>
                <c:pt idx="2700">
                  <c:v>43077</c:v>
                </c:pt>
                <c:pt idx="2701">
                  <c:v>43078</c:v>
                </c:pt>
                <c:pt idx="2702">
                  <c:v>43079</c:v>
                </c:pt>
                <c:pt idx="2703">
                  <c:v>43080</c:v>
                </c:pt>
                <c:pt idx="2704">
                  <c:v>43081</c:v>
                </c:pt>
                <c:pt idx="2705">
                  <c:v>43082</c:v>
                </c:pt>
                <c:pt idx="2706">
                  <c:v>43083</c:v>
                </c:pt>
                <c:pt idx="2707">
                  <c:v>43084</c:v>
                </c:pt>
                <c:pt idx="2708">
                  <c:v>43085</c:v>
                </c:pt>
                <c:pt idx="2709">
                  <c:v>43086</c:v>
                </c:pt>
                <c:pt idx="2710">
                  <c:v>43087</c:v>
                </c:pt>
                <c:pt idx="2711">
                  <c:v>43088</c:v>
                </c:pt>
                <c:pt idx="2712">
                  <c:v>43089</c:v>
                </c:pt>
                <c:pt idx="2713">
                  <c:v>43090</c:v>
                </c:pt>
                <c:pt idx="2714">
                  <c:v>43091</c:v>
                </c:pt>
                <c:pt idx="2715">
                  <c:v>43092</c:v>
                </c:pt>
                <c:pt idx="2716">
                  <c:v>43093</c:v>
                </c:pt>
                <c:pt idx="2717">
                  <c:v>43094</c:v>
                </c:pt>
                <c:pt idx="2718">
                  <c:v>43095</c:v>
                </c:pt>
                <c:pt idx="2719">
                  <c:v>43096</c:v>
                </c:pt>
                <c:pt idx="2720">
                  <c:v>43097</c:v>
                </c:pt>
                <c:pt idx="2721">
                  <c:v>43098</c:v>
                </c:pt>
                <c:pt idx="2722">
                  <c:v>43099</c:v>
                </c:pt>
                <c:pt idx="2723">
                  <c:v>43100</c:v>
                </c:pt>
                <c:pt idx="2724">
                  <c:v>43101</c:v>
                </c:pt>
                <c:pt idx="2725">
                  <c:v>43102</c:v>
                </c:pt>
                <c:pt idx="2726">
                  <c:v>43103</c:v>
                </c:pt>
                <c:pt idx="2727">
                  <c:v>43104</c:v>
                </c:pt>
                <c:pt idx="2728">
                  <c:v>43105</c:v>
                </c:pt>
                <c:pt idx="2729">
                  <c:v>43106</c:v>
                </c:pt>
                <c:pt idx="2730">
                  <c:v>43107</c:v>
                </c:pt>
                <c:pt idx="2731">
                  <c:v>43108</c:v>
                </c:pt>
                <c:pt idx="2732">
                  <c:v>43109</c:v>
                </c:pt>
                <c:pt idx="2733">
                  <c:v>43110</c:v>
                </c:pt>
                <c:pt idx="2734">
                  <c:v>43111</c:v>
                </c:pt>
                <c:pt idx="2735">
                  <c:v>43112</c:v>
                </c:pt>
                <c:pt idx="2736">
                  <c:v>43113</c:v>
                </c:pt>
                <c:pt idx="2737">
                  <c:v>43114</c:v>
                </c:pt>
                <c:pt idx="2738">
                  <c:v>43115</c:v>
                </c:pt>
                <c:pt idx="2739">
                  <c:v>43116</c:v>
                </c:pt>
                <c:pt idx="2740">
                  <c:v>43117</c:v>
                </c:pt>
                <c:pt idx="2741">
                  <c:v>43118</c:v>
                </c:pt>
                <c:pt idx="2742">
                  <c:v>43119</c:v>
                </c:pt>
                <c:pt idx="2743">
                  <c:v>43120</c:v>
                </c:pt>
                <c:pt idx="2744">
                  <c:v>43121</c:v>
                </c:pt>
                <c:pt idx="2745">
                  <c:v>43122</c:v>
                </c:pt>
                <c:pt idx="2746">
                  <c:v>43123</c:v>
                </c:pt>
                <c:pt idx="2747">
                  <c:v>43124</c:v>
                </c:pt>
                <c:pt idx="2748">
                  <c:v>43125</c:v>
                </c:pt>
                <c:pt idx="2749">
                  <c:v>43126</c:v>
                </c:pt>
                <c:pt idx="2750">
                  <c:v>43127</c:v>
                </c:pt>
                <c:pt idx="2751">
                  <c:v>43128</c:v>
                </c:pt>
                <c:pt idx="2752">
                  <c:v>43129</c:v>
                </c:pt>
                <c:pt idx="2753">
                  <c:v>43130</c:v>
                </c:pt>
                <c:pt idx="2754">
                  <c:v>43131</c:v>
                </c:pt>
                <c:pt idx="2755">
                  <c:v>43132</c:v>
                </c:pt>
                <c:pt idx="2756">
                  <c:v>43133</c:v>
                </c:pt>
                <c:pt idx="2757">
                  <c:v>43134</c:v>
                </c:pt>
                <c:pt idx="2758">
                  <c:v>43135</c:v>
                </c:pt>
                <c:pt idx="2759">
                  <c:v>43136</c:v>
                </c:pt>
                <c:pt idx="2760">
                  <c:v>43137</c:v>
                </c:pt>
                <c:pt idx="2761">
                  <c:v>43138</c:v>
                </c:pt>
                <c:pt idx="2762">
                  <c:v>43139</c:v>
                </c:pt>
                <c:pt idx="2763">
                  <c:v>43140</c:v>
                </c:pt>
                <c:pt idx="2764">
                  <c:v>43141</c:v>
                </c:pt>
                <c:pt idx="2765">
                  <c:v>43142</c:v>
                </c:pt>
                <c:pt idx="2766">
                  <c:v>43143</c:v>
                </c:pt>
                <c:pt idx="2767">
                  <c:v>43144</c:v>
                </c:pt>
                <c:pt idx="2768">
                  <c:v>43145</c:v>
                </c:pt>
                <c:pt idx="2769">
                  <c:v>43146</c:v>
                </c:pt>
                <c:pt idx="2770">
                  <c:v>43147</c:v>
                </c:pt>
                <c:pt idx="2771">
                  <c:v>43148</c:v>
                </c:pt>
                <c:pt idx="2772">
                  <c:v>43149</c:v>
                </c:pt>
                <c:pt idx="2773">
                  <c:v>43150</c:v>
                </c:pt>
                <c:pt idx="2774">
                  <c:v>43151</c:v>
                </c:pt>
                <c:pt idx="2775">
                  <c:v>43152</c:v>
                </c:pt>
                <c:pt idx="2776">
                  <c:v>43153</c:v>
                </c:pt>
                <c:pt idx="2777">
                  <c:v>43154</c:v>
                </c:pt>
                <c:pt idx="2778">
                  <c:v>43155</c:v>
                </c:pt>
                <c:pt idx="2779">
                  <c:v>43156</c:v>
                </c:pt>
                <c:pt idx="2780">
                  <c:v>43157</c:v>
                </c:pt>
                <c:pt idx="2781">
                  <c:v>43158</c:v>
                </c:pt>
                <c:pt idx="2782">
                  <c:v>43159</c:v>
                </c:pt>
                <c:pt idx="2783">
                  <c:v>43160</c:v>
                </c:pt>
                <c:pt idx="2784">
                  <c:v>43161</c:v>
                </c:pt>
                <c:pt idx="2785">
                  <c:v>43162</c:v>
                </c:pt>
                <c:pt idx="2786">
                  <c:v>43163</c:v>
                </c:pt>
                <c:pt idx="2787">
                  <c:v>43164</c:v>
                </c:pt>
                <c:pt idx="2788">
                  <c:v>43165</c:v>
                </c:pt>
                <c:pt idx="2789">
                  <c:v>43166</c:v>
                </c:pt>
                <c:pt idx="2790">
                  <c:v>43167</c:v>
                </c:pt>
                <c:pt idx="2791">
                  <c:v>43168</c:v>
                </c:pt>
                <c:pt idx="2792">
                  <c:v>43169</c:v>
                </c:pt>
                <c:pt idx="2793">
                  <c:v>43170</c:v>
                </c:pt>
                <c:pt idx="2794">
                  <c:v>43171</c:v>
                </c:pt>
                <c:pt idx="2795">
                  <c:v>43172</c:v>
                </c:pt>
                <c:pt idx="2796">
                  <c:v>43173</c:v>
                </c:pt>
                <c:pt idx="2797">
                  <c:v>43174</c:v>
                </c:pt>
                <c:pt idx="2798">
                  <c:v>43175</c:v>
                </c:pt>
                <c:pt idx="2799">
                  <c:v>43176</c:v>
                </c:pt>
                <c:pt idx="2800">
                  <c:v>43177</c:v>
                </c:pt>
                <c:pt idx="2801">
                  <c:v>43178</c:v>
                </c:pt>
                <c:pt idx="2802">
                  <c:v>43179.011111111111</c:v>
                </c:pt>
              </c:numCache>
            </c:numRef>
          </c:cat>
          <c:val>
            <c:numRef>
              <c:f>'coindesk-bpi-USD-close_data (2)'!$B$2:$B$2804</c:f>
              <c:numCache>
                <c:formatCode>General</c:formatCode>
                <c:ptCount val="2803"/>
                <c:pt idx="0">
                  <c:v>0.09</c:v>
                </c:pt>
                <c:pt idx="1">
                  <c:v>0.08</c:v>
                </c:pt>
                <c:pt idx="2">
                  <c:v>7.0000000000000007E-2</c:v>
                </c:pt>
                <c:pt idx="3">
                  <c:v>0.08</c:v>
                </c:pt>
                <c:pt idx="4">
                  <c:v>0.05</c:v>
                </c:pt>
                <c:pt idx="5">
                  <c:v>0.06</c:v>
                </c:pt>
                <c:pt idx="6">
                  <c:v>0.05</c:v>
                </c:pt>
                <c:pt idx="7">
                  <c:v>0.05</c:v>
                </c:pt>
                <c:pt idx="8">
                  <c:v>0.06</c:v>
                </c:pt>
                <c:pt idx="9">
                  <c:v>0.06</c:v>
                </c:pt>
                <c:pt idx="10">
                  <c:v>0.06</c:v>
                </c:pt>
                <c:pt idx="11">
                  <c:v>7.0000000000000007E-2</c:v>
                </c:pt>
                <c:pt idx="12">
                  <c:v>0.06</c:v>
                </c:pt>
                <c:pt idx="13">
                  <c:v>7.0000000000000007E-2</c:v>
                </c:pt>
                <c:pt idx="14">
                  <c:v>0.06</c:v>
                </c:pt>
                <c:pt idx="15">
                  <c:v>0.06</c:v>
                </c:pt>
                <c:pt idx="16">
                  <c:v>0.06</c:v>
                </c:pt>
                <c:pt idx="17">
                  <c:v>0.06</c:v>
                </c:pt>
                <c:pt idx="18">
                  <c:v>0.06</c:v>
                </c:pt>
                <c:pt idx="19">
                  <c:v>0.06</c:v>
                </c:pt>
                <c:pt idx="20">
                  <c:v>0.06</c:v>
                </c:pt>
                <c:pt idx="21">
                  <c:v>0.06</c:v>
                </c:pt>
                <c:pt idx="22">
                  <c:v>7.0000000000000007E-2</c:v>
                </c:pt>
                <c:pt idx="23">
                  <c:v>7.0000000000000007E-2</c:v>
                </c:pt>
                <c:pt idx="24">
                  <c:v>7.0000000000000007E-2</c:v>
                </c:pt>
                <c:pt idx="25">
                  <c:v>7.0000000000000007E-2</c:v>
                </c:pt>
                <c:pt idx="26">
                  <c:v>0.06</c:v>
                </c:pt>
                <c:pt idx="27">
                  <c:v>7.0000000000000007E-2</c:v>
                </c:pt>
                <c:pt idx="28">
                  <c:v>7.0000000000000007E-2</c:v>
                </c:pt>
                <c:pt idx="29">
                  <c:v>7.0000000000000007E-2</c:v>
                </c:pt>
                <c:pt idx="30">
                  <c:v>7.0000000000000007E-2</c:v>
                </c:pt>
                <c:pt idx="31">
                  <c:v>7.0000000000000007E-2</c:v>
                </c:pt>
                <c:pt idx="32">
                  <c:v>7.0000000000000007E-2</c:v>
                </c:pt>
                <c:pt idx="33">
                  <c:v>7.0000000000000007E-2</c:v>
                </c:pt>
                <c:pt idx="34">
                  <c:v>7.0000000000000007E-2</c:v>
                </c:pt>
                <c:pt idx="35">
                  <c:v>7.0000000000000007E-2</c:v>
                </c:pt>
                <c:pt idx="36">
                  <c:v>0.06</c:v>
                </c:pt>
                <c:pt idx="37">
                  <c:v>0.06</c:v>
                </c:pt>
                <c:pt idx="38">
                  <c:v>0.06</c:v>
                </c:pt>
                <c:pt idx="39">
                  <c:v>0.06</c:v>
                </c:pt>
                <c:pt idx="40">
                  <c:v>0.06</c:v>
                </c:pt>
                <c:pt idx="41">
                  <c:v>0.06</c:v>
                </c:pt>
                <c:pt idx="42">
                  <c:v>0.06</c:v>
                </c:pt>
                <c:pt idx="43">
                  <c:v>0.06</c:v>
                </c:pt>
                <c:pt idx="44">
                  <c:v>0.06</c:v>
                </c:pt>
                <c:pt idx="45">
                  <c:v>0.06</c:v>
                </c:pt>
                <c:pt idx="46">
                  <c:v>0.06</c:v>
                </c:pt>
                <c:pt idx="47">
                  <c:v>0.06</c:v>
                </c:pt>
                <c:pt idx="48">
                  <c:v>0.06</c:v>
                </c:pt>
                <c:pt idx="49">
                  <c:v>0.06</c:v>
                </c:pt>
                <c:pt idx="50">
                  <c:v>0.06</c:v>
                </c:pt>
                <c:pt idx="51">
                  <c:v>0.06</c:v>
                </c:pt>
                <c:pt idx="52">
                  <c:v>0.06</c:v>
                </c:pt>
                <c:pt idx="53">
                  <c:v>0.06</c:v>
                </c:pt>
                <c:pt idx="54">
                  <c:v>0.06</c:v>
                </c:pt>
                <c:pt idx="55">
                  <c:v>0.06</c:v>
                </c:pt>
                <c:pt idx="56">
                  <c:v>0.06</c:v>
                </c:pt>
                <c:pt idx="57">
                  <c:v>0.06</c:v>
                </c:pt>
                <c:pt idx="58">
                  <c:v>0.06</c:v>
                </c:pt>
                <c:pt idx="59">
                  <c:v>0.06</c:v>
                </c:pt>
                <c:pt idx="60">
                  <c:v>0.06</c:v>
                </c:pt>
                <c:pt idx="61">
                  <c:v>0.06</c:v>
                </c:pt>
                <c:pt idx="62">
                  <c:v>0.06</c:v>
                </c:pt>
                <c:pt idx="63">
                  <c:v>0.06</c:v>
                </c:pt>
                <c:pt idx="64">
                  <c:v>0.06</c:v>
                </c:pt>
                <c:pt idx="65">
                  <c:v>0.06</c:v>
                </c:pt>
                <c:pt idx="66">
                  <c:v>0.06</c:v>
                </c:pt>
                <c:pt idx="67">
                  <c:v>0.06</c:v>
                </c:pt>
                <c:pt idx="68">
                  <c:v>0.06</c:v>
                </c:pt>
                <c:pt idx="69">
                  <c:v>0.06</c:v>
                </c:pt>
                <c:pt idx="70">
                  <c:v>0.06</c:v>
                </c:pt>
                <c:pt idx="71">
                  <c:v>0.06</c:v>
                </c:pt>
                <c:pt idx="72">
                  <c:v>0.06</c:v>
                </c:pt>
                <c:pt idx="73">
                  <c:v>0.06</c:v>
                </c:pt>
                <c:pt idx="74">
                  <c:v>0.06</c:v>
                </c:pt>
                <c:pt idx="75">
                  <c:v>0.06</c:v>
                </c:pt>
                <c:pt idx="76">
                  <c:v>0.06</c:v>
                </c:pt>
                <c:pt idx="77">
                  <c:v>0.06</c:v>
                </c:pt>
                <c:pt idx="78">
                  <c:v>0.06</c:v>
                </c:pt>
                <c:pt idx="79">
                  <c:v>0.06</c:v>
                </c:pt>
                <c:pt idx="80">
                  <c:v>0.06</c:v>
                </c:pt>
                <c:pt idx="81">
                  <c:v>7.0000000000000007E-2</c:v>
                </c:pt>
                <c:pt idx="82">
                  <c:v>0.09</c:v>
                </c:pt>
                <c:pt idx="83">
                  <c:v>0.09</c:v>
                </c:pt>
                <c:pt idx="84">
                  <c:v>0.1</c:v>
                </c:pt>
                <c:pt idx="85">
                  <c:v>0.09</c:v>
                </c:pt>
                <c:pt idx="86">
                  <c:v>0.09</c:v>
                </c:pt>
                <c:pt idx="87">
                  <c:v>0.1</c:v>
                </c:pt>
                <c:pt idx="88">
                  <c:v>0.1</c:v>
                </c:pt>
                <c:pt idx="89">
                  <c:v>0.1</c:v>
                </c:pt>
                <c:pt idx="90">
                  <c:v>0.1</c:v>
                </c:pt>
                <c:pt idx="91">
                  <c:v>0.1</c:v>
                </c:pt>
                <c:pt idx="92">
                  <c:v>0.1</c:v>
                </c:pt>
                <c:pt idx="93">
                  <c:v>0.1</c:v>
                </c:pt>
                <c:pt idx="94">
                  <c:v>0.1</c:v>
                </c:pt>
                <c:pt idx="95">
                  <c:v>0.11</c:v>
                </c:pt>
                <c:pt idx="96">
                  <c:v>0.1</c:v>
                </c:pt>
                <c:pt idx="97">
                  <c:v>0.11</c:v>
                </c:pt>
                <c:pt idx="98">
                  <c:v>0.11</c:v>
                </c:pt>
                <c:pt idx="99">
                  <c:v>0.13</c:v>
                </c:pt>
                <c:pt idx="100">
                  <c:v>0.15</c:v>
                </c:pt>
                <c:pt idx="101">
                  <c:v>0.19</c:v>
                </c:pt>
                <c:pt idx="102">
                  <c:v>0.17</c:v>
                </c:pt>
                <c:pt idx="103">
                  <c:v>0.19</c:v>
                </c:pt>
                <c:pt idx="104">
                  <c:v>0.2</c:v>
                </c:pt>
                <c:pt idx="105">
                  <c:v>0.19</c:v>
                </c:pt>
                <c:pt idx="106">
                  <c:v>0.2</c:v>
                </c:pt>
                <c:pt idx="107">
                  <c:v>0.19</c:v>
                </c:pt>
                <c:pt idx="108">
                  <c:v>0.19</c:v>
                </c:pt>
                <c:pt idx="109">
                  <c:v>0.23</c:v>
                </c:pt>
                <c:pt idx="110">
                  <c:v>0.26</c:v>
                </c:pt>
                <c:pt idx="111">
                  <c:v>0.39</c:v>
                </c:pt>
                <c:pt idx="112">
                  <c:v>0.34</c:v>
                </c:pt>
                <c:pt idx="113">
                  <c:v>0.24</c:v>
                </c:pt>
                <c:pt idx="114">
                  <c:v>0.21</c:v>
                </c:pt>
                <c:pt idx="115">
                  <c:v>0.24</c:v>
                </c:pt>
                <c:pt idx="116">
                  <c:v>0.22</c:v>
                </c:pt>
                <c:pt idx="117">
                  <c:v>0.27</c:v>
                </c:pt>
                <c:pt idx="118">
                  <c:v>0.28000000000000003</c:v>
                </c:pt>
                <c:pt idx="119">
                  <c:v>0.28000000000000003</c:v>
                </c:pt>
                <c:pt idx="120">
                  <c:v>0.27</c:v>
                </c:pt>
                <c:pt idx="121">
                  <c:v>0.22</c:v>
                </c:pt>
                <c:pt idx="122">
                  <c:v>0.23</c:v>
                </c:pt>
                <c:pt idx="123">
                  <c:v>0.27</c:v>
                </c:pt>
                <c:pt idx="124">
                  <c:v>0.28000000000000003</c:v>
                </c:pt>
                <c:pt idx="125">
                  <c:v>0.28000000000000003</c:v>
                </c:pt>
                <c:pt idx="126">
                  <c:v>0.28000000000000003</c:v>
                </c:pt>
                <c:pt idx="127">
                  <c:v>0.28999999999999998</c:v>
                </c:pt>
                <c:pt idx="128">
                  <c:v>0.28000000000000003</c:v>
                </c:pt>
                <c:pt idx="129">
                  <c:v>0.28000000000000003</c:v>
                </c:pt>
                <c:pt idx="130">
                  <c:v>0.28000000000000003</c:v>
                </c:pt>
                <c:pt idx="131">
                  <c:v>0.28000000000000003</c:v>
                </c:pt>
                <c:pt idx="132">
                  <c:v>0.28000000000000003</c:v>
                </c:pt>
                <c:pt idx="133">
                  <c:v>0.27</c:v>
                </c:pt>
                <c:pt idx="134">
                  <c:v>0.23</c:v>
                </c:pt>
                <c:pt idx="135">
                  <c:v>0.21</c:v>
                </c:pt>
                <c:pt idx="136">
                  <c:v>0.23</c:v>
                </c:pt>
                <c:pt idx="137">
                  <c:v>0.25</c:v>
                </c:pt>
                <c:pt idx="138">
                  <c:v>0.25</c:v>
                </c:pt>
                <c:pt idx="139">
                  <c:v>0.2</c:v>
                </c:pt>
                <c:pt idx="140">
                  <c:v>0.19</c:v>
                </c:pt>
                <c:pt idx="141">
                  <c:v>0.2</c:v>
                </c:pt>
                <c:pt idx="142">
                  <c:v>0.23</c:v>
                </c:pt>
                <c:pt idx="143">
                  <c:v>0.24</c:v>
                </c:pt>
                <c:pt idx="144">
                  <c:v>0.2</c:v>
                </c:pt>
                <c:pt idx="145">
                  <c:v>0.2</c:v>
                </c:pt>
                <c:pt idx="146">
                  <c:v>0.23</c:v>
                </c:pt>
                <c:pt idx="147">
                  <c:v>0.22</c:v>
                </c:pt>
                <c:pt idx="148">
                  <c:v>0.23</c:v>
                </c:pt>
                <c:pt idx="149">
                  <c:v>0.25</c:v>
                </c:pt>
                <c:pt idx="150">
                  <c:v>0.24</c:v>
                </c:pt>
                <c:pt idx="151">
                  <c:v>0.25</c:v>
                </c:pt>
                <c:pt idx="152">
                  <c:v>0.24</c:v>
                </c:pt>
                <c:pt idx="153">
                  <c:v>0.24</c:v>
                </c:pt>
                <c:pt idx="154">
                  <c:v>0.24</c:v>
                </c:pt>
                <c:pt idx="155">
                  <c:v>0.27</c:v>
                </c:pt>
                <c:pt idx="156">
                  <c:v>0.24</c:v>
                </c:pt>
                <c:pt idx="157">
                  <c:v>0.25</c:v>
                </c:pt>
                <c:pt idx="158">
                  <c:v>0.25</c:v>
                </c:pt>
                <c:pt idx="159">
                  <c:v>0.25</c:v>
                </c:pt>
                <c:pt idx="160">
                  <c:v>0.25</c:v>
                </c:pt>
                <c:pt idx="161">
                  <c:v>0.26</c:v>
                </c:pt>
                <c:pt idx="162">
                  <c:v>0.26</c:v>
                </c:pt>
                <c:pt idx="163">
                  <c:v>0.28000000000000003</c:v>
                </c:pt>
                <c:pt idx="164">
                  <c:v>0.3</c:v>
                </c:pt>
                <c:pt idx="165">
                  <c:v>0.3</c:v>
                </c:pt>
                <c:pt idx="166">
                  <c:v>0.3</c:v>
                </c:pt>
                <c:pt idx="167">
                  <c:v>0.3</c:v>
                </c:pt>
                <c:pt idx="168">
                  <c:v>0.3</c:v>
                </c:pt>
                <c:pt idx="169">
                  <c:v>0.28999999999999998</c:v>
                </c:pt>
                <c:pt idx="170">
                  <c:v>0.3</c:v>
                </c:pt>
                <c:pt idx="171">
                  <c:v>0.3</c:v>
                </c:pt>
                <c:pt idx="172">
                  <c:v>0.3</c:v>
                </c:pt>
                <c:pt idx="173">
                  <c:v>0.32</c:v>
                </c:pt>
                <c:pt idx="174">
                  <c:v>0.32</c:v>
                </c:pt>
                <c:pt idx="175">
                  <c:v>0.32</c:v>
                </c:pt>
                <c:pt idx="176">
                  <c:v>0.33</c:v>
                </c:pt>
                <c:pt idx="177">
                  <c:v>0.33</c:v>
                </c:pt>
                <c:pt idx="178">
                  <c:v>0.32</c:v>
                </c:pt>
                <c:pt idx="179">
                  <c:v>0.32</c:v>
                </c:pt>
                <c:pt idx="180">
                  <c:v>0.4</c:v>
                </c:pt>
                <c:pt idx="181">
                  <c:v>0.39</c:v>
                </c:pt>
                <c:pt idx="182">
                  <c:v>0.39</c:v>
                </c:pt>
                <c:pt idx="183">
                  <c:v>0.35</c:v>
                </c:pt>
                <c:pt idx="184">
                  <c:v>0.31</c:v>
                </c:pt>
                <c:pt idx="185">
                  <c:v>0.31</c:v>
                </c:pt>
                <c:pt idx="186">
                  <c:v>0.39</c:v>
                </c:pt>
                <c:pt idx="187">
                  <c:v>0.42</c:v>
                </c:pt>
                <c:pt idx="188">
                  <c:v>0.44</c:v>
                </c:pt>
                <c:pt idx="189">
                  <c:v>0.44</c:v>
                </c:pt>
                <c:pt idx="190">
                  <c:v>0.42</c:v>
                </c:pt>
                <c:pt idx="191">
                  <c:v>0.41</c:v>
                </c:pt>
                <c:pt idx="192">
                  <c:v>0.42</c:v>
                </c:pt>
                <c:pt idx="193">
                  <c:v>0.42</c:v>
                </c:pt>
                <c:pt idx="194">
                  <c:v>0.45</c:v>
                </c:pt>
                <c:pt idx="195">
                  <c:v>0.44</c:v>
                </c:pt>
                <c:pt idx="196">
                  <c:v>0.48</c:v>
                </c:pt>
                <c:pt idx="197">
                  <c:v>0.52</c:v>
                </c:pt>
                <c:pt idx="198">
                  <c:v>0.7</c:v>
                </c:pt>
                <c:pt idx="199">
                  <c:v>0.72</c:v>
                </c:pt>
                <c:pt idx="200">
                  <c:v>0.69</c:v>
                </c:pt>
                <c:pt idx="201">
                  <c:v>0.81</c:v>
                </c:pt>
                <c:pt idx="202">
                  <c:v>0.92</c:v>
                </c:pt>
                <c:pt idx="203">
                  <c:v>0.9</c:v>
                </c:pt>
                <c:pt idx="204">
                  <c:v>0.89</c:v>
                </c:pt>
                <c:pt idx="205">
                  <c:v>0.92</c:v>
                </c:pt>
                <c:pt idx="206">
                  <c:v>1.0900000000000001</c:v>
                </c:pt>
                <c:pt idx="207">
                  <c:v>0.98</c:v>
                </c:pt>
                <c:pt idx="208">
                  <c:v>1.07</c:v>
                </c:pt>
                <c:pt idx="209">
                  <c:v>1.08</c:v>
                </c:pt>
                <c:pt idx="210">
                  <c:v>1.05</c:v>
                </c:pt>
                <c:pt idx="211">
                  <c:v>1.07</c:v>
                </c:pt>
                <c:pt idx="212">
                  <c:v>1.05</c:v>
                </c:pt>
                <c:pt idx="213">
                  <c:v>1.04</c:v>
                </c:pt>
                <c:pt idx="214">
                  <c:v>1.04</c:v>
                </c:pt>
                <c:pt idx="215">
                  <c:v>0.9</c:v>
                </c:pt>
                <c:pt idx="216">
                  <c:v>0.95</c:v>
                </c:pt>
                <c:pt idx="217">
                  <c:v>0.85</c:v>
                </c:pt>
                <c:pt idx="218">
                  <c:v>0.83</c:v>
                </c:pt>
                <c:pt idx="219">
                  <c:v>0.87</c:v>
                </c:pt>
                <c:pt idx="220">
                  <c:v>0.9</c:v>
                </c:pt>
                <c:pt idx="221">
                  <c:v>1</c:v>
                </c:pt>
                <c:pt idx="222">
                  <c:v>0.91</c:v>
                </c:pt>
                <c:pt idx="223">
                  <c:v>0.96</c:v>
                </c:pt>
                <c:pt idx="224">
                  <c:v>0.89</c:v>
                </c:pt>
                <c:pt idx="225">
                  <c:v>0.86</c:v>
                </c:pt>
                <c:pt idx="226">
                  <c:v>0.92</c:v>
                </c:pt>
                <c:pt idx="227">
                  <c:v>0.94</c:v>
                </c:pt>
                <c:pt idx="228">
                  <c:v>0.94</c:v>
                </c:pt>
                <c:pt idx="229">
                  <c:v>0.9</c:v>
                </c:pt>
                <c:pt idx="230">
                  <c:v>0.91</c:v>
                </c:pt>
                <c:pt idx="231">
                  <c:v>0.9</c:v>
                </c:pt>
                <c:pt idx="232">
                  <c:v>0.88</c:v>
                </c:pt>
                <c:pt idx="233">
                  <c:v>0.87</c:v>
                </c:pt>
                <c:pt idx="234">
                  <c:v>0.86</c:v>
                </c:pt>
                <c:pt idx="235">
                  <c:v>0.93</c:v>
                </c:pt>
                <c:pt idx="236">
                  <c:v>0.88</c:v>
                </c:pt>
                <c:pt idx="237">
                  <c:v>0.92</c:v>
                </c:pt>
                <c:pt idx="238">
                  <c:v>0.89</c:v>
                </c:pt>
                <c:pt idx="239">
                  <c:v>0.89</c:v>
                </c:pt>
                <c:pt idx="240">
                  <c:v>0.87</c:v>
                </c:pt>
                <c:pt idx="241">
                  <c:v>0.86</c:v>
                </c:pt>
                <c:pt idx="242">
                  <c:v>0.83</c:v>
                </c:pt>
                <c:pt idx="243">
                  <c:v>0.82</c:v>
                </c:pt>
                <c:pt idx="244">
                  <c:v>0.76</c:v>
                </c:pt>
                <c:pt idx="245">
                  <c:v>0.74</c:v>
                </c:pt>
                <c:pt idx="246">
                  <c:v>0.76</c:v>
                </c:pt>
                <c:pt idx="247">
                  <c:v>0.81</c:v>
                </c:pt>
                <c:pt idx="248">
                  <c:v>0.85</c:v>
                </c:pt>
                <c:pt idx="249">
                  <c:v>0.87</c:v>
                </c:pt>
                <c:pt idx="250">
                  <c:v>0.88</c:v>
                </c:pt>
                <c:pt idx="251">
                  <c:v>0.86</c:v>
                </c:pt>
                <c:pt idx="252">
                  <c:v>0.82</c:v>
                </c:pt>
                <c:pt idx="253">
                  <c:v>0.8</c:v>
                </c:pt>
                <c:pt idx="254">
                  <c:v>0.79</c:v>
                </c:pt>
                <c:pt idx="255">
                  <c:v>0.79</c:v>
                </c:pt>
                <c:pt idx="256">
                  <c:v>0.78</c:v>
                </c:pt>
                <c:pt idx="257">
                  <c:v>0.77</c:v>
                </c:pt>
                <c:pt idx="258">
                  <c:v>0.78</c:v>
                </c:pt>
                <c:pt idx="259">
                  <c:v>0.78</c:v>
                </c:pt>
                <c:pt idx="260">
                  <c:v>0.68</c:v>
                </c:pt>
                <c:pt idx="261">
                  <c:v>0.71</c:v>
                </c:pt>
                <c:pt idx="262">
                  <c:v>0.74</c:v>
                </c:pt>
                <c:pt idx="263">
                  <c:v>0.75</c:v>
                </c:pt>
                <c:pt idx="264">
                  <c:v>0.75</c:v>
                </c:pt>
                <c:pt idx="265">
                  <c:v>0.73</c:v>
                </c:pt>
                <c:pt idx="266">
                  <c:v>0.74</c:v>
                </c:pt>
                <c:pt idx="267">
                  <c:v>0.77</c:v>
                </c:pt>
                <c:pt idx="268">
                  <c:v>0.86</c:v>
                </c:pt>
                <c:pt idx="269">
                  <c:v>0.92</c:v>
                </c:pt>
                <c:pt idx="270">
                  <c:v>1</c:v>
                </c:pt>
                <c:pt idx="271">
                  <c:v>0.99</c:v>
                </c:pt>
                <c:pt idx="272">
                  <c:v>1.05</c:v>
                </c:pt>
                <c:pt idx="273">
                  <c:v>1.1100000000000001</c:v>
                </c:pt>
                <c:pt idx="274">
                  <c:v>1.1599999999999999</c:v>
                </c:pt>
                <c:pt idx="275">
                  <c:v>1.2</c:v>
                </c:pt>
                <c:pt idx="276">
                  <c:v>1.1399999999999999</c:v>
                </c:pt>
                <c:pt idx="277">
                  <c:v>1.21</c:v>
                </c:pt>
                <c:pt idx="278">
                  <c:v>1.41</c:v>
                </c:pt>
                <c:pt idx="279">
                  <c:v>1.7</c:v>
                </c:pt>
                <c:pt idx="280">
                  <c:v>1.63</c:v>
                </c:pt>
                <c:pt idx="281">
                  <c:v>1.56</c:v>
                </c:pt>
                <c:pt idx="282">
                  <c:v>1.79</c:v>
                </c:pt>
                <c:pt idx="283">
                  <c:v>1.9</c:v>
                </c:pt>
                <c:pt idx="284">
                  <c:v>2.21</c:v>
                </c:pt>
                <c:pt idx="285">
                  <c:v>2.88</c:v>
                </c:pt>
                <c:pt idx="286">
                  <c:v>3.5</c:v>
                </c:pt>
                <c:pt idx="287">
                  <c:v>3.03</c:v>
                </c:pt>
                <c:pt idx="288">
                  <c:v>3.2</c:v>
                </c:pt>
                <c:pt idx="289">
                  <c:v>3.41</c:v>
                </c:pt>
                <c:pt idx="290">
                  <c:v>3.41</c:v>
                </c:pt>
                <c:pt idx="291">
                  <c:v>3.33</c:v>
                </c:pt>
                <c:pt idx="292">
                  <c:v>3.45</c:v>
                </c:pt>
                <c:pt idx="293">
                  <c:v>3.64</c:v>
                </c:pt>
                <c:pt idx="294">
                  <c:v>3.87</c:v>
                </c:pt>
                <c:pt idx="295">
                  <c:v>3.8</c:v>
                </c:pt>
                <c:pt idx="296">
                  <c:v>5.81</c:v>
                </c:pt>
                <c:pt idx="297">
                  <c:v>5.5</c:v>
                </c:pt>
                <c:pt idx="298">
                  <c:v>6.3</c:v>
                </c:pt>
                <c:pt idx="299">
                  <c:v>8.1999999999999993</c:v>
                </c:pt>
                <c:pt idx="300">
                  <c:v>7.2</c:v>
                </c:pt>
                <c:pt idx="301">
                  <c:v>6.99</c:v>
                </c:pt>
                <c:pt idx="302">
                  <c:v>8.0299999999999994</c:v>
                </c:pt>
                <c:pt idx="303">
                  <c:v>7.19</c:v>
                </c:pt>
                <c:pt idx="304">
                  <c:v>6.88</c:v>
                </c:pt>
                <c:pt idx="305">
                  <c:v>6.8</c:v>
                </c:pt>
                <c:pt idx="306">
                  <c:v>5.59</c:v>
                </c:pt>
                <c:pt idx="307">
                  <c:v>6.12</c:v>
                </c:pt>
                <c:pt idx="308">
                  <c:v>6.69</c:v>
                </c:pt>
                <c:pt idx="309">
                  <c:v>7.15</c:v>
                </c:pt>
                <c:pt idx="310">
                  <c:v>7.42</c:v>
                </c:pt>
                <c:pt idx="311">
                  <c:v>8.4</c:v>
                </c:pt>
                <c:pt idx="312">
                  <c:v>8.8000000000000007</c:v>
                </c:pt>
                <c:pt idx="313">
                  <c:v>8.5</c:v>
                </c:pt>
                <c:pt idx="314">
                  <c:v>8.3000000000000007</c:v>
                </c:pt>
                <c:pt idx="315">
                  <c:v>8.43</c:v>
                </c:pt>
                <c:pt idx="316">
                  <c:v>8.8000000000000007</c:v>
                </c:pt>
                <c:pt idx="317">
                  <c:v>8.74</c:v>
                </c:pt>
                <c:pt idx="318">
                  <c:v>9.57</c:v>
                </c:pt>
                <c:pt idx="319">
                  <c:v>10.6</c:v>
                </c:pt>
                <c:pt idx="320">
                  <c:v>14.29</c:v>
                </c:pt>
                <c:pt idx="321">
                  <c:v>18.89</c:v>
                </c:pt>
                <c:pt idx="322">
                  <c:v>16.7</c:v>
                </c:pt>
                <c:pt idx="323">
                  <c:v>18.55</c:v>
                </c:pt>
                <c:pt idx="324">
                  <c:v>23.92</c:v>
                </c:pt>
                <c:pt idx="325">
                  <c:v>29.6</c:v>
                </c:pt>
                <c:pt idx="326">
                  <c:v>28.92</c:v>
                </c:pt>
                <c:pt idx="327">
                  <c:v>23.95</c:v>
                </c:pt>
                <c:pt idx="328">
                  <c:v>14.65</c:v>
                </c:pt>
                <c:pt idx="329">
                  <c:v>18.55</c:v>
                </c:pt>
                <c:pt idx="330">
                  <c:v>19.84</c:v>
                </c:pt>
                <c:pt idx="331">
                  <c:v>19.28</c:v>
                </c:pt>
                <c:pt idx="332">
                  <c:v>19.489999999999998</c:v>
                </c:pt>
                <c:pt idx="333">
                  <c:v>17</c:v>
                </c:pt>
                <c:pt idx="334">
                  <c:v>15.68</c:v>
                </c:pt>
                <c:pt idx="335">
                  <c:v>16.89</c:v>
                </c:pt>
                <c:pt idx="336">
                  <c:v>17.510000000000002</c:v>
                </c:pt>
                <c:pt idx="337">
                  <c:v>17.510000000000002</c:v>
                </c:pt>
                <c:pt idx="338">
                  <c:v>17.510000000000002</c:v>
                </c:pt>
                <c:pt idx="339">
                  <c:v>17.510000000000002</c:v>
                </c:pt>
                <c:pt idx="340">
                  <c:v>17.510000000000002</c:v>
                </c:pt>
                <c:pt idx="341">
                  <c:v>17.510000000000002</c:v>
                </c:pt>
                <c:pt idx="342">
                  <c:v>17.510000000000002</c:v>
                </c:pt>
                <c:pt idx="343">
                  <c:v>16.45</c:v>
                </c:pt>
                <c:pt idx="344">
                  <c:v>16.75</c:v>
                </c:pt>
                <c:pt idx="345">
                  <c:v>16.95</c:v>
                </c:pt>
                <c:pt idx="346">
                  <c:v>16.84</c:v>
                </c:pt>
                <c:pt idx="347">
                  <c:v>16.100000000000001</c:v>
                </c:pt>
                <c:pt idx="348">
                  <c:v>15.4</c:v>
                </c:pt>
                <c:pt idx="349">
                  <c:v>15.4</c:v>
                </c:pt>
                <c:pt idx="350">
                  <c:v>15.44</c:v>
                </c:pt>
                <c:pt idx="351">
                  <c:v>13.86</c:v>
                </c:pt>
                <c:pt idx="352">
                  <c:v>12.91</c:v>
                </c:pt>
                <c:pt idx="353">
                  <c:v>14.78</c:v>
                </c:pt>
                <c:pt idx="354">
                  <c:v>14.78</c:v>
                </c:pt>
                <c:pt idx="355">
                  <c:v>14.31</c:v>
                </c:pt>
                <c:pt idx="356">
                  <c:v>14.38</c:v>
                </c:pt>
                <c:pt idx="357">
                  <c:v>14.9</c:v>
                </c:pt>
                <c:pt idx="358">
                  <c:v>14.21</c:v>
                </c:pt>
                <c:pt idx="359">
                  <c:v>14.01</c:v>
                </c:pt>
                <c:pt idx="360">
                  <c:v>13.95</c:v>
                </c:pt>
                <c:pt idx="361">
                  <c:v>13.99</c:v>
                </c:pt>
                <c:pt idx="362">
                  <c:v>13.81</c:v>
                </c:pt>
                <c:pt idx="363">
                  <c:v>13.72</c:v>
                </c:pt>
                <c:pt idx="364">
                  <c:v>13.16</c:v>
                </c:pt>
                <c:pt idx="365">
                  <c:v>13.48</c:v>
                </c:pt>
                <c:pt idx="366">
                  <c:v>13.85</c:v>
                </c:pt>
                <c:pt idx="367">
                  <c:v>13.69</c:v>
                </c:pt>
                <c:pt idx="368">
                  <c:v>13.61</c:v>
                </c:pt>
                <c:pt idx="369">
                  <c:v>13.7</c:v>
                </c:pt>
                <c:pt idx="370">
                  <c:v>13.68</c:v>
                </c:pt>
                <c:pt idx="371">
                  <c:v>13.98</c:v>
                </c:pt>
                <c:pt idx="372">
                  <c:v>14.05</c:v>
                </c:pt>
                <c:pt idx="373">
                  <c:v>13.88</c:v>
                </c:pt>
                <c:pt idx="374">
                  <c:v>13.94</c:v>
                </c:pt>
                <c:pt idx="375">
                  <c:v>13.49</c:v>
                </c:pt>
                <c:pt idx="376">
                  <c:v>13.5</c:v>
                </c:pt>
                <c:pt idx="377">
                  <c:v>13.53</c:v>
                </c:pt>
                <c:pt idx="378">
                  <c:v>13.35</c:v>
                </c:pt>
                <c:pt idx="379">
                  <c:v>13.09</c:v>
                </c:pt>
                <c:pt idx="380">
                  <c:v>12.05</c:v>
                </c:pt>
                <c:pt idx="381">
                  <c:v>9.26</c:v>
                </c:pt>
                <c:pt idx="382">
                  <c:v>10.75</c:v>
                </c:pt>
                <c:pt idx="383">
                  <c:v>9.8000000000000007</c:v>
                </c:pt>
                <c:pt idx="384">
                  <c:v>6.55</c:v>
                </c:pt>
                <c:pt idx="385">
                  <c:v>7.9</c:v>
                </c:pt>
                <c:pt idx="386">
                  <c:v>7.8</c:v>
                </c:pt>
                <c:pt idx="387">
                  <c:v>9.99</c:v>
                </c:pt>
                <c:pt idx="388">
                  <c:v>9.98</c:v>
                </c:pt>
                <c:pt idx="389">
                  <c:v>9.4600000000000009</c:v>
                </c:pt>
                <c:pt idx="390">
                  <c:v>9.4600000000000009</c:v>
                </c:pt>
                <c:pt idx="391">
                  <c:v>10.130000000000001</c:v>
                </c:pt>
                <c:pt idx="392">
                  <c:v>10.8</c:v>
                </c:pt>
                <c:pt idx="393">
                  <c:v>11.15</c:v>
                </c:pt>
                <c:pt idx="394">
                  <c:v>10.96</c:v>
                </c:pt>
                <c:pt idx="395">
                  <c:v>10.95</c:v>
                </c:pt>
                <c:pt idx="396">
                  <c:v>10.83</c:v>
                </c:pt>
                <c:pt idx="397">
                  <c:v>11.65</c:v>
                </c:pt>
                <c:pt idx="398">
                  <c:v>11.45</c:v>
                </c:pt>
                <c:pt idx="399">
                  <c:v>11.31</c:v>
                </c:pt>
                <c:pt idx="400">
                  <c:v>10.89</c:v>
                </c:pt>
                <c:pt idx="401">
                  <c:v>10.94</c:v>
                </c:pt>
                <c:pt idx="402">
                  <c:v>10.85</c:v>
                </c:pt>
                <c:pt idx="403">
                  <c:v>9.66</c:v>
                </c:pt>
                <c:pt idx="404">
                  <c:v>8.18</c:v>
                </c:pt>
                <c:pt idx="405">
                  <c:v>8.59</c:v>
                </c:pt>
                <c:pt idx="406">
                  <c:v>9.07</c:v>
                </c:pt>
                <c:pt idx="407">
                  <c:v>8.9700000000000006</c:v>
                </c:pt>
                <c:pt idx="408">
                  <c:v>8.7899999999999991</c:v>
                </c:pt>
                <c:pt idx="409">
                  <c:v>8.1999999999999993</c:v>
                </c:pt>
                <c:pt idx="410">
                  <c:v>8.2100000000000009</c:v>
                </c:pt>
                <c:pt idx="411">
                  <c:v>8.64</c:v>
                </c:pt>
                <c:pt idx="412">
                  <c:v>8.48</c:v>
                </c:pt>
                <c:pt idx="413">
                  <c:v>8.18</c:v>
                </c:pt>
                <c:pt idx="414">
                  <c:v>7.61</c:v>
                </c:pt>
                <c:pt idx="415">
                  <c:v>6.86</c:v>
                </c:pt>
                <c:pt idx="416">
                  <c:v>7.19</c:v>
                </c:pt>
                <c:pt idx="417">
                  <c:v>6.53</c:v>
                </c:pt>
                <c:pt idx="418">
                  <c:v>5.03</c:v>
                </c:pt>
                <c:pt idx="419">
                  <c:v>4.7699999999999996</c:v>
                </c:pt>
                <c:pt idx="420">
                  <c:v>5.86</c:v>
                </c:pt>
                <c:pt idx="421">
                  <c:v>6.08</c:v>
                </c:pt>
                <c:pt idx="422">
                  <c:v>5.8</c:v>
                </c:pt>
                <c:pt idx="423">
                  <c:v>5.62</c:v>
                </c:pt>
                <c:pt idx="424">
                  <c:v>4.84</c:v>
                </c:pt>
                <c:pt idx="425">
                  <c:v>4.82</c:v>
                </c:pt>
                <c:pt idx="426">
                  <c:v>4.7699999999999996</c:v>
                </c:pt>
                <c:pt idx="427">
                  <c:v>5.2</c:v>
                </c:pt>
                <c:pt idx="428">
                  <c:v>5.46</c:v>
                </c:pt>
                <c:pt idx="429">
                  <c:v>6.11</c:v>
                </c:pt>
                <c:pt idx="430">
                  <c:v>5.61</c:v>
                </c:pt>
                <c:pt idx="431">
                  <c:v>5.43</c:v>
                </c:pt>
                <c:pt idx="432">
                  <c:v>5.55</c:v>
                </c:pt>
                <c:pt idx="433">
                  <c:v>5.47</c:v>
                </c:pt>
                <c:pt idx="434">
                  <c:v>5.33</c:v>
                </c:pt>
                <c:pt idx="435">
                  <c:v>4.87</c:v>
                </c:pt>
                <c:pt idx="436">
                  <c:v>4.92</c:v>
                </c:pt>
                <c:pt idx="437">
                  <c:v>4.7699999999999996</c:v>
                </c:pt>
                <c:pt idx="438">
                  <c:v>4.78</c:v>
                </c:pt>
                <c:pt idx="439">
                  <c:v>5.14</c:v>
                </c:pt>
                <c:pt idx="440">
                  <c:v>5.03</c:v>
                </c:pt>
                <c:pt idx="441">
                  <c:v>5.03</c:v>
                </c:pt>
                <c:pt idx="442">
                  <c:v>5.0199999999999996</c:v>
                </c:pt>
                <c:pt idx="443">
                  <c:v>4.96</c:v>
                </c:pt>
                <c:pt idx="444">
                  <c:v>4.87</c:v>
                </c:pt>
                <c:pt idx="445">
                  <c:v>4.7300000000000004</c:v>
                </c:pt>
                <c:pt idx="446">
                  <c:v>4.2699999999999996</c:v>
                </c:pt>
                <c:pt idx="447">
                  <c:v>4.01</c:v>
                </c:pt>
                <c:pt idx="448">
                  <c:v>4.0999999999999996</c:v>
                </c:pt>
                <c:pt idx="449">
                  <c:v>4.0999999999999996</c:v>
                </c:pt>
                <c:pt idx="450">
                  <c:v>3.93</c:v>
                </c:pt>
                <c:pt idx="451">
                  <c:v>4.1500000000000004</c:v>
                </c:pt>
                <c:pt idx="452">
                  <c:v>4.05</c:v>
                </c:pt>
                <c:pt idx="453">
                  <c:v>3.99</c:v>
                </c:pt>
                <c:pt idx="454">
                  <c:v>3.84</c:v>
                </c:pt>
                <c:pt idx="455">
                  <c:v>3.56</c:v>
                </c:pt>
                <c:pt idx="456">
                  <c:v>2.56</c:v>
                </c:pt>
                <c:pt idx="457">
                  <c:v>2.42</c:v>
                </c:pt>
                <c:pt idx="458">
                  <c:v>2.27</c:v>
                </c:pt>
                <c:pt idx="459">
                  <c:v>2.35</c:v>
                </c:pt>
                <c:pt idx="460">
                  <c:v>2.57</c:v>
                </c:pt>
                <c:pt idx="461">
                  <c:v>3.16</c:v>
                </c:pt>
                <c:pt idx="462">
                  <c:v>3.17</c:v>
                </c:pt>
                <c:pt idx="463">
                  <c:v>2.54</c:v>
                </c:pt>
                <c:pt idx="464">
                  <c:v>2.77</c:v>
                </c:pt>
                <c:pt idx="465">
                  <c:v>2.77</c:v>
                </c:pt>
                <c:pt idx="466">
                  <c:v>3.04</c:v>
                </c:pt>
                <c:pt idx="467">
                  <c:v>3.19</c:v>
                </c:pt>
                <c:pt idx="468">
                  <c:v>3.58</c:v>
                </c:pt>
                <c:pt idx="469">
                  <c:v>3.27</c:v>
                </c:pt>
                <c:pt idx="470">
                  <c:v>3.25</c:v>
                </c:pt>
                <c:pt idx="471">
                  <c:v>3.15</c:v>
                </c:pt>
                <c:pt idx="472">
                  <c:v>3.25</c:v>
                </c:pt>
                <c:pt idx="473">
                  <c:v>3.15</c:v>
                </c:pt>
                <c:pt idx="474">
                  <c:v>3.11</c:v>
                </c:pt>
                <c:pt idx="475">
                  <c:v>2.97</c:v>
                </c:pt>
                <c:pt idx="476">
                  <c:v>2.96</c:v>
                </c:pt>
                <c:pt idx="477">
                  <c:v>3.01</c:v>
                </c:pt>
                <c:pt idx="478">
                  <c:v>3.03</c:v>
                </c:pt>
                <c:pt idx="479">
                  <c:v>2.95</c:v>
                </c:pt>
                <c:pt idx="480">
                  <c:v>2.84</c:v>
                </c:pt>
                <c:pt idx="481">
                  <c:v>3.08</c:v>
                </c:pt>
                <c:pt idx="482">
                  <c:v>3.03</c:v>
                </c:pt>
                <c:pt idx="483">
                  <c:v>3</c:v>
                </c:pt>
                <c:pt idx="484">
                  <c:v>2.2200000000000002</c:v>
                </c:pt>
                <c:pt idx="485">
                  <c:v>2.33</c:v>
                </c:pt>
                <c:pt idx="486">
                  <c:v>2.56</c:v>
                </c:pt>
                <c:pt idx="487">
                  <c:v>2.25</c:v>
                </c:pt>
                <c:pt idx="488">
                  <c:v>2.0499999999999998</c:v>
                </c:pt>
                <c:pt idx="489">
                  <c:v>2.2000000000000002</c:v>
                </c:pt>
                <c:pt idx="490">
                  <c:v>2.2000000000000002</c:v>
                </c:pt>
                <c:pt idx="491">
                  <c:v>2.29</c:v>
                </c:pt>
                <c:pt idx="492">
                  <c:v>2.33</c:v>
                </c:pt>
                <c:pt idx="493">
                  <c:v>2.33</c:v>
                </c:pt>
                <c:pt idx="494">
                  <c:v>2.4300000000000002</c:v>
                </c:pt>
                <c:pt idx="495">
                  <c:v>2.5099999999999998</c:v>
                </c:pt>
                <c:pt idx="496">
                  <c:v>2.4700000000000002</c:v>
                </c:pt>
                <c:pt idx="497">
                  <c:v>2.48</c:v>
                </c:pt>
                <c:pt idx="498">
                  <c:v>2.5499999999999998</c:v>
                </c:pt>
                <c:pt idx="499">
                  <c:v>2.75</c:v>
                </c:pt>
                <c:pt idx="500">
                  <c:v>2.97</c:v>
                </c:pt>
                <c:pt idx="501">
                  <c:v>3.06</c:v>
                </c:pt>
                <c:pt idx="502">
                  <c:v>3.12</c:v>
                </c:pt>
                <c:pt idx="503">
                  <c:v>2.79</c:v>
                </c:pt>
                <c:pt idx="504">
                  <c:v>2.83</c:v>
                </c:pt>
                <c:pt idx="505">
                  <c:v>2.88</c:v>
                </c:pt>
                <c:pt idx="506">
                  <c:v>3.03</c:v>
                </c:pt>
                <c:pt idx="507">
                  <c:v>2.99</c:v>
                </c:pt>
                <c:pt idx="508">
                  <c:v>2.98</c:v>
                </c:pt>
                <c:pt idx="509">
                  <c:v>2.97</c:v>
                </c:pt>
                <c:pt idx="510">
                  <c:v>3.05</c:v>
                </c:pt>
                <c:pt idx="511">
                  <c:v>3.25</c:v>
                </c:pt>
                <c:pt idx="512">
                  <c:v>3.13</c:v>
                </c:pt>
                <c:pt idx="513">
                  <c:v>3.25</c:v>
                </c:pt>
                <c:pt idx="514">
                  <c:v>3.15</c:v>
                </c:pt>
                <c:pt idx="515">
                  <c:v>3.2</c:v>
                </c:pt>
                <c:pt idx="516">
                  <c:v>3.2</c:v>
                </c:pt>
                <c:pt idx="517">
                  <c:v>3.2</c:v>
                </c:pt>
                <c:pt idx="518">
                  <c:v>3.19</c:v>
                </c:pt>
                <c:pt idx="519">
                  <c:v>3.52</c:v>
                </c:pt>
                <c:pt idx="520">
                  <c:v>3.95</c:v>
                </c:pt>
                <c:pt idx="521">
                  <c:v>3.89</c:v>
                </c:pt>
                <c:pt idx="522">
                  <c:v>3.89</c:v>
                </c:pt>
                <c:pt idx="523">
                  <c:v>3.95</c:v>
                </c:pt>
                <c:pt idx="524">
                  <c:v>3.94</c:v>
                </c:pt>
                <c:pt idx="525">
                  <c:v>4.22</c:v>
                </c:pt>
                <c:pt idx="526">
                  <c:v>4.0199999999999996</c:v>
                </c:pt>
                <c:pt idx="527">
                  <c:v>4.07</c:v>
                </c:pt>
                <c:pt idx="528">
                  <c:v>4.1900000000000004</c:v>
                </c:pt>
                <c:pt idx="529">
                  <c:v>4.17</c:v>
                </c:pt>
                <c:pt idx="530">
                  <c:v>4.25</c:v>
                </c:pt>
                <c:pt idx="531">
                  <c:v>4.72</c:v>
                </c:pt>
                <c:pt idx="532">
                  <c:v>5.27</c:v>
                </c:pt>
                <c:pt idx="533">
                  <c:v>5.22</c:v>
                </c:pt>
                <c:pt idx="534">
                  <c:v>4.88</c:v>
                </c:pt>
                <c:pt idx="535">
                  <c:v>5.57</c:v>
                </c:pt>
                <c:pt idx="536">
                  <c:v>6.95</c:v>
                </c:pt>
                <c:pt idx="537">
                  <c:v>6.7</c:v>
                </c:pt>
                <c:pt idx="538">
                  <c:v>6.81</c:v>
                </c:pt>
                <c:pt idx="539">
                  <c:v>7.11</c:v>
                </c:pt>
                <c:pt idx="540">
                  <c:v>6.33</c:v>
                </c:pt>
                <c:pt idx="541">
                  <c:v>6.36</c:v>
                </c:pt>
                <c:pt idx="542">
                  <c:v>6.9</c:v>
                </c:pt>
                <c:pt idx="543">
                  <c:v>6.8</c:v>
                </c:pt>
                <c:pt idx="544">
                  <c:v>6.41</c:v>
                </c:pt>
                <c:pt idx="545">
                  <c:v>6.75</c:v>
                </c:pt>
                <c:pt idx="546">
                  <c:v>7</c:v>
                </c:pt>
                <c:pt idx="547">
                  <c:v>6.68</c:v>
                </c:pt>
                <c:pt idx="548">
                  <c:v>5.6</c:v>
                </c:pt>
                <c:pt idx="549">
                  <c:v>5.92</c:v>
                </c:pt>
                <c:pt idx="550">
                  <c:v>6.36</c:v>
                </c:pt>
                <c:pt idx="551">
                  <c:v>6.49</c:v>
                </c:pt>
                <c:pt idx="552">
                  <c:v>6.18</c:v>
                </c:pt>
                <c:pt idx="553">
                  <c:v>6.31</c:v>
                </c:pt>
                <c:pt idx="554">
                  <c:v>6.36</c:v>
                </c:pt>
                <c:pt idx="555">
                  <c:v>6.29</c:v>
                </c:pt>
                <c:pt idx="556">
                  <c:v>5.75</c:v>
                </c:pt>
                <c:pt idx="557">
                  <c:v>5.34</c:v>
                </c:pt>
                <c:pt idx="558">
                  <c:v>5.29</c:v>
                </c:pt>
                <c:pt idx="559">
                  <c:v>5.63</c:v>
                </c:pt>
                <c:pt idx="560">
                  <c:v>5.38</c:v>
                </c:pt>
                <c:pt idx="561">
                  <c:v>5.49</c:v>
                </c:pt>
                <c:pt idx="562">
                  <c:v>5.48</c:v>
                </c:pt>
                <c:pt idx="563">
                  <c:v>6.08</c:v>
                </c:pt>
                <c:pt idx="564">
                  <c:v>6.1</c:v>
                </c:pt>
                <c:pt idx="565">
                  <c:v>5.96</c:v>
                </c:pt>
                <c:pt idx="566">
                  <c:v>5.87</c:v>
                </c:pt>
                <c:pt idx="567">
                  <c:v>5.69</c:v>
                </c:pt>
                <c:pt idx="568">
                  <c:v>5.45</c:v>
                </c:pt>
                <c:pt idx="569">
                  <c:v>5.69</c:v>
                </c:pt>
                <c:pt idx="570">
                  <c:v>5.6</c:v>
                </c:pt>
                <c:pt idx="571">
                  <c:v>5.83</c:v>
                </c:pt>
                <c:pt idx="572">
                  <c:v>5.91</c:v>
                </c:pt>
                <c:pt idx="573">
                  <c:v>5.6</c:v>
                </c:pt>
                <c:pt idx="574">
                  <c:v>5.51</c:v>
                </c:pt>
                <c:pt idx="575">
                  <c:v>5.26</c:v>
                </c:pt>
                <c:pt idx="576">
                  <c:v>4.46</c:v>
                </c:pt>
                <c:pt idx="577">
                  <c:v>4.33</c:v>
                </c:pt>
                <c:pt idx="578">
                  <c:v>4.2699999999999996</c:v>
                </c:pt>
                <c:pt idx="579">
                  <c:v>4.41</c:v>
                </c:pt>
                <c:pt idx="580">
                  <c:v>4.22</c:v>
                </c:pt>
                <c:pt idx="581">
                  <c:v>4.3899999999999997</c:v>
                </c:pt>
                <c:pt idx="582">
                  <c:v>4.3600000000000003</c:v>
                </c:pt>
                <c:pt idx="583">
                  <c:v>4.2699999999999996</c:v>
                </c:pt>
                <c:pt idx="584">
                  <c:v>4.42</c:v>
                </c:pt>
                <c:pt idx="585">
                  <c:v>5.01</c:v>
                </c:pt>
                <c:pt idx="586">
                  <c:v>5.03</c:v>
                </c:pt>
                <c:pt idx="587">
                  <c:v>4.7699999999999996</c:v>
                </c:pt>
                <c:pt idx="588">
                  <c:v>4.92</c:v>
                </c:pt>
                <c:pt idx="589">
                  <c:v>4.96</c:v>
                </c:pt>
                <c:pt idx="590">
                  <c:v>4.87</c:v>
                </c:pt>
                <c:pt idx="591">
                  <c:v>4.8600000000000003</c:v>
                </c:pt>
                <c:pt idx="592">
                  <c:v>4.92</c:v>
                </c:pt>
                <c:pt idx="593">
                  <c:v>4.7</c:v>
                </c:pt>
                <c:pt idx="594">
                  <c:v>4.6100000000000003</c:v>
                </c:pt>
                <c:pt idx="595">
                  <c:v>4.82</c:v>
                </c:pt>
                <c:pt idx="596">
                  <c:v>4.9800000000000004</c:v>
                </c:pt>
                <c:pt idx="597">
                  <c:v>4.99</c:v>
                </c:pt>
                <c:pt idx="598">
                  <c:v>4.9400000000000004</c:v>
                </c:pt>
                <c:pt idx="599">
                  <c:v>4.93</c:v>
                </c:pt>
                <c:pt idx="600">
                  <c:v>4.8600000000000003</c:v>
                </c:pt>
                <c:pt idx="601">
                  <c:v>4.83</c:v>
                </c:pt>
                <c:pt idx="602">
                  <c:v>4.91</c:v>
                </c:pt>
                <c:pt idx="603">
                  <c:v>4.8899999999999997</c:v>
                </c:pt>
                <c:pt idx="604">
                  <c:v>5.27</c:v>
                </c:pt>
                <c:pt idx="605">
                  <c:v>5.38</c:v>
                </c:pt>
                <c:pt idx="606">
                  <c:v>5.33</c:v>
                </c:pt>
                <c:pt idx="607">
                  <c:v>5.34</c:v>
                </c:pt>
                <c:pt idx="608">
                  <c:v>5.22</c:v>
                </c:pt>
                <c:pt idx="609">
                  <c:v>5.28</c:v>
                </c:pt>
                <c:pt idx="610">
                  <c:v>4.6900000000000004</c:v>
                </c:pt>
                <c:pt idx="611">
                  <c:v>4.84</c:v>
                </c:pt>
                <c:pt idx="612">
                  <c:v>4.8099999999999996</c:v>
                </c:pt>
                <c:pt idx="613">
                  <c:v>4.7</c:v>
                </c:pt>
                <c:pt idx="614">
                  <c:v>4.6900000000000004</c:v>
                </c:pt>
                <c:pt idx="615">
                  <c:v>4.68</c:v>
                </c:pt>
                <c:pt idx="616">
                  <c:v>4.55</c:v>
                </c:pt>
                <c:pt idx="617">
                  <c:v>4.62</c:v>
                </c:pt>
                <c:pt idx="618">
                  <c:v>4.8099999999999996</c:v>
                </c:pt>
                <c:pt idx="619">
                  <c:v>4.79</c:v>
                </c:pt>
                <c:pt idx="620">
                  <c:v>4.8099999999999996</c:v>
                </c:pt>
                <c:pt idx="621">
                  <c:v>4.8600000000000003</c:v>
                </c:pt>
                <c:pt idx="622">
                  <c:v>4.91</c:v>
                </c:pt>
                <c:pt idx="623">
                  <c:v>4.83</c:v>
                </c:pt>
                <c:pt idx="624">
                  <c:v>4.97</c:v>
                </c:pt>
                <c:pt idx="625">
                  <c:v>4.95</c:v>
                </c:pt>
                <c:pt idx="626">
                  <c:v>4.91</c:v>
                </c:pt>
                <c:pt idx="627">
                  <c:v>4.92</c:v>
                </c:pt>
                <c:pt idx="628">
                  <c:v>4.95</c:v>
                </c:pt>
                <c:pt idx="629">
                  <c:v>4.6900000000000004</c:v>
                </c:pt>
                <c:pt idx="630">
                  <c:v>4.79</c:v>
                </c:pt>
                <c:pt idx="631">
                  <c:v>4.87</c:v>
                </c:pt>
                <c:pt idx="632">
                  <c:v>4.84</c:v>
                </c:pt>
                <c:pt idx="633">
                  <c:v>4.93</c:v>
                </c:pt>
                <c:pt idx="634">
                  <c:v>4.92</c:v>
                </c:pt>
                <c:pt idx="635">
                  <c:v>4.9400000000000004</c:v>
                </c:pt>
                <c:pt idx="636">
                  <c:v>4.96</c:v>
                </c:pt>
                <c:pt idx="637">
                  <c:v>4.97</c:v>
                </c:pt>
                <c:pt idx="638">
                  <c:v>4.93</c:v>
                </c:pt>
                <c:pt idx="639">
                  <c:v>4.9800000000000004</c:v>
                </c:pt>
                <c:pt idx="640">
                  <c:v>5.12</c:v>
                </c:pt>
                <c:pt idx="641">
                  <c:v>5.14</c:v>
                </c:pt>
                <c:pt idx="642">
                  <c:v>5.35</c:v>
                </c:pt>
                <c:pt idx="643">
                  <c:v>5.26</c:v>
                </c:pt>
                <c:pt idx="644">
                  <c:v>5.2</c:v>
                </c:pt>
                <c:pt idx="645">
                  <c:v>4.96</c:v>
                </c:pt>
                <c:pt idx="646">
                  <c:v>5.0999999999999996</c:v>
                </c:pt>
                <c:pt idx="647">
                  <c:v>5.13</c:v>
                </c:pt>
                <c:pt idx="648">
                  <c:v>5.0999999999999996</c:v>
                </c:pt>
                <c:pt idx="649">
                  <c:v>5.1100000000000003</c:v>
                </c:pt>
                <c:pt idx="650">
                  <c:v>4.9800000000000004</c:v>
                </c:pt>
                <c:pt idx="651">
                  <c:v>4.9000000000000004</c:v>
                </c:pt>
                <c:pt idx="652">
                  <c:v>4.95</c:v>
                </c:pt>
                <c:pt idx="653">
                  <c:v>5</c:v>
                </c:pt>
                <c:pt idx="654">
                  <c:v>5.07</c:v>
                </c:pt>
                <c:pt idx="655">
                  <c:v>5.13</c:v>
                </c:pt>
                <c:pt idx="656">
                  <c:v>5.07</c:v>
                </c:pt>
                <c:pt idx="657">
                  <c:v>5.08</c:v>
                </c:pt>
                <c:pt idx="658">
                  <c:v>5.05</c:v>
                </c:pt>
                <c:pt idx="659">
                  <c:v>5.0599999999999996</c:v>
                </c:pt>
                <c:pt idx="660">
                  <c:v>5.05</c:v>
                </c:pt>
                <c:pt idx="661">
                  <c:v>5.04</c:v>
                </c:pt>
                <c:pt idx="662">
                  <c:v>4.8499999999999996</c:v>
                </c:pt>
                <c:pt idx="663">
                  <c:v>4.96</c:v>
                </c:pt>
                <c:pt idx="664">
                  <c:v>4.95</c:v>
                </c:pt>
                <c:pt idx="665">
                  <c:v>4.93</c:v>
                </c:pt>
                <c:pt idx="666">
                  <c:v>5.01</c:v>
                </c:pt>
                <c:pt idx="667">
                  <c:v>5.03</c:v>
                </c:pt>
                <c:pt idx="668">
                  <c:v>5.09</c:v>
                </c:pt>
                <c:pt idx="669">
                  <c:v>5.0999999999999996</c:v>
                </c:pt>
                <c:pt idx="670">
                  <c:v>5.12</c:v>
                </c:pt>
                <c:pt idx="671">
                  <c:v>5.0999999999999996</c:v>
                </c:pt>
                <c:pt idx="672">
                  <c:v>5.09</c:v>
                </c:pt>
                <c:pt idx="673">
                  <c:v>5.0999999999999996</c:v>
                </c:pt>
                <c:pt idx="674">
                  <c:v>5.0999999999999996</c:v>
                </c:pt>
                <c:pt idx="675">
                  <c:v>5.14</c:v>
                </c:pt>
                <c:pt idx="676">
                  <c:v>5.12</c:v>
                </c:pt>
                <c:pt idx="677">
                  <c:v>5.15</c:v>
                </c:pt>
                <c:pt idx="678">
                  <c:v>5.0999999999999996</c:v>
                </c:pt>
                <c:pt idx="679">
                  <c:v>5.14</c:v>
                </c:pt>
                <c:pt idx="680">
                  <c:v>5.14</c:v>
                </c:pt>
                <c:pt idx="681">
                  <c:v>5.15</c:v>
                </c:pt>
                <c:pt idx="682">
                  <c:v>5.13</c:v>
                </c:pt>
                <c:pt idx="683">
                  <c:v>5.18</c:v>
                </c:pt>
                <c:pt idx="684">
                  <c:v>5.27</c:v>
                </c:pt>
                <c:pt idx="685">
                  <c:v>5.25</c:v>
                </c:pt>
                <c:pt idx="686">
                  <c:v>5.21</c:v>
                </c:pt>
                <c:pt idx="687">
                  <c:v>5.27</c:v>
                </c:pt>
                <c:pt idx="688">
                  <c:v>5.44</c:v>
                </c:pt>
                <c:pt idx="689">
                  <c:v>5.46</c:v>
                </c:pt>
                <c:pt idx="690">
                  <c:v>5.59</c:v>
                </c:pt>
                <c:pt idx="691">
                  <c:v>5.63</c:v>
                </c:pt>
                <c:pt idx="692">
                  <c:v>5.56</c:v>
                </c:pt>
                <c:pt idx="693">
                  <c:v>5.47</c:v>
                </c:pt>
                <c:pt idx="694">
                  <c:v>5.57</c:v>
                </c:pt>
                <c:pt idx="695">
                  <c:v>5.7</c:v>
                </c:pt>
                <c:pt idx="696">
                  <c:v>5.93</c:v>
                </c:pt>
                <c:pt idx="697">
                  <c:v>5.95</c:v>
                </c:pt>
                <c:pt idx="698">
                  <c:v>6.5</c:v>
                </c:pt>
                <c:pt idx="699">
                  <c:v>6.4</c:v>
                </c:pt>
                <c:pt idx="700">
                  <c:v>6.16</c:v>
                </c:pt>
                <c:pt idx="701">
                  <c:v>6.31</c:v>
                </c:pt>
                <c:pt idx="702">
                  <c:v>6.5</c:v>
                </c:pt>
                <c:pt idx="703">
                  <c:v>6.67</c:v>
                </c:pt>
                <c:pt idx="704">
                  <c:v>6.68</c:v>
                </c:pt>
                <c:pt idx="705">
                  <c:v>6.55</c:v>
                </c:pt>
                <c:pt idx="706">
                  <c:v>6.43</c:v>
                </c:pt>
                <c:pt idx="707">
                  <c:v>6.35</c:v>
                </c:pt>
                <c:pt idx="708">
                  <c:v>6.3</c:v>
                </c:pt>
                <c:pt idx="709">
                  <c:v>6.42</c:v>
                </c:pt>
                <c:pt idx="710">
                  <c:v>6.65</c:v>
                </c:pt>
                <c:pt idx="711">
                  <c:v>6.61</c:v>
                </c:pt>
                <c:pt idx="712">
                  <c:v>6.65</c:v>
                </c:pt>
                <c:pt idx="713">
                  <c:v>6.69</c:v>
                </c:pt>
                <c:pt idx="714">
                  <c:v>6.63</c:v>
                </c:pt>
                <c:pt idx="715">
                  <c:v>6.76</c:v>
                </c:pt>
                <c:pt idx="716">
                  <c:v>6.45</c:v>
                </c:pt>
                <c:pt idx="717">
                  <c:v>6.51</c:v>
                </c:pt>
                <c:pt idx="718">
                  <c:v>6.67</c:v>
                </c:pt>
                <c:pt idx="719">
                  <c:v>6.65</c:v>
                </c:pt>
                <c:pt idx="720">
                  <c:v>6.76</c:v>
                </c:pt>
                <c:pt idx="721">
                  <c:v>6.8</c:v>
                </c:pt>
                <c:pt idx="722">
                  <c:v>7.02</c:v>
                </c:pt>
                <c:pt idx="723">
                  <c:v>7.2</c:v>
                </c:pt>
                <c:pt idx="724">
                  <c:v>7.15</c:v>
                </c:pt>
                <c:pt idx="725">
                  <c:v>7.76</c:v>
                </c:pt>
                <c:pt idx="726">
                  <c:v>7.67</c:v>
                </c:pt>
                <c:pt idx="727">
                  <c:v>7.54</c:v>
                </c:pt>
                <c:pt idx="728">
                  <c:v>7.62</c:v>
                </c:pt>
                <c:pt idx="729">
                  <c:v>8.5</c:v>
                </c:pt>
                <c:pt idx="730">
                  <c:v>8.8000000000000007</c:v>
                </c:pt>
                <c:pt idx="731">
                  <c:v>9.11</c:v>
                </c:pt>
                <c:pt idx="732">
                  <c:v>8.8699999999999992</c:v>
                </c:pt>
                <c:pt idx="733">
                  <c:v>8.52</c:v>
                </c:pt>
                <c:pt idx="734">
                  <c:v>8.85</c:v>
                </c:pt>
                <c:pt idx="735">
                  <c:v>8.41</c:v>
                </c:pt>
                <c:pt idx="736">
                  <c:v>8.4499999999999993</c:v>
                </c:pt>
                <c:pt idx="737">
                  <c:v>8.6</c:v>
                </c:pt>
                <c:pt idx="738">
                  <c:v>8.8000000000000007</c:v>
                </c:pt>
                <c:pt idx="739">
                  <c:v>8.9</c:v>
                </c:pt>
                <c:pt idx="740">
                  <c:v>8.9</c:v>
                </c:pt>
                <c:pt idx="741">
                  <c:v>8.89</c:v>
                </c:pt>
                <c:pt idx="742">
                  <c:v>8.7100000000000009</c:v>
                </c:pt>
                <c:pt idx="743">
                  <c:v>9.1</c:v>
                </c:pt>
                <c:pt idx="744">
                  <c:v>9.35</c:v>
                </c:pt>
                <c:pt idx="745">
                  <c:v>9.5500000000000007</c:v>
                </c:pt>
                <c:pt idx="746">
                  <c:v>10.53</c:v>
                </c:pt>
                <c:pt idx="747">
                  <c:v>10.97</c:v>
                </c:pt>
                <c:pt idx="748">
                  <c:v>10.98</c:v>
                </c:pt>
                <c:pt idx="749">
                  <c:v>10.87</c:v>
                </c:pt>
                <c:pt idx="750">
                  <c:v>10.86</c:v>
                </c:pt>
                <c:pt idx="751">
                  <c:v>11.1</c:v>
                </c:pt>
                <c:pt idx="752">
                  <c:v>11.06</c:v>
                </c:pt>
                <c:pt idx="753">
                  <c:v>11.06</c:v>
                </c:pt>
                <c:pt idx="754">
                  <c:v>11.39</c:v>
                </c:pt>
                <c:pt idx="755">
                  <c:v>11.51</c:v>
                </c:pt>
                <c:pt idx="756">
                  <c:v>11.62</c:v>
                </c:pt>
                <c:pt idx="757">
                  <c:v>12.04</c:v>
                </c:pt>
                <c:pt idx="758">
                  <c:v>12.19</c:v>
                </c:pt>
                <c:pt idx="759">
                  <c:v>13.25</c:v>
                </c:pt>
                <c:pt idx="760">
                  <c:v>13.5</c:v>
                </c:pt>
                <c:pt idx="761">
                  <c:v>11.58</c:v>
                </c:pt>
                <c:pt idx="762">
                  <c:v>11.61</c:v>
                </c:pt>
                <c:pt idx="763">
                  <c:v>8</c:v>
                </c:pt>
                <c:pt idx="764">
                  <c:v>10.1</c:v>
                </c:pt>
                <c:pt idx="765">
                  <c:v>9.91</c:v>
                </c:pt>
                <c:pt idx="766">
                  <c:v>9.81</c:v>
                </c:pt>
                <c:pt idx="767">
                  <c:v>10.1</c:v>
                </c:pt>
                <c:pt idx="768">
                  <c:v>10.6</c:v>
                </c:pt>
                <c:pt idx="769">
                  <c:v>10.52</c:v>
                </c:pt>
                <c:pt idx="770">
                  <c:v>10.61</c:v>
                </c:pt>
                <c:pt idx="771">
                  <c:v>10.95</c:v>
                </c:pt>
                <c:pt idx="772">
                  <c:v>10.94</c:v>
                </c:pt>
                <c:pt idx="773">
                  <c:v>10.92</c:v>
                </c:pt>
                <c:pt idx="774">
                  <c:v>10.78</c:v>
                </c:pt>
                <c:pt idx="775">
                  <c:v>10.16</c:v>
                </c:pt>
                <c:pt idx="776">
                  <c:v>9.9700000000000006</c:v>
                </c:pt>
                <c:pt idx="777">
                  <c:v>10.199999999999999</c:v>
                </c:pt>
                <c:pt idx="778">
                  <c:v>10.53</c:v>
                </c:pt>
                <c:pt idx="779">
                  <c:v>10.38</c:v>
                </c:pt>
                <c:pt idx="780">
                  <c:v>11</c:v>
                </c:pt>
                <c:pt idx="781">
                  <c:v>11.18</c:v>
                </c:pt>
                <c:pt idx="782">
                  <c:v>11</c:v>
                </c:pt>
                <c:pt idx="783">
                  <c:v>11.04</c:v>
                </c:pt>
                <c:pt idx="784">
                  <c:v>11.02</c:v>
                </c:pt>
                <c:pt idx="785">
                  <c:v>11.17</c:v>
                </c:pt>
                <c:pt idx="786">
                  <c:v>11.33</c:v>
                </c:pt>
                <c:pt idx="787">
                  <c:v>11.36</c:v>
                </c:pt>
                <c:pt idx="788">
                  <c:v>11.4</c:v>
                </c:pt>
                <c:pt idx="789">
                  <c:v>11.67</c:v>
                </c:pt>
                <c:pt idx="790">
                  <c:v>11.75</c:v>
                </c:pt>
                <c:pt idx="791">
                  <c:v>11.87</c:v>
                </c:pt>
                <c:pt idx="792">
                  <c:v>11.89</c:v>
                </c:pt>
                <c:pt idx="793">
                  <c:v>12.25</c:v>
                </c:pt>
                <c:pt idx="794">
                  <c:v>12.57</c:v>
                </c:pt>
                <c:pt idx="795">
                  <c:v>12.28</c:v>
                </c:pt>
                <c:pt idx="796">
                  <c:v>12.37</c:v>
                </c:pt>
                <c:pt idx="797">
                  <c:v>12.24</c:v>
                </c:pt>
                <c:pt idx="798">
                  <c:v>12.19</c:v>
                </c:pt>
                <c:pt idx="799">
                  <c:v>12.1</c:v>
                </c:pt>
                <c:pt idx="800">
                  <c:v>12.2</c:v>
                </c:pt>
                <c:pt idx="801">
                  <c:v>12.27</c:v>
                </c:pt>
                <c:pt idx="802">
                  <c:v>12.31</c:v>
                </c:pt>
                <c:pt idx="803">
                  <c:v>12.39</c:v>
                </c:pt>
                <c:pt idx="804">
                  <c:v>12.36</c:v>
                </c:pt>
                <c:pt idx="805">
                  <c:v>12.4</c:v>
                </c:pt>
                <c:pt idx="806">
                  <c:v>12.4</c:v>
                </c:pt>
                <c:pt idx="807">
                  <c:v>12.84</c:v>
                </c:pt>
                <c:pt idx="808">
                  <c:v>12.89</c:v>
                </c:pt>
                <c:pt idx="809">
                  <c:v>12.85</c:v>
                </c:pt>
                <c:pt idx="810">
                  <c:v>12.69</c:v>
                </c:pt>
                <c:pt idx="811">
                  <c:v>12.5</c:v>
                </c:pt>
                <c:pt idx="812">
                  <c:v>11.8</c:v>
                </c:pt>
                <c:pt idx="813">
                  <c:v>11.78</c:v>
                </c:pt>
                <c:pt idx="814">
                  <c:v>11.89</c:v>
                </c:pt>
                <c:pt idx="815">
                  <c:v>12.12</c:v>
                </c:pt>
                <c:pt idx="816">
                  <c:v>12.03</c:v>
                </c:pt>
                <c:pt idx="817">
                  <c:v>12</c:v>
                </c:pt>
                <c:pt idx="818">
                  <c:v>11.86</c:v>
                </c:pt>
                <c:pt idx="819">
                  <c:v>11.74</c:v>
                </c:pt>
                <c:pt idx="820">
                  <c:v>11.84</c:v>
                </c:pt>
                <c:pt idx="821">
                  <c:v>11.85</c:v>
                </c:pt>
                <c:pt idx="822">
                  <c:v>11.81</c:v>
                </c:pt>
                <c:pt idx="823">
                  <c:v>11.94</c:v>
                </c:pt>
                <c:pt idx="824">
                  <c:v>11.74</c:v>
                </c:pt>
                <c:pt idx="825">
                  <c:v>11.74</c:v>
                </c:pt>
                <c:pt idx="826">
                  <c:v>11.63</c:v>
                </c:pt>
                <c:pt idx="827">
                  <c:v>11.71</c:v>
                </c:pt>
                <c:pt idx="828">
                  <c:v>11.65</c:v>
                </c:pt>
                <c:pt idx="829">
                  <c:v>11.65</c:v>
                </c:pt>
                <c:pt idx="830">
                  <c:v>10.86</c:v>
                </c:pt>
                <c:pt idx="831">
                  <c:v>10.17</c:v>
                </c:pt>
                <c:pt idx="832">
                  <c:v>10.26</c:v>
                </c:pt>
                <c:pt idx="833">
                  <c:v>10.7</c:v>
                </c:pt>
                <c:pt idx="834">
                  <c:v>10.6</c:v>
                </c:pt>
                <c:pt idx="835">
                  <c:v>10.89</c:v>
                </c:pt>
                <c:pt idx="836">
                  <c:v>11.2</c:v>
                </c:pt>
                <c:pt idx="837">
                  <c:v>10.57</c:v>
                </c:pt>
                <c:pt idx="838">
                  <c:v>10.47</c:v>
                </c:pt>
                <c:pt idx="839">
                  <c:v>10.64</c:v>
                </c:pt>
                <c:pt idx="840">
                  <c:v>10.8</c:v>
                </c:pt>
                <c:pt idx="841">
                  <c:v>10.75</c:v>
                </c:pt>
                <c:pt idx="842">
                  <c:v>10.9</c:v>
                </c:pt>
                <c:pt idx="843">
                  <c:v>10.92</c:v>
                </c:pt>
                <c:pt idx="844">
                  <c:v>10.92</c:v>
                </c:pt>
                <c:pt idx="845">
                  <c:v>10.81</c:v>
                </c:pt>
                <c:pt idx="846">
                  <c:v>10.89</c:v>
                </c:pt>
                <c:pt idx="847">
                  <c:v>10.87</c:v>
                </c:pt>
                <c:pt idx="848">
                  <c:v>11.01</c:v>
                </c:pt>
                <c:pt idx="849">
                  <c:v>10.95</c:v>
                </c:pt>
                <c:pt idx="850">
                  <c:v>10.95</c:v>
                </c:pt>
                <c:pt idx="851">
                  <c:v>11.2</c:v>
                </c:pt>
                <c:pt idx="852">
                  <c:v>11.75</c:v>
                </c:pt>
                <c:pt idx="853">
                  <c:v>11.79</c:v>
                </c:pt>
                <c:pt idx="854">
                  <c:v>11.65</c:v>
                </c:pt>
                <c:pt idx="855">
                  <c:v>11.8</c:v>
                </c:pt>
                <c:pt idx="856">
                  <c:v>11.73</c:v>
                </c:pt>
                <c:pt idx="857">
                  <c:v>11.77</c:v>
                </c:pt>
                <c:pt idx="858">
                  <c:v>12.42</c:v>
                </c:pt>
                <c:pt idx="859">
                  <c:v>12.34</c:v>
                </c:pt>
                <c:pt idx="860">
                  <c:v>12.41</c:v>
                </c:pt>
                <c:pt idx="861">
                  <c:v>12.48</c:v>
                </c:pt>
                <c:pt idx="862">
                  <c:v>12.25</c:v>
                </c:pt>
                <c:pt idx="863">
                  <c:v>12.2</c:v>
                </c:pt>
                <c:pt idx="864">
                  <c:v>12.35</c:v>
                </c:pt>
                <c:pt idx="865">
                  <c:v>12.45</c:v>
                </c:pt>
                <c:pt idx="866">
                  <c:v>12.56</c:v>
                </c:pt>
                <c:pt idx="867">
                  <c:v>12.56</c:v>
                </c:pt>
                <c:pt idx="868">
                  <c:v>12.5</c:v>
                </c:pt>
                <c:pt idx="869">
                  <c:v>12.68</c:v>
                </c:pt>
                <c:pt idx="870">
                  <c:v>13.41</c:v>
                </c:pt>
                <c:pt idx="871">
                  <c:v>13.38</c:v>
                </c:pt>
                <c:pt idx="872">
                  <c:v>13.3</c:v>
                </c:pt>
                <c:pt idx="873">
                  <c:v>13.5</c:v>
                </c:pt>
                <c:pt idx="874">
                  <c:v>13.42</c:v>
                </c:pt>
                <c:pt idx="875">
                  <c:v>13.39</c:v>
                </c:pt>
                <c:pt idx="876">
                  <c:v>13.43</c:v>
                </c:pt>
                <c:pt idx="877">
                  <c:v>13.56</c:v>
                </c:pt>
                <c:pt idx="878">
                  <c:v>13.7</c:v>
                </c:pt>
                <c:pt idx="879">
                  <c:v>13.7</c:v>
                </c:pt>
                <c:pt idx="880">
                  <c:v>13.6</c:v>
                </c:pt>
                <c:pt idx="881">
                  <c:v>13.49</c:v>
                </c:pt>
                <c:pt idx="882">
                  <c:v>13.3</c:v>
                </c:pt>
                <c:pt idx="883">
                  <c:v>13.25</c:v>
                </c:pt>
                <c:pt idx="884">
                  <c:v>13.3</c:v>
                </c:pt>
                <c:pt idx="885">
                  <c:v>13.6</c:v>
                </c:pt>
                <c:pt idx="886">
                  <c:v>13.52</c:v>
                </c:pt>
                <c:pt idx="887">
                  <c:v>13.5</c:v>
                </c:pt>
                <c:pt idx="888">
                  <c:v>13.37</c:v>
                </c:pt>
                <c:pt idx="889">
                  <c:v>13.31</c:v>
                </c:pt>
                <c:pt idx="890">
                  <c:v>13.38</c:v>
                </c:pt>
                <c:pt idx="891">
                  <c:v>13.35</c:v>
                </c:pt>
                <c:pt idx="892">
                  <c:v>13.47</c:v>
                </c:pt>
                <c:pt idx="893">
                  <c:v>13.42</c:v>
                </c:pt>
                <c:pt idx="894">
                  <c:v>13.42</c:v>
                </c:pt>
                <c:pt idx="895">
                  <c:v>13.4</c:v>
                </c:pt>
                <c:pt idx="896">
                  <c:v>13.45</c:v>
                </c:pt>
                <c:pt idx="897">
                  <c:v>13.51</c:v>
                </c:pt>
                <c:pt idx="898">
                  <c:v>13.3</c:v>
                </c:pt>
                <c:pt idx="899">
                  <c:v>13.28</c:v>
                </c:pt>
                <c:pt idx="900">
                  <c:v>13.4</c:v>
                </c:pt>
                <c:pt idx="901">
                  <c:v>13.5</c:v>
                </c:pt>
                <c:pt idx="902">
                  <c:v>13.44</c:v>
                </c:pt>
                <c:pt idx="903">
                  <c:v>13.45</c:v>
                </c:pt>
                <c:pt idx="904">
                  <c:v>13.59</c:v>
                </c:pt>
                <c:pt idx="905">
                  <c:v>13.74</c:v>
                </c:pt>
                <c:pt idx="906">
                  <c:v>13.77</c:v>
                </c:pt>
                <c:pt idx="907">
                  <c:v>14.14</c:v>
                </c:pt>
                <c:pt idx="908">
                  <c:v>14.14</c:v>
                </c:pt>
                <c:pt idx="909">
                  <c:v>14.24</c:v>
                </c:pt>
                <c:pt idx="910">
                  <c:v>14.12</c:v>
                </c:pt>
                <c:pt idx="911">
                  <c:v>14.3</c:v>
                </c:pt>
                <c:pt idx="912">
                  <c:v>14.25</c:v>
                </c:pt>
                <c:pt idx="913">
                  <c:v>14.73</c:v>
                </c:pt>
                <c:pt idx="914">
                  <c:v>15.5</c:v>
                </c:pt>
                <c:pt idx="915">
                  <c:v>15.7</c:v>
                </c:pt>
                <c:pt idx="916">
                  <c:v>15.61</c:v>
                </c:pt>
                <c:pt idx="917">
                  <c:v>15.7</c:v>
                </c:pt>
                <c:pt idx="918">
                  <c:v>16.8</c:v>
                </c:pt>
                <c:pt idx="919">
                  <c:v>17.260000000000002</c:v>
                </c:pt>
                <c:pt idx="920">
                  <c:v>17.5</c:v>
                </c:pt>
                <c:pt idx="921">
                  <c:v>16.899999999999999</c:v>
                </c:pt>
                <c:pt idx="922">
                  <c:v>17.399999999999999</c:v>
                </c:pt>
                <c:pt idx="923">
                  <c:v>17.88</c:v>
                </c:pt>
                <c:pt idx="924">
                  <c:v>17.82</c:v>
                </c:pt>
                <c:pt idx="925">
                  <c:v>18.72</c:v>
                </c:pt>
                <c:pt idx="926">
                  <c:v>19.53</c:v>
                </c:pt>
                <c:pt idx="927">
                  <c:v>19.7</c:v>
                </c:pt>
                <c:pt idx="928">
                  <c:v>20.41</c:v>
                </c:pt>
                <c:pt idx="929">
                  <c:v>20.5</c:v>
                </c:pt>
                <c:pt idx="930">
                  <c:v>19.63</c:v>
                </c:pt>
                <c:pt idx="931">
                  <c:v>20.59</c:v>
                </c:pt>
                <c:pt idx="932">
                  <c:v>20.43</c:v>
                </c:pt>
                <c:pt idx="933">
                  <c:v>20.6</c:v>
                </c:pt>
                <c:pt idx="934">
                  <c:v>21.18</c:v>
                </c:pt>
                <c:pt idx="935">
                  <c:v>22.15</c:v>
                </c:pt>
                <c:pt idx="936">
                  <c:v>22.66</c:v>
                </c:pt>
                <c:pt idx="937">
                  <c:v>23.65</c:v>
                </c:pt>
                <c:pt idx="938">
                  <c:v>23.97</c:v>
                </c:pt>
                <c:pt idx="939">
                  <c:v>24.65</c:v>
                </c:pt>
                <c:pt idx="940">
                  <c:v>25.17</c:v>
                </c:pt>
                <c:pt idx="941">
                  <c:v>24.2</c:v>
                </c:pt>
                <c:pt idx="942">
                  <c:v>27.22</c:v>
                </c:pt>
                <c:pt idx="943">
                  <c:v>27.1</c:v>
                </c:pt>
                <c:pt idx="944">
                  <c:v>27.22</c:v>
                </c:pt>
                <c:pt idx="945">
                  <c:v>26.81</c:v>
                </c:pt>
                <c:pt idx="946">
                  <c:v>26.95</c:v>
                </c:pt>
                <c:pt idx="947">
                  <c:v>29.42</c:v>
                </c:pt>
                <c:pt idx="948">
                  <c:v>29.64</c:v>
                </c:pt>
                <c:pt idx="949">
                  <c:v>29.75</c:v>
                </c:pt>
                <c:pt idx="950">
                  <c:v>30.25</c:v>
                </c:pt>
                <c:pt idx="951">
                  <c:v>29.8</c:v>
                </c:pt>
                <c:pt idx="952">
                  <c:v>29.89</c:v>
                </c:pt>
                <c:pt idx="953">
                  <c:v>30.4</c:v>
                </c:pt>
                <c:pt idx="954">
                  <c:v>31.1</c:v>
                </c:pt>
                <c:pt idx="955">
                  <c:v>30.9</c:v>
                </c:pt>
                <c:pt idx="956">
                  <c:v>33.380000000000003</c:v>
                </c:pt>
                <c:pt idx="957">
                  <c:v>34.5</c:v>
                </c:pt>
                <c:pt idx="958">
                  <c:v>34.25</c:v>
                </c:pt>
                <c:pt idx="959">
                  <c:v>34.5</c:v>
                </c:pt>
                <c:pt idx="960">
                  <c:v>36.15</c:v>
                </c:pt>
                <c:pt idx="961">
                  <c:v>40.33</c:v>
                </c:pt>
                <c:pt idx="962">
                  <c:v>41.02</c:v>
                </c:pt>
                <c:pt idx="963">
                  <c:v>42</c:v>
                </c:pt>
                <c:pt idx="964">
                  <c:v>44.18</c:v>
                </c:pt>
                <c:pt idx="965">
                  <c:v>46.85</c:v>
                </c:pt>
                <c:pt idx="966">
                  <c:v>46</c:v>
                </c:pt>
                <c:pt idx="967">
                  <c:v>48.4</c:v>
                </c:pt>
                <c:pt idx="968">
                  <c:v>44.29</c:v>
                </c:pt>
                <c:pt idx="969">
                  <c:v>46.92</c:v>
                </c:pt>
                <c:pt idx="970">
                  <c:v>47.17</c:v>
                </c:pt>
                <c:pt idx="971">
                  <c:v>46.95</c:v>
                </c:pt>
                <c:pt idx="972">
                  <c:v>47</c:v>
                </c:pt>
                <c:pt idx="973">
                  <c:v>47.4</c:v>
                </c:pt>
                <c:pt idx="974">
                  <c:v>51.6</c:v>
                </c:pt>
                <c:pt idx="975">
                  <c:v>59.14</c:v>
                </c:pt>
                <c:pt idx="976">
                  <c:v>64.489999999999995</c:v>
                </c:pt>
                <c:pt idx="977">
                  <c:v>70.849999999999994</c:v>
                </c:pt>
                <c:pt idx="978">
                  <c:v>69.86</c:v>
                </c:pt>
                <c:pt idx="979">
                  <c:v>64.349999999999994</c:v>
                </c:pt>
                <c:pt idx="980">
                  <c:v>71.5</c:v>
                </c:pt>
                <c:pt idx="981">
                  <c:v>73.599999999999994</c:v>
                </c:pt>
                <c:pt idx="982">
                  <c:v>78.5</c:v>
                </c:pt>
                <c:pt idx="983">
                  <c:v>88.92</c:v>
                </c:pt>
                <c:pt idx="984">
                  <c:v>86.18</c:v>
                </c:pt>
                <c:pt idx="985">
                  <c:v>90.5</c:v>
                </c:pt>
                <c:pt idx="986">
                  <c:v>92.19</c:v>
                </c:pt>
                <c:pt idx="987">
                  <c:v>93.03</c:v>
                </c:pt>
                <c:pt idx="988">
                  <c:v>104</c:v>
                </c:pt>
                <c:pt idx="989">
                  <c:v>117.98</c:v>
                </c:pt>
                <c:pt idx="990">
                  <c:v>135</c:v>
                </c:pt>
                <c:pt idx="991">
                  <c:v>132.12</c:v>
                </c:pt>
                <c:pt idx="992">
                  <c:v>142.32</c:v>
                </c:pt>
                <c:pt idx="993">
                  <c:v>142.63</c:v>
                </c:pt>
                <c:pt idx="994">
                  <c:v>162.30000000000001</c:v>
                </c:pt>
                <c:pt idx="995">
                  <c:v>187.5</c:v>
                </c:pt>
                <c:pt idx="996">
                  <c:v>230</c:v>
                </c:pt>
                <c:pt idx="997">
                  <c:v>165</c:v>
                </c:pt>
                <c:pt idx="998">
                  <c:v>124.9</c:v>
                </c:pt>
                <c:pt idx="999">
                  <c:v>117</c:v>
                </c:pt>
                <c:pt idx="1000">
                  <c:v>93</c:v>
                </c:pt>
                <c:pt idx="1001">
                  <c:v>90</c:v>
                </c:pt>
                <c:pt idx="1002">
                  <c:v>82.39</c:v>
                </c:pt>
                <c:pt idx="1003">
                  <c:v>68.36</c:v>
                </c:pt>
                <c:pt idx="1004">
                  <c:v>93.07</c:v>
                </c:pt>
                <c:pt idx="1005">
                  <c:v>109.01</c:v>
                </c:pt>
                <c:pt idx="1006">
                  <c:v>118.48</c:v>
                </c:pt>
                <c:pt idx="1007">
                  <c:v>126.62</c:v>
                </c:pt>
                <c:pt idx="1008">
                  <c:v>119.2</c:v>
                </c:pt>
                <c:pt idx="1009">
                  <c:v>127.4</c:v>
                </c:pt>
                <c:pt idx="1010">
                  <c:v>143.47</c:v>
                </c:pt>
                <c:pt idx="1011">
                  <c:v>154.19999999999999</c:v>
                </c:pt>
                <c:pt idx="1012">
                  <c:v>141.71</c:v>
                </c:pt>
                <c:pt idx="1013">
                  <c:v>136.9</c:v>
                </c:pt>
                <c:pt idx="1014">
                  <c:v>128</c:v>
                </c:pt>
                <c:pt idx="1015">
                  <c:v>134.44</c:v>
                </c:pt>
                <c:pt idx="1016">
                  <c:v>144</c:v>
                </c:pt>
                <c:pt idx="1017">
                  <c:v>139.22999999999999</c:v>
                </c:pt>
                <c:pt idx="1018">
                  <c:v>116.38</c:v>
                </c:pt>
                <c:pt idx="1019">
                  <c:v>106.25</c:v>
                </c:pt>
                <c:pt idx="1020">
                  <c:v>98.1</c:v>
                </c:pt>
                <c:pt idx="1021">
                  <c:v>112.9</c:v>
                </c:pt>
                <c:pt idx="1022">
                  <c:v>115.98</c:v>
                </c:pt>
                <c:pt idx="1023">
                  <c:v>112.25</c:v>
                </c:pt>
                <c:pt idx="1024">
                  <c:v>109.6</c:v>
                </c:pt>
                <c:pt idx="1025">
                  <c:v>113.2</c:v>
                </c:pt>
                <c:pt idx="1026">
                  <c:v>112.8</c:v>
                </c:pt>
                <c:pt idx="1027">
                  <c:v>117.7</c:v>
                </c:pt>
                <c:pt idx="1028">
                  <c:v>115.64</c:v>
                </c:pt>
                <c:pt idx="1029">
                  <c:v>114.82</c:v>
                </c:pt>
                <c:pt idx="1030">
                  <c:v>117.98</c:v>
                </c:pt>
                <c:pt idx="1031">
                  <c:v>111.4</c:v>
                </c:pt>
                <c:pt idx="1032">
                  <c:v>114.22</c:v>
                </c:pt>
                <c:pt idx="1033">
                  <c:v>118.21</c:v>
                </c:pt>
                <c:pt idx="1034">
                  <c:v>123.5</c:v>
                </c:pt>
                <c:pt idx="1035">
                  <c:v>123.21</c:v>
                </c:pt>
                <c:pt idx="1036">
                  <c:v>122.5</c:v>
                </c:pt>
                <c:pt idx="1037">
                  <c:v>122.02</c:v>
                </c:pt>
                <c:pt idx="1038">
                  <c:v>122.89</c:v>
                </c:pt>
                <c:pt idx="1039">
                  <c:v>123.8</c:v>
                </c:pt>
                <c:pt idx="1040">
                  <c:v>126.3</c:v>
                </c:pt>
                <c:pt idx="1041">
                  <c:v>133.1</c:v>
                </c:pt>
                <c:pt idx="1042">
                  <c:v>131.99</c:v>
                </c:pt>
                <c:pt idx="1043">
                  <c:v>133.5</c:v>
                </c:pt>
                <c:pt idx="1044">
                  <c:v>129.77000000000001</c:v>
                </c:pt>
                <c:pt idx="1045">
                  <c:v>129</c:v>
                </c:pt>
                <c:pt idx="1046">
                  <c:v>132.25</c:v>
                </c:pt>
                <c:pt idx="1047">
                  <c:v>128.80000000000001</c:v>
                </c:pt>
                <c:pt idx="1048">
                  <c:v>128.82</c:v>
                </c:pt>
                <c:pt idx="1049">
                  <c:v>129.30000000000001</c:v>
                </c:pt>
                <c:pt idx="1050">
                  <c:v>122.5</c:v>
                </c:pt>
                <c:pt idx="1051">
                  <c:v>120.74</c:v>
                </c:pt>
                <c:pt idx="1052">
                  <c:v>121.4</c:v>
                </c:pt>
                <c:pt idx="1053">
                  <c:v>121.9</c:v>
                </c:pt>
                <c:pt idx="1054">
                  <c:v>118.97</c:v>
                </c:pt>
                <c:pt idx="1055">
                  <c:v>111</c:v>
                </c:pt>
                <c:pt idx="1056">
                  <c:v>107.89</c:v>
                </c:pt>
                <c:pt idx="1057">
                  <c:v>100.44</c:v>
                </c:pt>
                <c:pt idx="1058">
                  <c:v>106.35</c:v>
                </c:pt>
                <c:pt idx="1059">
                  <c:v>109</c:v>
                </c:pt>
                <c:pt idx="1060">
                  <c:v>108.78</c:v>
                </c:pt>
                <c:pt idx="1061">
                  <c:v>103.95</c:v>
                </c:pt>
                <c:pt idx="1062">
                  <c:v>100</c:v>
                </c:pt>
                <c:pt idx="1063">
                  <c:v>99.8</c:v>
                </c:pt>
                <c:pt idx="1064">
                  <c:v>99.9</c:v>
                </c:pt>
                <c:pt idx="1065">
                  <c:v>101.95</c:v>
                </c:pt>
                <c:pt idx="1066">
                  <c:v>107.35</c:v>
                </c:pt>
                <c:pt idx="1067">
                  <c:v>108.25</c:v>
                </c:pt>
                <c:pt idx="1068">
                  <c:v>111.29</c:v>
                </c:pt>
                <c:pt idx="1069">
                  <c:v>109.5</c:v>
                </c:pt>
                <c:pt idx="1070">
                  <c:v>108.2</c:v>
                </c:pt>
                <c:pt idx="1071">
                  <c:v>107.9</c:v>
                </c:pt>
                <c:pt idx="1072">
                  <c:v>102.09</c:v>
                </c:pt>
                <c:pt idx="1073">
                  <c:v>103.33</c:v>
                </c:pt>
                <c:pt idx="1074">
                  <c:v>104</c:v>
                </c:pt>
                <c:pt idx="1075">
                  <c:v>101.74</c:v>
                </c:pt>
                <c:pt idx="1076">
                  <c:v>94.66</c:v>
                </c:pt>
                <c:pt idx="1077">
                  <c:v>95</c:v>
                </c:pt>
                <c:pt idx="1078">
                  <c:v>97.51</c:v>
                </c:pt>
                <c:pt idx="1079">
                  <c:v>84.61</c:v>
                </c:pt>
                <c:pt idx="1080">
                  <c:v>87.66</c:v>
                </c:pt>
                <c:pt idx="1081">
                  <c:v>76.89</c:v>
                </c:pt>
                <c:pt idx="1082">
                  <c:v>77.680000000000007</c:v>
                </c:pt>
                <c:pt idx="1083">
                  <c:v>66.34</c:v>
                </c:pt>
                <c:pt idx="1084">
                  <c:v>66.849999999999994</c:v>
                </c:pt>
                <c:pt idx="1085">
                  <c:v>72.510000000000005</c:v>
                </c:pt>
                <c:pt idx="1086">
                  <c:v>74.56</c:v>
                </c:pt>
                <c:pt idx="1087">
                  <c:v>74.22</c:v>
                </c:pt>
                <c:pt idx="1088">
                  <c:v>84.51</c:v>
                </c:pt>
                <c:pt idx="1089">
                  <c:v>91.22</c:v>
                </c:pt>
                <c:pt idx="1090">
                  <c:v>88.46</c:v>
                </c:pt>
                <c:pt idx="1091">
                  <c:v>91.39</c:v>
                </c:pt>
                <c:pt idx="1092">
                  <c:v>90.37</c:v>
                </c:pt>
                <c:pt idx="1093">
                  <c:v>93.14</c:v>
                </c:pt>
                <c:pt idx="1094">
                  <c:v>92.74</c:v>
                </c:pt>
                <c:pt idx="1095">
                  <c:v>90.54</c:v>
                </c:pt>
                <c:pt idx="1096">
                  <c:v>85.43</c:v>
                </c:pt>
                <c:pt idx="1097">
                  <c:v>85.78</c:v>
                </c:pt>
                <c:pt idx="1098">
                  <c:v>85.67</c:v>
                </c:pt>
                <c:pt idx="1099">
                  <c:v>85.47</c:v>
                </c:pt>
                <c:pt idx="1100">
                  <c:v>86.09</c:v>
                </c:pt>
                <c:pt idx="1101">
                  <c:v>86.94</c:v>
                </c:pt>
                <c:pt idx="1102">
                  <c:v>87.46</c:v>
                </c:pt>
                <c:pt idx="1103">
                  <c:v>89.41</c:v>
                </c:pt>
                <c:pt idx="1104">
                  <c:v>90.63</c:v>
                </c:pt>
                <c:pt idx="1105">
                  <c:v>89.1</c:v>
                </c:pt>
                <c:pt idx="1106">
                  <c:v>92.1</c:v>
                </c:pt>
                <c:pt idx="1107">
                  <c:v>93.3</c:v>
                </c:pt>
                <c:pt idx="1108">
                  <c:v>96.31</c:v>
                </c:pt>
                <c:pt idx="1109">
                  <c:v>97.91</c:v>
                </c:pt>
                <c:pt idx="1110">
                  <c:v>96.42</c:v>
                </c:pt>
                <c:pt idx="1111">
                  <c:v>97.24</c:v>
                </c:pt>
                <c:pt idx="1112">
                  <c:v>96.66</c:v>
                </c:pt>
                <c:pt idx="1113">
                  <c:v>96.6</c:v>
                </c:pt>
                <c:pt idx="1114">
                  <c:v>96.92</c:v>
                </c:pt>
                <c:pt idx="1115">
                  <c:v>97.13</c:v>
                </c:pt>
                <c:pt idx="1116">
                  <c:v>96.92</c:v>
                </c:pt>
                <c:pt idx="1117">
                  <c:v>94.77</c:v>
                </c:pt>
                <c:pt idx="1118">
                  <c:v>93.36</c:v>
                </c:pt>
                <c:pt idx="1119">
                  <c:v>93.29</c:v>
                </c:pt>
                <c:pt idx="1120">
                  <c:v>94.16</c:v>
                </c:pt>
                <c:pt idx="1121">
                  <c:v>95.08</c:v>
                </c:pt>
                <c:pt idx="1122">
                  <c:v>97.9</c:v>
                </c:pt>
                <c:pt idx="1123">
                  <c:v>97.96</c:v>
                </c:pt>
                <c:pt idx="1124">
                  <c:v>97.54</c:v>
                </c:pt>
                <c:pt idx="1125">
                  <c:v>98.33</c:v>
                </c:pt>
                <c:pt idx="1126">
                  <c:v>99.56</c:v>
                </c:pt>
                <c:pt idx="1127">
                  <c:v>98.84</c:v>
                </c:pt>
                <c:pt idx="1128">
                  <c:v>102.3</c:v>
                </c:pt>
                <c:pt idx="1129">
                  <c:v>105.01</c:v>
                </c:pt>
                <c:pt idx="1130">
                  <c:v>111.44</c:v>
                </c:pt>
                <c:pt idx="1131">
                  <c:v>109.73</c:v>
                </c:pt>
                <c:pt idx="1132">
                  <c:v>107.55</c:v>
                </c:pt>
                <c:pt idx="1133">
                  <c:v>108.69</c:v>
                </c:pt>
                <c:pt idx="1134">
                  <c:v>111.79</c:v>
                </c:pt>
                <c:pt idx="1135">
                  <c:v>112.23</c:v>
                </c:pt>
                <c:pt idx="1136">
                  <c:v>117.45</c:v>
                </c:pt>
                <c:pt idx="1137">
                  <c:v>117.59</c:v>
                </c:pt>
                <c:pt idx="1138">
                  <c:v>117.52</c:v>
                </c:pt>
                <c:pt idx="1139">
                  <c:v>123.23</c:v>
                </c:pt>
                <c:pt idx="1140">
                  <c:v>129.46</c:v>
                </c:pt>
                <c:pt idx="1141">
                  <c:v>128.26</c:v>
                </c:pt>
                <c:pt idx="1142">
                  <c:v>127.36</c:v>
                </c:pt>
                <c:pt idx="1143">
                  <c:v>127.59</c:v>
                </c:pt>
                <c:pt idx="1144">
                  <c:v>120.57</c:v>
                </c:pt>
                <c:pt idx="1145">
                  <c:v>120.53</c:v>
                </c:pt>
                <c:pt idx="1146">
                  <c:v>116.32</c:v>
                </c:pt>
                <c:pt idx="1147">
                  <c:v>119.05</c:v>
                </c:pt>
                <c:pt idx="1148">
                  <c:v>116.59</c:v>
                </c:pt>
                <c:pt idx="1149">
                  <c:v>120.02</c:v>
                </c:pt>
                <c:pt idx="1150">
                  <c:v>121.46</c:v>
                </c:pt>
                <c:pt idx="1151">
                  <c:v>125.45</c:v>
                </c:pt>
                <c:pt idx="1152">
                  <c:v>125.76</c:v>
                </c:pt>
                <c:pt idx="1153">
                  <c:v>126.51</c:v>
                </c:pt>
                <c:pt idx="1154">
                  <c:v>124.08</c:v>
                </c:pt>
                <c:pt idx="1155">
                  <c:v>124.58</c:v>
                </c:pt>
                <c:pt idx="1156">
                  <c:v>125.06</c:v>
                </c:pt>
                <c:pt idx="1157">
                  <c:v>125.97</c:v>
                </c:pt>
                <c:pt idx="1158">
                  <c:v>126.3</c:v>
                </c:pt>
                <c:pt idx="1159">
                  <c:v>124.19</c:v>
                </c:pt>
                <c:pt idx="1160">
                  <c:v>122.9</c:v>
                </c:pt>
                <c:pt idx="1161">
                  <c:v>122.64</c:v>
                </c:pt>
                <c:pt idx="1162">
                  <c:v>122.65</c:v>
                </c:pt>
                <c:pt idx="1163">
                  <c:v>122.22</c:v>
                </c:pt>
                <c:pt idx="1164">
                  <c:v>122.54</c:v>
                </c:pt>
                <c:pt idx="1165">
                  <c:v>123.42</c:v>
                </c:pt>
                <c:pt idx="1166">
                  <c:v>123.48</c:v>
                </c:pt>
                <c:pt idx="1167">
                  <c:v>123.5</c:v>
                </c:pt>
                <c:pt idx="1168">
                  <c:v>124.75</c:v>
                </c:pt>
                <c:pt idx="1169">
                  <c:v>125.18</c:v>
                </c:pt>
                <c:pt idx="1170">
                  <c:v>123.1</c:v>
                </c:pt>
                <c:pt idx="1171">
                  <c:v>125.49</c:v>
                </c:pt>
                <c:pt idx="1172">
                  <c:v>99.81</c:v>
                </c:pt>
                <c:pt idx="1173">
                  <c:v>116.82</c:v>
                </c:pt>
                <c:pt idx="1174">
                  <c:v>121.29</c:v>
                </c:pt>
                <c:pt idx="1175">
                  <c:v>121.14</c:v>
                </c:pt>
                <c:pt idx="1176">
                  <c:v>121.68</c:v>
                </c:pt>
                <c:pt idx="1177">
                  <c:v>123.24</c:v>
                </c:pt>
                <c:pt idx="1178">
                  <c:v>124.32</c:v>
                </c:pt>
                <c:pt idx="1179">
                  <c:v>125.84</c:v>
                </c:pt>
                <c:pt idx="1180">
                  <c:v>125.7</c:v>
                </c:pt>
                <c:pt idx="1181">
                  <c:v>125.51</c:v>
                </c:pt>
                <c:pt idx="1182">
                  <c:v>126.52</c:v>
                </c:pt>
                <c:pt idx="1183">
                  <c:v>130.41999999999999</c:v>
                </c:pt>
                <c:pt idx="1184">
                  <c:v>133.04</c:v>
                </c:pt>
                <c:pt idx="1185">
                  <c:v>138.63999999999999</c:v>
                </c:pt>
                <c:pt idx="1186">
                  <c:v>137.41999999999999</c:v>
                </c:pt>
                <c:pt idx="1187">
                  <c:v>142.72999999999999</c:v>
                </c:pt>
                <c:pt idx="1188">
                  <c:v>149.59</c:v>
                </c:pt>
                <c:pt idx="1189">
                  <c:v>159.81</c:v>
                </c:pt>
                <c:pt idx="1190">
                  <c:v>163.06</c:v>
                </c:pt>
                <c:pt idx="1191">
                  <c:v>174.18</c:v>
                </c:pt>
                <c:pt idx="1192">
                  <c:v>183.86</c:v>
                </c:pt>
                <c:pt idx="1193">
                  <c:v>200.62</c:v>
                </c:pt>
                <c:pt idx="1194">
                  <c:v>183.15</c:v>
                </c:pt>
                <c:pt idx="1195">
                  <c:v>178.12</c:v>
                </c:pt>
                <c:pt idx="1196">
                  <c:v>175.9</c:v>
                </c:pt>
                <c:pt idx="1197">
                  <c:v>185.69</c:v>
                </c:pt>
                <c:pt idx="1198">
                  <c:v>187.87</c:v>
                </c:pt>
                <c:pt idx="1199">
                  <c:v>198.19</c:v>
                </c:pt>
                <c:pt idx="1200">
                  <c:v>194.55</c:v>
                </c:pt>
                <c:pt idx="1201">
                  <c:v>198.23</c:v>
                </c:pt>
                <c:pt idx="1202">
                  <c:v>198.51</c:v>
                </c:pt>
                <c:pt idx="1203">
                  <c:v>200.85</c:v>
                </c:pt>
                <c:pt idx="1204">
                  <c:v>207.63</c:v>
                </c:pt>
                <c:pt idx="1205">
                  <c:v>225.2</c:v>
                </c:pt>
                <c:pt idx="1206">
                  <c:v>239.29</c:v>
                </c:pt>
                <c:pt idx="1207">
                  <c:v>253.69</c:v>
                </c:pt>
                <c:pt idx="1208">
                  <c:v>283.3</c:v>
                </c:pt>
                <c:pt idx="1209">
                  <c:v>323.77</c:v>
                </c:pt>
                <c:pt idx="1210">
                  <c:v>336.14</c:v>
                </c:pt>
                <c:pt idx="1211">
                  <c:v>311.89999999999998</c:v>
                </c:pt>
                <c:pt idx="1212">
                  <c:v>332.63</c:v>
                </c:pt>
                <c:pt idx="1213">
                  <c:v>349.34</c:v>
                </c:pt>
                <c:pt idx="1214">
                  <c:v>393.28</c:v>
                </c:pt>
                <c:pt idx="1215">
                  <c:v>410.72</c:v>
                </c:pt>
                <c:pt idx="1216">
                  <c:v>409.17</c:v>
                </c:pt>
                <c:pt idx="1217">
                  <c:v>428.82</c:v>
                </c:pt>
                <c:pt idx="1218">
                  <c:v>476.29</c:v>
                </c:pt>
                <c:pt idx="1219">
                  <c:v>674.38</c:v>
                </c:pt>
                <c:pt idx="1220">
                  <c:v>541.83000000000004</c:v>
                </c:pt>
                <c:pt idx="1221">
                  <c:v>572.66999999999996</c:v>
                </c:pt>
                <c:pt idx="1222">
                  <c:v>695.87</c:v>
                </c:pt>
                <c:pt idx="1223">
                  <c:v>747.48</c:v>
                </c:pt>
                <c:pt idx="1224">
                  <c:v>776.7</c:v>
                </c:pt>
                <c:pt idx="1225">
                  <c:v>751.38</c:v>
                </c:pt>
                <c:pt idx="1226">
                  <c:v>778.68</c:v>
                </c:pt>
                <c:pt idx="1227">
                  <c:v>899.2</c:v>
                </c:pt>
                <c:pt idx="1228">
                  <c:v>948.41</c:v>
                </c:pt>
                <c:pt idx="1229">
                  <c:v>1037.75</c:v>
                </c:pt>
                <c:pt idx="1230">
                  <c:v>1120.4000000000001</c:v>
                </c:pt>
                <c:pt idx="1231">
                  <c:v>1124.76</c:v>
                </c:pt>
                <c:pt idx="1232">
                  <c:v>946.92</c:v>
                </c:pt>
                <c:pt idx="1233">
                  <c:v>1038.3499999999999</c:v>
                </c:pt>
                <c:pt idx="1234">
                  <c:v>1068.67</c:v>
                </c:pt>
                <c:pt idx="1235">
                  <c:v>1147.25</c:v>
                </c:pt>
                <c:pt idx="1236">
                  <c:v>1042.03</c:v>
                </c:pt>
                <c:pt idx="1237">
                  <c:v>834.03</c:v>
                </c:pt>
                <c:pt idx="1238">
                  <c:v>694.47</c:v>
                </c:pt>
                <c:pt idx="1239">
                  <c:v>795.4</c:v>
                </c:pt>
                <c:pt idx="1240">
                  <c:v>898.02</c:v>
                </c:pt>
                <c:pt idx="1241">
                  <c:v>990</c:v>
                </c:pt>
                <c:pt idx="1242">
                  <c:v>883.26</c:v>
                </c:pt>
                <c:pt idx="1243">
                  <c:v>875.75</c:v>
                </c:pt>
                <c:pt idx="1244">
                  <c:v>898.21</c:v>
                </c:pt>
                <c:pt idx="1245">
                  <c:v>867.49</c:v>
                </c:pt>
                <c:pt idx="1246">
                  <c:v>879.47</c:v>
                </c:pt>
                <c:pt idx="1247">
                  <c:v>712.51</c:v>
                </c:pt>
                <c:pt idx="1248">
                  <c:v>683.84</c:v>
                </c:pt>
                <c:pt idx="1249">
                  <c:v>522.23</c:v>
                </c:pt>
                <c:pt idx="1250">
                  <c:v>698.45</c:v>
                </c:pt>
                <c:pt idx="1251">
                  <c:v>622.84</c:v>
                </c:pt>
                <c:pt idx="1252">
                  <c:v>608.96</c:v>
                </c:pt>
                <c:pt idx="1253">
                  <c:v>617.82000000000005</c:v>
                </c:pt>
                <c:pt idx="1254">
                  <c:v>673.17</c:v>
                </c:pt>
                <c:pt idx="1255">
                  <c:v>667.62</c:v>
                </c:pt>
                <c:pt idx="1256">
                  <c:v>687.36</c:v>
                </c:pt>
                <c:pt idx="1257">
                  <c:v>765.21</c:v>
                </c:pt>
                <c:pt idx="1258">
                  <c:v>746.72</c:v>
                </c:pt>
                <c:pt idx="1259">
                  <c:v>730.47</c:v>
                </c:pt>
                <c:pt idx="1260">
                  <c:v>745.07</c:v>
                </c:pt>
                <c:pt idx="1261">
                  <c:v>754.76</c:v>
                </c:pt>
                <c:pt idx="1262">
                  <c:v>757.5</c:v>
                </c:pt>
                <c:pt idx="1263">
                  <c:v>770.44</c:v>
                </c:pt>
                <c:pt idx="1264">
                  <c:v>808.05</c:v>
                </c:pt>
                <c:pt idx="1265">
                  <c:v>830.02</c:v>
                </c:pt>
                <c:pt idx="1266">
                  <c:v>858.98</c:v>
                </c:pt>
                <c:pt idx="1267">
                  <c:v>940.1</c:v>
                </c:pt>
                <c:pt idx="1268">
                  <c:v>951.39</c:v>
                </c:pt>
                <c:pt idx="1269">
                  <c:v>810.58</c:v>
                </c:pt>
                <c:pt idx="1270">
                  <c:v>859.95</c:v>
                </c:pt>
                <c:pt idx="1271">
                  <c:v>860.89</c:v>
                </c:pt>
                <c:pt idx="1272">
                  <c:v>884.67</c:v>
                </c:pt>
                <c:pt idx="1273">
                  <c:v>930.9</c:v>
                </c:pt>
                <c:pt idx="1274">
                  <c:v>873.26</c:v>
                </c:pt>
                <c:pt idx="1275">
                  <c:v>857.96</c:v>
                </c:pt>
                <c:pt idx="1276">
                  <c:v>851.83</c:v>
                </c:pt>
                <c:pt idx="1277">
                  <c:v>874.71</c:v>
                </c:pt>
                <c:pt idx="1278">
                  <c:v>847.37</c:v>
                </c:pt>
                <c:pt idx="1279">
                  <c:v>828.22</c:v>
                </c:pt>
                <c:pt idx="1280">
                  <c:v>843.76</c:v>
                </c:pt>
                <c:pt idx="1281">
                  <c:v>878.68</c:v>
                </c:pt>
                <c:pt idx="1282">
                  <c:v>871.05</c:v>
                </c:pt>
                <c:pt idx="1283">
                  <c:v>874.29</c:v>
                </c:pt>
                <c:pt idx="1284">
                  <c:v>863.95</c:v>
                </c:pt>
                <c:pt idx="1285">
                  <c:v>854.35</c:v>
                </c:pt>
                <c:pt idx="1286">
                  <c:v>825.12</c:v>
                </c:pt>
                <c:pt idx="1287">
                  <c:v>861.85</c:v>
                </c:pt>
                <c:pt idx="1288">
                  <c:v>880.15</c:v>
                </c:pt>
                <c:pt idx="1289">
                  <c:v>814.53</c:v>
                </c:pt>
                <c:pt idx="1290">
                  <c:v>833.94</c:v>
                </c:pt>
                <c:pt idx="1291">
                  <c:v>837.51</c:v>
                </c:pt>
                <c:pt idx="1292">
                  <c:v>845.85</c:v>
                </c:pt>
                <c:pt idx="1293">
                  <c:v>848.29</c:v>
                </c:pt>
                <c:pt idx="1294">
                  <c:v>853.02</c:v>
                </c:pt>
                <c:pt idx="1295">
                  <c:v>854.37</c:v>
                </c:pt>
                <c:pt idx="1296">
                  <c:v>846.9</c:v>
                </c:pt>
                <c:pt idx="1297">
                  <c:v>842.01</c:v>
                </c:pt>
                <c:pt idx="1298">
                  <c:v>820.87</c:v>
                </c:pt>
                <c:pt idx="1299">
                  <c:v>783.62</c:v>
                </c:pt>
                <c:pt idx="1300">
                  <c:v>703.57</c:v>
                </c:pt>
                <c:pt idx="1301">
                  <c:v>676.91</c:v>
                </c:pt>
                <c:pt idx="1302">
                  <c:v>681.94</c:v>
                </c:pt>
                <c:pt idx="1303">
                  <c:v>679.73</c:v>
                </c:pt>
                <c:pt idx="1304">
                  <c:v>669.44</c:v>
                </c:pt>
                <c:pt idx="1305">
                  <c:v>648.38</c:v>
                </c:pt>
                <c:pt idx="1306">
                  <c:v>598.41</c:v>
                </c:pt>
                <c:pt idx="1307">
                  <c:v>656.61</c:v>
                </c:pt>
                <c:pt idx="1308">
                  <c:v>645.42999999999995</c:v>
                </c:pt>
                <c:pt idx="1309">
                  <c:v>610.65</c:v>
                </c:pt>
                <c:pt idx="1310">
                  <c:v>621.49</c:v>
                </c:pt>
                <c:pt idx="1311">
                  <c:v>621.22</c:v>
                </c:pt>
                <c:pt idx="1312">
                  <c:v>617.71</c:v>
                </c:pt>
                <c:pt idx="1313">
                  <c:v>552.21</c:v>
                </c:pt>
                <c:pt idx="1314">
                  <c:v>569.04</c:v>
                </c:pt>
                <c:pt idx="1315">
                  <c:v>604.75</c:v>
                </c:pt>
                <c:pt idx="1316">
                  <c:v>604.58000000000004</c:v>
                </c:pt>
                <c:pt idx="1317">
                  <c:v>545.32000000000005</c:v>
                </c:pt>
                <c:pt idx="1318">
                  <c:v>534.71</c:v>
                </c:pt>
                <c:pt idx="1319">
                  <c:v>577.09</c:v>
                </c:pt>
                <c:pt idx="1320">
                  <c:v>576.70000000000005</c:v>
                </c:pt>
                <c:pt idx="1321">
                  <c:v>543.92999999999995</c:v>
                </c:pt>
                <c:pt idx="1322">
                  <c:v>563.74</c:v>
                </c:pt>
                <c:pt idx="1323">
                  <c:v>560.29999999999995</c:v>
                </c:pt>
                <c:pt idx="1324">
                  <c:v>661.12</c:v>
                </c:pt>
                <c:pt idx="1325">
                  <c:v>663.6</c:v>
                </c:pt>
                <c:pt idx="1326">
                  <c:v>661.79</c:v>
                </c:pt>
                <c:pt idx="1327">
                  <c:v>658.72</c:v>
                </c:pt>
                <c:pt idx="1328">
                  <c:v>625.83000000000004</c:v>
                </c:pt>
                <c:pt idx="1329">
                  <c:v>615.24</c:v>
                </c:pt>
                <c:pt idx="1330">
                  <c:v>633.17999999999995</c:v>
                </c:pt>
                <c:pt idx="1331">
                  <c:v>625.83000000000004</c:v>
                </c:pt>
                <c:pt idx="1332">
                  <c:v>628.95000000000005</c:v>
                </c:pt>
                <c:pt idx="1333">
                  <c:v>631.39</c:v>
                </c:pt>
                <c:pt idx="1334">
                  <c:v>638.16</c:v>
                </c:pt>
                <c:pt idx="1335">
                  <c:v>626.71</c:v>
                </c:pt>
                <c:pt idx="1336">
                  <c:v>633.66999999999996</c:v>
                </c:pt>
                <c:pt idx="1337">
                  <c:v>630.72</c:v>
                </c:pt>
                <c:pt idx="1338">
                  <c:v>621.22</c:v>
                </c:pt>
                <c:pt idx="1339">
                  <c:v>613.63</c:v>
                </c:pt>
                <c:pt idx="1340">
                  <c:v>608.82000000000005</c:v>
                </c:pt>
                <c:pt idx="1341">
                  <c:v>586.59</c:v>
                </c:pt>
                <c:pt idx="1342">
                  <c:v>570.77</c:v>
                </c:pt>
                <c:pt idx="1343">
                  <c:v>564.41999999999996</c:v>
                </c:pt>
                <c:pt idx="1344">
                  <c:v>561.35</c:v>
                </c:pt>
                <c:pt idx="1345">
                  <c:v>586.27</c:v>
                </c:pt>
                <c:pt idx="1346">
                  <c:v>582.28</c:v>
                </c:pt>
                <c:pt idx="1347">
                  <c:v>579.07000000000005</c:v>
                </c:pt>
                <c:pt idx="1348">
                  <c:v>478.16</c:v>
                </c:pt>
                <c:pt idx="1349">
                  <c:v>502.44</c:v>
                </c:pt>
                <c:pt idx="1350">
                  <c:v>493.18</c:v>
                </c:pt>
                <c:pt idx="1351">
                  <c:v>461.87</c:v>
                </c:pt>
                <c:pt idx="1352">
                  <c:v>458.5</c:v>
                </c:pt>
                <c:pt idx="1353">
                  <c:v>478.72</c:v>
                </c:pt>
                <c:pt idx="1354">
                  <c:v>437.51</c:v>
                </c:pt>
                <c:pt idx="1355">
                  <c:v>447.08</c:v>
                </c:pt>
                <c:pt idx="1356">
                  <c:v>448.88</c:v>
                </c:pt>
                <c:pt idx="1357">
                  <c:v>464.83</c:v>
                </c:pt>
                <c:pt idx="1358">
                  <c:v>460.7</c:v>
                </c:pt>
                <c:pt idx="1359">
                  <c:v>446.22</c:v>
                </c:pt>
                <c:pt idx="1360">
                  <c:v>450.46</c:v>
                </c:pt>
                <c:pt idx="1361">
                  <c:v>440.2</c:v>
                </c:pt>
                <c:pt idx="1362">
                  <c:v>360.84</c:v>
                </c:pt>
                <c:pt idx="1363">
                  <c:v>420.06</c:v>
                </c:pt>
                <c:pt idx="1364">
                  <c:v>420.66</c:v>
                </c:pt>
                <c:pt idx="1365">
                  <c:v>414.95</c:v>
                </c:pt>
                <c:pt idx="1366">
                  <c:v>457.63</c:v>
                </c:pt>
                <c:pt idx="1367">
                  <c:v>520.12</c:v>
                </c:pt>
                <c:pt idx="1368">
                  <c:v>529.16</c:v>
                </c:pt>
                <c:pt idx="1369">
                  <c:v>494.4</c:v>
                </c:pt>
                <c:pt idx="1370">
                  <c:v>478.23</c:v>
                </c:pt>
                <c:pt idx="1371">
                  <c:v>501.55</c:v>
                </c:pt>
                <c:pt idx="1372">
                  <c:v>497.32</c:v>
                </c:pt>
                <c:pt idx="1373">
                  <c:v>493.09</c:v>
                </c:pt>
                <c:pt idx="1374">
                  <c:v>484.43</c:v>
                </c:pt>
                <c:pt idx="1375">
                  <c:v>486.93</c:v>
                </c:pt>
                <c:pt idx="1376">
                  <c:v>500.26</c:v>
                </c:pt>
                <c:pt idx="1377">
                  <c:v>459.61</c:v>
                </c:pt>
                <c:pt idx="1378">
                  <c:v>456.14</c:v>
                </c:pt>
                <c:pt idx="1379">
                  <c:v>429.65</c:v>
                </c:pt>
                <c:pt idx="1380">
                  <c:v>437.06</c:v>
                </c:pt>
                <c:pt idx="1381">
                  <c:v>444.25</c:v>
                </c:pt>
                <c:pt idx="1382">
                  <c:v>445.87</c:v>
                </c:pt>
                <c:pt idx="1383">
                  <c:v>456.27</c:v>
                </c:pt>
                <c:pt idx="1384">
                  <c:v>446.64</c:v>
                </c:pt>
                <c:pt idx="1385">
                  <c:v>436.94</c:v>
                </c:pt>
                <c:pt idx="1386">
                  <c:v>434.06</c:v>
                </c:pt>
                <c:pt idx="1387">
                  <c:v>429.72</c:v>
                </c:pt>
                <c:pt idx="1388">
                  <c:v>426.99</c:v>
                </c:pt>
                <c:pt idx="1389">
                  <c:v>436.96</c:v>
                </c:pt>
                <c:pt idx="1390">
                  <c:v>435.34</c:v>
                </c:pt>
                <c:pt idx="1391">
                  <c:v>448.23</c:v>
                </c:pt>
                <c:pt idx="1392">
                  <c:v>452.71</c:v>
                </c:pt>
                <c:pt idx="1393">
                  <c:v>436.54</c:v>
                </c:pt>
                <c:pt idx="1394">
                  <c:v>438.43</c:v>
                </c:pt>
                <c:pt idx="1395">
                  <c:v>437.41</c:v>
                </c:pt>
                <c:pt idx="1396">
                  <c:v>441.75</c:v>
                </c:pt>
                <c:pt idx="1397">
                  <c:v>444.32</c:v>
                </c:pt>
                <c:pt idx="1398">
                  <c:v>445.01</c:v>
                </c:pt>
                <c:pt idx="1399">
                  <c:v>446.36</c:v>
                </c:pt>
                <c:pt idx="1400">
                  <c:v>444.81</c:v>
                </c:pt>
                <c:pt idx="1401">
                  <c:v>444.31</c:v>
                </c:pt>
                <c:pt idx="1402">
                  <c:v>485.83</c:v>
                </c:pt>
                <c:pt idx="1403">
                  <c:v>489.16</c:v>
                </c:pt>
                <c:pt idx="1404">
                  <c:v>526.05999999999995</c:v>
                </c:pt>
                <c:pt idx="1405">
                  <c:v>519.04</c:v>
                </c:pt>
                <c:pt idx="1406">
                  <c:v>525.63</c:v>
                </c:pt>
                <c:pt idx="1407">
                  <c:v>570.09</c:v>
                </c:pt>
                <c:pt idx="1408">
                  <c:v>581.83000000000004</c:v>
                </c:pt>
                <c:pt idx="1409">
                  <c:v>569.63</c:v>
                </c:pt>
                <c:pt idx="1410">
                  <c:v>574.45000000000005</c:v>
                </c:pt>
                <c:pt idx="1411">
                  <c:v>565.51</c:v>
                </c:pt>
                <c:pt idx="1412">
                  <c:v>616.47</c:v>
                </c:pt>
                <c:pt idx="1413">
                  <c:v>623.26</c:v>
                </c:pt>
                <c:pt idx="1414">
                  <c:v>629.02</c:v>
                </c:pt>
                <c:pt idx="1415">
                  <c:v>658.79</c:v>
                </c:pt>
                <c:pt idx="1416">
                  <c:v>665.73</c:v>
                </c:pt>
                <c:pt idx="1417">
                  <c:v>636.78</c:v>
                </c:pt>
                <c:pt idx="1418">
                  <c:v>656.06</c:v>
                </c:pt>
                <c:pt idx="1419">
                  <c:v>645.55999999999995</c:v>
                </c:pt>
                <c:pt idx="1420">
                  <c:v>652.71</c:v>
                </c:pt>
                <c:pt idx="1421">
                  <c:v>653.64</c:v>
                </c:pt>
                <c:pt idx="1422">
                  <c:v>645.34</c:v>
                </c:pt>
                <c:pt idx="1423">
                  <c:v>649.80999999999995</c:v>
                </c:pt>
                <c:pt idx="1424">
                  <c:v>627.91</c:v>
                </c:pt>
                <c:pt idx="1425">
                  <c:v>581.79999999999995</c:v>
                </c:pt>
                <c:pt idx="1426">
                  <c:v>597.42999999999995</c:v>
                </c:pt>
                <c:pt idx="1427">
                  <c:v>571.69000000000005</c:v>
                </c:pt>
                <c:pt idx="1428">
                  <c:v>591.97</c:v>
                </c:pt>
                <c:pt idx="1429">
                  <c:v>588.05999999999995</c:v>
                </c:pt>
                <c:pt idx="1430">
                  <c:v>607.34</c:v>
                </c:pt>
                <c:pt idx="1431">
                  <c:v>604.88</c:v>
                </c:pt>
                <c:pt idx="1432">
                  <c:v>592.26</c:v>
                </c:pt>
                <c:pt idx="1433">
                  <c:v>588.52</c:v>
                </c:pt>
                <c:pt idx="1434">
                  <c:v>591.03</c:v>
                </c:pt>
                <c:pt idx="1435">
                  <c:v>598.88</c:v>
                </c:pt>
                <c:pt idx="1436">
                  <c:v>587.46</c:v>
                </c:pt>
                <c:pt idx="1437">
                  <c:v>575.07000000000005</c:v>
                </c:pt>
                <c:pt idx="1438">
                  <c:v>562.13</c:v>
                </c:pt>
                <c:pt idx="1439">
                  <c:v>579.38</c:v>
                </c:pt>
                <c:pt idx="1440">
                  <c:v>600.86</c:v>
                </c:pt>
                <c:pt idx="1441">
                  <c:v>591.99</c:v>
                </c:pt>
                <c:pt idx="1442">
                  <c:v>598.6</c:v>
                </c:pt>
                <c:pt idx="1443">
                  <c:v>639.36</c:v>
                </c:pt>
                <c:pt idx="1444">
                  <c:v>635.59</c:v>
                </c:pt>
                <c:pt idx="1445">
                  <c:v>647.34</c:v>
                </c:pt>
                <c:pt idx="1446">
                  <c:v>640.69000000000005</c:v>
                </c:pt>
                <c:pt idx="1447">
                  <c:v>626.96</c:v>
                </c:pt>
                <c:pt idx="1448">
                  <c:v>628.33000000000004</c:v>
                </c:pt>
                <c:pt idx="1449">
                  <c:v>631.71</c:v>
                </c:pt>
                <c:pt idx="1450">
                  <c:v>617.99</c:v>
                </c:pt>
                <c:pt idx="1451">
                  <c:v>620.22</c:v>
                </c:pt>
                <c:pt idx="1452">
                  <c:v>620.54999999999995</c:v>
                </c:pt>
                <c:pt idx="1453">
                  <c:v>615.11</c:v>
                </c:pt>
                <c:pt idx="1454">
                  <c:v>631.17999999999995</c:v>
                </c:pt>
                <c:pt idx="1455">
                  <c:v>634.48</c:v>
                </c:pt>
                <c:pt idx="1456">
                  <c:v>627.58000000000004</c:v>
                </c:pt>
                <c:pt idx="1457">
                  <c:v>618.38</c:v>
                </c:pt>
                <c:pt idx="1458">
                  <c:v>619.36</c:v>
                </c:pt>
                <c:pt idx="1459">
                  <c:v>615.20000000000005</c:v>
                </c:pt>
                <c:pt idx="1460">
                  <c:v>622.62</c:v>
                </c:pt>
                <c:pt idx="1461">
                  <c:v>628.22</c:v>
                </c:pt>
                <c:pt idx="1462">
                  <c:v>625.79999999999995</c:v>
                </c:pt>
                <c:pt idx="1463">
                  <c:v>621.37</c:v>
                </c:pt>
                <c:pt idx="1464">
                  <c:v>620.01</c:v>
                </c:pt>
                <c:pt idx="1465">
                  <c:v>618.80999999999995</c:v>
                </c:pt>
                <c:pt idx="1466">
                  <c:v>617.92999999999995</c:v>
                </c:pt>
                <c:pt idx="1467">
                  <c:v>600.01</c:v>
                </c:pt>
                <c:pt idx="1468">
                  <c:v>599.92999999999995</c:v>
                </c:pt>
                <c:pt idx="1469">
                  <c:v>593.85</c:v>
                </c:pt>
                <c:pt idx="1470">
                  <c:v>590.95000000000005</c:v>
                </c:pt>
                <c:pt idx="1471">
                  <c:v>584.69000000000005</c:v>
                </c:pt>
                <c:pt idx="1472">
                  <c:v>582.20000000000005</c:v>
                </c:pt>
                <c:pt idx="1473">
                  <c:v>564.37</c:v>
                </c:pt>
                <c:pt idx="1474">
                  <c:v>581.35</c:v>
                </c:pt>
                <c:pt idx="1475">
                  <c:v>595.08000000000004</c:v>
                </c:pt>
                <c:pt idx="1476">
                  <c:v>587.29</c:v>
                </c:pt>
                <c:pt idx="1477">
                  <c:v>585.51</c:v>
                </c:pt>
                <c:pt idx="1478">
                  <c:v>586.76</c:v>
                </c:pt>
                <c:pt idx="1479">
                  <c:v>583.11</c:v>
                </c:pt>
                <c:pt idx="1480">
                  <c:v>583.04</c:v>
                </c:pt>
                <c:pt idx="1481">
                  <c:v>587.4</c:v>
                </c:pt>
                <c:pt idx="1482">
                  <c:v>590.53</c:v>
                </c:pt>
                <c:pt idx="1483">
                  <c:v>588.09</c:v>
                </c:pt>
                <c:pt idx="1484">
                  <c:v>589.45000000000005</c:v>
                </c:pt>
                <c:pt idx="1485">
                  <c:v>573.30999999999995</c:v>
                </c:pt>
                <c:pt idx="1486">
                  <c:v>568.21</c:v>
                </c:pt>
                <c:pt idx="1487">
                  <c:v>544.57000000000005</c:v>
                </c:pt>
                <c:pt idx="1488">
                  <c:v>508.55</c:v>
                </c:pt>
                <c:pt idx="1489">
                  <c:v>496.62</c:v>
                </c:pt>
                <c:pt idx="1490">
                  <c:v>519.83000000000004</c:v>
                </c:pt>
                <c:pt idx="1491">
                  <c:v>492.95</c:v>
                </c:pt>
                <c:pt idx="1492">
                  <c:v>460.67</c:v>
                </c:pt>
                <c:pt idx="1493">
                  <c:v>486.74</c:v>
                </c:pt>
                <c:pt idx="1494">
                  <c:v>511.93</c:v>
                </c:pt>
                <c:pt idx="1495">
                  <c:v>516.16</c:v>
                </c:pt>
                <c:pt idx="1496">
                  <c:v>513.94000000000005</c:v>
                </c:pt>
                <c:pt idx="1497">
                  <c:v>497.22</c:v>
                </c:pt>
                <c:pt idx="1498">
                  <c:v>508.57</c:v>
                </c:pt>
                <c:pt idx="1499">
                  <c:v>501.63</c:v>
                </c:pt>
                <c:pt idx="1500">
                  <c:v>513.47</c:v>
                </c:pt>
                <c:pt idx="1501">
                  <c:v>510.43</c:v>
                </c:pt>
                <c:pt idx="1502">
                  <c:v>507.02</c:v>
                </c:pt>
                <c:pt idx="1503">
                  <c:v>508.42</c:v>
                </c:pt>
                <c:pt idx="1504">
                  <c:v>501.2</c:v>
                </c:pt>
                <c:pt idx="1505">
                  <c:v>478.07</c:v>
                </c:pt>
                <c:pt idx="1506">
                  <c:v>474.13</c:v>
                </c:pt>
                <c:pt idx="1507">
                  <c:v>475.32</c:v>
                </c:pt>
                <c:pt idx="1508">
                  <c:v>474.54</c:v>
                </c:pt>
                <c:pt idx="1509">
                  <c:v>489.09</c:v>
                </c:pt>
                <c:pt idx="1510">
                  <c:v>480.5</c:v>
                </c:pt>
                <c:pt idx="1511">
                  <c:v>482.24</c:v>
                </c:pt>
                <c:pt idx="1512">
                  <c:v>479.48</c:v>
                </c:pt>
                <c:pt idx="1513">
                  <c:v>472.15</c:v>
                </c:pt>
                <c:pt idx="1514">
                  <c:v>471.56</c:v>
                </c:pt>
                <c:pt idx="1515">
                  <c:v>477.53</c:v>
                </c:pt>
                <c:pt idx="1516">
                  <c:v>476.33</c:v>
                </c:pt>
                <c:pt idx="1517">
                  <c:v>473.83</c:v>
                </c:pt>
                <c:pt idx="1518">
                  <c:v>477.09</c:v>
                </c:pt>
                <c:pt idx="1519">
                  <c:v>474.71</c:v>
                </c:pt>
                <c:pt idx="1520">
                  <c:v>471.36</c:v>
                </c:pt>
                <c:pt idx="1521">
                  <c:v>463.74</c:v>
                </c:pt>
                <c:pt idx="1522">
                  <c:v>454.91</c:v>
                </c:pt>
                <c:pt idx="1523">
                  <c:v>421.46</c:v>
                </c:pt>
                <c:pt idx="1524">
                  <c:v>391.94</c:v>
                </c:pt>
                <c:pt idx="1525">
                  <c:v>406.82</c:v>
                </c:pt>
                <c:pt idx="1526">
                  <c:v>396.57</c:v>
                </c:pt>
                <c:pt idx="1527">
                  <c:v>398.89</c:v>
                </c:pt>
                <c:pt idx="1528">
                  <c:v>435.38</c:v>
                </c:pt>
                <c:pt idx="1529">
                  <c:v>422.3</c:v>
                </c:pt>
                <c:pt idx="1530">
                  <c:v>408.8</c:v>
                </c:pt>
                <c:pt idx="1531">
                  <c:v>401.92</c:v>
                </c:pt>
                <c:pt idx="1532">
                  <c:v>398.36</c:v>
                </c:pt>
                <c:pt idx="1533">
                  <c:v>376.2</c:v>
                </c:pt>
                <c:pt idx="1534">
                  <c:v>374.73</c:v>
                </c:pt>
                <c:pt idx="1535">
                  <c:v>386.27</c:v>
                </c:pt>
                <c:pt idx="1536">
                  <c:v>381.33</c:v>
                </c:pt>
                <c:pt idx="1537">
                  <c:v>371.99</c:v>
                </c:pt>
                <c:pt idx="1538">
                  <c:v>356.56</c:v>
                </c:pt>
                <c:pt idx="1539">
                  <c:v>325.49</c:v>
                </c:pt>
                <c:pt idx="1540">
                  <c:v>319.64</c:v>
                </c:pt>
                <c:pt idx="1541">
                  <c:v>328.46</c:v>
                </c:pt>
                <c:pt idx="1542">
                  <c:v>334.09</c:v>
                </c:pt>
                <c:pt idx="1543">
                  <c:v>352.79</c:v>
                </c:pt>
                <c:pt idx="1544">
                  <c:v>363.78</c:v>
                </c:pt>
                <c:pt idx="1545">
                  <c:v>358.69</c:v>
                </c:pt>
                <c:pt idx="1546">
                  <c:v>359.2</c:v>
                </c:pt>
                <c:pt idx="1547">
                  <c:v>376.19</c:v>
                </c:pt>
                <c:pt idx="1548">
                  <c:v>388.38</c:v>
                </c:pt>
                <c:pt idx="1549">
                  <c:v>398.71</c:v>
                </c:pt>
                <c:pt idx="1550">
                  <c:v>391.84</c:v>
                </c:pt>
                <c:pt idx="1551">
                  <c:v>380.08</c:v>
                </c:pt>
                <c:pt idx="1552">
                  <c:v>380.42</c:v>
                </c:pt>
                <c:pt idx="1553">
                  <c:v>388.96</c:v>
                </c:pt>
                <c:pt idx="1554">
                  <c:v>386.59</c:v>
                </c:pt>
                <c:pt idx="1555">
                  <c:v>379.37</c:v>
                </c:pt>
                <c:pt idx="1556">
                  <c:v>382.38</c:v>
                </c:pt>
                <c:pt idx="1557">
                  <c:v>379.1</c:v>
                </c:pt>
                <c:pt idx="1558">
                  <c:v>355.86</c:v>
                </c:pt>
                <c:pt idx="1559">
                  <c:v>355.17</c:v>
                </c:pt>
                <c:pt idx="1560">
                  <c:v>346.11</c:v>
                </c:pt>
                <c:pt idx="1561">
                  <c:v>351.54</c:v>
                </c:pt>
                <c:pt idx="1562">
                  <c:v>348.96</c:v>
                </c:pt>
                <c:pt idx="1563">
                  <c:v>351.9</c:v>
                </c:pt>
                <c:pt idx="1564">
                  <c:v>333.38</c:v>
                </c:pt>
                <c:pt idx="1565">
                  <c:v>343.78</c:v>
                </c:pt>
                <c:pt idx="1566">
                  <c:v>336.8</c:v>
                </c:pt>
                <c:pt idx="1567">
                  <c:v>325.39</c:v>
                </c:pt>
                <c:pt idx="1568">
                  <c:v>323.74</c:v>
                </c:pt>
                <c:pt idx="1569">
                  <c:v>324.23</c:v>
                </c:pt>
                <c:pt idx="1570">
                  <c:v>328.28</c:v>
                </c:pt>
                <c:pt idx="1571">
                  <c:v>337.14</c:v>
                </c:pt>
                <c:pt idx="1572">
                  <c:v>348.23</c:v>
                </c:pt>
                <c:pt idx="1573">
                  <c:v>341.08</c:v>
                </c:pt>
                <c:pt idx="1574">
                  <c:v>344.03</c:v>
                </c:pt>
                <c:pt idx="1575">
                  <c:v>363.31</c:v>
                </c:pt>
                <c:pt idx="1576">
                  <c:v>365.29</c:v>
                </c:pt>
                <c:pt idx="1577">
                  <c:v>366.99</c:v>
                </c:pt>
                <c:pt idx="1578">
                  <c:v>427.24</c:v>
                </c:pt>
                <c:pt idx="1579">
                  <c:v>417.15</c:v>
                </c:pt>
                <c:pt idx="1580">
                  <c:v>398.43</c:v>
                </c:pt>
                <c:pt idx="1581">
                  <c:v>375.13</c:v>
                </c:pt>
                <c:pt idx="1582">
                  <c:v>388.55</c:v>
                </c:pt>
                <c:pt idx="1583">
                  <c:v>385.86</c:v>
                </c:pt>
                <c:pt idx="1584">
                  <c:v>372.38</c:v>
                </c:pt>
                <c:pt idx="1585">
                  <c:v>377.24</c:v>
                </c:pt>
                <c:pt idx="1586">
                  <c:v>356.14</c:v>
                </c:pt>
                <c:pt idx="1587">
                  <c:v>348.86</c:v>
                </c:pt>
                <c:pt idx="1588">
                  <c:v>352.04</c:v>
                </c:pt>
                <c:pt idx="1589">
                  <c:v>366.77</c:v>
                </c:pt>
                <c:pt idx="1590">
                  <c:v>375.24</c:v>
                </c:pt>
                <c:pt idx="1591">
                  <c:v>375.72</c:v>
                </c:pt>
                <c:pt idx="1592">
                  <c:v>368.51</c:v>
                </c:pt>
                <c:pt idx="1593">
                  <c:v>369.14</c:v>
                </c:pt>
                <c:pt idx="1594">
                  <c:v>375.85</c:v>
                </c:pt>
                <c:pt idx="1595">
                  <c:v>375.22</c:v>
                </c:pt>
                <c:pt idx="1596">
                  <c:v>377.09</c:v>
                </c:pt>
                <c:pt idx="1597">
                  <c:v>378.64</c:v>
                </c:pt>
                <c:pt idx="1598">
                  <c:v>381.54</c:v>
                </c:pt>
                <c:pt idx="1599">
                  <c:v>374.97</c:v>
                </c:pt>
                <c:pt idx="1600">
                  <c:v>369.15</c:v>
                </c:pt>
                <c:pt idx="1601">
                  <c:v>376.04</c:v>
                </c:pt>
                <c:pt idx="1602">
                  <c:v>374.02</c:v>
                </c:pt>
                <c:pt idx="1603">
                  <c:v>374.26</c:v>
                </c:pt>
                <c:pt idx="1604">
                  <c:v>360.94</c:v>
                </c:pt>
                <c:pt idx="1605">
                  <c:v>351.27</c:v>
                </c:pt>
                <c:pt idx="1606">
                  <c:v>344.62</c:v>
                </c:pt>
                <c:pt idx="1607">
                  <c:v>347.13</c:v>
                </c:pt>
                <c:pt idx="1608">
                  <c:v>350.94</c:v>
                </c:pt>
                <c:pt idx="1609">
                  <c:v>347.47</c:v>
                </c:pt>
                <c:pt idx="1610">
                  <c:v>351.14</c:v>
                </c:pt>
                <c:pt idx="1611">
                  <c:v>345.1</c:v>
                </c:pt>
                <c:pt idx="1612">
                  <c:v>326.08</c:v>
                </c:pt>
                <c:pt idx="1613">
                  <c:v>319.17</c:v>
                </c:pt>
                <c:pt idx="1614">
                  <c:v>310.75</c:v>
                </c:pt>
                <c:pt idx="1615">
                  <c:v>317.01</c:v>
                </c:pt>
                <c:pt idx="1616">
                  <c:v>329.57</c:v>
                </c:pt>
                <c:pt idx="1617">
                  <c:v>319.24</c:v>
                </c:pt>
                <c:pt idx="1618">
                  <c:v>330.67</c:v>
                </c:pt>
                <c:pt idx="1619">
                  <c:v>334.05</c:v>
                </c:pt>
                <c:pt idx="1620">
                  <c:v>321.88</c:v>
                </c:pt>
                <c:pt idx="1621">
                  <c:v>318.61</c:v>
                </c:pt>
                <c:pt idx="1622">
                  <c:v>327.16000000000003</c:v>
                </c:pt>
                <c:pt idx="1623">
                  <c:v>315.17</c:v>
                </c:pt>
                <c:pt idx="1624">
                  <c:v>316.8</c:v>
                </c:pt>
                <c:pt idx="1625">
                  <c:v>312.44</c:v>
                </c:pt>
                <c:pt idx="1626">
                  <c:v>309.87</c:v>
                </c:pt>
                <c:pt idx="1627">
                  <c:v>319.7</c:v>
                </c:pt>
                <c:pt idx="1628">
                  <c:v>313.92</c:v>
                </c:pt>
                <c:pt idx="1629">
                  <c:v>314.58999999999997</c:v>
                </c:pt>
                <c:pt idx="1630">
                  <c:v>279.85000000000002</c:v>
                </c:pt>
                <c:pt idx="1631">
                  <c:v>263.63</c:v>
                </c:pt>
                <c:pt idx="1632">
                  <c:v>272.95</c:v>
                </c:pt>
                <c:pt idx="1633">
                  <c:v>285.58</c:v>
                </c:pt>
                <c:pt idx="1634">
                  <c:v>294.88</c:v>
                </c:pt>
                <c:pt idx="1635">
                  <c:v>283.25</c:v>
                </c:pt>
                <c:pt idx="1636">
                  <c:v>288.83999999999997</c:v>
                </c:pt>
                <c:pt idx="1637">
                  <c:v>274.07</c:v>
                </c:pt>
                <c:pt idx="1638">
                  <c:v>265.37</c:v>
                </c:pt>
                <c:pt idx="1639">
                  <c:v>267.08999999999997</c:v>
                </c:pt>
                <c:pt idx="1640">
                  <c:v>226.98</c:v>
                </c:pt>
                <c:pt idx="1641">
                  <c:v>177.28</c:v>
                </c:pt>
                <c:pt idx="1642">
                  <c:v>210.46</c:v>
                </c:pt>
                <c:pt idx="1643">
                  <c:v>207.22</c:v>
                </c:pt>
                <c:pt idx="1644">
                  <c:v>199.62</c:v>
                </c:pt>
                <c:pt idx="1645">
                  <c:v>209.93</c:v>
                </c:pt>
                <c:pt idx="1646">
                  <c:v>213.98</c:v>
                </c:pt>
                <c:pt idx="1647">
                  <c:v>210.48</c:v>
                </c:pt>
                <c:pt idx="1648">
                  <c:v>225.98</c:v>
                </c:pt>
                <c:pt idx="1649">
                  <c:v>232.66</c:v>
                </c:pt>
                <c:pt idx="1650">
                  <c:v>232.97</c:v>
                </c:pt>
                <c:pt idx="1651">
                  <c:v>247.99</c:v>
                </c:pt>
                <c:pt idx="1652">
                  <c:v>254.51</c:v>
                </c:pt>
                <c:pt idx="1653">
                  <c:v>271.95</c:v>
                </c:pt>
                <c:pt idx="1654">
                  <c:v>262.06</c:v>
                </c:pt>
                <c:pt idx="1655">
                  <c:v>233.21</c:v>
                </c:pt>
                <c:pt idx="1656">
                  <c:v>232.4</c:v>
                </c:pt>
                <c:pt idx="1657">
                  <c:v>226.5</c:v>
                </c:pt>
                <c:pt idx="1658">
                  <c:v>216.91</c:v>
                </c:pt>
                <c:pt idx="1659">
                  <c:v>226.4</c:v>
                </c:pt>
                <c:pt idx="1660">
                  <c:v>237.54</c:v>
                </c:pt>
                <c:pt idx="1661">
                  <c:v>226.96</c:v>
                </c:pt>
                <c:pt idx="1662">
                  <c:v>226.73</c:v>
                </c:pt>
                <c:pt idx="1663">
                  <c:v>216.77</c:v>
                </c:pt>
                <c:pt idx="1664">
                  <c:v>222.48</c:v>
                </c:pt>
                <c:pt idx="1665">
                  <c:v>227.33</c:v>
                </c:pt>
                <c:pt idx="1666">
                  <c:v>222.87</c:v>
                </c:pt>
                <c:pt idx="1667">
                  <c:v>220.17</c:v>
                </c:pt>
                <c:pt idx="1668">
                  <c:v>220.08</c:v>
                </c:pt>
                <c:pt idx="1669">
                  <c:v>219.49</c:v>
                </c:pt>
                <c:pt idx="1670">
                  <c:v>221.85</c:v>
                </c:pt>
                <c:pt idx="1671">
                  <c:v>235.79</c:v>
                </c:pt>
                <c:pt idx="1672">
                  <c:v>257.47000000000003</c:v>
                </c:pt>
                <c:pt idx="1673">
                  <c:v>234.33</c:v>
                </c:pt>
                <c:pt idx="1674">
                  <c:v>233.56</c:v>
                </c:pt>
                <c:pt idx="1675">
                  <c:v>243.6</c:v>
                </c:pt>
                <c:pt idx="1676">
                  <c:v>236.21</c:v>
                </c:pt>
                <c:pt idx="1677">
                  <c:v>239.83</c:v>
                </c:pt>
                <c:pt idx="1678">
                  <c:v>243.78</c:v>
                </c:pt>
                <c:pt idx="1679">
                  <c:v>244.26</c:v>
                </c:pt>
                <c:pt idx="1680">
                  <c:v>235.53</c:v>
                </c:pt>
                <c:pt idx="1681">
                  <c:v>238.08</c:v>
                </c:pt>
                <c:pt idx="1682">
                  <c:v>238.76</c:v>
                </c:pt>
                <c:pt idx="1683">
                  <c:v>237.25</c:v>
                </c:pt>
                <c:pt idx="1684">
                  <c:v>236.1</c:v>
                </c:pt>
                <c:pt idx="1685">
                  <c:v>252.51</c:v>
                </c:pt>
                <c:pt idx="1686">
                  <c:v>253.53</c:v>
                </c:pt>
                <c:pt idx="1687">
                  <c:v>258.74</c:v>
                </c:pt>
                <c:pt idx="1688">
                  <c:v>271.35000000000002</c:v>
                </c:pt>
                <c:pt idx="1689">
                  <c:v>281.45</c:v>
                </c:pt>
                <c:pt idx="1690">
                  <c:v>271.92</c:v>
                </c:pt>
                <c:pt idx="1691">
                  <c:v>274.86</c:v>
                </c:pt>
                <c:pt idx="1692">
                  <c:v>272.20999999999998</c:v>
                </c:pt>
                <c:pt idx="1693">
                  <c:v>275.89</c:v>
                </c:pt>
                <c:pt idx="1694">
                  <c:v>274.48</c:v>
                </c:pt>
                <c:pt idx="1695">
                  <c:v>288.52</c:v>
                </c:pt>
                <c:pt idx="1696">
                  <c:v>290.51</c:v>
                </c:pt>
                <c:pt idx="1697">
                  <c:v>295.83</c:v>
                </c:pt>
                <c:pt idx="1698">
                  <c:v>293.87</c:v>
                </c:pt>
                <c:pt idx="1699">
                  <c:v>284.27999999999997</c:v>
                </c:pt>
                <c:pt idx="1700">
                  <c:v>281.36</c:v>
                </c:pt>
                <c:pt idx="1701">
                  <c:v>285.33999999999997</c:v>
                </c:pt>
                <c:pt idx="1702">
                  <c:v>290.38</c:v>
                </c:pt>
                <c:pt idx="1703">
                  <c:v>284.45999999999998</c:v>
                </c:pt>
                <c:pt idx="1704">
                  <c:v>255.37</c:v>
                </c:pt>
                <c:pt idx="1705">
                  <c:v>259.74</c:v>
                </c:pt>
                <c:pt idx="1706">
                  <c:v>260.83999999999997</c:v>
                </c:pt>
                <c:pt idx="1707">
                  <c:v>259.62</c:v>
                </c:pt>
                <c:pt idx="1708">
                  <c:v>267.8</c:v>
                </c:pt>
                <c:pt idx="1709">
                  <c:v>265.94</c:v>
                </c:pt>
                <c:pt idx="1710">
                  <c:v>245.44</c:v>
                </c:pt>
                <c:pt idx="1711">
                  <c:v>246.13</c:v>
                </c:pt>
                <c:pt idx="1712">
                  <c:v>247.65</c:v>
                </c:pt>
                <c:pt idx="1713">
                  <c:v>246.58</c:v>
                </c:pt>
                <c:pt idx="1714">
                  <c:v>252.25</c:v>
                </c:pt>
                <c:pt idx="1715">
                  <c:v>242.02</c:v>
                </c:pt>
                <c:pt idx="1716">
                  <c:v>246.85</c:v>
                </c:pt>
                <c:pt idx="1717">
                  <c:v>243.39</c:v>
                </c:pt>
                <c:pt idx="1718">
                  <c:v>246.55</c:v>
                </c:pt>
                <c:pt idx="1719">
                  <c:v>252.26</c:v>
                </c:pt>
                <c:pt idx="1720">
                  <c:v>253.54</c:v>
                </c:pt>
                <c:pt idx="1721">
                  <c:v>253.12</c:v>
                </c:pt>
                <c:pt idx="1722">
                  <c:v>259.95</c:v>
                </c:pt>
                <c:pt idx="1723">
                  <c:v>254.52</c:v>
                </c:pt>
                <c:pt idx="1724">
                  <c:v>252.8</c:v>
                </c:pt>
                <c:pt idx="1725">
                  <c:v>244.36</c:v>
                </c:pt>
                <c:pt idx="1726">
                  <c:v>243.26</c:v>
                </c:pt>
                <c:pt idx="1727">
                  <c:v>235.22</c:v>
                </c:pt>
                <c:pt idx="1728">
                  <c:v>236.12</c:v>
                </c:pt>
                <c:pt idx="1729">
                  <c:v>235.64</c:v>
                </c:pt>
                <c:pt idx="1730">
                  <c:v>223.41</c:v>
                </c:pt>
                <c:pt idx="1731">
                  <c:v>218.27</c:v>
                </c:pt>
                <c:pt idx="1732">
                  <c:v>223.57</c:v>
                </c:pt>
                <c:pt idx="1733">
                  <c:v>228.11</c:v>
                </c:pt>
                <c:pt idx="1734">
                  <c:v>222.23</c:v>
                </c:pt>
                <c:pt idx="1735">
                  <c:v>222.84</c:v>
                </c:pt>
                <c:pt idx="1736">
                  <c:v>221.69</c:v>
                </c:pt>
                <c:pt idx="1737">
                  <c:v>224.31</c:v>
                </c:pt>
                <c:pt idx="1738">
                  <c:v>235.81</c:v>
                </c:pt>
                <c:pt idx="1739">
                  <c:v>233.92</c:v>
                </c:pt>
                <c:pt idx="1740">
                  <c:v>235.56</c:v>
                </c:pt>
                <c:pt idx="1741">
                  <c:v>230.79</c:v>
                </c:pt>
                <c:pt idx="1742">
                  <c:v>225.85</c:v>
                </c:pt>
                <c:pt idx="1743">
                  <c:v>218.81</c:v>
                </c:pt>
                <c:pt idx="1744">
                  <c:v>228.5</c:v>
                </c:pt>
                <c:pt idx="1745">
                  <c:v>225.68</c:v>
                </c:pt>
                <c:pt idx="1746">
                  <c:v>225.98</c:v>
                </c:pt>
                <c:pt idx="1747">
                  <c:v>236.57</c:v>
                </c:pt>
                <c:pt idx="1748">
                  <c:v>232.12</c:v>
                </c:pt>
                <c:pt idx="1749">
                  <c:v>234.9</c:v>
                </c:pt>
                <c:pt idx="1750">
                  <c:v>240.12</c:v>
                </c:pt>
                <c:pt idx="1751">
                  <c:v>238.77</c:v>
                </c:pt>
                <c:pt idx="1752">
                  <c:v>236.55</c:v>
                </c:pt>
                <c:pt idx="1753">
                  <c:v>230.05</c:v>
                </c:pt>
                <c:pt idx="1754">
                  <c:v>237.78</c:v>
                </c:pt>
                <c:pt idx="1755">
                  <c:v>243.39</c:v>
                </c:pt>
                <c:pt idx="1756">
                  <c:v>240.48</c:v>
                </c:pt>
                <c:pt idx="1757">
                  <c:v>239.63</c:v>
                </c:pt>
                <c:pt idx="1758">
                  <c:v>241.85</c:v>
                </c:pt>
                <c:pt idx="1759">
                  <c:v>240.99</c:v>
                </c:pt>
                <c:pt idx="1760">
                  <c:v>235.8</c:v>
                </c:pt>
                <c:pt idx="1761">
                  <c:v>236.74</c:v>
                </c:pt>
                <c:pt idx="1762">
                  <c:v>237.31</c:v>
                </c:pt>
                <c:pt idx="1763">
                  <c:v>235.73</c:v>
                </c:pt>
                <c:pt idx="1764">
                  <c:v>236.1</c:v>
                </c:pt>
                <c:pt idx="1765">
                  <c:v>232.87</c:v>
                </c:pt>
                <c:pt idx="1766">
                  <c:v>231.94</c:v>
                </c:pt>
                <c:pt idx="1767">
                  <c:v>234.25</c:v>
                </c:pt>
                <c:pt idx="1768">
                  <c:v>235.3</c:v>
                </c:pt>
                <c:pt idx="1769">
                  <c:v>240.52</c:v>
                </c:pt>
                <c:pt idx="1770">
                  <c:v>239.03</c:v>
                </c:pt>
                <c:pt idx="1771">
                  <c:v>241.19</c:v>
                </c:pt>
                <c:pt idx="1772">
                  <c:v>237.49</c:v>
                </c:pt>
                <c:pt idx="1773">
                  <c:v>237.33</c:v>
                </c:pt>
                <c:pt idx="1774">
                  <c:v>237.18</c:v>
                </c:pt>
                <c:pt idx="1775">
                  <c:v>237.47</c:v>
                </c:pt>
                <c:pt idx="1776">
                  <c:v>237.1</c:v>
                </c:pt>
                <c:pt idx="1777">
                  <c:v>233.29</c:v>
                </c:pt>
                <c:pt idx="1778">
                  <c:v>230</c:v>
                </c:pt>
                <c:pt idx="1779">
                  <c:v>223.31</c:v>
                </c:pt>
                <c:pt idx="1780">
                  <c:v>225.75</c:v>
                </c:pt>
                <c:pt idx="1781">
                  <c:v>225.65</c:v>
                </c:pt>
                <c:pt idx="1782">
                  <c:v>224.37</c:v>
                </c:pt>
                <c:pt idx="1783">
                  <c:v>225.04</c:v>
                </c:pt>
                <c:pt idx="1784">
                  <c:v>225.68</c:v>
                </c:pt>
                <c:pt idx="1785">
                  <c:v>223.39</c:v>
                </c:pt>
                <c:pt idx="1786">
                  <c:v>228.65</c:v>
                </c:pt>
                <c:pt idx="1787">
                  <c:v>229.33</c:v>
                </c:pt>
                <c:pt idx="1788">
                  <c:v>228.95</c:v>
                </c:pt>
                <c:pt idx="1789">
                  <c:v>230.02</c:v>
                </c:pt>
                <c:pt idx="1790">
                  <c:v>230.2</c:v>
                </c:pt>
                <c:pt idx="1791">
                  <c:v>232.75</c:v>
                </c:pt>
                <c:pt idx="1792">
                  <c:v>233.85</c:v>
                </c:pt>
                <c:pt idx="1793">
                  <c:v>237.31</c:v>
                </c:pt>
                <c:pt idx="1794">
                  <c:v>250.9</c:v>
                </c:pt>
                <c:pt idx="1795">
                  <c:v>249.17</c:v>
                </c:pt>
                <c:pt idx="1796">
                  <c:v>248.87</c:v>
                </c:pt>
                <c:pt idx="1797">
                  <c:v>243.55</c:v>
                </c:pt>
                <c:pt idx="1798">
                  <c:v>245.26</c:v>
                </c:pt>
                <c:pt idx="1799">
                  <c:v>244.01</c:v>
                </c:pt>
                <c:pt idx="1800">
                  <c:v>246.77</c:v>
                </c:pt>
                <c:pt idx="1801">
                  <c:v>243.99</c:v>
                </c:pt>
                <c:pt idx="1802">
                  <c:v>240.22</c:v>
                </c:pt>
                <c:pt idx="1803">
                  <c:v>242.42</c:v>
                </c:pt>
                <c:pt idx="1804">
                  <c:v>242.64</c:v>
                </c:pt>
                <c:pt idx="1805">
                  <c:v>250.71</c:v>
                </c:pt>
                <c:pt idx="1806">
                  <c:v>248.07</c:v>
                </c:pt>
                <c:pt idx="1807">
                  <c:v>256.49</c:v>
                </c:pt>
                <c:pt idx="1808">
                  <c:v>262.48</c:v>
                </c:pt>
                <c:pt idx="1809">
                  <c:v>257.66000000000003</c:v>
                </c:pt>
                <c:pt idx="1810">
                  <c:v>254.35</c:v>
                </c:pt>
                <c:pt idx="1811">
                  <c:v>255.6</c:v>
                </c:pt>
                <c:pt idx="1812">
                  <c:v>260.35000000000002</c:v>
                </c:pt>
                <c:pt idx="1813">
                  <c:v>271.02</c:v>
                </c:pt>
                <c:pt idx="1814">
                  <c:v>268.49</c:v>
                </c:pt>
                <c:pt idx="1815">
                  <c:v>264.95999999999998</c:v>
                </c:pt>
                <c:pt idx="1816">
                  <c:v>269.64999999999998</c:v>
                </c:pt>
                <c:pt idx="1817">
                  <c:v>268.11</c:v>
                </c:pt>
                <c:pt idx="1818">
                  <c:v>283.88</c:v>
                </c:pt>
                <c:pt idx="1819">
                  <c:v>291.69</c:v>
                </c:pt>
                <c:pt idx="1820">
                  <c:v>309.98</c:v>
                </c:pt>
                <c:pt idx="1821">
                  <c:v>290.88</c:v>
                </c:pt>
                <c:pt idx="1822">
                  <c:v>286.19</c:v>
                </c:pt>
                <c:pt idx="1823">
                  <c:v>283.82</c:v>
                </c:pt>
                <c:pt idx="1824">
                  <c:v>277.83</c:v>
                </c:pt>
                <c:pt idx="1825">
                  <c:v>278.49</c:v>
                </c:pt>
                <c:pt idx="1826">
                  <c:v>274.49</c:v>
                </c:pt>
                <c:pt idx="1827">
                  <c:v>272.49</c:v>
                </c:pt>
                <c:pt idx="1828">
                  <c:v>278.41000000000003</c:v>
                </c:pt>
                <c:pt idx="1829">
                  <c:v>275.10000000000002</c:v>
                </c:pt>
                <c:pt idx="1830">
                  <c:v>276.62</c:v>
                </c:pt>
                <c:pt idx="1831">
                  <c:v>275.63</c:v>
                </c:pt>
                <c:pt idx="1832">
                  <c:v>287.97000000000003</c:v>
                </c:pt>
                <c:pt idx="1833">
                  <c:v>288.13</c:v>
                </c:pt>
                <c:pt idx="1834">
                  <c:v>291.64</c:v>
                </c:pt>
                <c:pt idx="1835">
                  <c:v>292.73</c:v>
                </c:pt>
                <c:pt idx="1836">
                  <c:v>293.79000000000002</c:v>
                </c:pt>
                <c:pt idx="1837">
                  <c:v>288.77</c:v>
                </c:pt>
                <c:pt idx="1838">
                  <c:v>287.29000000000002</c:v>
                </c:pt>
                <c:pt idx="1839">
                  <c:v>283.94</c:v>
                </c:pt>
                <c:pt idx="1840">
                  <c:v>280.04000000000002</c:v>
                </c:pt>
                <c:pt idx="1841">
                  <c:v>281.64999999999998</c:v>
                </c:pt>
                <c:pt idx="1842">
                  <c:v>280.48</c:v>
                </c:pt>
                <c:pt idx="1843">
                  <c:v>284.5</c:v>
                </c:pt>
                <c:pt idx="1844">
                  <c:v>281.38</c:v>
                </c:pt>
                <c:pt idx="1845">
                  <c:v>278.25</c:v>
                </c:pt>
                <c:pt idx="1846">
                  <c:v>279.02999999999997</c:v>
                </c:pt>
                <c:pt idx="1847">
                  <c:v>260.2</c:v>
                </c:pt>
                <c:pt idx="1848">
                  <c:v>264.44</c:v>
                </c:pt>
                <c:pt idx="1849">
                  <c:v>263.76</c:v>
                </c:pt>
                <c:pt idx="1850">
                  <c:v>270.92</c:v>
                </c:pt>
                <c:pt idx="1851">
                  <c:v>265.64</c:v>
                </c:pt>
                <c:pt idx="1852">
                  <c:v>263.33999999999997</c:v>
                </c:pt>
                <c:pt idx="1853">
                  <c:v>264.87</c:v>
                </c:pt>
                <c:pt idx="1854">
                  <c:v>260.73</c:v>
                </c:pt>
                <c:pt idx="1855">
                  <c:v>257.67</c:v>
                </c:pt>
                <c:pt idx="1856">
                  <c:v>256.98</c:v>
                </c:pt>
                <c:pt idx="1857">
                  <c:v>219</c:v>
                </c:pt>
                <c:pt idx="1858">
                  <c:v>225.39</c:v>
                </c:pt>
                <c:pt idx="1859">
                  <c:v>234.69</c:v>
                </c:pt>
                <c:pt idx="1860">
                  <c:v>231.94</c:v>
                </c:pt>
                <c:pt idx="1861">
                  <c:v>229.74</c:v>
                </c:pt>
                <c:pt idx="1862">
                  <c:v>227.59</c:v>
                </c:pt>
                <c:pt idx="1863">
                  <c:v>209.13</c:v>
                </c:pt>
                <c:pt idx="1864">
                  <c:v>221.71</c:v>
                </c:pt>
                <c:pt idx="1865">
                  <c:v>225.38</c:v>
                </c:pt>
                <c:pt idx="1866">
                  <c:v>224.26</c:v>
                </c:pt>
                <c:pt idx="1867">
                  <c:v>230.98</c:v>
                </c:pt>
                <c:pt idx="1868">
                  <c:v>229.76</c:v>
                </c:pt>
                <c:pt idx="1869">
                  <c:v>228.61</c:v>
                </c:pt>
                <c:pt idx="1870">
                  <c:v>230.02</c:v>
                </c:pt>
                <c:pt idx="1871">
                  <c:v>227.35</c:v>
                </c:pt>
                <c:pt idx="1872">
                  <c:v>228.86</c:v>
                </c:pt>
                <c:pt idx="1873">
                  <c:v>226.76</c:v>
                </c:pt>
                <c:pt idx="1874">
                  <c:v>230.09</c:v>
                </c:pt>
                <c:pt idx="1875">
                  <c:v>234.68</c:v>
                </c:pt>
                <c:pt idx="1876">
                  <c:v>239.44</c:v>
                </c:pt>
                <c:pt idx="1877">
                  <c:v>240.02</c:v>
                </c:pt>
                <c:pt idx="1878">
                  <c:v>243.55</c:v>
                </c:pt>
                <c:pt idx="1879">
                  <c:v>238.29</c:v>
                </c:pt>
                <c:pt idx="1880">
                  <c:v>238.59</c:v>
                </c:pt>
                <c:pt idx="1881">
                  <c:v>240.08</c:v>
                </c:pt>
                <c:pt idx="1882">
                  <c:v>234.82</c:v>
                </c:pt>
                <c:pt idx="1883">
                  <c:v>230.33</c:v>
                </c:pt>
                <c:pt idx="1884">
                  <c:v>230.24</c:v>
                </c:pt>
                <c:pt idx="1885">
                  <c:v>229.92</c:v>
                </c:pt>
                <c:pt idx="1886">
                  <c:v>228.8</c:v>
                </c:pt>
                <c:pt idx="1887">
                  <c:v>232.79</c:v>
                </c:pt>
                <c:pt idx="1888">
                  <c:v>232.72</c:v>
                </c:pt>
                <c:pt idx="1889">
                  <c:v>231.24</c:v>
                </c:pt>
                <c:pt idx="1890">
                  <c:v>230.86</c:v>
                </c:pt>
                <c:pt idx="1891">
                  <c:v>226.61</c:v>
                </c:pt>
                <c:pt idx="1892">
                  <c:v>230.52</c:v>
                </c:pt>
                <c:pt idx="1893">
                  <c:v>229.96</c:v>
                </c:pt>
                <c:pt idx="1894">
                  <c:v>234.28</c:v>
                </c:pt>
                <c:pt idx="1895">
                  <c:v>234.84</c:v>
                </c:pt>
                <c:pt idx="1896">
                  <c:v>234.21</c:v>
                </c:pt>
                <c:pt idx="1897">
                  <c:v>232.85</c:v>
                </c:pt>
                <c:pt idx="1898">
                  <c:v>239.34</c:v>
                </c:pt>
                <c:pt idx="1899">
                  <c:v>236.62</c:v>
                </c:pt>
                <c:pt idx="1900">
                  <c:v>236.25</c:v>
                </c:pt>
                <c:pt idx="1901">
                  <c:v>237.57</c:v>
                </c:pt>
                <c:pt idx="1902">
                  <c:v>237.4</c:v>
                </c:pt>
                <c:pt idx="1903">
                  <c:v>239.09</c:v>
                </c:pt>
                <c:pt idx="1904">
                  <c:v>238.69</c:v>
                </c:pt>
                <c:pt idx="1905">
                  <c:v>240.59</c:v>
                </c:pt>
                <c:pt idx="1906">
                  <c:v>246.42</c:v>
                </c:pt>
                <c:pt idx="1907">
                  <c:v>243.27</c:v>
                </c:pt>
                <c:pt idx="1908">
                  <c:v>242.69</c:v>
                </c:pt>
                <c:pt idx="1909">
                  <c:v>244.32</c:v>
                </c:pt>
                <c:pt idx="1910">
                  <c:v>245.33</c:v>
                </c:pt>
                <c:pt idx="1911">
                  <c:v>247.53</c:v>
                </c:pt>
                <c:pt idx="1912">
                  <c:v>245.59</c:v>
                </c:pt>
                <c:pt idx="1913">
                  <c:v>249.94</c:v>
                </c:pt>
                <c:pt idx="1914">
                  <c:v>252.59</c:v>
                </c:pt>
                <c:pt idx="1915">
                  <c:v>254.81</c:v>
                </c:pt>
                <c:pt idx="1916">
                  <c:v>262.94</c:v>
                </c:pt>
                <c:pt idx="1917">
                  <c:v>271.2</c:v>
                </c:pt>
                <c:pt idx="1918">
                  <c:v>262.89999999999998</c:v>
                </c:pt>
                <c:pt idx="1919">
                  <c:v>264.42</c:v>
                </c:pt>
                <c:pt idx="1920">
                  <c:v>270.22000000000003</c:v>
                </c:pt>
                <c:pt idx="1921">
                  <c:v>267.33</c:v>
                </c:pt>
                <c:pt idx="1922">
                  <c:v>274.41000000000003</c:v>
                </c:pt>
                <c:pt idx="1923">
                  <c:v>277.45999999999998</c:v>
                </c:pt>
                <c:pt idx="1924">
                  <c:v>282.66000000000003</c:v>
                </c:pt>
                <c:pt idx="1925">
                  <c:v>283.07</c:v>
                </c:pt>
                <c:pt idx="1926">
                  <c:v>286.13</c:v>
                </c:pt>
                <c:pt idx="1927">
                  <c:v>294.39999999999998</c:v>
                </c:pt>
                <c:pt idx="1928">
                  <c:v>303.89</c:v>
                </c:pt>
                <c:pt idx="1929">
                  <c:v>313.58999999999997</c:v>
                </c:pt>
                <c:pt idx="1930">
                  <c:v>326</c:v>
                </c:pt>
                <c:pt idx="1931">
                  <c:v>312.43</c:v>
                </c:pt>
                <c:pt idx="1932">
                  <c:v>325.08</c:v>
                </c:pt>
                <c:pt idx="1933">
                  <c:v>359.35</c:v>
                </c:pt>
                <c:pt idx="1934">
                  <c:v>400.71</c:v>
                </c:pt>
                <c:pt idx="1935">
                  <c:v>408.74</c:v>
                </c:pt>
                <c:pt idx="1936">
                  <c:v>387.51</c:v>
                </c:pt>
                <c:pt idx="1937">
                  <c:v>374.95</c:v>
                </c:pt>
                <c:pt idx="1938">
                  <c:v>384.8</c:v>
                </c:pt>
                <c:pt idx="1939">
                  <c:v>373.49</c:v>
                </c:pt>
                <c:pt idx="1940">
                  <c:v>380.04</c:v>
                </c:pt>
                <c:pt idx="1941">
                  <c:v>337.93</c:v>
                </c:pt>
                <c:pt idx="1942">
                  <c:v>312.58</c:v>
                </c:pt>
                <c:pt idx="1943">
                  <c:v>336.86</c:v>
                </c:pt>
                <c:pt idx="1944">
                  <c:v>337.29</c:v>
                </c:pt>
                <c:pt idx="1945">
                  <c:v>333.55</c:v>
                </c:pt>
                <c:pt idx="1946">
                  <c:v>319.93</c:v>
                </c:pt>
                <c:pt idx="1947">
                  <c:v>331.59</c:v>
                </c:pt>
                <c:pt idx="1948">
                  <c:v>335.77</c:v>
                </c:pt>
                <c:pt idx="1949">
                  <c:v>334.97</c:v>
                </c:pt>
                <c:pt idx="1950">
                  <c:v>326.31</c:v>
                </c:pt>
                <c:pt idx="1951">
                  <c:v>321.99</c:v>
                </c:pt>
                <c:pt idx="1952">
                  <c:v>327.17</c:v>
                </c:pt>
                <c:pt idx="1953">
                  <c:v>324.33999999999997</c:v>
                </c:pt>
                <c:pt idx="1954">
                  <c:v>323.26</c:v>
                </c:pt>
                <c:pt idx="1955">
                  <c:v>320.16000000000003</c:v>
                </c:pt>
                <c:pt idx="1956">
                  <c:v>328.98</c:v>
                </c:pt>
                <c:pt idx="1957">
                  <c:v>353.3</c:v>
                </c:pt>
                <c:pt idx="1958">
                  <c:v>358.18</c:v>
                </c:pt>
                <c:pt idx="1959">
                  <c:v>357.66</c:v>
                </c:pt>
                <c:pt idx="1960">
                  <c:v>371.86</c:v>
                </c:pt>
                <c:pt idx="1961">
                  <c:v>376.91</c:v>
                </c:pt>
                <c:pt idx="1962">
                  <c:v>362.73</c:v>
                </c:pt>
                <c:pt idx="1963">
                  <c:v>359.43</c:v>
                </c:pt>
                <c:pt idx="1964">
                  <c:v>361.31</c:v>
                </c:pt>
                <c:pt idx="1965">
                  <c:v>363.48</c:v>
                </c:pt>
                <c:pt idx="1966">
                  <c:v>388.86</c:v>
                </c:pt>
                <c:pt idx="1967">
                  <c:v>388.46</c:v>
                </c:pt>
                <c:pt idx="1968">
                  <c:v>395.86</c:v>
                </c:pt>
                <c:pt idx="1969">
                  <c:v>418.14</c:v>
                </c:pt>
                <c:pt idx="1970">
                  <c:v>418.04</c:v>
                </c:pt>
                <c:pt idx="1971">
                  <c:v>415.25</c:v>
                </c:pt>
                <c:pt idx="1972">
                  <c:v>453.9</c:v>
                </c:pt>
                <c:pt idx="1973">
                  <c:v>435.9</c:v>
                </c:pt>
                <c:pt idx="1974">
                  <c:v>433.54</c:v>
                </c:pt>
                <c:pt idx="1975">
                  <c:v>443.84</c:v>
                </c:pt>
                <c:pt idx="1976">
                  <c:v>465.5</c:v>
                </c:pt>
                <c:pt idx="1977">
                  <c:v>455.37</c:v>
                </c:pt>
                <c:pt idx="1978">
                  <c:v>455.99</c:v>
                </c:pt>
                <c:pt idx="1979">
                  <c:v>463.84</c:v>
                </c:pt>
                <c:pt idx="1980">
                  <c:v>462.23</c:v>
                </c:pt>
                <c:pt idx="1981">
                  <c:v>442.5</c:v>
                </c:pt>
                <c:pt idx="1982">
                  <c:v>437.76</c:v>
                </c:pt>
                <c:pt idx="1983">
                  <c:v>435.5</c:v>
                </c:pt>
                <c:pt idx="1984">
                  <c:v>442.84</c:v>
                </c:pt>
                <c:pt idx="1985">
                  <c:v>454.85</c:v>
                </c:pt>
                <c:pt idx="1986">
                  <c:v>455.31</c:v>
                </c:pt>
                <c:pt idx="1987">
                  <c:v>417.22</c:v>
                </c:pt>
                <c:pt idx="1988">
                  <c:v>422.52</c:v>
                </c:pt>
                <c:pt idx="1989">
                  <c:v>421.26</c:v>
                </c:pt>
                <c:pt idx="1990">
                  <c:v>432.62</c:v>
                </c:pt>
                <c:pt idx="1991">
                  <c:v>426.14</c:v>
                </c:pt>
                <c:pt idx="1992">
                  <c:v>430.05</c:v>
                </c:pt>
                <c:pt idx="1993">
                  <c:v>434.46</c:v>
                </c:pt>
                <c:pt idx="1994">
                  <c:v>433.59</c:v>
                </c:pt>
                <c:pt idx="1995">
                  <c:v>430.36</c:v>
                </c:pt>
                <c:pt idx="1996">
                  <c:v>433.49</c:v>
                </c:pt>
                <c:pt idx="1997">
                  <c:v>432.25</c:v>
                </c:pt>
                <c:pt idx="1998">
                  <c:v>429.46</c:v>
                </c:pt>
                <c:pt idx="1999">
                  <c:v>458.28</c:v>
                </c:pt>
                <c:pt idx="2000">
                  <c:v>453.37</c:v>
                </c:pt>
                <c:pt idx="2001">
                  <c:v>449.14</c:v>
                </c:pt>
                <c:pt idx="2002">
                  <c:v>448.96</c:v>
                </c:pt>
                <c:pt idx="2003">
                  <c:v>448.38</c:v>
                </c:pt>
                <c:pt idx="2004">
                  <c:v>432.88</c:v>
                </c:pt>
                <c:pt idx="2005">
                  <c:v>432.04</c:v>
                </c:pt>
                <c:pt idx="2006">
                  <c:v>429.73</c:v>
                </c:pt>
                <c:pt idx="2007">
                  <c:v>358.77</c:v>
                </c:pt>
                <c:pt idx="2008">
                  <c:v>387.66</c:v>
                </c:pt>
                <c:pt idx="2009">
                  <c:v>380.21</c:v>
                </c:pt>
                <c:pt idx="2010">
                  <c:v>385.84</c:v>
                </c:pt>
                <c:pt idx="2011">
                  <c:v>377.74</c:v>
                </c:pt>
                <c:pt idx="2012">
                  <c:v>418.74</c:v>
                </c:pt>
                <c:pt idx="2013">
                  <c:v>409.94</c:v>
                </c:pt>
                <c:pt idx="2014">
                  <c:v>381.76</c:v>
                </c:pt>
                <c:pt idx="2015">
                  <c:v>386.19</c:v>
                </c:pt>
                <c:pt idx="2016">
                  <c:v>402.61</c:v>
                </c:pt>
                <c:pt idx="2017">
                  <c:v>390.66</c:v>
                </c:pt>
                <c:pt idx="2018">
                  <c:v>391.43</c:v>
                </c:pt>
                <c:pt idx="2019">
                  <c:v>394.63</c:v>
                </c:pt>
                <c:pt idx="2020">
                  <c:v>379.38</c:v>
                </c:pt>
                <c:pt idx="2021">
                  <c:v>378.2</c:v>
                </c:pt>
                <c:pt idx="2022">
                  <c:v>376.94</c:v>
                </c:pt>
                <c:pt idx="2023">
                  <c:v>367.13</c:v>
                </c:pt>
                <c:pt idx="2024">
                  <c:v>371.25</c:v>
                </c:pt>
                <c:pt idx="2025">
                  <c:v>372.88</c:v>
                </c:pt>
                <c:pt idx="2026">
                  <c:v>368.93</c:v>
                </c:pt>
                <c:pt idx="2027">
                  <c:v>388.61</c:v>
                </c:pt>
                <c:pt idx="2028">
                  <c:v>385.34</c:v>
                </c:pt>
                <c:pt idx="2029">
                  <c:v>375.4</c:v>
                </c:pt>
                <c:pt idx="2030">
                  <c:v>375.28</c:v>
                </c:pt>
                <c:pt idx="2031">
                  <c:v>371.1</c:v>
                </c:pt>
                <c:pt idx="2032">
                  <c:v>373.32</c:v>
                </c:pt>
                <c:pt idx="2033">
                  <c:v>379.96</c:v>
                </c:pt>
                <c:pt idx="2034">
                  <c:v>377.72</c:v>
                </c:pt>
                <c:pt idx="2035">
                  <c:v>383.13</c:v>
                </c:pt>
                <c:pt idx="2036">
                  <c:v>392.18</c:v>
                </c:pt>
                <c:pt idx="2037">
                  <c:v>406.74</c:v>
                </c:pt>
                <c:pt idx="2038">
                  <c:v>399.48</c:v>
                </c:pt>
                <c:pt idx="2039">
                  <c:v>407.36</c:v>
                </c:pt>
                <c:pt idx="2040">
                  <c:v>415.56</c:v>
                </c:pt>
                <c:pt idx="2041">
                  <c:v>421.64</c:v>
                </c:pt>
                <c:pt idx="2042">
                  <c:v>420.33</c:v>
                </c:pt>
                <c:pt idx="2043">
                  <c:v>436.52</c:v>
                </c:pt>
                <c:pt idx="2044">
                  <c:v>438.98</c:v>
                </c:pt>
                <c:pt idx="2045">
                  <c:v>438.07</c:v>
                </c:pt>
                <c:pt idx="2046">
                  <c:v>419.98</c:v>
                </c:pt>
                <c:pt idx="2047">
                  <c:v>424.36</c:v>
                </c:pt>
                <c:pt idx="2048">
                  <c:v>423.52</c:v>
                </c:pt>
                <c:pt idx="2049">
                  <c:v>432.06</c:v>
                </c:pt>
                <c:pt idx="2050">
                  <c:v>432.14</c:v>
                </c:pt>
                <c:pt idx="2051">
                  <c:v>432.64</c:v>
                </c:pt>
                <c:pt idx="2052">
                  <c:v>436.61</c:v>
                </c:pt>
                <c:pt idx="2053">
                  <c:v>433.64</c:v>
                </c:pt>
                <c:pt idx="2054">
                  <c:v>421.6</c:v>
                </c:pt>
                <c:pt idx="2055">
                  <c:v>419.47</c:v>
                </c:pt>
                <c:pt idx="2056">
                  <c:v>407.98</c:v>
                </c:pt>
                <c:pt idx="2057">
                  <c:v>397.83</c:v>
                </c:pt>
                <c:pt idx="2058">
                  <c:v>404.55</c:v>
                </c:pt>
                <c:pt idx="2059">
                  <c:v>412.98</c:v>
                </c:pt>
                <c:pt idx="2060">
                  <c:v>411.76</c:v>
                </c:pt>
                <c:pt idx="2061">
                  <c:v>412.62</c:v>
                </c:pt>
                <c:pt idx="2062">
                  <c:v>416.16</c:v>
                </c:pt>
                <c:pt idx="2063">
                  <c:v>419.89</c:v>
                </c:pt>
                <c:pt idx="2064">
                  <c:v>410.13</c:v>
                </c:pt>
                <c:pt idx="2065">
                  <c:v>412.29</c:v>
                </c:pt>
                <c:pt idx="2066">
                  <c:v>415.09</c:v>
                </c:pt>
                <c:pt idx="2067">
                  <c:v>415.38</c:v>
                </c:pt>
                <c:pt idx="2068">
                  <c:v>416.25</c:v>
                </c:pt>
                <c:pt idx="2069">
                  <c:v>418.45</c:v>
                </c:pt>
                <c:pt idx="2070">
                  <c:v>408.04</c:v>
                </c:pt>
                <c:pt idx="2071">
                  <c:v>408.52</c:v>
                </c:pt>
                <c:pt idx="2072">
                  <c:v>410.75</c:v>
                </c:pt>
                <c:pt idx="2073">
                  <c:v>411.42</c:v>
                </c:pt>
                <c:pt idx="2074">
                  <c:v>416.93</c:v>
                </c:pt>
                <c:pt idx="2075">
                  <c:v>417.39</c:v>
                </c:pt>
                <c:pt idx="2076">
                  <c:v>414.34</c:v>
                </c:pt>
                <c:pt idx="2077">
                  <c:v>415.69</c:v>
                </c:pt>
                <c:pt idx="2078">
                  <c:v>416.73</c:v>
                </c:pt>
                <c:pt idx="2079">
                  <c:v>425.38</c:v>
                </c:pt>
                <c:pt idx="2080">
                  <c:v>422.76</c:v>
                </c:pt>
                <c:pt idx="2081">
                  <c:v>415.55</c:v>
                </c:pt>
                <c:pt idx="2082">
                  <c:v>412.69</c:v>
                </c:pt>
                <c:pt idx="2083">
                  <c:v>415.16</c:v>
                </c:pt>
                <c:pt idx="2084">
                  <c:v>417.01</c:v>
                </c:pt>
                <c:pt idx="2085">
                  <c:v>419.69</c:v>
                </c:pt>
                <c:pt idx="2086">
                  <c:v>419.38</c:v>
                </c:pt>
                <c:pt idx="2087">
                  <c:v>419.42</c:v>
                </c:pt>
                <c:pt idx="2088">
                  <c:v>422.65</c:v>
                </c:pt>
                <c:pt idx="2089">
                  <c:v>421.7</c:v>
                </c:pt>
                <c:pt idx="2090">
                  <c:v>421.2</c:v>
                </c:pt>
                <c:pt idx="2091">
                  <c:v>418.09</c:v>
                </c:pt>
                <c:pt idx="2092">
                  <c:v>418.42</c:v>
                </c:pt>
                <c:pt idx="2093">
                  <c:v>421.11</c:v>
                </c:pt>
                <c:pt idx="2094">
                  <c:v>422.99</c:v>
                </c:pt>
                <c:pt idx="2095">
                  <c:v>425.99</c:v>
                </c:pt>
                <c:pt idx="2096">
                  <c:v>424.4</c:v>
                </c:pt>
                <c:pt idx="2097">
                  <c:v>425.11</c:v>
                </c:pt>
                <c:pt idx="2098">
                  <c:v>429.98</c:v>
                </c:pt>
                <c:pt idx="2099">
                  <c:v>430.84</c:v>
                </c:pt>
                <c:pt idx="2100">
                  <c:v>427.86</c:v>
                </c:pt>
                <c:pt idx="2101">
                  <c:v>429.05</c:v>
                </c:pt>
                <c:pt idx="2102">
                  <c:v>436.1</c:v>
                </c:pt>
                <c:pt idx="2103">
                  <c:v>442.16</c:v>
                </c:pt>
                <c:pt idx="2104">
                  <c:v>451.1</c:v>
                </c:pt>
                <c:pt idx="2105">
                  <c:v>447.64</c:v>
                </c:pt>
                <c:pt idx="2106">
                  <c:v>452.58</c:v>
                </c:pt>
                <c:pt idx="2107">
                  <c:v>460.33</c:v>
                </c:pt>
                <c:pt idx="2108">
                  <c:v>462.51</c:v>
                </c:pt>
                <c:pt idx="2109">
                  <c:v>467.8</c:v>
                </c:pt>
                <c:pt idx="2110">
                  <c:v>445.01</c:v>
                </c:pt>
                <c:pt idx="2111">
                  <c:v>449.86</c:v>
                </c:pt>
                <c:pt idx="2112">
                  <c:v>456.35</c:v>
                </c:pt>
                <c:pt idx="2113">
                  <c:v>449.33</c:v>
                </c:pt>
                <c:pt idx="2114">
                  <c:v>453.04</c:v>
                </c:pt>
                <c:pt idx="2115">
                  <c:v>444.51</c:v>
                </c:pt>
                <c:pt idx="2116">
                  <c:v>450.27</c:v>
                </c:pt>
                <c:pt idx="2117">
                  <c:v>446.96</c:v>
                </c:pt>
                <c:pt idx="2118">
                  <c:v>448.53</c:v>
                </c:pt>
                <c:pt idx="2119">
                  <c:v>460.37</c:v>
                </c:pt>
                <c:pt idx="2120">
                  <c:v>459.46</c:v>
                </c:pt>
                <c:pt idx="2121">
                  <c:v>459.44</c:v>
                </c:pt>
                <c:pt idx="2122">
                  <c:v>461.49</c:v>
                </c:pt>
                <c:pt idx="2123">
                  <c:v>450.99</c:v>
                </c:pt>
                <c:pt idx="2124">
                  <c:v>452.11</c:v>
                </c:pt>
                <c:pt idx="2125">
                  <c:v>454.82</c:v>
                </c:pt>
                <c:pt idx="2126">
                  <c:v>455.73</c:v>
                </c:pt>
                <c:pt idx="2127">
                  <c:v>455.75</c:v>
                </c:pt>
                <c:pt idx="2128">
                  <c:v>457.85</c:v>
                </c:pt>
                <c:pt idx="2129">
                  <c:v>453.41</c:v>
                </c:pt>
                <c:pt idx="2130">
                  <c:v>452.75</c:v>
                </c:pt>
                <c:pt idx="2131">
                  <c:v>453.38</c:v>
                </c:pt>
                <c:pt idx="2132">
                  <c:v>436.73</c:v>
                </c:pt>
                <c:pt idx="2133">
                  <c:v>442.95</c:v>
                </c:pt>
                <c:pt idx="2134">
                  <c:v>443.13</c:v>
                </c:pt>
                <c:pt idx="2135">
                  <c:v>438.77</c:v>
                </c:pt>
                <c:pt idx="2136">
                  <c:v>443.73</c:v>
                </c:pt>
                <c:pt idx="2137">
                  <c:v>445.13</c:v>
                </c:pt>
                <c:pt idx="2138">
                  <c:v>449.23</c:v>
                </c:pt>
                <c:pt idx="2139">
                  <c:v>453.82</c:v>
                </c:pt>
                <c:pt idx="2140">
                  <c:v>473.47</c:v>
                </c:pt>
                <c:pt idx="2141">
                  <c:v>525.42999999999995</c:v>
                </c:pt>
                <c:pt idx="2142">
                  <c:v>524.08000000000004</c:v>
                </c:pt>
                <c:pt idx="2143">
                  <c:v>532.59</c:v>
                </c:pt>
                <c:pt idx="2144">
                  <c:v>531.79999999999995</c:v>
                </c:pt>
                <c:pt idx="2145">
                  <c:v>536.41999999999996</c:v>
                </c:pt>
                <c:pt idx="2146">
                  <c:v>538.14</c:v>
                </c:pt>
                <c:pt idx="2147">
                  <c:v>570.47</c:v>
                </c:pt>
                <c:pt idx="2148">
                  <c:v>573.45000000000005</c:v>
                </c:pt>
                <c:pt idx="2149">
                  <c:v>574.11</c:v>
                </c:pt>
                <c:pt idx="2150">
                  <c:v>585.53</c:v>
                </c:pt>
                <c:pt idx="2151">
                  <c:v>577.86</c:v>
                </c:pt>
                <c:pt idx="2152">
                  <c:v>583.1</c:v>
                </c:pt>
                <c:pt idx="2153">
                  <c:v>576.45000000000005</c:v>
                </c:pt>
                <c:pt idx="2154">
                  <c:v>579.13</c:v>
                </c:pt>
                <c:pt idx="2155">
                  <c:v>611.78</c:v>
                </c:pt>
                <c:pt idx="2156">
                  <c:v>675.34</c:v>
                </c:pt>
                <c:pt idx="2157">
                  <c:v>705.62</c:v>
                </c:pt>
                <c:pt idx="2158">
                  <c:v>685.99</c:v>
                </c:pt>
                <c:pt idx="2159">
                  <c:v>696.32</c:v>
                </c:pt>
                <c:pt idx="2160">
                  <c:v>768.24</c:v>
                </c:pt>
                <c:pt idx="2161">
                  <c:v>747.55</c:v>
                </c:pt>
                <c:pt idx="2162">
                  <c:v>755.68</c:v>
                </c:pt>
                <c:pt idx="2163">
                  <c:v>764.04</c:v>
                </c:pt>
                <c:pt idx="2164">
                  <c:v>727.95</c:v>
                </c:pt>
                <c:pt idx="2165">
                  <c:v>665.88</c:v>
                </c:pt>
                <c:pt idx="2166">
                  <c:v>602.89</c:v>
                </c:pt>
                <c:pt idx="2167">
                  <c:v>625.49</c:v>
                </c:pt>
                <c:pt idx="2168">
                  <c:v>665.16</c:v>
                </c:pt>
                <c:pt idx="2169">
                  <c:v>665.33</c:v>
                </c:pt>
                <c:pt idx="2170">
                  <c:v>630.25</c:v>
                </c:pt>
                <c:pt idx="2171">
                  <c:v>658.4</c:v>
                </c:pt>
                <c:pt idx="2172">
                  <c:v>646.29999999999995</c:v>
                </c:pt>
                <c:pt idx="2173">
                  <c:v>639.08000000000004</c:v>
                </c:pt>
                <c:pt idx="2174">
                  <c:v>672.48</c:v>
                </c:pt>
                <c:pt idx="2175">
                  <c:v>676.52</c:v>
                </c:pt>
                <c:pt idx="2176">
                  <c:v>703.69</c:v>
                </c:pt>
                <c:pt idx="2177">
                  <c:v>659.69</c:v>
                </c:pt>
                <c:pt idx="2178">
                  <c:v>681.63</c:v>
                </c:pt>
                <c:pt idx="2179">
                  <c:v>668.09</c:v>
                </c:pt>
                <c:pt idx="2180">
                  <c:v>676.11</c:v>
                </c:pt>
                <c:pt idx="2181">
                  <c:v>639.76</c:v>
                </c:pt>
                <c:pt idx="2182">
                  <c:v>664.74</c:v>
                </c:pt>
                <c:pt idx="2183">
                  <c:v>650.63</c:v>
                </c:pt>
                <c:pt idx="2184">
                  <c:v>649.96</c:v>
                </c:pt>
                <c:pt idx="2185">
                  <c:v>649.03</c:v>
                </c:pt>
                <c:pt idx="2186">
                  <c:v>664.84</c:v>
                </c:pt>
                <c:pt idx="2187">
                  <c:v>653.92999999999995</c:v>
                </c:pt>
                <c:pt idx="2188">
                  <c:v>659.64</c:v>
                </c:pt>
                <c:pt idx="2189">
                  <c:v>664.88</c:v>
                </c:pt>
                <c:pt idx="2190">
                  <c:v>663.54</c:v>
                </c:pt>
                <c:pt idx="2191">
                  <c:v>679.05</c:v>
                </c:pt>
                <c:pt idx="2192">
                  <c:v>673.59</c:v>
                </c:pt>
                <c:pt idx="2193">
                  <c:v>673.84</c:v>
                </c:pt>
                <c:pt idx="2194">
                  <c:v>666.18</c:v>
                </c:pt>
                <c:pt idx="2195">
                  <c:v>665.1</c:v>
                </c:pt>
                <c:pt idx="2196">
                  <c:v>650.82000000000005</c:v>
                </c:pt>
                <c:pt idx="2197">
                  <c:v>654.86</c:v>
                </c:pt>
                <c:pt idx="2198">
                  <c:v>661.05</c:v>
                </c:pt>
                <c:pt idx="2199">
                  <c:v>655.13</c:v>
                </c:pt>
                <c:pt idx="2200">
                  <c:v>651.08000000000004</c:v>
                </c:pt>
                <c:pt idx="2201">
                  <c:v>655.44</c:v>
                </c:pt>
                <c:pt idx="2202">
                  <c:v>655.63</c:v>
                </c:pt>
                <c:pt idx="2203">
                  <c:v>656.67</c:v>
                </c:pt>
                <c:pt idx="2204">
                  <c:v>654.98</c:v>
                </c:pt>
                <c:pt idx="2205">
                  <c:v>625.88</c:v>
                </c:pt>
                <c:pt idx="2206">
                  <c:v>607.37</c:v>
                </c:pt>
                <c:pt idx="2207">
                  <c:v>552.82000000000005</c:v>
                </c:pt>
                <c:pt idx="2208">
                  <c:v>565.26</c:v>
                </c:pt>
                <c:pt idx="2209">
                  <c:v>578.32000000000005</c:v>
                </c:pt>
                <c:pt idx="2210">
                  <c:v>574.96</c:v>
                </c:pt>
                <c:pt idx="2211">
                  <c:v>588.41999999999996</c:v>
                </c:pt>
                <c:pt idx="2212">
                  <c:v>592.78</c:v>
                </c:pt>
                <c:pt idx="2213">
                  <c:v>590.62</c:v>
                </c:pt>
                <c:pt idx="2214">
                  <c:v>584.76</c:v>
                </c:pt>
                <c:pt idx="2215">
                  <c:v>592.89</c:v>
                </c:pt>
                <c:pt idx="2216">
                  <c:v>586.52</c:v>
                </c:pt>
                <c:pt idx="2217">
                  <c:v>586.03</c:v>
                </c:pt>
                <c:pt idx="2218">
                  <c:v>585.08000000000004</c:v>
                </c:pt>
                <c:pt idx="2219">
                  <c:v>571.44000000000005</c:v>
                </c:pt>
                <c:pt idx="2220">
                  <c:v>567.20000000000005</c:v>
                </c:pt>
                <c:pt idx="2221">
                  <c:v>576.25</c:v>
                </c:pt>
                <c:pt idx="2222">
                  <c:v>571.74</c:v>
                </c:pt>
                <c:pt idx="2223">
                  <c:v>572.5</c:v>
                </c:pt>
                <c:pt idx="2224">
                  <c:v>573.66</c:v>
                </c:pt>
                <c:pt idx="2225">
                  <c:v>580.70000000000005</c:v>
                </c:pt>
                <c:pt idx="2226">
                  <c:v>580.69000000000005</c:v>
                </c:pt>
                <c:pt idx="2227">
                  <c:v>584.73</c:v>
                </c:pt>
                <c:pt idx="2228">
                  <c:v>581.28</c:v>
                </c:pt>
                <c:pt idx="2229">
                  <c:v>577.99</c:v>
                </c:pt>
                <c:pt idx="2230">
                  <c:v>575.73</c:v>
                </c:pt>
                <c:pt idx="2231">
                  <c:v>578.16</c:v>
                </c:pt>
                <c:pt idx="2232">
                  <c:v>568.66999999999996</c:v>
                </c:pt>
                <c:pt idx="2233">
                  <c:v>573.54999999999995</c:v>
                </c:pt>
                <c:pt idx="2234">
                  <c:v>572.36</c:v>
                </c:pt>
                <c:pt idx="2235">
                  <c:v>576</c:v>
                </c:pt>
                <c:pt idx="2236">
                  <c:v>572.33000000000004</c:v>
                </c:pt>
                <c:pt idx="2237">
                  <c:v>571.69000000000005</c:v>
                </c:pt>
                <c:pt idx="2238">
                  <c:v>574.15</c:v>
                </c:pt>
                <c:pt idx="2239">
                  <c:v>598.38</c:v>
                </c:pt>
                <c:pt idx="2240">
                  <c:v>608.91999999999996</c:v>
                </c:pt>
                <c:pt idx="2241">
                  <c:v>606.03</c:v>
                </c:pt>
                <c:pt idx="2242">
                  <c:v>611.07000000000005</c:v>
                </c:pt>
                <c:pt idx="2243">
                  <c:v>614.79</c:v>
                </c:pt>
                <c:pt idx="2244">
                  <c:v>624.95000000000005</c:v>
                </c:pt>
                <c:pt idx="2245">
                  <c:v>621.79999999999995</c:v>
                </c:pt>
                <c:pt idx="2246">
                  <c:v>622.21</c:v>
                </c:pt>
                <c:pt idx="2247">
                  <c:v>605.80999999999995</c:v>
                </c:pt>
                <c:pt idx="2248">
                  <c:v>606.30999999999995</c:v>
                </c:pt>
                <c:pt idx="2249">
                  <c:v>606.91999999999996</c:v>
                </c:pt>
                <c:pt idx="2250">
                  <c:v>608.22</c:v>
                </c:pt>
                <c:pt idx="2251">
                  <c:v>605.21</c:v>
                </c:pt>
                <c:pt idx="2252">
                  <c:v>606.33000000000004</c:v>
                </c:pt>
                <c:pt idx="2253">
                  <c:v>605.29</c:v>
                </c:pt>
                <c:pt idx="2254">
                  <c:v>608.70000000000005</c:v>
                </c:pt>
                <c:pt idx="2255">
                  <c:v>608.53</c:v>
                </c:pt>
                <c:pt idx="2256">
                  <c:v>599.47</c:v>
                </c:pt>
                <c:pt idx="2257">
                  <c:v>595.79999999999995</c:v>
                </c:pt>
                <c:pt idx="2258">
                  <c:v>595.03</c:v>
                </c:pt>
                <c:pt idx="2259">
                  <c:v>601.71</c:v>
                </c:pt>
                <c:pt idx="2260">
                  <c:v>601.34</c:v>
                </c:pt>
                <c:pt idx="2261">
                  <c:v>599.17999999999995</c:v>
                </c:pt>
                <c:pt idx="2262">
                  <c:v>606.80999999999995</c:v>
                </c:pt>
                <c:pt idx="2263">
                  <c:v>604.76</c:v>
                </c:pt>
                <c:pt idx="2264">
                  <c:v>603.52</c:v>
                </c:pt>
                <c:pt idx="2265">
                  <c:v>605.05999999999995</c:v>
                </c:pt>
                <c:pt idx="2266">
                  <c:v>608.44000000000005</c:v>
                </c:pt>
                <c:pt idx="2267">
                  <c:v>613.92999999999995</c:v>
                </c:pt>
                <c:pt idx="2268">
                  <c:v>610.29</c:v>
                </c:pt>
                <c:pt idx="2269">
                  <c:v>612.34</c:v>
                </c:pt>
                <c:pt idx="2270">
                  <c:v>609.37</c:v>
                </c:pt>
                <c:pt idx="2271">
                  <c:v>610.88</c:v>
                </c:pt>
                <c:pt idx="2272">
                  <c:v>610.9</c:v>
                </c:pt>
                <c:pt idx="2273">
                  <c:v>616.49</c:v>
                </c:pt>
                <c:pt idx="2274">
                  <c:v>616.6</c:v>
                </c:pt>
                <c:pt idx="2275">
                  <c:v>614.62</c:v>
                </c:pt>
                <c:pt idx="2276">
                  <c:v>617.41999999999996</c:v>
                </c:pt>
                <c:pt idx="2277">
                  <c:v>639.37</c:v>
                </c:pt>
                <c:pt idx="2278">
                  <c:v>635.08000000000004</c:v>
                </c:pt>
                <c:pt idx="2279">
                  <c:v>635.02</c:v>
                </c:pt>
                <c:pt idx="2280">
                  <c:v>638.37</c:v>
                </c:pt>
                <c:pt idx="2281">
                  <c:v>637.37</c:v>
                </c:pt>
                <c:pt idx="2282">
                  <c:v>639.83000000000004</c:v>
                </c:pt>
                <c:pt idx="2283">
                  <c:v>636.91999999999996</c:v>
                </c:pt>
                <c:pt idx="2284">
                  <c:v>635.51</c:v>
                </c:pt>
                <c:pt idx="2285">
                  <c:v>628.15</c:v>
                </c:pt>
                <c:pt idx="2286">
                  <c:v>628.62</c:v>
                </c:pt>
                <c:pt idx="2287">
                  <c:v>630.15</c:v>
                </c:pt>
                <c:pt idx="2288">
                  <c:v>652.71</c:v>
                </c:pt>
                <c:pt idx="2289">
                  <c:v>649.24</c:v>
                </c:pt>
                <c:pt idx="2290">
                  <c:v>648.4</c:v>
                </c:pt>
                <c:pt idx="2291">
                  <c:v>652.89</c:v>
                </c:pt>
                <c:pt idx="2292">
                  <c:v>674.36</c:v>
                </c:pt>
                <c:pt idx="2293">
                  <c:v>686.52</c:v>
                </c:pt>
                <c:pt idx="2294">
                  <c:v>688.1</c:v>
                </c:pt>
                <c:pt idx="2295">
                  <c:v>712.87</c:v>
                </c:pt>
                <c:pt idx="2296">
                  <c:v>696.35</c:v>
                </c:pt>
                <c:pt idx="2297">
                  <c:v>697.37</c:v>
                </c:pt>
                <c:pt idx="2298">
                  <c:v>729.27</c:v>
                </c:pt>
                <c:pt idx="2299">
                  <c:v>742.46</c:v>
                </c:pt>
                <c:pt idx="2300">
                  <c:v>687.51</c:v>
                </c:pt>
                <c:pt idx="2301">
                  <c:v>702.54</c:v>
                </c:pt>
                <c:pt idx="2302">
                  <c:v>704.16</c:v>
                </c:pt>
                <c:pt idx="2303">
                  <c:v>712.24</c:v>
                </c:pt>
                <c:pt idx="2304">
                  <c:v>704.02</c:v>
                </c:pt>
                <c:pt idx="2305">
                  <c:v>709.15</c:v>
                </c:pt>
                <c:pt idx="2306">
                  <c:v>721.19</c:v>
                </c:pt>
                <c:pt idx="2307">
                  <c:v>713.67</c:v>
                </c:pt>
                <c:pt idx="2308">
                  <c:v>716.56</c:v>
                </c:pt>
                <c:pt idx="2309">
                  <c:v>703.55</c:v>
                </c:pt>
                <c:pt idx="2310">
                  <c:v>702.5</c:v>
                </c:pt>
                <c:pt idx="2311">
                  <c:v>706.39</c:v>
                </c:pt>
                <c:pt idx="2312">
                  <c:v>711.96</c:v>
                </c:pt>
                <c:pt idx="2313">
                  <c:v>742.07</c:v>
                </c:pt>
                <c:pt idx="2314">
                  <c:v>735.41</c:v>
                </c:pt>
                <c:pt idx="2315">
                  <c:v>749.68</c:v>
                </c:pt>
                <c:pt idx="2316">
                  <c:v>750.63</c:v>
                </c:pt>
                <c:pt idx="2317">
                  <c:v>728.61</c:v>
                </c:pt>
                <c:pt idx="2318">
                  <c:v>736.72</c:v>
                </c:pt>
                <c:pt idx="2319">
                  <c:v>748.22</c:v>
                </c:pt>
                <c:pt idx="2320">
                  <c:v>741.6</c:v>
                </c:pt>
                <c:pt idx="2321">
                  <c:v>736.4</c:v>
                </c:pt>
                <c:pt idx="2322">
                  <c:v>738.28</c:v>
                </c:pt>
                <c:pt idx="2323">
                  <c:v>732.82</c:v>
                </c:pt>
                <c:pt idx="2324">
                  <c:v>728.42</c:v>
                </c:pt>
                <c:pt idx="2325">
                  <c:v>731.75</c:v>
                </c:pt>
                <c:pt idx="2326">
                  <c:v>731.76</c:v>
                </c:pt>
                <c:pt idx="2327">
                  <c:v>742.01</c:v>
                </c:pt>
                <c:pt idx="2328">
                  <c:v>753.25</c:v>
                </c:pt>
                <c:pt idx="2329">
                  <c:v>771.41</c:v>
                </c:pt>
                <c:pt idx="2330">
                  <c:v>764.97</c:v>
                </c:pt>
                <c:pt idx="2331">
                  <c:v>766.46</c:v>
                </c:pt>
                <c:pt idx="2332">
                  <c:v>750.71</c:v>
                </c:pt>
                <c:pt idx="2333">
                  <c:v>758.81</c:v>
                </c:pt>
                <c:pt idx="2334">
                  <c:v>763.9</c:v>
                </c:pt>
                <c:pt idx="2335">
                  <c:v>766.75</c:v>
                </c:pt>
                <c:pt idx="2336">
                  <c:v>770.41</c:v>
                </c:pt>
                <c:pt idx="2337">
                  <c:v>773.21</c:v>
                </c:pt>
                <c:pt idx="2338">
                  <c:v>768.62</c:v>
                </c:pt>
                <c:pt idx="2339">
                  <c:v>777.91</c:v>
                </c:pt>
                <c:pt idx="2340">
                  <c:v>775.25</c:v>
                </c:pt>
                <c:pt idx="2341">
                  <c:v>776.64</c:v>
                </c:pt>
                <c:pt idx="2342">
                  <c:v>775.48</c:v>
                </c:pt>
                <c:pt idx="2343">
                  <c:v>780.85</c:v>
                </c:pt>
                <c:pt idx="2344">
                  <c:v>788.58</c:v>
                </c:pt>
                <c:pt idx="2345">
                  <c:v>788.59</c:v>
                </c:pt>
                <c:pt idx="2346">
                  <c:v>790.16</c:v>
                </c:pt>
                <c:pt idx="2347">
                  <c:v>798.78</c:v>
                </c:pt>
                <c:pt idx="2348">
                  <c:v>833.1</c:v>
                </c:pt>
                <c:pt idx="2349">
                  <c:v>858.74</c:v>
                </c:pt>
                <c:pt idx="2350">
                  <c:v>916.79</c:v>
                </c:pt>
                <c:pt idx="2351">
                  <c:v>894.2</c:v>
                </c:pt>
                <c:pt idx="2352">
                  <c:v>894.48</c:v>
                </c:pt>
                <c:pt idx="2353">
                  <c:v>902.55</c:v>
                </c:pt>
                <c:pt idx="2354">
                  <c:v>931.11</c:v>
                </c:pt>
                <c:pt idx="2355">
                  <c:v>978.01</c:v>
                </c:pt>
                <c:pt idx="2356">
                  <c:v>969.62</c:v>
                </c:pt>
                <c:pt idx="2357">
                  <c:v>960.47</c:v>
                </c:pt>
                <c:pt idx="2358">
                  <c:v>968.23</c:v>
                </c:pt>
                <c:pt idx="2359">
                  <c:v>997.69</c:v>
                </c:pt>
                <c:pt idx="2360">
                  <c:v>1018.05</c:v>
                </c:pt>
                <c:pt idx="2361">
                  <c:v>1030.82</c:v>
                </c:pt>
                <c:pt idx="2362">
                  <c:v>1129.8699999999999</c:v>
                </c:pt>
                <c:pt idx="2363">
                  <c:v>1005.81</c:v>
                </c:pt>
                <c:pt idx="2364">
                  <c:v>895.67</c:v>
                </c:pt>
                <c:pt idx="2365">
                  <c:v>905.17</c:v>
                </c:pt>
                <c:pt idx="2366">
                  <c:v>913.52</c:v>
                </c:pt>
                <c:pt idx="2367">
                  <c:v>899.35</c:v>
                </c:pt>
                <c:pt idx="2368">
                  <c:v>904.79</c:v>
                </c:pt>
                <c:pt idx="2369">
                  <c:v>775.98</c:v>
                </c:pt>
                <c:pt idx="2370">
                  <c:v>802.83</c:v>
                </c:pt>
                <c:pt idx="2371">
                  <c:v>826.12</c:v>
                </c:pt>
                <c:pt idx="2372">
                  <c:v>818.64</c:v>
                </c:pt>
                <c:pt idx="2373">
                  <c:v>822.42</c:v>
                </c:pt>
                <c:pt idx="2374">
                  <c:v>830.26</c:v>
                </c:pt>
                <c:pt idx="2375">
                  <c:v>904.45</c:v>
                </c:pt>
                <c:pt idx="2376">
                  <c:v>884.25</c:v>
                </c:pt>
                <c:pt idx="2377">
                  <c:v>898.02</c:v>
                </c:pt>
                <c:pt idx="2378">
                  <c:v>891.62</c:v>
                </c:pt>
                <c:pt idx="2379">
                  <c:v>920.01</c:v>
                </c:pt>
                <c:pt idx="2380">
                  <c:v>925.33</c:v>
                </c:pt>
                <c:pt idx="2381">
                  <c:v>912.69</c:v>
                </c:pt>
                <c:pt idx="2382">
                  <c:v>885.65</c:v>
                </c:pt>
                <c:pt idx="2383">
                  <c:v>894.11</c:v>
                </c:pt>
                <c:pt idx="2384">
                  <c:v>915.1</c:v>
                </c:pt>
                <c:pt idx="2385">
                  <c:v>918.56</c:v>
                </c:pt>
                <c:pt idx="2386">
                  <c:v>920.28</c:v>
                </c:pt>
                <c:pt idx="2387">
                  <c:v>914.04</c:v>
                </c:pt>
                <c:pt idx="2388">
                  <c:v>920.24</c:v>
                </c:pt>
                <c:pt idx="2389">
                  <c:v>967.67</c:v>
                </c:pt>
                <c:pt idx="2390">
                  <c:v>987.35</c:v>
                </c:pt>
                <c:pt idx="2391">
                  <c:v>1007.79</c:v>
                </c:pt>
                <c:pt idx="2392">
                  <c:v>1018.11</c:v>
                </c:pt>
                <c:pt idx="2393">
                  <c:v>1033.6500000000001</c:v>
                </c:pt>
                <c:pt idx="2394">
                  <c:v>1013.99</c:v>
                </c:pt>
                <c:pt idx="2395">
                  <c:v>1024.6099999999999</c:v>
                </c:pt>
                <c:pt idx="2396">
                  <c:v>1052.54</c:v>
                </c:pt>
                <c:pt idx="2397">
                  <c:v>1054.3399999999999</c:v>
                </c:pt>
                <c:pt idx="2398">
                  <c:v>988.95</c:v>
                </c:pt>
                <c:pt idx="2399">
                  <c:v>993.08</c:v>
                </c:pt>
                <c:pt idx="2400">
                  <c:v>1010</c:v>
                </c:pt>
                <c:pt idx="2401">
                  <c:v>999.51</c:v>
                </c:pt>
                <c:pt idx="2402">
                  <c:v>996.86</c:v>
                </c:pt>
                <c:pt idx="2403">
                  <c:v>1009.25</c:v>
                </c:pt>
                <c:pt idx="2404">
                  <c:v>1009.12</c:v>
                </c:pt>
                <c:pt idx="2405">
                  <c:v>1034.08</c:v>
                </c:pt>
                <c:pt idx="2406">
                  <c:v>1053.1199999999999</c:v>
                </c:pt>
                <c:pt idx="2407">
                  <c:v>1058.4100000000001</c:v>
                </c:pt>
                <c:pt idx="2408">
                  <c:v>1052.82</c:v>
                </c:pt>
                <c:pt idx="2409">
                  <c:v>1083.24</c:v>
                </c:pt>
                <c:pt idx="2410">
                  <c:v>1123.6600000000001</c:v>
                </c:pt>
                <c:pt idx="2411">
                  <c:v>1122.19</c:v>
                </c:pt>
                <c:pt idx="2412">
                  <c:v>1178.3800000000001</c:v>
                </c:pt>
                <c:pt idx="2413">
                  <c:v>1180.92</c:v>
                </c:pt>
                <c:pt idx="2414">
                  <c:v>1151.58</c:v>
                </c:pt>
                <c:pt idx="2415">
                  <c:v>1179.97</c:v>
                </c:pt>
                <c:pt idx="2416">
                  <c:v>1194.28</c:v>
                </c:pt>
                <c:pt idx="2417">
                  <c:v>1190.8900000000001</c:v>
                </c:pt>
                <c:pt idx="2418">
                  <c:v>1230.02</c:v>
                </c:pt>
                <c:pt idx="2419">
                  <c:v>1260.92</c:v>
                </c:pt>
                <c:pt idx="2420">
                  <c:v>1290.79</c:v>
                </c:pt>
                <c:pt idx="2421">
                  <c:v>1267.68</c:v>
                </c:pt>
                <c:pt idx="2422">
                  <c:v>1277.68</c:v>
                </c:pt>
                <c:pt idx="2423">
                  <c:v>1280.8699999999999</c:v>
                </c:pt>
                <c:pt idx="2424">
                  <c:v>1232.43</c:v>
                </c:pt>
                <c:pt idx="2425">
                  <c:v>1150.48</c:v>
                </c:pt>
                <c:pt idx="2426">
                  <c:v>1191.81</c:v>
                </c:pt>
                <c:pt idx="2427">
                  <c:v>1117.02</c:v>
                </c:pt>
                <c:pt idx="2428">
                  <c:v>1181.6400000000001</c:v>
                </c:pt>
                <c:pt idx="2429">
                  <c:v>1229.5</c:v>
                </c:pt>
                <c:pt idx="2430">
                  <c:v>1243.24</c:v>
                </c:pt>
                <c:pt idx="2431">
                  <c:v>1246.31</c:v>
                </c:pt>
                <c:pt idx="2432">
                  <c:v>1259.5999999999999</c:v>
                </c:pt>
                <c:pt idx="2433">
                  <c:v>1172.9100000000001</c:v>
                </c:pt>
                <c:pt idx="2434">
                  <c:v>1070.1300000000001</c:v>
                </c:pt>
                <c:pt idx="2435">
                  <c:v>970.6</c:v>
                </c:pt>
                <c:pt idx="2436">
                  <c:v>1017.8</c:v>
                </c:pt>
                <c:pt idx="2437">
                  <c:v>1041.3399999999999</c:v>
                </c:pt>
                <c:pt idx="2438">
                  <c:v>1115.04</c:v>
                </c:pt>
                <c:pt idx="2439">
                  <c:v>1037.44</c:v>
                </c:pt>
                <c:pt idx="2440">
                  <c:v>1029.95</c:v>
                </c:pt>
                <c:pt idx="2441">
                  <c:v>935.95</c:v>
                </c:pt>
                <c:pt idx="2442">
                  <c:v>964.69</c:v>
                </c:pt>
                <c:pt idx="2443">
                  <c:v>965.23</c:v>
                </c:pt>
                <c:pt idx="2444">
                  <c:v>1040.49</c:v>
                </c:pt>
                <c:pt idx="2445">
                  <c:v>1044.25</c:v>
                </c:pt>
                <c:pt idx="2446">
                  <c:v>1040.3900000000001</c:v>
                </c:pt>
                <c:pt idx="2447">
                  <c:v>1037.53</c:v>
                </c:pt>
                <c:pt idx="2448">
                  <c:v>1079.75</c:v>
                </c:pt>
                <c:pt idx="2449">
                  <c:v>1089.51</c:v>
                </c:pt>
                <c:pt idx="2450">
                  <c:v>1098.78</c:v>
                </c:pt>
                <c:pt idx="2451">
                  <c:v>1147.6300000000001</c:v>
                </c:pt>
                <c:pt idx="2452">
                  <c:v>1143.75</c:v>
                </c:pt>
                <c:pt idx="2453">
                  <c:v>1135</c:v>
                </c:pt>
                <c:pt idx="2454">
                  <c:v>1190.5999999999999</c:v>
                </c:pt>
                <c:pt idx="2455">
                  <c:v>1193.02</c:v>
                </c:pt>
                <c:pt idx="2456">
                  <c:v>1184.82</c:v>
                </c:pt>
                <c:pt idx="2457">
                  <c:v>1210.05</c:v>
                </c:pt>
                <c:pt idx="2458">
                  <c:v>1213.3399999999999</c:v>
                </c:pt>
                <c:pt idx="2459">
                  <c:v>1224.77</c:v>
                </c:pt>
                <c:pt idx="2460">
                  <c:v>1216.5</c:v>
                </c:pt>
                <c:pt idx="2461">
                  <c:v>1178.53</c:v>
                </c:pt>
                <c:pt idx="2462">
                  <c:v>1183.44</c:v>
                </c:pt>
                <c:pt idx="2463">
                  <c:v>1180.7</c:v>
                </c:pt>
                <c:pt idx="2464">
                  <c:v>1184.79</c:v>
                </c:pt>
                <c:pt idx="2465">
                  <c:v>1203.73</c:v>
                </c:pt>
                <c:pt idx="2466">
                  <c:v>1217.5999999999999</c:v>
                </c:pt>
                <c:pt idx="2467">
                  <c:v>1226.94</c:v>
                </c:pt>
                <c:pt idx="2468">
                  <c:v>1255.4000000000001</c:v>
                </c:pt>
                <c:pt idx="2469">
                  <c:v>1257.1300000000001</c:v>
                </c:pt>
                <c:pt idx="2470">
                  <c:v>1244.3699999999999</c:v>
                </c:pt>
                <c:pt idx="2471">
                  <c:v>1248.22</c:v>
                </c:pt>
                <c:pt idx="2472">
                  <c:v>1248.32</c:v>
                </c:pt>
                <c:pt idx="2473">
                  <c:v>1263.54</c:v>
                </c:pt>
                <c:pt idx="2474">
                  <c:v>1284.8399999999999</c:v>
                </c:pt>
                <c:pt idx="2475">
                  <c:v>1329.19</c:v>
                </c:pt>
                <c:pt idx="2476">
                  <c:v>1320.05</c:v>
                </c:pt>
                <c:pt idx="2477">
                  <c:v>1327.04</c:v>
                </c:pt>
                <c:pt idx="2478">
                  <c:v>1347.96</c:v>
                </c:pt>
                <c:pt idx="2479">
                  <c:v>1402.08</c:v>
                </c:pt>
                <c:pt idx="2480">
                  <c:v>1443.68</c:v>
                </c:pt>
                <c:pt idx="2481">
                  <c:v>1492</c:v>
                </c:pt>
                <c:pt idx="2482">
                  <c:v>1515.63</c:v>
                </c:pt>
                <c:pt idx="2483">
                  <c:v>1512.21</c:v>
                </c:pt>
                <c:pt idx="2484">
                  <c:v>1548.29</c:v>
                </c:pt>
                <c:pt idx="2485">
                  <c:v>1555.47</c:v>
                </c:pt>
                <c:pt idx="2486">
                  <c:v>1639.32</c:v>
                </c:pt>
                <c:pt idx="2487">
                  <c:v>1706.93</c:v>
                </c:pt>
                <c:pt idx="2488">
                  <c:v>1756.8</c:v>
                </c:pt>
                <c:pt idx="2489">
                  <c:v>1807.37</c:v>
                </c:pt>
                <c:pt idx="2490">
                  <c:v>1676.99</c:v>
                </c:pt>
                <c:pt idx="2491">
                  <c:v>1759.96</c:v>
                </c:pt>
                <c:pt idx="2492">
                  <c:v>1772.42</c:v>
                </c:pt>
                <c:pt idx="2493">
                  <c:v>1697.38</c:v>
                </c:pt>
                <c:pt idx="2494">
                  <c:v>1718.2</c:v>
                </c:pt>
                <c:pt idx="2495">
                  <c:v>1802.16</c:v>
                </c:pt>
                <c:pt idx="2496">
                  <c:v>1887.33</c:v>
                </c:pt>
                <c:pt idx="2497">
                  <c:v>1968.1</c:v>
                </c:pt>
                <c:pt idx="2498">
                  <c:v>2051.73</c:v>
                </c:pt>
                <c:pt idx="2499">
                  <c:v>2055.62</c:v>
                </c:pt>
                <c:pt idx="2500">
                  <c:v>2139.0300000000002</c:v>
                </c:pt>
                <c:pt idx="2501">
                  <c:v>2291.48</c:v>
                </c:pt>
                <c:pt idx="2502">
                  <c:v>2476.3000000000002</c:v>
                </c:pt>
                <c:pt idx="2503">
                  <c:v>2357.5</c:v>
                </c:pt>
                <c:pt idx="2504">
                  <c:v>2247.48</c:v>
                </c:pt>
                <c:pt idx="2505">
                  <c:v>2106.31</c:v>
                </c:pt>
                <c:pt idx="2506">
                  <c:v>2207.58</c:v>
                </c:pt>
                <c:pt idx="2507">
                  <c:v>2289.87</c:v>
                </c:pt>
                <c:pt idx="2508">
                  <c:v>2197.23</c:v>
                </c:pt>
                <c:pt idx="2509">
                  <c:v>2330.23</c:v>
                </c:pt>
                <c:pt idx="2510">
                  <c:v>2452.1799999999998</c:v>
                </c:pt>
                <c:pt idx="2511">
                  <c:v>2517.41</c:v>
                </c:pt>
                <c:pt idx="2512">
                  <c:v>2555.65</c:v>
                </c:pt>
                <c:pt idx="2513">
                  <c:v>2552.81</c:v>
                </c:pt>
                <c:pt idx="2514">
                  <c:v>2736.59</c:v>
                </c:pt>
                <c:pt idx="2515">
                  <c:v>2914.08</c:v>
                </c:pt>
                <c:pt idx="2516">
                  <c:v>2694.22</c:v>
                </c:pt>
                <c:pt idx="2517">
                  <c:v>2825.03</c:v>
                </c:pt>
                <c:pt idx="2518">
                  <c:v>2826.7</c:v>
                </c:pt>
                <c:pt idx="2519">
                  <c:v>2942.34</c:v>
                </c:pt>
                <c:pt idx="2520">
                  <c:v>3018.54</c:v>
                </c:pt>
                <c:pt idx="2521">
                  <c:v>2682.59</c:v>
                </c:pt>
                <c:pt idx="2522">
                  <c:v>2738.93</c:v>
                </c:pt>
                <c:pt idx="2523">
                  <c:v>2494.48</c:v>
                </c:pt>
                <c:pt idx="2524">
                  <c:v>2456.92</c:v>
                </c:pt>
                <c:pt idx="2525">
                  <c:v>2528.1</c:v>
                </c:pt>
                <c:pt idx="2526">
                  <c:v>2664</c:v>
                </c:pt>
                <c:pt idx="2527">
                  <c:v>2576.17</c:v>
                </c:pt>
                <c:pt idx="2528">
                  <c:v>2641.66</c:v>
                </c:pt>
                <c:pt idx="2529">
                  <c:v>2778.83</c:v>
                </c:pt>
                <c:pt idx="2530">
                  <c:v>2712.16</c:v>
                </c:pt>
                <c:pt idx="2531">
                  <c:v>2740.79</c:v>
                </c:pt>
                <c:pt idx="2532">
                  <c:v>2738.22</c:v>
                </c:pt>
                <c:pt idx="2533">
                  <c:v>2619.12</c:v>
                </c:pt>
                <c:pt idx="2534">
                  <c:v>2594.4499999999998</c:v>
                </c:pt>
                <c:pt idx="2535">
                  <c:v>2485.36</c:v>
                </c:pt>
                <c:pt idx="2536">
                  <c:v>2593.17</c:v>
                </c:pt>
                <c:pt idx="2537">
                  <c:v>2584.56</c:v>
                </c:pt>
                <c:pt idx="2538">
                  <c:v>2561.56</c:v>
                </c:pt>
                <c:pt idx="2539">
                  <c:v>2499.98</c:v>
                </c:pt>
                <c:pt idx="2540">
                  <c:v>2460.1999999999998</c:v>
                </c:pt>
                <c:pt idx="2541">
                  <c:v>2529.7800000000002</c:v>
                </c:pt>
                <c:pt idx="2542">
                  <c:v>2581.0700000000002</c:v>
                </c:pt>
                <c:pt idx="2543">
                  <c:v>2625.07</c:v>
                </c:pt>
                <c:pt idx="2544">
                  <c:v>2629.27</c:v>
                </c:pt>
                <c:pt idx="2545">
                  <c:v>2619.11</c:v>
                </c:pt>
                <c:pt idx="2546">
                  <c:v>2521.2399999999998</c:v>
                </c:pt>
                <c:pt idx="2547">
                  <c:v>2579.9299999999998</c:v>
                </c:pt>
                <c:pt idx="2548">
                  <c:v>2525.67</c:v>
                </c:pt>
                <c:pt idx="2549">
                  <c:v>2371.96</c:v>
                </c:pt>
                <c:pt idx="2550">
                  <c:v>2332.19</c:v>
                </c:pt>
                <c:pt idx="2551">
                  <c:v>2423.16</c:v>
                </c:pt>
                <c:pt idx="2552">
                  <c:v>2364.52</c:v>
                </c:pt>
                <c:pt idx="2553">
                  <c:v>2232.65</c:v>
                </c:pt>
                <c:pt idx="2554">
                  <c:v>1993.26</c:v>
                </c:pt>
                <c:pt idx="2555">
                  <c:v>1938.94</c:v>
                </c:pt>
                <c:pt idx="2556">
                  <c:v>2244.2600000000002</c:v>
                </c:pt>
                <c:pt idx="2557">
                  <c:v>2327.9</c:v>
                </c:pt>
                <c:pt idx="2558">
                  <c:v>2294.4</c:v>
                </c:pt>
                <c:pt idx="2559">
                  <c:v>2877.39</c:v>
                </c:pt>
                <c:pt idx="2560">
                  <c:v>2694.29</c:v>
                </c:pt>
                <c:pt idx="2561">
                  <c:v>2838.81</c:v>
                </c:pt>
                <c:pt idx="2562">
                  <c:v>2762.63</c:v>
                </c:pt>
                <c:pt idx="2563">
                  <c:v>2779.04</c:v>
                </c:pt>
                <c:pt idx="2564">
                  <c:v>2591.2199999999998</c:v>
                </c:pt>
                <c:pt idx="2565">
                  <c:v>2550.1799999999998</c:v>
                </c:pt>
                <c:pt idx="2566">
                  <c:v>2697.47</c:v>
                </c:pt>
                <c:pt idx="2567">
                  <c:v>2805.18</c:v>
                </c:pt>
                <c:pt idx="2568">
                  <c:v>2720.08</c:v>
                </c:pt>
                <c:pt idx="2569">
                  <c:v>2746.33</c:v>
                </c:pt>
                <c:pt idx="2570">
                  <c:v>2873.83</c:v>
                </c:pt>
                <c:pt idx="2571">
                  <c:v>2735.59</c:v>
                </c:pt>
                <c:pt idx="2572">
                  <c:v>2723.58</c:v>
                </c:pt>
                <c:pt idx="2573">
                  <c:v>2814.36</c:v>
                </c:pt>
                <c:pt idx="2574">
                  <c:v>2883.68</c:v>
                </c:pt>
                <c:pt idx="2575">
                  <c:v>3301.76</c:v>
                </c:pt>
                <c:pt idx="2576">
                  <c:v>3255</c:v>
                </c:pt>
                <c:pt idx="2577">
                  <c:v>3431.97</c:v>
                </c:pt>
                <c:pt idx="2578">
                  <c:v>3453.16</c:v>
                </c:pt>
                <c:pt idx="2579">
                  <c:v>3377.54</c:v>
                </c:pt>
                <c:pt idx="2580">
                  <c:v>3445.28</c:v>
                </c:pt>
                <c:pt idx="2581">
                  <c:v>3679.61</c:v>
                </c:pt>
                <c:pt idx="2582">
                  <c:v>3917.65</c:v>
                </c:pt>
                <c:pt idx="2583">
                  <c:v>4111.2</c:v>
                </c:pt>
                <c:pt idx="2584">
                  <c:v>4382.74</c:v>
                </c:pt>
                <c:pt idx="2585">
                  <c:v>4204.43</c:v>
                </c:pt>
                <c:pt idx="2586">
                  <c:v>4425.3</c:v>
                </c:pt>
                <c:pt idx="2587">
                  <c:v>4316.34</c:v>
                </c:pt>
                <c:pt idx="2588">
                  <c:v>4159.46</c:v>
                </c:pt>
                <c:pt idx="2589">
                  <c:v>4206.13</c:v>
                </c:pt>
                <c:pt idx="2590">
                  <c:v>4111.22</c:v>
                </c:pt>
                <c:pt idx="2591">
                  <c:v>4054.94</c:v>
                </c:pt>
                <c:pt idx="2592">
                  <c:v>4137.67</c:v>
                </c:pt>
                <c:pt idx="2593">
                  <c:v>4191.22</c:v>
                </c:pt>
                <c:pt idx="2594">
                  <c:v>4362.47</c:v>
                </c:pt>
                <c:pt idx="2595">
                  <c:v>4408.32</c:v>
                </c:pt>
                <c:pt idx="2596">
                  <c:v>4387.46</c:v>
                </c:pt>
                <c:pt idx="2597">
                  <c:v>4394.51</c:v>
                </c:pt>
                <c:pt idx="2598">
                  <c:v>4439.66</c:v>
                </c:pt>
                <c:pt idx="2599">
                  <c:v>4648.13</c:v>
                </c:pt>
                <c:pt idx="2600">
                  <c:v>4630.7299999999996</c:v>
                </c:pt>
                <c:pt idx="2601">
                  <c:v>4764.87</c:v>
                </c:pt>
                <c:pt idx="2602">
                  <c:v>4950.72</c:v>
                </c:pt>
                <c:pt idx="2603">
                  <c:v>4643.97</c:v>
                </c:pt>
                <c:pt idx="2604">
                  <c:v>4631.6899999999996</c:v>
                </c:pt>
                <c:pt idx="2605">
                  <c:v>4319.72</c:v>
                </c:pt>
                <c:pt idx="2606">
                  <c:v>4422.12</c:v>
                </c:pt>
                <c:pt idx="2607">
                  <c:v>4626.72</c:v>
                </c:pt>
                <c:pt idx="2608">
                  <c:v>4638.1000000000004</c:v>
                </c:pt>
                <c:pt idx="2609">
                  <c:v>4317.54</c:v>
                </c:pt>
                <c:pt idx="2610">
                  <c:v>4291.88</c:v>
                </c:pt>
                <c:pt idx="2611">
                  <c:v>4191.17</c:v>
                </c:pt>
                <c:pt idx="2612">
                  <c:v>4188.84</c:v>
                </c:pt>
                <c:pt idx="2613">
                  <c:v>4148.2700000000004</c:v>
                </c:pt>
                <c:pt idx="2614">
                  <c:v>3874.26</c:v>
                </c:pt>
                <c:pt idx="2615">
                  <c:v>3226.41</c:v>
                </c:pt>
                <c:pt idx="2616">
                  <c:v>3686.9</c:v>
                </c:pt>
                <c:pt idx="2617">
                  <c:v>3678.74</c:v>
                </c:pt>
                <c:pt idx="2618">
                  <c:v>3672.57</c:v>
                </c:pt>
                <c:pt idx="2619">
                  <c:v>4067.08</c:v>
                </c:pt>
                <c:pt idx="2620">
                  <c:v>3897</c:v>
                </c:pt>
                <c:pt idx="2621">
                  <c:v>3858.09</c:v>
                </c:pt>
                <c:pt idx="2622">
                  <c:v>3612.68</c:v>
                </c:pt>
                <c:pt idx="2623">
                  <c:v>3603.31</c:v>
                </c:pt>
                <c:pt idx="2624">
                  <c:v>3777.29</c:v>
                </c:pt>
                <c:pt idx="2625">
                  <c:v>3662.12</c:v>
                </c:pt>
                <c:pt idx="2626">
                  <c:v>3927.5</c:v>
                </c:pt>
                <c:pt idx="2627">
                  <c:v>3895.51</c:v>
                </c:pt>
                <c:pt idx="2628">
                  <c:v>4208.5600000000004</c:v>
                </c:pt>
                <c:pt idx="2629">
                  <c:v>4185.29</c:v>
                </c:pt>
                <c:pt idx="2630">
                  <c:v>4164.1000000000004</c:v>
                </c:pt>
                <c:pt idx="2631">
                  <c:v>4353.05</c:v>
                </c:pt>
                <c:pt idx="2632">
                  <c:v>4394.6400000000003</c:v>
                </c:pt>
                <c:pt idx="2633">
                  <c:v>4404.1000000000004</c:v>
                </c:pt>
                <c:pt idx="2634">
                  <c:v>4320.09</c:v>
                </c:pt>
                <c:pt idx="2635">
                  <c:v>4225.92</c:v>
                </c:pt>
                <c:pt idx="2636">
                  <c:v>4322.75</c:v>
                </c:pt>
                <c:pt idx="2637">
                  <c:v>4370.24</c:v>
                </c:pt>
                <c:pt idx="2638">
                  <c:v>4437.03</c:v>
                </c:pt>
                <c:pt idx="2639">
                  <c:v>4596.96</c:v>
                </c:pt>
                <c:pt idx="2640">
                  <c:v>4772.97</c:v>
                </c:pt>
                <c:pt idx="2641">
                  <c:v>4754.7</c:v>
                </c:pt>
                <c:pt idx="2642">
                  <c:v>4830.7700000000004</c:v>
                </c:pt>
                <c:pt idx="2643">
                  <c:v>5439.13</c:v>
                </c:pt>
                <c:pt idx="2644">
                  <c:v>5640.13</c:v>
                </c:pt>
                <c:pt idx="2645">
                  <c:v>5809.69</c:v>
                </c:pt>
                <c:pt idx="2646">
                  <c:v>5697.39</c:v>
                </c:pt>
                <c:pt idx="2647">
                  <c:v>5754.22</c:v>
                </c:pt>
                <c:pt idx="2648">
                  <c:v>5595.23</c:v>
                </c:pt>
                <c:pt idx="2649">
                  <c:v>5572.2</c:v>
                </c:pt>
                <c:pt idx="2650">
                  <c:v>5699.58</c:v>
                </c:pt>
                <c:pt idx="2651">
                  <c:v>5984.09</c:v>
                </c:pt>
                <c:pt idx="2652">
                  <c:v>6013.23</c:v>
                </c:pt>
                <c:pt idx="2653">
                  <c:v>5984.96</c:v>
                </c:pt>
                <c:pt idx="2654">
                  <c:v>5895.3</c:v>
                </c:pt>
                <c:pt idx="2655">
                  <c:v>5518.85</c:v>
                </c:pt>
                <c:pt idx="2656">
                  <c:v>5733.9</c:v>
                </c:pt>
                <c:pt idx="2657">
                  <c:v>5888.14</c:v>
                </c:pt>
                <c:pt idx="2658">
                  <c:v>5767.68</c:v>
                </c:pt>
                <c:pt idx="2659">
                  <c:v>5732.82</c:v>
                </c:pt>
                <c:pt idx="2660">
                  <c:v>6140.53</c:v>
                </c:pt>
                <c:pt idx="2661">
                  <c:v>6121.8</c:v>
                </c:pt>
                <c:pt idx="2662">
                  <c:v>6447.67</c:v>
                </c:pt>
                <c:pt idx="2663">
                  <c:v>6750.17</c:v>
                </c:pt>
                <c:pt idx="2664">
                  <c:v>7030</c:v>
                </c:pt>
                <c:pt idx="2665">
                  <c:v>7161.45</c:v>
                </c:pt>
                <c:pt idx="2666">
                  <c:v>7387</c:v>
                </c:pt>
                <c:pt idx="2667">
                  <c:v>7382.45</c:v>
                </c:pt>
                <c:pt idx="2668">
                  <c:v>6958.21</c:v>
                </c:pt>
                <c:pt idx="2669">
                  <c:v>7118.8</c:v>
                </c:pt>
                <c:pt idx="2670">
                  <c:v>7458.79</c:v>
                </c:pt>
                <c:pt idx="2671">
                  <c:v>7146.78</c:v>
                </c:pt>
                <c:pt idx="2672">
                  <c:v>6570.31</c:v>
                </c:pt>
                <c:pt idx="2673">
                  <c:v>6337</c:v>
                </c:pt>
                <c:pt idx="2674">
                  <c:v>5857.32</c:v>
                </c:pt>
                <c:pt idx="2675">
                  <c:v>6517.68</c:v>
                </c:pt>
                <c:pt idx="2676">
                  <c:v>6598.77</c:v>
                </c:pt>
                <c:pt idx="2677">
                  <c:v>7279</c:v>
                </c:pt>
                <c:pt idx="2678">
                  <c:v>7843.94</c:v>
                </c:pt>
                <c:pt idx="2679">
                  <c:v>7689.91</c:v>
                </c:pt>
                <c:pt idx="2680">
                  <c:v>7776.94</c:v>
                </c:pt>
                <c:pt idx="2681">
                  <c:v>8033.94</c:v>
                </c:pt>
                <c:pt idx="2682">
                  <c:v>8238.2000000000007</c:v>
                </c:pt>
                <c:pt idx="2683">
                  <c:v>8095.59</c:v>
                </c:pt>
                <c:pt idx="2684">
                  <c:v>8230.69</c:v>
                </c:pt>
                <c:pt idx="2685">
                  <c:v>8002.64</c:v>
                </c:pt>
                <c:pt idx="2686">
                  <c:v>8201.4599999999991</c:v>
                </c:pt>
                <c:pt idx="2687">
                  <c:v>8763.7800000000007</c:v>
                </c:pt>
                <c:pt idx="2688">
                  <c:v>9326.59</c:v>
                </c:pt>
                <c:pt idx="2689">
                  <c:v>9739.0499999999993</c:v>
                </c:pt>
                <c:pt idx="2690">
                  <c:v>9908.23</c:v>
                </c:pt>
                <c:pt idx="2691">
                  <c:v>9816.35</c:v>
                </c:pt>
                <c:pt idx="2692">
                  <c:v>9916.5400000000009</c:v>
                </c:pt>
                <c:pt idx="2693">
                  <c:v>10859.56</c:v>
                </c:pt>
                <c:pt idx="2694">
                  <c:v>10895.01</c:v>
                </c:pt>
                <c:pt idx="2695">
                  <c:v>11180.89</c:v>
                </c:pt>
                <c:pt idx="2696">
                  <c:v>11616.85</c:v>
                </c:pt>
                <c:pt idx="2697">
                  <c:v>11696.06</c:v>
                </c:pt>
                <c:pt idx="2698">
                  <c:v>13708.99</c:v>
                </c:pt>
                <c:pt idx="2699">
                  <c:v>16858.02</c:v>
                </c:pt>
                <c:pt idx="2700">
                  <c:v>16057.14</c:v>
                </c:pt>
                <c:pt idx="2701">
                  <c:v>14913.4</c:v>
                </c:pt>
                <c:pt idx="2702">
                  <c:v>15036.96</c:v>
                </c:pt>
                <c:pt idx="2703">
                  <c:v>16699.68</c:v>
                </c:pt>
                <c:pt idx="2704">
                  <c:v>17178.099999999999</c:v>
                </c:pt>
                <c:pt idx="2705">
                  <c:v>16407.2</c:v>
                </c:pt>
                <c:pt idx="2706">
                  <c:v>16531.080000000002</c:v>
                </c:pt>
                <c:pt idx="2707">
                  <c:v>17601.939999999999</c:v>
                </c:pt>
                <c:pt idx="2708">
                  <c:v>19343.04</c:v>
                </c:pt>
                <c:pt idx="2709">
                  <c:v>19086.64</c:v>
                </c:pt>
                <c:pt idx="2710">
                  <c:v>18960.52</c:v>
                </c:pt>
                <c:pt idx="2711">
                  <c:v>17608.349999999999</c:v>
                </c:pt>
                <c:pt idx="2712">
                  <c:v>16454.72</c:v>
                </c:pt>
                <c:pt idx="2713">
                  <c:v>15561.05</c:v>
                </c:pt>
                <c:pt idx="2714">
                  <c:v>13857.14</c:v>
                </c:pt>
                <c:pt idx="2715">
                  <c:v>14548.71</c:v>
                </c:pt>
                <c:pt idx="2716">
                  <c:v>13975.44</c:v>
                </c:pt>
                <c:pt idx="2717">
                  <c:v>13917.03</c:v>
                </c:pt>
                <c:pt idx="2718">
                  <c:v>15745.26</c:v>
                </c:pt>
                <c:pt idx="2719">
                  <c:v>15378.28</c:v>
                </c:pt>
                <c:pt idx="2720">
                  <c:v>14428.76</c:v>
                </c:pt>
                <c:pt idx="2721">
                  <c:v>14427.87</c:v>
                </c:pt>
                <c:pt idx="2722">
                  <c:v>12629.81</c:v>
                </c:pt>
                <c:pt idx="2723">
                  <c:v>13860.14</c:v>
                </c:pt>
                <c:pt idx="2724">
                  <c:v>13412.44</c:v>
                </c:pt>
                <c:pt idx="2725">
                  <c:v>14740.76</c:v>
                </c:pt>
                <c:pt idx="2726">
                  <c:v>15134.65</c:v>
                </c:pt>
                <c:pt idx="2727">
                  <c:v>15155.23</c:v>
                </c:pt>
                <c:pt idx="2728">
                  <c:v>16937.169999999998</c:v>
                </c:pt>
                <c:pt idx="2729">
                  <c:v>17135.84</c:v>
                </c:pt>
                <c:pt idx="2730">
                  <c:v>16178.49</c:v>
                </c:pt>
                <c:pt idx="2731">
                  <c:v>14970.36</c:v>
                </c:pt>
                <c:pt idx="2732">
                  <c:v>14439.47</c:v>
                </c:pt>
                <c:pt idx="2733">
                  <c:v>14890.72</c:v>
                </c:pt>
                <c:pt idx="2734">
                  <c:v>13287.26</c:v>
                </c:pt>
                <c:pt idx="2735">
                  <c:v>13812.71</c:v>
                </c:pt>
                <c:pt idx="2736">
                  <c:v>14188.78</c:v>
                </c:pt>
                <c:pt idx="2737">
                  <c:v>13619.03</c:v>
                </c:pt>
                <c:pt idx="2738">
                  <c:v>13585.9</c:v>
                </c:pt>
                <c:pt idx="2739">
                  <c:v>11348.02</c:v>
                </c:pt>
                <c:pt idx="2740">
                  <c:v>11141.25</c:v>
                </c:pt>
                <c:pt idx="2741">
                  <c:v>11250.65</c:v>
                </c:pt>
                <c:pt idx="2742">
                  <c:v>11514.92</c:v>
                </c:pt>
                <c:pt idx="2743">
                  <c:v>12759.64</c:v>
                </c:pt>
                <c:pt idx="2744">
                  <c:v>11522.86</c:v>
                </c:pt>
                <c:pt idx="2745">
                  <c:v>10772.15</c:v>
                </c:pt>
                <c:pt idx="2746">
                  <c:v>10839.83</c:v>
                </c:pt>
                <c:pt idx="2747">
                  <c:v>11399.52</c:v>
                </c:pt>
                <c:pt idx="2748">
                  <c:v>11137.24</c:v>
                </c:pt>
                <c:pt idx="2749">
                  <c:v>11090.06</c:v>
                </c:pt>
                <c:pt idx="2750">
                  <c:v>11407.15</c:v>
                </c:pt>
                <c:pt idx="2751">
                  <c:v>11694.47</c:v>
                </c:pt>
                <c:pt idx="2752">
                  <c:v>11158.39</c:v>
                </c:pt>
                <c:pt idx="2753">
                  <c:v>10035</c:v>
                </c:pt>
                <c:pt idx="2754">
                  <c:v>10166.51</c:v>
                </c:pt>
                <c:pt idx="2755">
                  <c:v>9052.58</c:v>
                </c:pt>
                <c:pt idx="2756">
                  <c:v>8827.6299999999992</c:v>
                </c:pt>
                <c:pt idx="2757">
                  <c:v>9224.39</c:v>
                </c:pt>
                <c:pt idx="2758">
                  <c:v>8186.65</c:v>
                </c:pt>
                <c:pt idx="2759">
                  <c:v>6914.26</c:v>
                </c:pt>
                <c:pt idx="2760">
                  <c:v>7700.39</c:v>
                </c:pt>
                <c:pt idx="2761">
                  <c:v>7581.8</c:v>
                </c:pt>
                <c:pt idx="2762">
                  <c:v>8237.24</c:v>
                </c:pt>
                <c:pt idx="2763">
                  <c:v>8689.84</c:v>
                </c:pt>
                <c:pt idx="2764">
                  <c:v>8556.61</c:v>
                </c:pt>
                <c:pt idx="2765">
                  <c:v>8070.8</c:v>
                </c:pt>
                <c:pt idx="2766">
                  <c:v>8891.2099999999991</c:v>
                </c:pt>
                <c:pt idx="2767">
                  <c:v>8516.24</c:v>
                </c:pt>
                <c:pt idx="2768">
                  <c:v>9477.84</c:v>
                </c:pt>
                <c:pt idx="2769">
                  <c:v>10016.49</c:v>
                </c:pt>
                <c:pt idx="2770">
                  <c:v>10178.709999999999</c:v>
                </c:pt>
                <c:pt idx="2771">
                  <c:v>11092.15</c:v>
                </c:pt>
                <c:pt idx="2772">
                  <c:v>10396.629999999999</c:v>
                </c:pt>
                <c:pt idx="2773">
                  <c:v>11159.72</c:v>
                </c:pt>
                <c:pt idx="2774">
                  <c:v>11228.24</c:v>
                </c:pt>
                <c:pt idx="2775">
                  <c:v>10456.17</c:v>
                </c:pt>
                <c:pt idx="2776">
                  <c:v>9830.43</c:v>
                </c:pt>
                <c:pt idx="2777">
                  <c:v>10149.459999999999</c:v>
                </c:pt>
                <c:pt idx="2778">
                  <c:v>9682.3799999999992</c:v>
                </c:pt>
                <c:pt idx="2779">
                  <c:v>9586.4599999999991</c:v>
                </c:pt>
                <c:pt idx="2780">
                  <c:v>10313.08</c:v>
                </c:pt>
                <c:pt idx="2781">
                  <c:v>10564.42</c:v>
                </c:pt>
                <c:pt idx="2782">
                  <c:v>10309.64</c:v>
                </c:pt>
                <c:pt idx="2783">
                  <c:v>10907.59</c:v>
                </c:pt>
                <c:pt idx="2784">
                  <c:v>11019.52</c:v>
                </c:pt>
                <c:pt idx="2785">
                  <c:v>11438.65</c:v>
                </c:pt>
                <c:pt idx="2786">
                  <c:v>11479.73</c:v>
                </c:pt>
                <c:pt idx="2787">
                  <c:v>11432.98</c:v>
                </c:pt>
                <c:pt idx="2788">
                  <c:v>10709.53</c:v>
                </c:pt>
                <c:pt idx="2789">
                  <c:v>9906.7999999999993</c:v>
                </c:pt>
                <c:pt idx="2790">
                  <c:v>9299.2800000000007</c:v>
                </c:pt>
                <c:pt idx="2791">
                  <c:v>9237.0499999999993</c:v>
                </c:pt>
                <c:pt idx="2792">
                  <c:v>8787.16</c:v>
                </c:pt>
                <c:pt idx="2793">
                  <c:v>9532.74</c:v>
                </c:pt>
                <c:pt idx="2794">
                  <c:v>9118.27</c:v>
                </c:pt>
                <c:pt idx="2795">
                  <c:v>9144.15</c:v>
                </c:pt>
                <c:pt idx="2796">
                  <c:v>8196.9</c:v>
                </c:pt>
                <c:pt idx="2797">
                  <c:v>8256.99</c:v>
                </c:pt>
                <c:pt idx="2798">
                  <c:v>8269.33</c:v>
                </c:pt>
                <c:pt idx="2799">
                  <c:v>7862.11</c:v>
                </c:pt>
                <c:pt idx="2800">
                  <c:v>8196.02</c:v>
                </c:pt>
                <c:pt idx="2801">
                  <c:v>8594.19</c:v>
                </c:pt>
                <c:pt idx="2802">
                  <c:v>8492.61</c:v>
                </c:pt>
              </c:numCache>
            </c:numRef>
          </c:val>
          <c:smooth val="0"/>
          <c:extLst>
            <c:ext xmlns:c16="http://schemas.microsoft.com/office/drawing/2014/chart" uri="{C3380CC4-5D6E-409C-BE32-E72D297353CC}">
              <c16:uniqueId val="{00000000-BE14-40DB-BA51-5FC346340DC6}"/>
            </c:ext>
          </c:extLst>
        </c:ser>
        <c:dLbls>
          <c:showLegendKey val="0"/>
          <c:showVal val="0"/>
          <c:showCatName val="0"/>
          <c:showSerName val="0"/>
          <c:showPercent val="0"/>
          <c:showBubbleSize val="0"/>
        </c:dLbls>
        <c:smooth val="0"/>
        <c:axId val="742577784"/>
        <c:axId val="742576472"/>
      </c:lineChart>
      <c:dateAx>
        <c:axId val="742577784"/>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2576472"/>
        <c:crosses val="autoZero"/>
        <c:auto val="1"/>
        <c:lblOffset val="100"/>
        <c:baseTimeUnit val="days"/>
      </c:dateAx>
      <c:valAx>
        <c:axId val="7425764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2577784"/>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68C9121-DA36-409B-BB57-FB2BC27F3C76}"/>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28C29C7-64CB-4420-A59C-CE47883C1790}"/>
              </a:ext>
            </a:extLst>
          </p:cNvPr>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1403FB0D-58AA-4176-AC38-C61706EC887C}" type="datetimeFigureOut">
              <a:rPr lang="en-US" smtClean="0"/>
              <a:t>11/25/2018</a:t>
            </a:fld>
            <a:endParaRPr lang="en-US"/>
          </a:p>
        </p:txBody>
      </p:sp>
      <p:sp>
        <p:nvSpPr>
          <p:cNvPr id="4" name="Footer Placeholder 3">
            <a:extLst>
              <a:ext uri="{FF2B5EF4-FFF2-40B4-BE49-F238E27FC236}">
                <a16:creationId xmlns:a16="http://schemas.microsoft.com/office/drawing/2014/main" id="{EC868085-4B5A-4CD3-A5DA-7994367ACC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9062D38-9FCA-4841-A5BE-B0AEC2456B0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437D2-E46C-4CB1-9763-3981518529FD}" type="slidenum">
              <a:rPr lang="en-US" smtClean="0"/>
              <a:t>‹#›</a:t>
            </a:fld>
            <a:endParaRPr lang="en-US"/>
          </a:p>
        </p:txBody>
      </p:sp>
    </p:spTree>
    <p:extLst>
      <p:ext uri="{BB962C8B-B14F-4D97-AF65-F5344CB8AC3E}">
        <p14:creationId xmlns:p14="http://schemas.microsoft.com/office/powerpoint/2010/main" val="19634638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4150C34E-D7B3-427F-BAE4-B37DC6488A9E}" type="datetimeFigureOut">
              <a:rPr lang="en-US" smtClean="0"/>
              <a:t>11/25/2018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28235-0355-4C3D-B318-F66B9C318ECA}" type="slidenum">
              <a:rPr lang="en-US" smtClean="0"/>
              <a:t>‹#›</a:t>
            </a:fld>
            <a:endParaRPr lang="en-US"/>
          </a:p>
        </p:txBody>
      </p:sp>
    </p:spTree>
    <p:extLst>
      <p:ext uri="{BB962C8B-B14F-4D97-AF65-F5344CB8AC3E}">
        <p14:creationId xmlns:p14="http://schemas.microsoft.com/office/powerpoint/2010/main" val="631172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Aadfadsfasdf</a:t>
            </a:r>
            <a:endParaRPr lang="en-US" dirty="0"/>
          </a:p>
        </p:txBody>
      </p:sp>
      <p:sp>
        <p:nvSpPr>
          <p:cNvPr id="4" name="Slide Number Placeholder 3"/>
          <p:cNvSpPr>
            <a:spLocks noGrp="1"/>
          </p:cNvSpPr>
          <p:nvPr>
            <p:ph type="sldNum" sz="quarter" idx="10"/>
          </p:nvPr>
        </p:nvSpPr>
        <p:spPr/>
        <p:txBody>
          <a:bodyPr/>
          <a:lstStyle/>
          <a:p>
            <a:fld id="{1B228235-0355-4C3D-B318-F66B9C318ECA}" type="slidenum">
              <a:rPr lang="en-US" smtClean="0"/>
              <a:t>1</a:t>
            </a:fld>
            <a:endParaRPr lang="en-US"/>
          </a:p>
        </p:txBody>
      </p:sp>
    </p:spTree>
    <p:extLst>
      <p:ext uri="{BB962C8B-B14F-4D97-AF65-F5344CB8AC3E}">
        <p14:creationId xmlns:p14="http://schemas.microsoft.com/office/powerpoint/2010/main" val="4151509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1B228235-0355-4C3D-B318-F66B9C318ECA}" type="slidenum">
              <a:rPr lang="en-US" smtClean="0"/>
              <a:t>16</a:t>
            </a:fld>
            <a:endParaRPr lang="en-US"/>
          </a:p>
        </p:txBody>
      </p:sp>
    </p:spTree>
    <p:extLst>
      <p:ext uri="{BB962C8B-B14F-4D97-AF65-F5344CB8AC3E}">
        <p14:creationId xmlns:p14="http://schemas.microsoft.com/office/powerpoint/2010/main" val="3334611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as study</a:t>
            </a:r>
          </a:p>
        </p:txBody>
      </p:sp>
      <p:sp>
        <p:nvSpPr>
          <p:cNvPr id="4" name="Slide Number Placeholder 3"/>
          <p:cNvSpPr>
            <a:spLocks noGrp="1"/>
          </p:cNvSpPr>
          <p:nvPr>
            <p:ph type="sldNum" sz="quarter" idx="10"/>
          </p:nvPr>
        </p:nvSpPr>
        <p:spPr/>
        <p:txBody>
          <a:bodyPr/>
          <a:lstStyle/>
          <a:p>
            <a:fld id="{1B228235-0355-4C3D-B318-F66B9C318ECA}" type="slidenum">
              <a:rPr lang="en-US" smtClean="0"/>
              <a:t>19</a:t>
            </a:fld>
            <a:endParaRPr lang="en-US"/>
          </a:p>
        </p:txBody>
      </p:sp>
    </p:spTree>
    <p:extLst>
      <p:ext uri="{BB962C8B-B14F-4D97-AF65-F5344CB8AC3E}">
        <p14:creationId xmlns:p14="http://schemas.microsoft.com/office/powerpoint/2010/main" val="3830562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as study</a:t>
            </a:r>
          </a:p>
        </p:txBody>
      </p:sp>
      <p:sp>
        <p:nvSpPr>
          <p:cNvPr id="4" name="Slide Number Placeholder 3"/>
          <p:cNvSpPr>
            <a:spLocks noGrp="1"/>
          </p:cNvSpPr>
          <p:nvPr>
            <p:ph type="sldNum" sz="quarter" idx="10"/>
          </p:nvPr>
        </p:nvSpPr>
        <p:spPr/>
        <p:txBody>
          <a:bodyPr/>
          <a:lstStyle/>
          <a:p>
            <a:fld id="{1B228235-0355-4C3D-B318-F66B9C318ECA}" type="slidenum">
              <a:rPr lang="en-US" smtClean="0"/>
              <a:t>23</a:t>
            </a:fld>
            <a:endParaRPr lang="en-US"/>
          </a:p>
        </p:txBody>
      </p:sp>
    </p:spTree>
    <p:extLst>
      <p:ext uri="{BB962C8B-B14F-4D97-AF65-F5344CB8AC3E}">
        <p14:creationId xmlns:p14="http://schemas.microsoft.com/office/powerpoint/2010/main" val="1963794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as study</a:t>
            </a:r>
          </a:p>
        </p:txBody>
      </p:sp>
      <p:sp>
        <p:nvSpPr>
          <p:cNvPr id="4" name="Slide Number Placeholder 3"/>
          <p:cNvSpPr>
            <a:spLocks noGrp="1"/>
          </p:cNvSpPr>
          <p:nvPr>
            <p:ph type="sldNum" sz="quarter" idx="10"/>
          </p:nvPr>
        </p:nvSpPr>
        <p:spPr/>
        <p:txBody>
          <a:bodyPr/>
          <a:lstStyle/>
          <a:p>
            <a:fld id="{1B228235-0355-4C3D-B318-F66B9C318ECA}" type="slidenum">
              <a:rPr lang="en-US" smtClean="0"/>
              <a:t>24</a:t>
            </a:fld>
            <a:endParaRPr lang="en-US"/>
          </a:p>
        </p:txBody>
      </p:sp>
    </p:spTree>
    <p:extLst>
      <p:ext uri="{BB962C8B-B14F-4D97-AF65-F5344CB8AC3E}">
        <p14:creationId xmlns:p14="http://schemas.microsoft.com/office/powerpoint/2010/main" val="4181030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228235-0355-4C3D-B318-F66B9C318ECA}" type="slidenum">
              <a:rPr lang="en-US" smtClean="0"/>
              <a:t>26</a:t>
            </a:fld>
            <a:endParaRPr lang="en-US"/>
          </a:p>
        </p:txBody>
      </p:sp>
    </p:spTree>
    <p:extLst>
      <p:ext uri="{BB962C8B-B14F-4D97-AF65-F5344CB8AC3E}">
        <p14:creationId xmlns:p14="http://schemas.microsoft.com/office/powerpoint/2010/main" val="1617634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228235-0355-4C3D-B318-F66B9C318ECA}" type="slidenum">
              <a:rPr lang="en-US" smtClean="0"/>
              <a:t>8</a:t>
            </a:fld>
            <a:endParaRPr lang="en-US"/>
          </a:p>
        </p:txBody>
      </p:sp>
    </p:spTree>
    <p:extLst>
      <p:ext uri="{BB962C8B-B14F-4D97-AF65-F5344CB8AC3E}">
        <p14:creationId xmlns:p14="http://schemas.microsoft.com/office/powerpoint/2010/main" val="902248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Yermack</a:t>
            </a:r>
            <a:r>
              <a:rPr lang="en-US" dirty="0"/>
              <a:t> 2013 argues that </a:t>
            </a:r>
          </a:p>
        </p:txBody>
      </p:sp>
      <p:sp>
        <p:nvSpPr>
          <p:cNvPr id="4" name="Slide Number Placeholder 3"/>
          <p:cNvSpPr>
            <a:spLocks noGrp="1"/>
          </p:cNvSpPr>
          <p:nvPr>
            <p:ph type="sldNum" sz="quarter" idx="10"/>
          </p:nvPr>
        </p:nvSpPr>
        <p:spPr/>
        <p:txBody>
          <a:bodyPr/>
          <a:lstStyle/>
          <a:p>
            <a:fld id="{1B228235-0355-4C3D-B318-F66B9C318ECA}" type="slidenum">
              <a:rPr lang="en-US" smtClean="0"/>
              <a:t>9</a:t>
            </a:fld>
            <a:endParaRPr lang="en-US"/>
          </a:p>
        </p:txBody>
      </p:sp>
    </p:spTree>
    <p:extLst>
      <p:ext uri="{BB962C8B-B14F-4D97-AF65-F5344CB8AC3E}">
        <p14:creationId xmlns:p14="http://schemas.microsoft.com/office/powerpoint/2010/main" val="4077902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network clustering analysis to identify communities of users based on transactions between users.” Also use Detection controlled estimation through known darknet website owners like the silk road owner</a:t>
            </a:r>
          </a:p>
        </p:txBody>
      </p:sp>
      <p:sp>
        <p:nvSpPr>
          <p:cNvPr id="4" name="Slide Number Placeholder 3"/>
          <p:cNvSpPr>
            <a:spLocks noGrp="1"/>
          </p:cNvSpPr>
          <p:nvPr>
            <p:ph type="sldNum" sz="quarter" idx="10"/>
          </p:nvPr>
        </p:nvSpPr>
        <p:spPr/>
        <p:txBody>
          <a:bodyPr/>
          <a:lstStyle/>
          <a:p>
            <a:fld id="{1B228235-0355-4C3D-B318-F66B9C318ECA}" type="slidenum">
              <a:rPr lang="en-US" smtClean="0"/>
              <a:t>10</a:t>
            </a:fld>
            <a:endParaRPr lang="en-US"/>
          </a:p>
        </p:txBody>
      </p:sp>
    </p:spTree>
    <p:extLst>
      <p:ext uri="{BB962C8B-B14F-4D97-AF65-F5344CB8AC3E}">
        <p14:creationId xmlns:p14="http://schemas.microsoft.com/office/powerpoint/2010/main" val="2813275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Argues bitcoin has no intrinsic value and that bitcoin users are primarily speculative investors; Uses a </a:t>
            </a:r>
            <a:r>
              <a:rPr lang="en-US" dirty="0" err="1"/>
              <a:t>var</a:t>
            </a:r>
            <a:r>
              <a:rPr lang="en-US" dirty="0"/>
              <a:t> model to estimate impact of google searches on </a:t>
            </a:r>
          </a:p>
        </p:txBody>
      </p:sp>
      <p:sp>
        <p:nvSpPr>
          <p:cNvPr id="4" name="Slide Number Placeholder 3"/>
          <p:cNvSpPr>
            <a:spLocks noGrp="1"/>
          </p:cNvSpPr>
          <p:nvPr>
            <p:ph type="sldNum" sz="quarter" idx="10"/>
          </p:nvPr>
        </p:nvSpPr>
        <p:spPr/>
        <p:txBody>
          <a:bodyPr/>
          <a:lstStyle/>
          <a:p>
            <a:fld id="{1B228235-0355-4C3D-B318-F66B9C318ECA}" type="slidenum">
              <a:rPr lang="en-US" smtClean="0"/>
              <a:t>11</a:t>
            </a:fld>
            <a:endParaRPr lang="en-US"/>
          </a:p>
        </p:txBody>
      </p:sp>
    </p:spTree>
    <p:extLst>
      <p:ext uri="{BB962C8B-B14F-4D97-AF65-F5344CB8AC3E}">
        <p14:creationId xmlns:p14="http://schemas.microsoft.com/office/powerpoint/2010/main" val="2646338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Somethingasdfasdf</a:t>
            </a:r>
            <a:r>
              <a:rPr lang="en-US" dirty="0"/>
              <a:t> </a:t>
            </a:r>
            <a:r>
              <a:rPr lang="en-US" dirty="0" err="1"/>
              <a:t>asdfsdf</a:t>
            </a:r>
            <a:endParaRPr lang="en-US" dirty="0"/>
          </a:p>
        </p:txBody>
      </p:sp>
      <p:sp>
        <p:nvSpPr>
          <p:cNvPr id="4" name="Slide Number Placeholder 3"/>
          <p:cNvSpPr>
            <a:spLocks noGrp="1"/>
          </p:cNvSpPr>
          <p:nvPr>
            <p:ph type="sldNum" sz="quarter" idx="10"/>
          </p:nvPr>
        </p:nvSpPr>
        <p:spPr/>
        <p:txBody>
          <a:bodyPr/>
          <a:lstStyle/>
          <a:p>
            <a:fld id="{1B228235-0355-4C3D-B318-F66B9C318ECA}" type="slidenum">
              <a:rPr lang="en-US" smtClean="0"/>
              <a:t>12</a:t>
            </a:fld>
            <a:endParaRPr lang="en-US"/>
          </a:p>
        </p:txBody>
      </p:sp>
    </p:spTree>
    <p:extLst>
      <p:ext uri="{BB962C8B-B14F-4D97-AF65-F5344CB8AC3E}">
        <p14:creationId xmlns:p14="http://schemas.microsoft.com/office/powerpoint/2010/main" val="4237348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Uses quantiles</a:t>
            </a:r>
            <a:r>
              <a:rPr lang="en-US" baseline="0" dirty="0"/>
              <a:t> on quantiles ~ similar to quantile regression. Used to break out the total relationship of bitcoin volatility to gold and global </a:t>
            </a:r>
            <a:r>
              <a:rPr lang="en-US" baseline="0" dirty="0" err="1"/>
              <a:t>vix</a:t>
            </a:r>
            <a:r>
              <a:rPr lang="en-US" baseline="0" dirty="0"/>
              <a:t>.</a:t>
            </a:r>
            <a:br>
              <a:rPr lang="en-US" baseline="0" dirty="0"/>
            </a:br>
            <a:br>
              <a:rPr lang="en-US" baseline="0" dirty="0"/>
            </a:br>
            <a:r>
              <a:rPr lang="en-US" dirty="0"/>
              <a:t>The positive relationship is also shown to hold at higher quantiles of the dependent and independent variables, again primarily for shorter frequency movements of Bitcoin returns. Thus, clearly, the ability of Bitcoin to act as a hedge against uncertainty is conditional on not only whether the market is in bear or bull regime but also whether global uncertainty is high or low.</a:t>
            </a:r>
          </a:p>
          <a:p>
            <a:endParaRPr lang="en-US" dirty="0"/>
          </a:p>
          <a:p>
            <a:endParaRPr lang="en-US" dirty="0"/>
          </a:p>
          <a:p>
            <a:r>
              <a:rPr lang="en-US" dirty="0"/>
              <a:t>Specifically speaking, at shorter</a:t>
            </a:r>
            <a:r>
              <a:rPr lang="en-US" baseline="0" dirty="0"/>
              <a:t> </a:t>
            </a:r>
            <a:r>
              <a:rPr lang="en-US" dirty="0"/>
              <a:t>investment horizons, Bitcoin returns seem to hedge against the global uncertainty at extreme ends of both Bitcoin returns and uncertainty.5 </a:t>
            </a:r>
          </a:p>
          <a:p>
            <a:endParaRPr lang="en-US" dirty="0"/>
          </a:p>
          <a:p>
            <a:endParaRPr lang="en-US" dirty="0"/>
          </a:p>
        </p:txBody>
      </p:sp>
      <p:sp>
        <p:nvSpPr>
          <p:cNvPr id="4" name="Slide Number Placeholder 3"/>
          <p:cNvSpPr>
            <a:spLocks noGrp="1"/>
          </p:cNvSpPr>
          <p:nvPr>
            <p:ph type="sldNum" sz="quarter" idx="10"/>
          </p:nvPr>
        </p:nvSpPr>
        <p:spPr/>
        <p:txBody>
          <a:bodyPr/>
          <a:lstStyle/>
          <a:p>
            <a:fld id="{1B228235-0355-4C3D-B318-F66B9C318ECA}" type="slidenum">
              <a:rPr lang="en-US" smtClean="0"/>
              <a:t>13</a:t>
            </a:fld>
            <a:endParaRPr lang="en-US"/>
          </a:p>
        </p:txBody>
      </p:sp>
    </p:spTree>
    <p:extLst>
      <p:ext uri="{BB962C8B-B14F-4D97-AF65-F5344CB8AC3E}">
        <p14:creationId xmlns:p14="http://schemas.microsoft.com/office/powerpoint/2010/main" val="3473536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Uses quantiles</a:t>
            </a:r>
            <a:r>
              <a:rPr lang="en-US" baseline="0" dirty="0"/>
              <a:t> on quantiles ~ similar to quantile regression. Used to break out the total relationship of bitcoin volatility to gold and global </a:t>
            </a:r>
            <a:r>
              <a:rPr lang="en-US" baseline="0" dirty="0" err="1"/>
              <a:t>vix</a:t>
            </a:r>
            <a:r>
              <a:rPr lang="en-US" baseline="0" dirty="0"/>
              <a:t>.</a:t>
            </a:r>
            <a:br>
              <a:rPr lang="en-US" baseline="0" dirty="0"/>
            </a:br>
            <a:br>
              <a:rPr lang="en-US" baseline="0" dirty="0"/>
            </a:br>
            <a:r>
              <a:rPr lang="en-US" dirty="0"/>
              <a:t>The positive relationship is also shown to hold at higher quantiles of the dependent and independent variables, again primarily for shorter frequency movements of Bitcoin returns. Thus, clearly, the ability of Bitcoin to act as a hedge against uncertainty is conditional on not only whether the market is in bear or bull regime but also whether global uncertainty is high or low.</a:t>
            </a:r>
          </a:p>
          <a:p>
            <a:endParaRPr lang="en-US" dirty="0"/>
          </a:p>
          <a:p>
            <a:endParaRPr lang="en-US" dirty="0"/>
          </a:p>
          <a:p>
            <a:r>
              <a:rPr lang="en-US" dirty="0"/>
              <a:t>Specifically speaking, at shorter</a:t>
            </a:r>
            <a:r>
              <a:rPr lang="en-US" baseline="0" dirty="0"/>
              <a:t> </a:t>
            </a:r>
            <a:r>
              <a:rPr lang="en-US" dirty="0"/>
              <a:t>investment horizons, Bitcoin returns seem to hedge against the global uncertainty at extreme ends of both Bitcoin returns and uncertainty.5 </a:t>
            </a:r>
          </a:p>
          <a:p>
            <a:endParaRPr lang="en-US" dirty="0"/>
          </a:p>
          <a:p>
            <a:endParaRPr lang="en-US" dirty="0"/>
          </a:p>
        </p:txBody>
      </p:sp>
      <p:sp>
        <p:nvSpPr>
          <p:cNvPr id="4" name="Slide Number Placeholder 3"/>
          <p:cNvSpPr>
            <a:spLocks noGrp="1"/>
          </p:cNvSpPr>
          <p:nvPr>
            <p:ph type="sldNum" sz="quarter" idx="10"/>
          </p:nvPr>
        </p:nvSpPr>
        <p:spPr/>
        <p:txBody>
          <a:bodyPr/>
          <a:lstStyle/>
          <a:p>
            <a:fld id="{1B228235-0355-4C3D-B318-F66B9C318ECA}" type="slidenum">
              <a:rPr lang="en-US" smtClean="0"/>
              <a:t>14</a:t>
            </a:fld>
            <a:endParaRPr lang="en-US"/>
          </a:p>
        </p:txBody>
      </p:sp>
    </p:spTree>
    <p:extLst>
      <p:ext uri="{BB962C8B-B14F-4D97-AF65-F5344CB8AC3E}">
        <p14:creationId xmlns:p14="http://schemas.microsoft.com/office/powerpoint/2010/main" val="3408347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They use an asymmetric GARCH model that measures one, the volatility in bitcoin prices and two, how the volatility changes with the direction of shocks to the series. Estimation for this model relies on the maximum likelihood method. After finding that there is no statistical evidence that either direction of shocks has a larger magnitude over the other, they break the series into two pieces: before and after the price shock of 2013.</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dirty="0"/>
              <a:t>When gold prices increase during downward market movements, investors interpret this as an increase in the uncertainty of the macroeconomic environment and thus transmit the increased uncertainty and volatility of the stock market to the gold market. By contrast, if gold prices decrease in periods of rising stock markets, the uncertainty/volatility will similarly be transmitted by investors to the gold market. With the acceptance of Bitcoin as a commodity by the CFTC, any evidence of a positive </a:t>
            </a:r>
            <a:r>
              <a:rPr lang="en-US" dirty="0" err="1"/>
              <a:t>returnvolatility</a:t>
            </a:r>
            <a:r>
              <a:rPr lang="en-US" dirty="0"/>
              <a:t> relation in the Bitcoin market may point toward a safe-haven property. Such evidence can be used to extend the usefulness of Bitcoin as a hedge against equity market turbulence (</a:t>
            </a:r>
            <a:r>
              <a:rPr lang="en-US" dirty="0" err="1"/>
              <a:t>Dyhrberg</a:t>
            </a:r>
            <a:r>
              <a:rPr lang="en-US" dirty="0"/>
              <a:t>, 2015b). </a:t>
            </a:r>
            <a:br>
              <a:rPr lang="en-US" dirty="0"/>
            </a:br>
            <a:br>
              <a:rPr lang="en-US" dirty="0"/>
            </a:br>
            <a:r>
              <a:rPr lang="en-US" dirty="0"/>
              <a:t>With the acceptance of Bitcoin as a commodity by the CFTC, any evidence of a positive return volatility relation in the Bitcoin market may point toward a safe-haven property. </a:t>
            </a:r>
            <a:br>
              <a:rPr lang="en-US" sz="120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1B228235-0355-4C3D-B318-F66B9C318ECA}" type="slidenum">
              <a:rPr lang="en-US" smtClean="0"/>
              <a:t>15</a:t>
            </a:fld>
            <a:endParaRPr lang="en-US"/>
          </a:p>
        </p:txBody>
      </p:sp>
    </p:spTree>
    <p:extLst>
      <p:ext uri="{BB962C8B-B14F-4D97-AF65-F5344CB8AC3E}">
        <p14:creationId xmlns:p14="http://schemas.microsoft.com/office/powerpoint/2010/main" val="1456931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5272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2095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6061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97599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4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8309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3456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49656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11/25/2018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51984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11/25/2018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486098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14606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11/25/2018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772068"/>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8.emf"/><Relationship Id="rId4" Type="http://schemas.openxmlformats.org/officeDocument/2006/relationships/image" Target="../media/image170.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9.emf"/></Relationships>
</file>

<file path=ppt/slides/_rels/slide2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C6CFC-0190-4676-9865-D6CA095FF3C6}"/>
              </a:ext>
            </a:extLst>
          </p:cNvPr>
          <p:cNvSpPr>
            <a:spLocks noGrp="1"/>
          </p:cNvSpPr>
          <p:nvPr>
            <p:ph type="ctrTitle"/>
          </p:nvPr>
        </p:nvSpPr>
        <p:spPr/>
        <p:txBody>
          <a:bodyPr>
            <a:normAutofit/>
          </a:bodyPr>
          <a:lstStyle/>
          <a:p>
            <a:r>
              <a:rPr lang="en-US" sz="4800" dirty="0"/>
              <a:t>Do Bitcoin Futures exhibit safe-haven attributes?</a:t>
            </a:r>
          </a:p>
        </p:txBody>
      </p:sp>
      <p:sp>
        <p:nvSpPr>
          <p:cNvPr id="3" name="Subtitle 2">
            <a:extLst>
              <a:ext uri="{FF2B5EF4-FFF2-40B4-BE49-F238E27FC236}">
                <a16:creationId xmlns:a16="http://schemas.microsoft.com/office/drawing/2014/main" id="{BA55F551-4AAD-4A9C-BD00-CCCA7F770C06}"/>
              </a:ext>
            </a:extLst>
          </p:cNvPr>
          <p:cNvSpPr>
            <a:spLocks noGrp="1"/>
          </p:cNvSpPr>
          <p:nvPr>
            <p:ph type="subTitle" idx="1"/>
          </p:nvPr>
        </p:nvSpPr>
        <p:spPr/>
        <p:txBody>
          <a:bodyPr/>
          <a:lstStyle/>
          <a:p>
            <a:r>
              <a:rPr lang="en-US" dirty="0"/>
              <a:t>An analysis on the relationship between bitcoin futures and us volatility</a:t>
            </a:r>
          </a:p>
        </p:txBody>
      </p:sp>
    </p:spTree>
    <p:extLst>
      <p:ext uri="{BB962C8B-B14F-4D97-AF65-F5344CB8AC3E}">
        <p14:creationId xmlns:p14="http://schemas.microsoft.com/office/powerpoint/2010/main" val="3995438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4B5B6E-5BE5-4D26-B00C-396E98B35841}"/>
              </a:ext>
            </a:extLst>
          </p:cNvPr>
          <p:cNvPicPr>
            <a:picLocks noChangeAspect="1"/>
          </p:cNvPicPr>
          <p:nvPr/>
        </p:nvPicPr>
        <p:blipFill>
          <a:blip r:embed="rId3"/>
          <a:stretch>
            <a:fillRect/>
          </a:stretch>
        </p:blipFill>
        <p:spPr>
          <a:xfrm>
            <a:off x="8661118" y="2103587"/>
            <a:ext cx="3297334" cy="2816573"/>
          </a:xfrm>
          <a:prstGeom prst="rect">
            <a:avLst/>
          </a:prstGeom>
        </p:spPr>
      </p:pic>
      <p:sp>
        <p:nvSpPr>
          <p:cNvPr id="2" name="Title 1">
            <a:extLst>
              <a:ext uri="{FF2B5EF4-FFF2-40B4-BE49-F238E27FC236}">
                <a16:creationId xmlns:a16="http://schemas.microsoft.com/office/drawing/2014/main" id="{10164843-DE08-408D-AAB6-B18463BDA0D6}"/>
              </a:ext>
            </a:extLst>
          </p:cNvPr>
          <p:cNvSpPr>
            <a:spLocks noGrp="1"/>
          </p:cNvSpPr>
          <p:nvPr>
            <p:ph type="title"/>
          </p:nvPr>
        </p:nvSpPr>
        <p:spPr>
          <a:xfrm>
            <a:off x="961901" y="286603"/>
            <a:ext cx="10474037" cy="1423443"/>
          </a:xfrm>
        </p:spPr>
        <p:txBody>
          <a:bodyPr/>
          <a:lstStyle/>
          <a:p>
            <a:r>
              <a:rPr lang="en-US" dirty="0"/>
              <a:t>Intro to Bitcoin – Underlying intrinsic value</a:t>
            </a:r>
            <a:endParaRPr lang="en-US" strike="sngStrike" dirty="0">
              <a:solidFill>
                <a:srgbClr val="FF0000"/>
              </a:solidFill>
            </a:endParaRPr>
          </a:p>
        </p:txBody>
      </p:sp>
      <p:sp>
        <p:nvSpPr>
          <p:cNvPr id="3" name="TextBox 2">
            <a:extLst>
              <a:ext uri="{FF2B5EF4-FFF2-40B4-BE49-F238E27FC236}">
                <a16:creationId xmlns:a16="http://schemas.microsoft.com/office/drawing/2014/main" id="{BEF5B380-9C48-41D1-BDF5-24A40F5D7AAA}"/>
              </a:ext>
            </a:extLst>
          </p:cNvPr>
          <p:cNvSpPr txBox="1"/>
          <p:nvPr/>
        </p:nvSpPr>
        <p:spPr>
          <a:xfrm>
            <a:off x="1187531" y="1911927"/>
            <a:ext cx="7327077" cy="4893647"/>
          </a:xfrm>
          <a:prstGeom prst="rect">
            <a:avLst/>
          </a:prstGeom>
          <a:noFill/>
        </p:spPr>
        <p:txBody>
          <a:bodyPr wrap="square" rtlCol="0">
            <a:spAutoFit/>
          </a:bodyPr>
          <a:lstStyle/>
          <a:p>
            <a:r>
              <a:rPr lang="en-US" sz="2400" b="1" i="1" dirty="0"/>
              <a:t>Sex, Drugs, &amp; Bitcoin: How Much Illegal Activity is Financed Through Cryptocurrencies </a:t>
            </a:r>
            <a:r>
              <a:rPr lang="en-US" sz="2400" dirty="0"/>
              <a:t>(Foley, Karlsen, &amp; </a:t>
            </a:r>
            <a:r>
              <a:rPr lang="en-US" sz="2400" dirty="0" err="1"/>
              <a:t>Putniii</a:t>
            </a:r>
            <a:r>
              <a:rPr lang="en-US" sz="2400" dirty="0"/>
              <a:t> 2018) </a:t>
            </a:r>
            <a:endParaRPr lang="en-US" sz="2400" i="1" dirty="0"/>
          </a:p>
          <a:p>
            <a:pPr marL="800100" lvl="1" indent="-342900">
              <a:buFont typeface="Calibri" panose="020F0502020204030204" pitchFamily="34" charset="0"/>
              <a:buChar char="₋"/>
            </a:pPr>
            <a:r>
              <a:rPr lang="en-US" sz="2400" dirty="0"/>
              <a:t>44% of Bitcoin transactions are for illicit activities</a:t>
            </a:r>
            <a:br>
              <a:rPr lang="en-US" sz="2400" dirty="0"/>
            </a:br>
            <a:endParaRPr lang="en-US" sz="2400" dirty="0"/>
          </a:p>
          <a:p>
            <a:pPr marL="800100" lvl="1" indent="-342900">
              <a:buFont typeface="Calibri" panose="020F0502020204030204" pitchFamily="34" charset="0"/>
              <a:buChar char="₋"/>
            </a:pPr>
            <a:r>
              <a:rPr lang="en-US" sz="2400" dirty="0"/>
              <a:t>51% of bitcoin holders are identified as illegal users</a:t>
            </a:r>
            <a:br>
              <a:rPr lang="en-US" sz="2400" dirty="0"/>
            </a:br>
            <a:endParaRPr lang="en-US" sz="2400" dirty="0"/>
          </a:p>
          <a:p>
            <a:pPr marL="800100" lvl="1" indent="-342900">
              <a:buFont typeface="Calibri" panose="020F0502020204030204" pitchFamily="34" charset="0"/>
              <a:buChar char="₋"/>
            </a:pPr>
            <a:r>
              <a:rPr lang="en-US" sz="2400" dirty="0"/>
              <a:t>Illicit activity inversely related to the word “Bitcoin” searches</a:t>
            </a:r>
            <a:br>
              <a:rPr lang="en-US" sz="2400" dirty="0"/>
            </a:br>
            <a:endParaRPr lang="en-US" sz="2400" dirty="0"/>
          </a:p>
          <a:p>
            <a:br>
              <a:rPr lang="en-US" sz="2400" dirty="0"/>
            </a:br>
            <a:endParaRPr lang="en-US" sz="2400" dirty="0"/>
          </a:p>
          <a:p>
            <a:r>
              <a:rPr lang="en-US" sz="2400" dirty="0"/>
              <a:t> </a:t>
            </a:r>
          </a:p>
        </p:txBody>
      </p:sp>
    </p:spTree>
    <p:extLst>
      <p:ext uri="{BB962C8B-B14F-4D97-AF65-F5344CB8AC3E}">
        <p14:creationId xmlns:p14="http://schemas.microsoft.com/office/powerpoint/2010/main" val="1791679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32DFC46-DE70-4FAB-AB8E-FCAB9E25DB64}"/>
              </a:ext>
            </a:extLst>
          </p:cNvPr>
          <p:cNvPicPr>
            <a:picLocks noChangeAspect="1"/>
          </p:cNvPicPr>
          <p:nvPr/>
        </p:nvPicPr>
        <p:blipFill>
          <a:blip r:embed="rId3"/>
          <a:stretch>
            <a:fillRect/>
          </a:stretch>
        </p:blipFill>
        <p:spPr>
          <a:xfrm>
            <a:off x="6885187" y="2160652"/>
            <a:ext cx="4890133" cy="1672478"/>
          </a:xfrm>
          <a:prstGeom prst="rect">
            <a:avLst/>
          </a:prstGeom>
        </p:spPr>
      </p:pic>
      <p:sp>
        <p:nvSpPr>
          <p:cNvPr id="2" name="Title 1">
            <a:extLst>
              <a:ext uri="{FF2B5EF4-FFF2-40B4-BE49-F238E27FC236}">
                <a16:creationId xmlns:a16="http://schemas.microsoft.com/office/drawing/2014/main" id="{10164843-DE08-408D-AAB6-B18463BDA0D6}"/>
              </a:ext>
            </a:extLst>
          </p:cNvPr>
          <p:cNvSpPr>
            <a:spLocks noGrp="1"/>
          </p:cNvSpPr>
          <p:nvPr>
            <p:ph type="title"/>
          </p:nvPr>
        </p:nvSpPr>
        <p:spPr>
          <a:xfrm>
            <a:off x="961901" y="286603"/>
            <a:ext cx="10474037" cy="1423443"/>
          </a:xfrm>
        </p:spPr>
        <p:txBody>
          <a:bodyPr/>
          <a:lstStyle/>
          <a:p>
            <a:r>
              <a:rPr lang="en-US" dirty="0">
                <a:solidFill>
                  <a:schemeClr val="tx1"/>
                </a:solidFill>
              </a:rPr>
              <a:t>Intro to Bitcoin – Speculative Asset</a:t>
            </a:r>
          </a:p>
        </p:txBody>
      </p:sp>
      <p:sp>
        <p:nvSpPr>
          <p:cNvPr id="3" name="TextBox 2">
            <a:extLst>
              <a:ext uri="{FF2B5EF4-FFF2-40B4-BE49-F238E27FC236}">
                <a16:creationId xmlns:a16="http://schemas.microsoft.com/office/drawing/2014/main" id="{BEF5B380-9C48-41D1-BDF5-24A40F5D7AAA}"/>
              </a:ext>
            </a:extLst>
          </p:cNvPr>
          <p:cNvSpPr txBox="1"/>
          <p:nvPr/>
        </p:nvSpPr>
        <p:spPr>
          <a:xfrm>
            <a:off x="486887" y="1911927"/>
            <a:ext cx="6638308" cy="5632311"/>
          </a:xfrm>
          <a:prstGeom prst="rect">
            <a:avLst/>
          </a:prstGeom>
          <a:noFill/>
        </p:spPr>
        <p:txBody>
          <a:bodyPr wrap="square" rtlCol="0">
            <a:spAutoFit/>
          </a:bodyPr>
          <a:lstStyle/>
          <a:p>
            <a:r>
              <a:rPr lang="en-US" sz="2400" b="1" i="1" dirty="0"/>
              <a:t>Bitcoin meets Google Trends and Wikipedia: Quantifying the Relationship between phenomena of the Internet era (</a:t>
            </a:r>
            <a:r>
              <a:rPr lang="en-US" sz="2400" b="1" i="1" dirty="0" err="1"/>
              <a:t>Kristoufek</a:t>
            </a:r>
            <a:r>
              <a:rPr lang="en-US" sz="2400" b="1" i="1" dirty="0"/>
              <a:t> 2013)</a:t>
            </a:r>
          </a:p>
          <a:p>
            <a:endParaRPr lang="en-US" sz="2400" dirty="0"/>
          </a:p>
          <a:p>
            <a:pPr marL="342900" indent="-342900">
              <a:buFont typeface="Calibri" panose="020F0502020204030204" pitchFamily="34" charset="0"/>
              <a:buChar char="₋"/>
            </a:pPr>
            <a:r>
              <a:rPr lang="en-US" sz="2400" dirty="0"/>
              <a:t>All Bitcoin users are speculative investors: Expected future payoffs &amp; sentiment drive price</a:t>
            </a:r>
            <a:br>
              <a:rPr lang="en-US" sz="2400" dirty="0"/>
            </a:br>
            <a:endParaRPr lang="en-US" sz="2400" dirty="0"/>
          </a:p>
          <a:p>
            <a:pPr marL="342900" indent="-342900">
              <a:buFont typeface="Calibri" panose="020F0502020204030204" pitchFamily="34" charset="0"/>
              <a:buChar char="₋"/>
            </a:pPr>
            <a:r>
              <a:rPr lang="en-US" sz="2400" dirty="0"/>
              <a:t>Bi-directional causality for Google searches and Bitcoin Prices</a:t>
            </a:r>
          </a:p>
          <a:p>
            <a:endParaRPr lang="en-US" sz="2400" dirty="0"/>
          </a:p>
          <a:p>
            <a:pPr marL="342900" indent="-342900">
              <a:buFont typeface="Calibri" panose="020F0502020204030204" pitchFamily="34" charset="0"/>
              <a:buChar char="₋"/>
            </a:pPr>
            <a:r>
              <a:rPr lang="en-US" sz="2400" dirty="0"/>
              <a:t>When sentiment is high searches increase price and vise versa</a:t>
            </a:r>
          </a:p>
          <a:p>
            <a:br>
              <a:rPr lang="en-US" sz="2400" dirty="0"/>
            </a:br>
            <a:endParaRPr lang="en-US" sz="2400" dirty="0"/>
          </a:p>
          <a:p>
            <a:pPr marL="342900" indent="-342900">
              <a:buFont typeface="Calibri" panose="020F0502020204030204" pitchFamily="34" charset="0"/>
              <a:buChar char="₋"/>
            </a:pPr>
            <a:endParaRPr lang="en-US" sz="2400" dirty="0"/>
          </a:p>
        </p:txBody>
      </p:sp>
      <p:graphicFrame>
        <p:nvGraphicFramePr>
          <p:cNvPr id="5" name="Chart 4">
            <a:extLst>
              <a:ext uri="{FF2B5EF4-FFF2-40B4-BE49-F238E27FC236}">
                <a16:creationId xmlns:a16="http://schemas.microsoft.com/office/drawing/2014/main" id="{A207137B-5224-4D20-B916-9C30F7590B1F}"/>
              </a:ext>
            </a:extLst>
          </p:cNvPr>
          <p:cNvGraphicFramePr>
            <a:graphicFrameLocks/>
          </p:cNvGraphicFramePr>
          <p:nvPr>
            <p:extLst>
              <p:ext uri="{D42A27DB-BD31-4B8C-83A1-F6EECF244321}">
                <p14:modId xmlns:p14="http://schemas.microsoft.com/office/powerpoint/2010/main" val="1632639938"/>
              </p:ext>
            </p:extLst>
          </p:nvPr>
        </p:nvGraphicFramePr>
        <p:xfrm>
          <a:off x="6885187" y="3740727"/>
          <a:ext cx="5070764" cy="2149434"/>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C246F6F2-7D9A-4623-9618-B08064664247}"/>
              </a:ext>
            </a:extLst>
          </p:cNvPr>
          <p:cNvSpPr txBox="1"/>
          <p:nvPr/>
        </p:nvSpPr>
        <p:spPr>
          <a:xfrm>
            <a:off x="7671459" y="1911928"/>
            <a:ext cx="3182587" cy="369332"/>
          </a:xfrm>
          <a:prstGeom prst="rect">
            <a:avLst/>
          </a:prstGeom>
          <a:noFill/>
        </p:spPr>
        <p:txBody>
          <a:bodyPr wrap="square" rtlCol="0">
            <a:spAutoFit/>
          </a:bodyPr>
          <a:lstStyle/>
          <a:p>
            <a:r>
              <a:rPr lang="en-US" dirty="0"/>
              <a:t>Google Searches of “Bitcoin”</a:t>
            </a:r>
          </a:p>
        </p:txBody>
      </p:sp>
    </p:spTree>
    <p:extLst>
      <p:ext uri="{BB962C8B-B14F-4D97-AF65-F5344CB8AC3E}">
        <p14:creationId xmlns:p14="http://schemas.microsoft.com/office/powerpoint/2010/main" val="3041856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64843-DE08-408D-AAB6-B18463BDA0D6}"/>
              </a:ext>
            </a:extLst>
          </p:cNvPr>
          <p:cNvSpPr>
            <a:spLocks noGrp="1"/>
          </p:cNvSpPr>
          <p:nvPr>
            <p:ph type="title"/>
          </p:nvPr>
        </p:nvSpPr>
        <p:spPr>
          <a:xfrm>
            <a:off x="1187532" y="286603"/>
            <a:ext cx="9968148" cy="1364067"/>
          </a:xfrm>
        </p:spPr>
        <p:txBody>
          <a:bodyPr/>
          <a:lstStyle/>
          <a:p>
            <a:r>
              <a:rPr lang="en-US" dirty="0"/>
              <a:t>CBOE Bitcoin Futures – An Alternative</a:t>
            </a:r>
            <a:endParaRPr lang="en-US" strike="sngStrike" dirty="0">
              <a:solidFill>
                <a:srgbClr val="FF0000"/>
              </a:solidFill>
            </a:endParaRPr>
          </a:p>
        </p:txBody>
      </p:sp>
      <p:sp>
        <p:nvSpPr>
          <p:cNvPr id="3" name="TextBox 2">
            <a:extLst>
              <a:ext uri="{FF2B5EF4-FFF2-40B4-BE49-F238E27FC236}">
                <a16:creationId xmlns:a16="http://schemas.microsoft.com/office/drawing/2014/main" id="{BEF5B380-9C48-41D1-BDF5-24A40F5D7AAA}"/>
              </a:ext>
            </a:extLst>
          </p:cNvPr>
          <p:cNvSpPr txBox="1"/>
          <p:nvPr/>
        </p:nvSpPr>
        <p:spPr>
          <a:xfrm>
            <a:off x="1187532" y="1911928"/>
            <a:ext cx="9968148" cy="3785652"/>
          </a:xfrm>
          <a:prstGeom prst="rect">
            <a:avLst/>
          </a:prstGeom>
          <a:noFill/>
        </p:spPr>
        <p:txBody>
          <a:bodyPr wrap="square" rtlCol="0">
            <a:spAutoFit/>
          </a:bodyPr>
          <a:lstStyle/>
          <a:p>
            <a:pPr marL="342900" indent="-342900">
              <a:buFont typeface="Calibri" panose="020F0502020204030204" pitchFamily="34" charset="0"/>
              <a:buChar char="₋"/>
            </a:pPr>
            <a:r>
              <a:rPr lang="en-US" sz="2400" dirty="0"/>
              <a:t>Commodity Futures Trading Commission classifies Bitcoin as a commodity in September 2015</a:t>
            </a:r>
            <a:br>
              <a:rPr lang="en-US" sz="2400" dirty="0"/>
            </a:br>
            <a:endParaRPr lang="en-US" sz="2400" dirty="0"/>
          </a:p>
          <a:p>
            <a:pPr marL="342900" indent="-342900">
              <a:buFont typeface="Calibri" panose="020F0502020204030204" pitchFamily="34" charset="0"/>
              <a:buChar char="₋"/>
            </a:pPr>
            <a:r>
              <a:rPr lang="en-US" sz="2400" dirty="0"/>
              <a:t> Bitcoin futures have attractive features to investors</a:t>
            </a:r>
          </a:p>
          <a:p>
            <a:pPr marL="800100" lvl="1" indent="-342900">
              <a:buFont typeface="Calibri" panose="020F0502020204030204" pitchFamily="34" charset="0"/>
              <a:buChar char="₋"/>
            </a:pPr>
            <a:r>
              <a:rPr lang="en-US" sz="2400" dirty="0"/>
              <a:t>Settle in cash</a:t>
            </a:r>
          </a:p>
          <a:p>
            <a:pPr marL="800100" lvl="1" indent="-342900">
              <a:buFont typeface="Calibri" panose="020F0502020204030204" pitchFamily="34" charset="0"/>
              <a:buChar char="₋"/>
            </a:pPr>
            <a:r>
              <a:rPr lang="en-US" sz="2400" dirty="0"/>
              <a:t>Have a unified reference Bitcoin price</a:t>
            </a:r>
          </a:p>
          <a:p>
            <a:pPr marL="800100" lvl="1" indent="-342900">
              <a:buFont typeface="Calibri" panose="020F0502020204030204" pitchFamily="34" charset="0"/>
              <a:buChar char="₋"/>
            </a:pPr>
            <a:r>
              <a:rPr lang="en-US" sz="2400" dirty="0"/>
              <a:t>Are regulated and protected</a:t>
            </a:r>
          </a:p>
          <a:p>
            <a:pPr marL="800100" lvl="1" indent="-342900">
              <a:buFont typeface="Calibri" panose="020F0502020204030204" pitchFamily="34" charset="0"/>
              <a:buChar char="₋"/>
            </a:pPr>
            <a:r>
              <a:rPr lang="en-US" sz="2400" dirty="0"/>
              <a:t>Ability to short </a:t>
            </a:r>
            <a:br>
              <a:rPr lang="en-US" sz="2400" dirty="0"/>
            </a:br>
            <a:endParaRPr lang="en-US" sz="2400" dirty="0"/>
          </a:p>
          <a:p>
            <a:r>
              <a:rPr lang="en-US" sz="2400" dirty="0"/>
              <a:t> </a:t>
            </a:r>
          </a:p>
        </p:txBody>
      </p:sp>
    </p:spTree>
    <p:extLst>
      <p:ext uri="{BB962C8B-B14F-4D97-AF65-F5344CB8AC3E}">
        <p14:creationId xmlns:p14="http://schemas.microsoft.com/office/powerpoint/2010/main" val="461167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64843-DE08-408D-AAB6-B18463BDA0D6}"/>
              </a:ext>
            </a:extLst>
          </p:cNvPr>
          <p:cNvSpPr>
            <a:spLocks noGrp="1"/>
          </p:cNvSpPr>
          <p:nvPr>
            <p:ph type="title"/>
          </p:nvPr>
        </p:nvSpPr>
        <p:spPr>
          <a:xfrm>
            <a:off x="961901" y="286603"/>
            <a:ext cx="10474037" cy="1423443"/>
          </a:xfrm>
        </p:spPr>
        <p:txBody>
          <a:bodyPr/>
          <a:lstStyle/>
          <a:p>
            <a:r>
              <a:rPr lang="en-US" dirty="0">
                <a:solidFill>
                  <a:schemeClr val="tx1"/>
                </a:solidFill>
              </a:rPr>
              <a:t>Lit Review</a:t>
            </a:r>
          </a:p>
        </p:txBody>
      </p:sp>
      <p:sp>
        <p:nvSpPr>
          <p:cNvPr id="3" name="TextBox 2">
            <a:extLst>
              <a:ext uri="{FF2B5EF4-FFF2-40B4-BE49-F238E27FC236}">
                <a16:creationId xmlns:a16="http://schemas.microsoft.com/office/drawing/2014/main" id="{BEF5B380-9C48-41D1-BDF5-24A40F5D7AAA}"/>
              </a:ext>
            </a:extLst>
          </p:cNvPr>
          <p:cNvSpPr txBox="1"/>
          <p:nvPr/>
        </p:nvSpPr>
        <p:spPr>
          <a:xfrm>
            <a:off x="1155032" y="1911928"/>
            <a:ext cx="9974179" cy="3816429"/>
          </a:xfrm>
          <a:prstGeom prst="rect">
            <a:avLst/>
          </a:prstGeom>
          <a:noFill/>
        </p:spPr>
        <p:txBody>
          <a:bodyPr wrap="square" rtlCol="0">
            <a:spAutoFit/>
          </a:bodyPr>
          <a:lstStyle/>
          <a:p>
            <a:r>
              <a:rPr lang="en-US" sz="2400" b="1" dirty="0"/>
              <a:t>Is Gold a Hedge or a Safe-Haven? An Analysis of Stocks, Bonds, and Gold – (Baur &amp; Lucey 2009) </a:t>
            </a:r>
            <a:br>
              <a:rPr lang="en-US" sz="2400" dirty="0"/>
            </a:br>
            <a:endParaRPr lang="en-US" sz="2400" dirty="0"/>
          </a:p>
          <a:p>
            <a:pPr marL="342900" indent="-342900">
              <a:buFont typeface="Arial" panose="020B0604020202020204" pitchFamily="34" charset="0"/>
              <a:buChar char="•"/>
            </a:pPr>
            <a:r>
              <a:rPr lang="en-US" sz="2400" dirty="0"/>
              <a:t>Plainly defines a Hedge, Diversifier, and Safe-Haven</a:t>
            </a:r>
          </a:p>
          <a:p>
            <a:pPr marL="800100" lvl="1" indent="-342900">
              <a:buFont typeface="Arial" panose="020B0604020202020204" pitchFamily="34" charset="0"/>
              <a:buChar char="•"/>
            </a:pPr>
            <a:r>
              <a:rPr lang="en-US" sz="2000" dirty="0"/>
              <a:t>Hedge – Asset uncorrelated or negatively correlated with another asset</a:t>
            </a:r>
            <a:br>
              <a:rPr lang="en-US" sz="2000" dirty="0"/>
            </a:br>
            <a:r>
              <a:rPr lang="en-US" sz="500" dirty="0"/>
              <a:t> </a:t>
            </a:r>
            <a:endParaRPr lang="en-US" sz="2000" dirty="0"/>
          </a:p>
          <a:p>
            <a:pPr marL="800100" lvl="1" indent="-342900">
              <a:buFont typeface="Arial" panose="020B0604020202020204" pitchFamily="34" charset="0"/>
              <a:buChar char="•"/>
            </a:pPr>
            <a:r>
              <a:rPr lang="en-US" sz="2000" dirty="0"/>
              <a:t>Diversifier – Asset positively correlated but not perfectly</a:t>
            </a:r>
          </a:p>
          <a:p>
            <a:pPr lvl="1"/>
            <a:endParaRPr lang="en-US" sz="900" dirty="0"/>
          </a:p>
          <a:p>
            <a:pPr marL="800100" lvl="1" indent="-342900">
              <a:buFont typeface="Arial" panose="020B0604020202020204" pitchFamily="34" charset="0"/>
              <a:buChar char="•"/>
            </a:pPr>
            <a:r>
              <a:rPr lang="en-US" sz="2000" dirty="0"/>
              <a:t>Safe-Haven – A Hedge in times of market turmoil</a:t>
            </a:r>
            <a:endParaRPr lang="en-US" sz="2400" dirty="0"/>
          </a:p>
          <a:p>
            <a:pPr marL="800100" lvl="1"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Finds that gold can act as a Safe-Haven for equities but only 15 days after a market downswing</a:t>
            </a:r>
          </a:p>
        </p:txBody>
      </p:sp>
    </p:spTree>
    <p:extLst>
      <p:ext uri="{BB962C8B-B14F-4D97-AF65-F5344CB8AC3E}">
        <p14:creationId xmlns:p14="http://schemas.microsoft.com/office/powerpoint/2010/main" val="2197338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64843-DE08-408D-AAB6-B18463BDA0D6}"/>
              </a:ext>
            </a:extLst>
          </p:cNvPr>
          <p:cNvSpPr>
            <a:spLocks noGrp="1"/>
          </p:cNvSpPr>
          <p:nvPr>
            <p:ph type="title"/>
          </p:nvPr>
        </p:nvSpPr>
        <p:spPr>
          <a:xfrm>
            <a:off x="961901" y="286603"/>
            <a:ext cx="10474037" cy="1423443"/>
          </a:xfrm>
        </p:spPr>
        <p:txBody>
          <a:bodyPr/>
          <a:lstStyle/>
          <a:p>
            <a:r>
              <a:rPr lang="en-US" dirty="0">
                <a:solidFill>
                  <a:schemeClr val="tx1"/>
                </a:solidFill>
              </a:rPr>
              <a:t>Lit Review</a:t>
            </a:r>
          </a:p>
        </p:txBody>
      </p:sp>
      <p:sp>
        <p:nvSpPr>
          <p:cNvPr id="3" name="TextBox 2">
            <a:extLst>
              <a:ext uri="{FF2B5EF4-FFF2-40B4-BE49-F238E27FC236}">
                <a16:creationId xmlns:a16="http://schemas.microsoft.com/office/drawing/2014/main" id="{BEF5B380-9C48-41D1-BDF5-24A40F5D7AAA}"/>
              </a:ext>
            </a:extLst>
          </p:cNvPr>
          <p:cNvSpPr txBox="1"/>
          <p:nvPr/>
        </p:nvSpPr>
        <p:spPr>
          <a:xfrm>
            <a:off x="486886" y="1911928"/>
            <a:ext cx="10949051" cy="4893647"/>
          </a:xfrm>
          <a:prstGeom prst="rect">
            <a:avLst/>
          </a:prstGeom>
          <a:noFill/>
        </p:spPr>
        <p:txBody>
          <a:bodyPr wrap="square" rtlCol="0">
            <a:spAutoFit/>
          </a:bodyPr>
          <a:lstStyle/>
          <a:p>
            <a:r>
              <a:rPr lang="en-US" sz="2400" b="1" i="1" dirty="0"/>
              <a:t>Does Bitcoin hedge global uncertainty (</a:t>
            </a:r>
            <a:r>
              <a:rPr lang="en-US" sz="2400" b="1" i="1" dirty="0" err="1"/>
              <a:t>Bouri</a:t>
            </a:r>
            <a:r>
              <a:rPr lang="en-US" sz="2400" b="1" i="1" dirty="0"/>
              <a:t>, Gupta, Tiwari, &amp; </a:t>
            </a:r>
            <a:r>
              <a:rPr lang="en-US" sz="2400" b="1" i="1" dirty="0" err="1"/>
              <a:t>Roubaud</a:t>
            </a:r>
            <a:r>
              <a:rPr lang="en-US" sz="2400" b="1" i="1" dirty="0"/>
              <a:t> 2017)</a:t>
            </a:r>
          </a:p>
          <a:p>
            <a:endParaRPr lang="en-US" sz="2400" dirty="0"/>
          </a:p>
          <a:p>
            <a:pPr marL="342900" indent="-342900">
              <a:buFont typeface="Calibri" panose="020F0502020204030204" pitchFamily="34" charset="0"/>
              <a:buChar char="₋"/>
            </a:pPr>
            <a:r>
              <a:rPr lang="en-US" sz="2400" dirty="0"/>
              <a:t>Estimates linear regression between Bitcoin returns and a global volatility index: show its negatively related to Bitcoin in aggregate</a:t>
            </a:r>
            <a:br>
              <a:rPr lang="en-US" sz="2400" dirty="0"/>
            </a:br>
            <a:endParaRPr lang="en-US" sz="2400" dirty="0"/>
          </a:p>
          <a:p>
            <a:pPr marL="342900" indent="-342900">
              <a:buFont typeface="Calibri" panose="020F0502020204030204" pitchFamily="34" charset="0"/>
              <a:buChar char="₋"/>
            </a:pPr>
            <a:r>
              <a:rPr lang="en-US" sz="2400" dirty="0"/>
              <a:t>Model Quantiles in Quantiles regression essentially breaking out the effect across different ranges of the data: Not related in some cases</a:t>
            </a:r>
            <a:br>
              <a:rPr lang="en-US" sz="2400" dirty="0"/>
            </a:br>
            <a:endParaRPr lang="en-US" sz="2400" dirty="0"/>
          </a:p>
          <a:p>
            <a:pPr marL="342900" indent="-342900">
              <a:buFont typeface="Calibri" panose="020F0502020204030204" pitchFamily="34" charset="0"/>
              <a:buChar char="₋"/>
            </a:pPr>
            <a:r>
              <a:rPr lang="en-US" sz="2400" dirty="0"/>
              <a:t>Under normal market conditions and in the short term, Bitcoin can act as a hedge</a:t>
            </a:r>
            <a:br>
              <a:rPr lang="en-US" sz="2400" dirty="0"/>
            </a:br>
            <a:endParaRPr lang="en-US" sz="2400" dirty="0"/>
          </a:p>
          <a:p>
            <a:br>
              <a:rPr lang="en-US" sz="2400" dirty="0"/>
            </a:br>
            <a:endParaRPr lang="en-US" sz="2400" dirty="0"/>
          </a:p>
          <a:p>
            <a:pPr marL="342900" indent="-342900">
              <a:buFont typeface="Calibri" panose="020F0502020204030204" pitchFamily="34" charset="0"/>
              <a:buChar char="₋"/>
            </a:pPr>
            <a:endParaRPr lang="en-US" sz="2400" dirty="0"/>
          </a:p>
        </p:txBody>
      </p:sp>
    </p:spTree>
    <p:extLst>
      <p:ext uri="{BB962C8B-B14F-4D97-AF65-F5344CB8AC3E}">
        <p14:creationId xmlns:p14="http://schemas.microsoft.com/office/powerpoint/2010/main" val="326707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64843-DE08-408D-AAB6-B18463BDA0D6}"/>
              </a:ext>
            </a:extLst>
          </p:cNvPr>
          <p:cNvSpPr>
            <a:spLocks noGrp="1"/>
          </p:cNvSpPr>
          <p:nvPr>
            <p:ph type="title"/>
          </p:nvPr>
        </p:nvSpPr>
        <p:spPr>
          <a:xfrm>
            <a:off x="961901" y="286603"/>
            <a:ext cx="10474037" cy="1423443"/>
          </a:xfrm>
        </p:spPr>
        <p:txBody>
          <a:bodyPr/>
          <a:lstStyle/>
          <a:p>
            <a:r>
              <a:rPr lang="en-US" dirty="0">
                <a:solidFill>
                  <a:schemeClr val="tx1"/>
                </a:solidFill>
              </a:rPr>
              <a:t>Lit Review </a:t>
            </a:r>
          </a:p>
        </p:txBody>
      </p:sp>
      <p:sp>
        <p:nvSpPr>
          <p:cNvPr id="3" name="TextBox 2">
            <a:extLst>
              <a:ext uri="{FF2B5EF4-FFF2-40B4-BE49-F238E27FC236}">
                <a16:creationId xmlns:a16="http://schemas.microsoft.com/office/drawing/2014/main" id="{BEF5B380-9C48-41D1-BDF5-24A40F5D7AAA}"/>
              </a:ext>
            </a:extLst>
          </p:cNvPr>
          <p:cNvSpPr txBox="1"/>
          <p:nvPr/>
        </p:nvSpPr>
        <p:spPr>
          <a:xfrm>
            <a:off x="486886" y="1911928"/>
            <a:ext cx="10949051" cy="4893647"/>
          </a:xfrm>
          <a:prstGeom prst="rect">
            <a:avLst/>
          </a:prstGeom>
          <a:noFill/>
        </p:spPr>
        <p:txBody>
          <a:bodyPr wrap="square" rtlCol="0">
            <a:spAutoFit/>
          </a:bodyPr>
          <a:lstStyle/>
          <a:p>
            <a:r>
              <a:rPr lang="en-US" sz="2400" b="1" i="1" dirty="0"/>
              <a:t>On the Return-Volatility Relationship in the Bitcoin Market around the price crash of 2013 (</a:t>
            </a:r>
            <a:r>
              <a:rPr lang="en-US" sz="2400" b="1" i="1" dirty="0" err="1"/>
              <a:t>Bouri</a:t>
            </a:r>
            <a:r>
              <a:rPr lang="en-US" sz="2400" b="1" i="1" dirty="0"/>
              <a:t>, &amp; </a:t>
            </a:r>
            <a:r>
              <a:rPr lang="en-US" sz="2400" b="1" i="1" dirty="0" err="1"/>
              <a:t>Azzi</a:t>
            </a:r>
            <a:r>
              <a:rPr lang="en-US" sz="2400" b="1" i="1" dirty="0"/>
              <a:t> 2016)</a:t>
            </a:r>
          </a:p>
          <a:p>
            <a:endParaRPr lang="en-US" sz="2400" dirty="0"/>
          </a:p>
          <a:p>
            <a:pPr marL="342900" indent="-342900">
              <a:buFont typeface="Calibri" panose="020F0502020204030204" pitchFamily="34" charset="0"/>
              <a:buChar char="₋"/>
            </a:pPr>
            <a:r>
              <a:rPr lang="en-US" sz="2400" dirty="0"/>
              <a:t>Estimate the asymmetry in Bitcoin return-volatility between negative and positive shocks: when volatility increases prices increase attributed to </a:t>
            </a:r>
            <a:r>
              <a:rPr lang="en-US" sz="2400" i="1" dirty="0"/>
              <a:t>“Safe-haven effect”</a:t>
            </a:r>
            <a:br>
              <a:rPr lang="en-US" sz="2400" dirty="0"/>
            </a:br>
            <a:endParaRPr lang="en-US" sz="2400" dirty="0"/>
          </a:p>
          <a:p>
            <a:pPr marL="342900" indent="-342900">
              <a:buFont typeface="Calibri" panose="020F0502020204030204" pitchFamily="34" charset="0"/>
              <a:buChar char="₋"/>
            </a:pPr>
            <a:r>
              <a:rPr lang="en-US" sz="2400" dirty="0"/>
              <a:t>Show a negative relationship between US VIX &amp;Bitcoin volatility but changes after 2013</a:t>
            </a:r>
            <a:br>
              <a:rPr lang="en-US" sz="2400" dirty="0"/>
            </a:br>
            <a:endParaRPr lang="en-US" sz="2400" dirty="0"/>
          </a:p>
          <a:p>
            <a:pPr marL="342900" indent="-342900">
              <a:buFont typeface="Calibri" panose="020F0502020204030204" pitchFamily="34" charset="0"/>
              <a:buChar char="₋"/>
            </a:pPr>
            <a:r>
              <a:rPr lang="en-US" sz="2400" dirty="0"/>
              <a:t>Added Bitcoin into a portfolio, find that bitcoin reduces risk</a:t>
            </a:r>
          </a:p>
          <a:p>
            <a:br>
              <a:rPr lang="en-US" sz="2400" dirty="0"/>
            </a:br>
            <a:endParaRPr lang="en-US" sz="2400" dirty="0"/>
          </a:p>
          <a:p>
            <a:pPr marL="342900" indent="-342900">
              <a:buFont typeface="Calibri" panose="020F0502020204030204" pitchFamily="34" charset="0"/>
              <a:buChar char="₋"/>
            </a:pPr>
            <a:endParaRPr lang="en-US" sz="2400" dirty="0"/>
          </a:p>
        </p:txBody>
      </p:sp>
    </p:spTree>
    <p:extLst>
      <p:ext uri="{BB962C8B-B14F-4D97-AF65-F5344CB8AC3E}">
        <p14:creationId xmlns:p14="http://schemas.microsoft.com/office/powerpoint/2010/main" val="3480958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64843-DE08-408D-AAB6-B18463BDA0D6}"/>
              </a:ext>
            </a:extLst>
          </p:cNvPr>
          <p:cNvSpPr>
            <a:spLocks noGrp="1"/>
          </p:cNvSpPr>
          <p:nvPr>
            <p:ph type="title"/>
          </p:nvPr>
        </p:nvSpPr>
        <p:spPr>
          <a:xfrm>
            <a:off x="961901" y="286603"/>
            <a:ext cx="10474037" cy="1423443"/>
          </a:xfrm>
        </p:spPr>
        <p:txBody>
          <a:bodyPr/>
          <a:lstStyle/>
          <a:p>
            <a:r>
              <a:rPr lang="en-US" dirty="0">
                <a:solidFill>
                  <a:schemeClr val="tx1"/>
                </a:solidFill>
              </a:rPr>
              <a:t>Lit Review </a:t>
            </a:r>
          </a:p>
        </p:txBody>
      </p:sp>
      <p:sp>
        <p:nvSpPr>
          <p:cNvPr id="3" name="TextBox 2">
            <a:extLst>
              <a:ext uri="{FF2B5EF4-FFF2-40B4-BE49-F238E27FC236}">
                <a16:creationId xmlns:a16="http://schemas.microsoft.com/office/drawing/2014/main" id="{BEF5B380-9C48-41D1-BDF5-24A40F5D7AAA}"/>
              </a:ext>
            </a:extLst>
          </p:cNvPr>
          <p:cNvSpPr txBox="1"/>
          <p:nvPr/>
        </p:nvSpPr>
        <p:spPr>
          <a:xfrm>
            <a:off x="486886" y="1911928"/>
            <a:ext cx="10949051" cy="3416320"/>
          </a:xfrm>
          <a:prstGeom prst="rect">
            <a:avLst/>
          </a:prstGeom>
          <a:noFill/>
        </p:spPr>
        <p:txBody>
          <a:bodyPr wrap="square" rtlCol="0">
            <a:spAutoFit/>
          </a:bodyPr>
          <a:lstStyle/>
          <a:p>
            <a:r>
              <a:rPr lang="en-US" sz="2400" b="1" i="1" dirty="0"/>
              <a:t>Good News, Bad News and GARCH in Stock Return Data – Craig A. </a:t>
            </a:r>
            <a:r>
              <a:rPr lang="en-US" sz="2400" b="1" i="1" dirty="0" err="1"/>
              <a:t>Depken</a:t>
            </a:r>
            <a:r>
              <a:rPr lang="en-US" sz="2400" b="1" i="1" dirty="0"/>
              <a:t> II (2001)</a:t>
            </a:r>
          </a:p>
          <a:p>
            <a:endParaRPr lang="en-US" sz="2400" dirty="0"/>
          </a:p>
          <a:p>
            <a:pPr marL="342900" indent="-342900">
              <a:buFont typeface="Calibri" panose="020F0502020204030204" pitchFamily="34" charset="0"/>
              <a:buChar char="₋"/>
            </a:pPr>
            <a:r>
              <a:rPr lang="en-US" sz="2400" dirty="0"/>
              <a:t>Investigates asymmetry in volatility through decomposing volume data into good and bad news indicators for ten stock split stocks</a:t>
            </a:r>
          </a:p>
          <a:p>
            <a:pPr marL="342900" indent="-342900">
              <a:buFont typeface="Calibri" panose="020F0502020204030204" pitchFamily="34" charset="0"/>
              <a:buChar char="₋"/>
            </a:pPr>
            <a:r>
              <a:rPr lang="en-US" sz="2400" dirty="0"/>
              <a:t>Finds for younger stocks, the variance reacts asymmetrically to good news </a:t>
            </a:r>
            <a:br>
              <a:rPr lang="en-US" sz="2400" dirty="0"/>
            </a:br>
            <a:endParaRPr lang="en-US" sz="2400" dirty="0"/>
          </a:p>
          <a:p>
            <a:br>
              <a:rPr lang="en-US" sz="2400" dirty="0"/>
            </a:br>
            <a:endParaRPr lang="en-US" sz="2400" dirty="0"/>
          </a:p>
          <a:p>
            <a:pPr marL="342900" indent="-342900">
              <a:buFont typeface="Calibri" panose="020F0502020204030204" pitchFamily="34" charset="0"/>
              <a:buChar char="₋"/>
            </a:pPr>
            <a:endParaRPr lang="en-US" sz="2400" dirty="0"/>
          </a:p>
        </p:txBody>
      </p:sp>
    </p:spTree>
    <p:extLst>
      <p:ext uri="{BB962C8B-B14F-4D97-AF65-F5344CB8AC3E}">
        <p14:creationId xmlns:p14="http://schemas.microsoft.com/office/powerpoint/2010/main" val="2658919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4113D-E63B-4081-BDE8-DD5C797AF43B}"/>
              </a:ext>
            </a:extLst>
          </p:cNvPr>
          <p:cNvSpPr>
            <a:spLocks noGrp="1"/>
          </p:cNvSpPr>
          <p:nvPr>
            <p:ph type="title"/>
          </p:nvPr>
        </p:nvSpPr>
        <p:spPr/>
        <p:txBody>
          <a:bodyPr/>
          <a:lstStyle/>
          <a:p>
            <a:r>
              <a:rPr lang="en-US" dirty="0"/>
              <a:t>Prior Research Data</a:t>
            </a:r>
          </a:p>
        </p:txBody>
      </p:sp>
      <p:pic>
        <p:nvPicPr>
          <p:cNvPr id="11" name="Picture 10">
            <a:extLst>
              <a:ext uri="{FF2B5EF4-FFF2-40B4-BE49-F238E27FC236}">
                <a16:creationId xmlns:a16="http://schemas.microsoft.com/office/drawing/2014/main" id="{E6B8ED4D-723B-47F2-A5BC-6B378262F1A2}"/>
              </a:ext>
            </a:extLst>
          </p:cNvPr>
          <p:cNvPicPr>
            <a:picLocks noChangeAspect="1"/>
          </p:cNvPicPr>
          <p:nvPr/>
        </p:nvPicPr>
        <p:blipFill>
          <a:blip r:embed="rId2"/>
          <a:stretch>
            <a:fillRect/>
          </a:stretch>
        </p:blipFill>
        <p:spPr>
          <a:xfrm>
            <a:off x="1755648" y="1969862"/>
            <a:ext cx="8193024" cy="2813832"/>
          </a:xfrm>
          <a:prstGeom prst="rect">
            <a:avLst/>
          </a:prstGeom>
        </p:spPr>
      </p:pic>
      <p:sp>
        <p:nvSpPr>
          <p:cNvPr id="12" name="TextBox 11">
            <a:extLst>
              <a:ext uri="{FF2B5EF4-FFF2-40B4-BE49-F238E27FC236}">
                <a16:creationId xmlns:a16="http://schemas.microsoft.com/office/drawing/2014/main" id="{2812C51C-8A13-44F7-AE2F-21A85EB44D78}"/>
              </a:ext>
            </a:extLst>
          </p:cNvPr>
          <p:cNvSpPr txBox="1"/>
          <p:nvPr/>
        </p:nvSpPr>
        <p:spPr>
          <a:xfrm>
            <a:off x="1755648" y="4901184"/>
            <a:ext cx="8193024" cy="338554"/>
          </a:xfrm>
          <a:prstGeom prst="rect">
            <a:avLst/>
          </a:prstGeom>
          <a:noFill/>
        </p:spPr>
        <p:txBody>
          <a:bodyPr wrap="square" rtlCol="0">
            <a:spAutoFit/>
          </a:bodyPr>
          <a:lstStyle/>
          <a:p>
            <a:r>
              <a:rPr lang="en-US" sz="1600" i="1" dirty="0"/>
              <a:t>Daily data from December 12th 2017 to March 29</a:t>
            </a:r>
            <a:r>
              <a:rPr lang="en-US" sz="1600" i="1" baseline="30000" dirty="0"/>
              <a:t>th</a:t>
            </a:r>
            <a:r>
              <a:rPr lang="en-US" sz="1600" i="1" dirty="0"/>
              <a:t> 2018</a:t>
            </a:r>
          </a:p>
        </p:txBody>
      </p:sp>
    </p:spTree>
    <p:extLst>
      <p:ext uri="{BB962C8B-B14F-4D97-AF65-F5344CB8AC3E}">
        <p14:creationId xmlns:p14="http://schemas.microsoft.com/office/powerpoint/2010/main" val="2928038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64843-DE08-408D-AAB6-B18463BDA0D6}"/>
              </a:ext>
            </a:extLst>
          </p:cNvPr>
          <p:cNvSpPr>
            <a:spLocks noGrp="1"/>
          </p:cNvSpPr>
          <p:nvPr>
            <p:ph type="title"/>
          </p:nvPr>
        </p:nvSpPr>
        <p:spPr/>
        <p:txBody>
          <a:bodyPr/>
          <a:lstStyle/>
          <a:p>
            <a:r>
              <a:rPr lang="en-US" dirty="0"/>
              <a:t>Prior Simple GARCH(1,1) Estimation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2D524CF-F748-4BD9-808B-F8DC0D16B5DC}"/>
                  </a:ext>
                </a:extLst>
              </p:cNvPr>
              <p:cNvSpPr txBox="1"/>
              <p:nvPr/>
            </p:nvSpPr>
            <p:spPr>
              <a:xfrm>
                <a:off x="1207008" y="2109216"/>
                <a:ext cx="9948672" cy="1760482"/>
              </a:xfrm>
              <a:prstGeom prst="rect">
                <a:avLst/>
              </a:prstGeom>
              <a:noFill/>
            </p:spPr>
            <p:txBody>
              <a:bodyPr wrap="square" rtlCol="0">
                <a:spAutoFit/>
              </a:bodyPr>
              <a:lstStyle/>
              <a:p>
                <a:r>
                  <a:rPr lang="en-US" sz="2400" dirty="0"/>
                  <a:t>Reduced Model:</a:t>
                </a:r>
              </a:p>
              <a:p>
                <a:r>
                  <a:rPr lang="en-US" sz="2400" dirty="0"/>
                  <a:t>		</a:t>
                </a:r>
                <a14:m>
                  <m:oMath xmlns:m="http://schemas.openxmlformats.org/officeDocument/2006/math">
                    <m:r>
                      <a:rPr lang="en-US" sz="2000" b="0" i="1" smtClean="0">
                        <a:latin typeface="Cambria Math" panose="02040503050406030204" pitchFamily="18" charset="0"/>
                      </a:rPr>
                      <m:t>𝐹𝑢𝑡𝑢𝑟𝑒𝑠𝑅𝑒𝑡𝑢𝑟𝑛</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1</m:t>
                        </m:r>
                      </m:sub>
                    </m:sSub>
                    <m:r>
                      <a:rPr lang="en-US" sz="2000" i="1">
                        <a:latin typeface="Cambria Math" panose="02040503050406030204" pitchFamily="18" charset="0"/>
                      </a:rPr>
                      <m:t>𝐹𝑢𝑡𝑢𝑟𝑒𝑠𝑅𝑒𝑡𝑢𝑟𝑛</m:t>
                    </m:r>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𝑡</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a:rPr lang="en-US" sz="2000" b="0" i="1" smtClean="0">
                            <a:latin typeface="Cambria Math" panose="02040503050406030204" pitchFamily="18" charset="0"/>
                          </a:rPr>
                          <m:t>𝑡</m:t>
                        </m:r>
                      </m:sub>
                    </m:sSub>
                  </m:oMath>
                </a14:m>
                <a:endParaRPr lang="en-US" sz="2000" b="0" dirty="0"/>
              </a:p>
              <a:p>
                <a:r>
                  <a:rPr lang="en-US" sz="2000" dirty="0"/>
                  <a:t>		</a:t>
                </a:r>
                <a14:m>
                  <m:oMath xmlns:m="http://schemas.openxmlformats.org/officeDocument/2006/math">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𝜎</m:t>
                        </m:r>
                      </m:e>
                      <m:sub>
                        <m:r>
                          <a:rPr lang="en-US" sz="2000" i="1">
                            <a:latin typeface="Cambria Math" panose="02040503050406030204" pitchFamily="18" charset="0"/>
                          </a:rPr>
                          <m:t>𝑡</m:t>
                        </m:r>
                      </m:sub>
                      <m:sup>
                        <m:r>
                          <a:rPr lang="en-US" sz="2000" i="1">
                            <a:latin typeface="Cambria Math" panose="02040503050406030204" pitchFamily="18" charset="0"/>
                          </a:rPr>
                          <m:t>2</m:t>
                        </m:r>
                      </m:sup>
                    </m:sSub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𝛾</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1</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𝑒</m:t>
                        </m:r>
                      </m:e>
                      <m:sub>
                        <m:r>
                          <a:rPr lang="en-US" sz="2000" i="1">
                            <a:latin typeface="Cambria Math" panose="02040503050406030204" pitchFamily="18" charset="0"/>
                          </a:rPr>
                          <m:t>𝑡</m:t>
                        </m:r>
                        <m:r>
                          <a:rPr lang="en-US" sz="2000" i="1">
                            <a:latin typeface="Cambria Math" panose="02040503050406030204" pitchFamily="18" charset="0"/>
                          </a:rPr>
                          <m:t>−1</m:t>
                        </m:r>
                      </m:sub>
                      <m:sup>
                        <m:r>
                          <a:rPr lang="en-US" sz="2000" i="1">
                            <a:latin typeface="Cambria Math" panose="02040503050406030204" pitchFamily="18" charset="0"/>
                          </a:rPr>
                          <m:t>2</m:t>
                        </m:r>
                      </m:sup>
                    </m:sSub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b="0" i="1" smtClean="0">
                            <a:latin typeface="Cambria Math" panose="02040503050406030204" pitchFamily="18" charset="0"/>
                          </a:rPr>
                          <m:t>2</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𝜎</m:t>
                        </m:r>
                      </m:e>
                      <m:sub>
                        <m:r>
                          <a:rPr lang="en-US" sz="2000" i="1">
                            <a:latin typeface="Cambria Math" panose="02040503050406030204" pitchFamily="18" charset="0"/>
                          </a:rPr>
                          <m:t>𝑡</m:t>
                        </m:r>
                        <m:r>
                          <a:rPr lang="en-US" sz="2000" i="1">
                            <a:latin typeface="Cambria Math" panose="02040503050406030204" pitchFamily="18" charset="0"/>
                          </a:rPr>
                          <m:t>−1</m:t>
                        </m:r>
                      </m:sub>
                      <m:sup>
                        <m:r>
                          <a:rPr lang="en-US" sz="2000" i="1">
                            <a:latin typeface="Cambria Math" panose="02040503050406030204" pitchFamily="18" charset="0"/>
                          </a:rPr>
                          <m:t>2</m:t>
                        </m:r>
                      </m:sup>
                    </m:sSubSup>
                  </m:oMath>
                </a14:m>
                <a:endParaRPr lang="en-US" dirty="0"/>
              </a:p>
              <a:p>
                <a:endParaRPr lang="en-US" dirty="0"/>
              </a:p>
              <a:p>
                <a:endParaRPr lang="en-US" dirty="0"/>
              </a:p>
            </p:txBody>
          </p:sp>
        </mc:Choice>
        <mc:Fallback xmlns="">
          <p:sp>
            <p:nvSpPr>
              <p:cNvPr id="6" name="TextBox 5">
                <a:extLst>
                  <a:ext uri="{FF2B5EF4-FFF2-40B4-BE49-F238E27FC236}">
                    <a16:creationId xmlns:a16="http://schemas.microsoft.com/office/drawing/2014/main" id="{62D524CF-F748-4BD9-808B-F8DC0D16B5DC}"/>
                  </a:ext>
                </a:extLst>
              </p:cNvPr>
              <p:cNvSpPr txBox="1">
                <a:spLocks noRot="1" noChangeAspect="1" noMove="1" noResize="1" noEditPoints="1" noAdjustHandles="1" noChangeArrowheads="1" noChangeShapeType="1" noTextEdit="1"/>
              </p:cNvSpPr>
              <p:nvPr/>
            </p:nvSpPr>
            <p:spPr>
              <a:xfrm>
                <a:off x="1207008" y="2109216"/>
                <a:ext cx="9948672" cy="1760482"/>
              </a:xfrm>
              <a:prstGeom prst="rect">
                <a:avLst/>
              </a:prstGeom>
              <a:blipFill>
                <a:blip r:embed="rId2"/>
                <a:stretch>
                  <a:fillRect l="-919" t="-2768"/>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64A8ED14-ABBA-4304-8CA1-EE0D4CFBA362}"/>
              </a:ext>
            </a:extLst>
          </p:cNvPr>
          <p:cNvPicPr>
            <a:picLocks noChangeAspect="1"/>
          </p:cNvPicPr>
          <p:nvPr/>
        </p:nvPicPr>
        <p:blipFill>
          <a:blip r:embed="rId3"/>
          <a:stretch>
            <a:fillRect/>
          </a:stretch>
        </p:blipFill>
        <p:spPr>
          <a:xfrm>
            <a:off x="1719072" y="3251872"/>
            <a:ext cx="7490838" cy="2941664"/>
          </a:xfrm>
          <a:prstGeom prst="rect">
            <a:avLst/>
          </a:prstGeom>
        </p:spPr>
      </p:pic>
    </p:spTree>
    <p:extLst>
      <p:ext uri="{BB962C8B-B14F-4D97-AF65-F5344CB8AC3E}">
        <p14:creationId xmlns:p14="http://schemas.microsoft.com/office/powerpoint/2010/main" val="347746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5C47-C0A8-4F72-932D-13E3AF40F3AD}"/>
              </a:ext>
            </a:extLst>
          </p:cNvPr>
          <p:cNvSpPr>
            <a:spLocks noGrp="1"/>
          </p:cNvSpPr>
          <p:nvPr>
            <p:ph type="title"/>
          </p:nvPr>
        </p:nvSpPr>
        <p:spPr/>
        <p:txBody>
          <a:bodyPr/>
          <a:lstStyle/>
          <a:p>
            <a:r>
              <a:rPr lang="en-US" dirty="0"/>
              <a:t>Prior Augmented </a:t>
            </a:r>
            <a:r>
              <a:rPr lang="en-US" dirty="0" err="1"/>
              <a:t>Garch</a:t>
            </a:r>
            <a:r>
              <a:rPr lang="en-US" dirty="0"/>
              <a:t> Model</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CD1602C-6BD8-4859-A5B8-87C21A7B3DF4}"/>
                  </a:ext>
                </a:extLst>
              </p:cNvPr>
              <p:cNvSpPr txBox="1"/>
              <p:nvPr/>
            </p:nvSpPr>
            <p:spPr>
              <a:xfrm>
                <a:off x="1255776" y="2023872"/>
                <a:ext cx="9899904" cy="1204945"/>
              </a:xfrm>
              <a:prstGeom prst="rect">
                <a:avLst/>
              </a:prstGeom>
              <a:noFill/>
            </p:spPr>
            <p:txBody>
              <a:bodyPr wrap="square" rtlCol="0">
                <a:spAutoFit/>
              </a:bodyPr>
              <a:lstStyle/>
              <a:p>
                <a:r>
                  <a:rPr lang="en-US" dirty="0"/>
                  <a:t>Conditional Variance Estimation:</a:t>
                </a:r>
              </a:p>
              <a:p>
                <a:r>
                  <a:rPr lang="en-US" dirty="0"/>
                  <a:t>		</a:t>
                </a:r>
                <a14:m>
                  <m:oMath xmlns:m="http://schemas.openxmlformats.org/officeDocument/2006/math">
                    <m:r>
                      <a:rPr lang="en-US" i="1">
                        <a:latin typeface="Cambria Math" panose="02040503050406030204" pitchFamily="18" charset="0"/>
                      </a:rPr>
                      <m:t>𝐹𝑢𝑡𝑢𝑟𝑒𝑠𝑅𝑒𝑡𝑢𝑟𝑛𝑠</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𝐹𝑢𝑡𝑢𝑟𝑒𝑠𝑅𝑒𝑡𝑢𝑟𝑛</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𝑡</m:t>
                            </m:r>
                            <m:r>
                              <a:rPr lang="en-US" i="1">
                                <a:latin typeface="Cambria Math" panose="02040503050406030204" pitchFamily="18" charset="0"/>
                              </a:rPr>
                              <m:t>−1</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𝑡</m:t>
                        </m:r>
                      </m:sub>
                    </m:sSub>
                  </m:oMath>
                </a14:m>
                <a:endParaRPr lang="en-US" dirty="0"/>
              </a:p>
              <a:p>
                <a:r>
                  <a:rPr lang="en-US" dirty="0"/>
                  <a:t>		</a:t>
                </a:r>
                <a:r>
                  <a:rPr lang="en-US" dirty="0">
                    <a:ea typeface="Cambria Math" panose="02040503050406030204" pitchFamily="18" charset="0"/>
                  </a:rPr>
                  <a:t> </a:t>
                </a:r>
                <a14:m>
                  <m:oMath xmlns:m="http://schemas.openxmlformats.org/officeDocument/2006/math">
                    <m:sSubSup>
                      <m:sSubSupPr>
                        <m:ctrlPr>
                          <a:rPr lang="en-US" b="0" i="1" smtClean="0">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𝑡</m:t>
                        </m:r>
                      </m:sub>
                      <m:sup>
                        <m:r>
                          <a:rPr lang="en-US" b="0" i="1" smtClean="0">
                            <a:latin typeface="Cambria Math" panose="02040503050406030204" pitchFamily="18" charset="0"/>
                          </a:rPr>
                          <m:t>2</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1</m:t>
                        </m:r>
                      </m:sub>
                    </m:sSub>
                    <m:sSubSup>
                      <m:sSubSupPr>
                        <m:ctrlPr>
                          <a:rPr lang="en-US" i="1">
                            <a:latin typeface="Cambria Math" panose="02040503050406030204" pitchFamily="18" charset="0"/>
                          </a:rPr>
                        </m:ctrlPr>
                      </m:sSubSupPr>
                      <m:e>
                        <m:r>
                          <a:rPr lang="en-US" i="1">
                            <a:latin typeface="Cambria Math" panose="02040503050406030204" pitchFamily="18" charset="0"/>
                          </a:rPr>
                          <m:t>𝑒</m:t>
                        </m:r>
                      </m:e>
                      <m:sub>
                        <m:r>
                          <a:rPr lang="en-US" i="1">
                            <a:latin typeface="Cambria Math" panose="02040503050406030204" pitchFamily="18" charset="0"/>
                          </a:rPr>
                          <m:t>𝑡</m:t>
                        </m:r>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𝑡</m:t>
                        </m:r>
                        <m:r>
                          <a:rPr lang="en-US" i="1">
                            <a:latin typeface="Cambria Math" panose="02040503050406030204" pitchFamily="18" charset="0"/>
                          </a:rPr>
                          <m:t>−1</m:t>
                        </m:r>
                      </m:sub>
                      <m:sup>
                        <m:r>
                          <a:rPr lang="en-US" i="1">
                            <a:latin typeface="Cambria Math" panose="02040503050406030204" pitchFamily="18" charset="0"/>
                          </a:rPr>
                          <m:t>2</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𝑉𝐼𝑋</m:t>
                    </m:r>
                    <m:r>
                      <a:rPr lang="en-US" b="0" i="1" smtClean="0">
                        <a:latin typeface="Cambria Math" panose="02040503050406030204" pitchFamily="18" charset="0"/>
                      </a:rPr>
                      <m:t>)</m:t>
                    </m:r>
                  </m:oMath>
                </a14:m>
                <a:endParaRPr lang="en-US" dirty="0"/>
              </a:p>
              <a:p>
                <a:endParaRPr lang="en-US" dirty="0"/>
              </a:p>
            </p:txBody>
          </p:sp>
        </mc:Choice>
        <mc:Fallback xmlns="">
          <p:sp>
            <p:nvSpPr>
              <p:cNvPr id="6" name="TextBox 5">
                <a:extLst>
                  <a:ext uri="{FF2B5EF4-FFF2-40B4-BE49-F238E27FC236}">
                    <a16:creationId xmlns:a16="http://schemas.microsoft.com/office/drawing/2014/main" id="{CCD1602C-6BD8-4859-A5B8-87C21A7B3DF4}"/>
                  </a:ext>
                </a:extLst>
              </p:cNvPr>
              <p:cNvSpPr txBox="1">
                <a:spLocks noRot="1" noChangeAspect="1" noMove="1" noResize="1" noEditPoints="1" noAdjustHandles="1" noChangeArrowheads="1" noChangeShapeType="1" noTextEdit="1"/>
              </p:cNvSpPr>
              <p:nvPr/>
            </p:nvSpPr>
            <p:spPr>
              <a:xfrm>
                <a:off x="1255776" y="2023872"/>
                <a:ext cx="9899904" cy="1204945"/>
              </a:xfrm>
              <a:prstGeom prst="rect">
                <a:avLst/>
              </a:prstGeom>
              <a:blipFill>
                <a:blip r:embed="rId3"/>
                <a:stretch>
                  <a:fillRect l="-493" t="-252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AC06F2F6-F138-4217-973B-FF73738D4A21}"/>
              </a:ext>
            </a:extLst>
          </p:cNvPr>
          <p:cNvPicPr>
            <a:picLocks noChangeAspect="1"/>
          </p:cNvPicPr>
          <p:nvPr/>
        </p:nvPicPr>
        <p:blipFill>
          <a:blip r:embed="rId4"/>
          <a:stretch>
            <a:fillRect/>
          </a:stretch>
        </p:blipFill>
        <p:spPr>
          <a:xfrm>
            <a:off x="2135924" y="3082512"/>
            <a:ext cx="6276555" cy="2933943"/>
          </a:xfrm>
          <a:prstGeom prst="rect">
            <a:avLst/>
          </a:prstGeom>
        </p:spPr>
      </p:pic>
      <p:sp>
        <p:nvSpPr>
          <p:cNvPr id="3" name="Rectangle 2">
            <a:extLst>
              <a:ext uri="{FF2B5EF4-FFF2-40B4-BE49-F238E27FC236}">
                <a16:creationId xmlns:a16="http://schemas.microsoft.com/office/drawing/2014/main" id="{1219D757-B22F-45F5-9AB2-D4F49AD58BF9}"/>
              </a:ext>
            </a:extLst>
          </p:cNvPr>
          <p:cNvSpPr/>
          <p:nvPr/>
        </p:nvSpPr>
        <p:spPr>
          <a:xfrm>
            <a:off x="3515096" y="5688281"/>
            <a:ext cx="1353787" cy="328174"/>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111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83AAD-B0E5-4C55-98E2-B60400E8C171}"/>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F0329180-5110-4F68-A468-4F79F6C187D4}"/>
              </a:ext>
            </a:extLst>
          </p:cNvPr>
          <p:cNvSpPr>
            <a:spLocks noGrp="1"/>
          </p:cNvSpPr>
          <p:nvPr>
            <p:ph idx="1"/>
          </p:nvPr>
        </p:nvSpPr>
        <p:spPr/>
        <p:txBody>
          <a:bodyPr>
            <a:normAutofit/>
          </a:bodyPr>
          <a:lstStyle/>
          <a:p>
            <a:pPr marL="457200" indent="-457200">
              <a:buFont typeface="+mj-lt"/>
              <a:buAutoNum type="arabicPeriod"/>
            </a:pPr>
            <a:r>
              <a:rPr lang="en-US" dirty="0"/>
              <a:t>Introduction to Bitcoin</a:t>
            </a:r>
          </a:p>
          <a:p>
            <a:pPr marL="457200" indent="-457200">
              <a:buFont typeface="+mj-lt"/>
              <a:buAutoNum type="arabicPeriod"/>
            </a:pPr>
            <a:r>
              <a:rPr lang="en-US" dirty="0"/>
              <a:t>Similar Literature to Topic</a:t>
            </a:r>
          </a:p>
          <a:p>
            <a:pPr marL="457200" indent="-457200">
              <a:buFont typeface="+mj-lt"/>
              <a:buAutoNum type="arabicPeriod"/>
            </a:pPr>
            <a:r>
              <a:rPr lang="en-US" dirty="0"/>
              <a:t>Data Review </a:t>
            </a:r>
          </a:p>
          <a:p>
            <a:pPr marL="457200" indent="-457200">
              <a:buFont typeface="+mj-lt"/>
              <a:buAutoNum type="arabicPeriod"/>
            </a:pPr>
            <a:r>
              <a:rPr lang="en-US" dirty="0"/>
              <a:t>Analysis</a:t>
            </a:r>
          </a:p>
          <a:p>
            <a:pPr marL="0" indent="0">
              <a:buNone/>
            </a:pPr>
            <a:endParaRPr lang="en-US" dirty="0"/>
          </a:p>
          <a:p>
            <a:pPr marL="0" indent="0">
              <a:buNone/>
            </a:pPr>
            <a:br>
              <a:rPr lang="en-US" dirty="0"/>
            </a:br>
            <a:br>
              <a:rPr lang="en-US" dirty="0"/>
            </a:b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389471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64843-DE08-408D-AAB6-B18463BDA0D6}"/>
              </a:ext>
            </a:extLst>
          </p:cNvPr>
          <p:cNvSpPr>
            <a:spLocks noGrp="1"/>
          </p:cNvSpPr>
          <p:nvPr>
            <p:ph type="title"/>
          </p:nvPr>
        </p:nvSpPr>
        <p:spPr/>
        <p:txBody>
          <a:bodyPr/>
          <a:lstStyle/>
          <a:p>
            <a:r>
              <a:rPr lang="en-US" dirty="0"/>
              <a:t>Prior Volatility Correlation</a:t>
            </a:r>
          </a:p>
        </p:txBody>
      </p:sp>
      <p:sp>
        <p:nvSpPr>
          <p:cNvPr id="6" name="TextBox 5">
            <a:extLst>
              <a:ext uri="{FF2B5EF4-FFF2-40B4-BE49-F238E27FC236}">
                <a16:creationId xmlns:a16="http://schemas.microsoft.com/office/drawing/2014/main" id="{62D524CF-F748-4BD9-808B-F8DC0D16B5DC}"/>
              </a:ext>
            </a:extLst>
          </p:cNvPr>
          <p:cNvSpPr txBox="1"/>
          <p:nvPr/>
        </p:nvSpPr>
        <p:spPr>
          <a:xfrm>
            <a:off x="776837" y="1975105"/>
            <a:ext cx="5030005" cy="369332"/>
          </a:xfrm>
          <a:prstGeom prst="rect">
            <a:avLst/>
          </a:prstGeom>
          <a:noFill/>
        </p:spPr>
        <p:txBody>
          <a:bodyPr wrap="square" rtlCol="0">
            <a:spAutoFit/>
          </a:bodyPr>
          <a:lstStyle/>
          <a:p>
            <a:r>
              <a:rPr lang="en-US" dirty="0"/>
              <a:t>Futures </a:t>
            </a:r>
            <a:r>
              <a:rPr lang="en-US" dirty="0" err="1"/>
              <a:t>Garch</a:t>
            </a:r>
            <a:r>
              <a:rPr lang="en-US" dirty="0"/>
              <a:t>(1,1) Conditional Variance</a:t>
            </a:r>
          </a:p>
        </p:txBody>
      </p:sp>
      <p:pic>
        <p:nvPicPr>
          <p:cNvPr id="4" name="Picture 3">
            <a:extLst>
              <a:ext uri="{FF2B5EF4-FFF2-40B4-BE49-F238E27FC236}">
                <a16:creationId xmlns:a16="http://schemas.microsoft.com/office/drawing/2014/main" id="{F1DFE6B6-3523-49C2-B7A2-2E64E31C0A8E}"/>
              </a:ext>
            </a:extLst>
          </p:cNvPr>
          <p:cNvPicPr>
            <a:picLocks noChangeAspect="1"/>
          </p:cNvPicPr>
          <p:nvPr/>
        </p:nvPicPr>
        <p:blipFill>
          <a:blip r:embed="rId2"/>
          <a:stretch>
            <a:fillRect/>
          </a:stretch>
        </p:blipFill>
        <p:spPr>
          <a:xfrm>
            <a:off x="776838" y="2432381"/>
            <a:ext cx="4293926" cy="3121784"/>
          </a:xfrm>
          <a:prstGeom prst="rect">
            <a:avLst/>
          </a:prstGeom>
        </p:spPr>
      </p:pic>
      <p:pic>
        <p:nvPicPr>
          <p:cNvPr id="5" name="Picture 4">
            <a:extLst>
              <a:ext uri="{FF2B5EF4-FFF2-40B4-BE49-F238E27FC236}">
                <a16:creationId xmlns:a16="http://schemas.microsoft.com/office/drawing/2014/main" id="{9C857560-0081-45D9-AFB1-A887559BCA5D}"/>
              </a:ext>
            </a:extLst>
          </p:cNvPr>
          <p:cNvPicPr>
            <a:picLocks noChangeAspect="1"/>
          </p:cNvPicPr>
          <p:nvPr/>
        </p:nvPicPr>
        <p:blipFill>
          <a:blip r:embed="rId3"/>
          <a:stretch>
            <a:fillRect/>
          </a:stretch>
        </p:blipFill>
        <p:spPr>
          <a:xfrm>
            <a:off x="6531462" y="2432382"/>
            <a:ext cx="4293926" cy="3121784"/>
          </a:xfrm>
          <a:prstGeom prst="rect">
            <a:avLst/>
          </a:prstGeom>
        </p:spPr>
      </p:pic>
      <p:sp>
        <p:nvSpPr>
          <p:cNvPr id="7" name="TextBox 6">
            <a:extLst>
              <a:ext uri="{FF2B5EF4-FFF2-40B4-BE49-F238E27FC236}">
                <a16:creationId xmlns:a16="http://schemas.microsoft.com/office/drawing/2014/main" id="{6109E88F-87FA-403D-B761-4D1FC5590727}"/>
              </a:ext>
            </a:extLst>
          </p:cNvPr>
          <p:cNvSpPr txBox="1"/>
          <p:nvPr/>
        </p:nvSpPr>
        <p:spPr>
          <a:xfrm>
            <a:off x="6531461" y="1926375"/>
            <a:ext cx="5030005" cy="369332"/>
          </a:xfrm>
          <a:prstGeom prst="rect">
            <a:avLst/>
          </a:prstGeom>
          <a:noFill/>
        </p:spPr>
        <p:txBody>
          <a:bodyPr wrap="square" rtlCol="0">
            <a:spAutoFit/>
          </a:bodyPr>
          <a:lstStyle/>
          <a:p>
            <a:r>
              <a:rPr lang="en-US" dirty="0"/>
              <a:t>VIX Index</a:t>
            </a:r>
          </a:p>
        </p:txBody>
      </p:sp>
      <p:sp>
        <p:nvSpPr>
          <p:cNvPr id="8" name="TextBox 7">
            <a:extLst>
              <a:ext uri="{FF2B5EF4-FFF2-40B4-BE49-F238E27FC236}">
                <a16:creationId xmlns:a16="http://schemas.microsoft.com/office/drawing/2014/main" id="{CB49B1F7-0BC2-4765-B050-E786F98F9054}"/>
              </a:ext>
            </a:extLst>
          </p:cNvPr>
          <p:cNvSpPr txBox="1"/>
          <p:nvPr/>
        </p:nvSpPr>
        <p:spPr>
          <a:xfrm>
            <a:off x="1097280" y="5677350"/>
            <a:ext cx="9846783" cy="369332"/>
          </a:xfrm>
          <a:prstGeom prst="rect">
            <a:avLst/>
          </a:prstGeom>
          <a:noFill/>
        </p:spPr>
        <p:txBody>
          <a:bodyPr wrap="square" rtlCol="0">
            <a:spAutoFit/>
          </a:bodyPr>
          <a:lstStyle/>
          <a:p>
            <a:r>
              <a:rPr lang="en-US" dirty="0"/>
              <a:t>Correlation between Bitcoin Futures conditional volatility and VIX is </a:t>
            </a:r>
            <a:r>
              <a:rPr lang="en-US" b="1" dirty="0"/>
              <a:t>-0.55</a:t>
            </a:r>
            <a:endParaRPr lang="en-US" dirty="0"/>
          </a:p>
        </p:txBody>
      </p:sp>
    </p:spTree>
    <p:extLst>
      <p:ext uri="{BB962C8B-B14F-4D97-AF65-F5344CB8AC3E}">
        <p14:creationId xmlns:p14="http://schemas.microsoft.com/office/powerpoint/2010/main" val="2586833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4113D-E63B-4081-BDE8-DD5C797AF43B}"/>
              </a:ext>
            </a:extLst>
          </p:cNvPr>
          <p:cNvSpPr>
            <a:spLocks noGrp="1"/>
          </p:cNvSpPr>
          <p:nvPr>
            <p:ph type="title"/>
          </p:nvPr>
        </p:nvSpPr>
        <p:spPr/>
        <p:txBody>
          <a:bodyPr/>
          <a:lstStyle/>
          <a:p>
            <a:r>
              <a:rPr lang="en-US" dirty="0"/>
              <a:t>Updated Data </a:t>
            </a:r>
          </a:p>
        </p:txBody>
      </p:sp>
      <p:sp>
        <p:nvSpPr>
          <p:cNvPr id="12" name="TextBox 11">
            <a:extLst>
              <a:ext uri="{FF2B5EF4-FFF2-40B4-BE49-F238E27FC236}">
                <a16:creationId xmlns:a16="http://schemas.microsoft.com/office/drawing/2014/main" id="{2812C51C-8A13-44F7-AE2F-21A85EB44D78}"/>
              </a:ext>
            </a:extLst>
          </p:cNvPr>
          <p:cNvSpPr txBox="1"/>
          <p:nvPr/>
        </p:nvSpPr>
        <p:spPr>
          <a:xfrm>
            <a:off x="1209997" y="5039890"/>
            <a:ext cx="8193024" cy="338554"/>
          </a:xfrm>
          <a:prstGeom prst="rect">
            <a:avLst/>
          </a:prstGeom>
          <a:noFill/>
        </p:spPr>
        <p:txBody>
          <a:bodyPr wrap="square" rtlCol="0">
            <a:spAutoFit/>
          </a:bodyPr>
          <a:lstStyle/>
          <a:p>
            <a:r>
              <a:rPr lang="en-US" sz="1600" i="1" dirty="0"/>
              <a:t>Daily data from December 12</a:t>
            </a:r>
            <a:r>
              <a:rPr lang="en-US" sz="1600" i="1" baseline="30000" dirty="0"/>
              <a:t>th</a:t>
            </a:r>
            <a:r>
              <a:rPr lang="en-US" sz="1600" i="1" dirty="0"/>
              <a:t>  2017 to September 23</a:t>
            </a:r>
            <a:r>
              <a:rPr lang="en-US" sz="1600" i="1" baseline="30000" dirty="0"/>
              <a:t>rd</a:t>
            </a:r>
            <a:r>
              <a:rPr lang="en-US" sz="1600" i="1" dirty="0"/>
              <a:t> 2018 </a:t>
            </a:r>
          </a:p>
        </p:txBody>
      </p:sp>
      <p:pic>
        <p:nvPicPr>
          <p:cNvPr id="3" name="Picture 2">
            <a:extLst>
              <a:ext uri="{FF2B5EF4-FFF2-40B4-BE49-F238E27FC236}">
                <a16:creationId xmlns:a16="http://schemas.microsoft.com/office/drawing/2014/main" id="{AD846727-59E5-45DC-ABC7-37F872BA69A0}"/>
              </a:ext>
            </a:extLst>
          </p:cNvPr>
          <p:cNvPicPr>
            <a:picLocks noChangeAspect="1"/>
          </p:cNvPicPr>
          <p:nvPr/>
        </p:nvPicPr>
        <p:blipFill>
          <a:blip r:embed="rId2"/>
          <a:stretch>
            <a:fillRect/>
          </a:stretch>
        </p:blipFill>
        <p:spPr>
          <a:xfrm>
            <a:off x="1209997" y="1956815"/>
            <a:ext cx="8193024" cy="2741603"/>
          </a:xfrm>
          <a:prstGeom prst="rect">
            <a:avLst/>
          </a:prstGeom>
        </p:spPr>
      </p:pic>
    </p:spTree>
    <p:extLst>
      <p:ext uri="{BB962C8B-B14F-4D97-AF65-F5344CB8AC3E}">
        <p14:creationId xmlns:p14="http://schemas.microsoft.com/office/powerpoint/2010/main" val="457252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64843-DE08-408D-AAB6-B18463BDA0D6}"/>
              </a:ext>
            </a:extLst>
          </p:cNvPr>
          <p:cNvSpPr>
            <a:spLocks noGrp="1"/>
          </p:cNvSpPr>
          <p:nvPr>
            <p:ph type="title"/>
          </p:nvPr>
        </p:nvSpPr>
        <p:spPr/>
        <p:txBody>
          <a:bodyPr/>
          <a:lstStyle/>
          <a:p>
            <a:r>
              <a:rPr lang="en-US" dirty="0"/>
              <a:t>Updated Volatility Correlation</a:t>
            </a:r>
          </a:p>
        </p:txBody>
      </p:sp>
      <p:sp>
        <p:nvSpPr>
          <p:cNvPr id="6" name="TextBox 5">
            <a:extLst>
              <a:ext uri="{FF2B5EF4-FFF2-40B4-BE49-F238E27FC236}">
                <a16:creationId xmlns:a16="http://schemas.microsoft.com/office/drawing/2014/main" id="{62D524CF-F748-4BD9-808B-F8DC0D16B5DC}"/>
              </a:ext>
            </a:extLst>
          </p:cNvPr>
          <p:cNvSpPr txBox="1"/>
          <p:nvPr/>
        </p:nvSpPr>
        <p:spPr>
          <a:xfrm>
            <a:off x="776837" y="1975105"/>
            <a:ext cx="5030005" cy="369332"/>
          </a:xfrm>
          <a:prstGeom prst="rect">
            <a:avLst/>
          </a:prstGeom>
          <a:noFill/>
        </p:spPr>
        <p:txBody>
          <a:bodyPr wrap="square" rtlCol="0">
            <a:spAutoFit/>
          </a:bodyPr>
          <a:lstStyle/>
          <a:p>
            <a:r>
              <a:rPr lang="en-US" dirty="0"/>
              <a:t>Futures </a:t>
            </a:r>
            <a:r>
              <a:rPr lang="en-US" dirty="0" err="1"/>
              <a:t>Garch</a:t>
            </a:r>
            <a:r>
              <a:rPr lang="en-US" dirty="0"/>
              <a:t>(1,1) Conditional Variance</a:t>
            </a:r>
          </a:p>
        </p:txBody>
      </p:sp>
      <p:sp>
        <p:nvSpPr>
          <p:cNvPr id="7" name="TextBox 6">
            <a:extLst>
              <a:ext uri="{FF2B5EF4-FFF2-40B4-BE49-F238E27FC236}">
                <a16:creationId xmlns:a16="http://schemas.microsoft.com/office/drawing/2014/main" id="{6109E88F-87FA-403D-B761-4D1FC5590727}"/>
              </a:ext>
            </a:extLst>
          </p:cNvPr>
          <p:cNvSpPr txBox="1"/>
          <p:nvPr/>
        </p:nvSpPr>
        <p:spPr>
          <a:xfrm>
            <a:off x="6531461" y="1926375"/>
            <a:ext cx="5030005" cy="369332"/>
          </a:xfrm>
          <a:prstGeom prst="rect">
            <a:avLst/>
          </a:prstGeom>
          <a:noFill/>
        </p:spPr>
        <p:txBody>
          <a:bodyPr wrap="square" rtlCol="0">
            <a:spAutoFit/>
          </a:bodyPr>
          <a:lstStyle/>
          <a:p>
            <a:r>
              <a:rPr lang="en-US" dirty="0"/>
              <a:t>VIX Index</a:t>
            </a:r>
          </a:p>
        </p:txBody>
      </p:sp>
      <p:pic>
        <p:nvPicPr>
          <p:cNvPr id="3" name="Picture 2">
            <a:extLst>
              <a:ext uri="{FF2B5EF4-FFF2-40B4-BE49-F238E27FC236}">
                <a16:creationId xmlns:a16="http://schemas.microsoft.com/office/drawing/2014/main" id="{E701C438-735A-4762-A653-4F21AC6D24A1}"/>
              </a:ext>
            </a:extLst>
          </p:cNvPr>
          <p:cNvPicPr>
            <a:picLocks noChangeAspect="1"/>
          </p:cNvPicPr>
          <p:nvPr/>
        </p:nvPicPr>
        <p:blipFill>
          <a:blip r:embed="rId2"/>
          <a:stretch>
            <a:fillRect/>
          </a:stretch>
        </p:blipFill>
        <p:spPr>
          <a:xfrm>
            <a:off x="6531461" y="2320073"/>
            <a:ext cx="4412601" cy="3221340"/>
          </a:xfrm>
          <a:prstGeom prst="rect">
            <a:avLst/>
          </a:prstGeom>
        </p:spPr>
      </p:pic>
      <p:pic>
        <p:nvPicPr>
          <p:cNvPr id="8" name="Picture 7">
            <a:extLst>
              <a:ext uri="{FF2B5EF4-FFF2-40B4-BE49-F238E27FC236}">
                <a16:creationId xmlns:a16="http://schemas.microsoft.com/office/drawing/2014/main" id="{26F708B4-8261-473F-ABAF-ECA320894A37}"/>
              </a:ext>
            </a:extLst>
          </p:cNvPr>
          <p:cNvPicPr>
            <a:picLocks noChangeAspect="1"/>
          </p:cNvPicPr>
          <p:nvPr/>
        </p:nvPicPr>
        <p:blipFill>
          <a:blip r:embed="rId3"/>
          <a:stretch>
            <a:fillRect/>
          </a:stretch>
        </p:blipFill>
        <p:spPr>
          <a:xfrm>
            <a:off x="776837" y="2295708"/>
            <a:ext cx="4460181" cy="3245705"/>
          </a:xfrm>
          <a:prstGeom prst="rect">
            <a:avLst/>
          </a:prstGeom>
        </p:spPr>
      </p:pic>
      <p:sp>
        <p:nvSpPr>
          <p:cNvPr id="9" name="TextBox 8">
            <a:extLst>
              <a:ext uri="{FF2B5EF4-FFF2-40B4-BE49-F238E27FC236}">
                <a16:creationId xmlns:a16="http://schemas.microsoft.com/office/drawing/2014/main" id="{56461D9D-3758-469B-99D3-9BD2A49C8F73}"/>
              </a:ext>
            </a:extLst>
          </p:cNvPr>
          <p:cNvSpPr txBox="1"/>
          <p:nvPr/>
        </p:nvSpPr>
        <p:spPr>
          <a:xfrm>
            <a:off x="1097280" y="5677350"/>
            <a:ext cx="9846783" cy="369332"/>
          </a:xfrm>
          <a:prstGeom prst="rect">
            <a:avLst/>
          </a:prstGeom>
          <a:noFill/>
        </p:spPr>
        <p:txBody>
          <a:bodyPr wrap="square" rtlCol="0">
            <a:spAutoFit/>
          </a:bodyPr>
          <a:lstStyle/>
          <a:p>
            <a:r>
              <a:rPr lang="en-US" dirty="0"/>
              <a:t>Correlation between Bitcoin Futures conditional volatility and VIX is </a:t>
            </a:r>
            <a:r>
              <a:rPr lang="en-US" b="1" dirty="0"/>
              <a:t>-0.02 </a:t>
            </a:r>
            <a:r>
              <a:rPr lang="en-US" dirty="0"/>
              <a:t>with wider range of data</a:t>
            </a:r>
          </a:p>
        </p:txBody>
      </p:sp>
    </p:spTree>
    <p:extLst>
      <p:ext uri="{BB962C8B-B14F-4D97-AF65-F5344CB8AC3E}">
        <p14:creationId xmlns:p14="http://schemas.microsoft.com/office/powerpoint/2010/main" val="1048375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5C47-C0A8-4F72-932D-13E3AF40F3AD}"/>
              </a:ext>
            </a:extLst>
          </p:cNvPr>
          <p:cNvSpPr>
            <a:spLocks noGrp="1"/>
          </p:cNvSpPr>
          <p:nvPr>
            <p:ph type="title"/>
          </p:nvPr>
        </p:nvSpPr>
        <p:spPr/>
        <p:txBody>
          <a:bodyPr/>
          <a:lstStyle/>
          <a:p>
            <a:r>
              <a:rPr lang="en-US" dirty="0"/>
              <a:t>Updated Augmented </a:t>
            </a:r>
            <a:r>
              <a:rPr lang="en-US" dirty="0" err="1"/>
              <a:t>Garch</a:t>
            </a:r>
            <a:r>
              <a:rPr lang="en-US" dirty="0"/>
              <a:t> Model</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CD1602C-6BD8-4859-A5B8-87C21A7B3DF4}"/>
                  </a:ext>
                </a:extLst>
              </p:cNvPr>
              <p:cNvSpPr txBox="1"/>
              <p:nvPr/>
            </p:nvSpPr>
            <p:spPr>
              <a:xfrm>
                <a:off x="1097280" y="1727232"/>
                <a:ext cx="9899904" cy="1204945"/>
              </a:xfrm>
              <a:prstGeom prst="rect">
                <a:avLst/>
              </a:prstGeom>
              <a:noFill/>
            </p:spPr>
            <p:txBody>
              <a:bodyPr wrap="square" rtlCol="0">
                <a:spAutoFit/>
              </a:bodyPr>
              <a:lstStyle/>
              <a:p>
                <a:r>
                  <a:rPr lang="en-US" dirty="0"/>
                  <a:t>Conditional Variance Estimation:</a:t>
                </a:r>
              </a:p>
              <a:p>
                <a:r>
                  <a:rPr lang="en-US" dirty="0"/>
                  <a:t>		</a:t>
                </a:r>
                <a14:m>
                  <m:oMath xmlns:m="http://schemas.openxmlformats.org/officeDocument/2006/math">
                    <m:r>
                      <a:rPr lang="en-US" i="1">
                        <a:latin typeface="Cambria Math" panose="02040503050406030204" pitchFamily="18" charset="0"/>
                      </a:rPr>
                      <m:t>𝐹𝑢𝑡𝑢𝑟𝑒𝑠𝑅𝑒𝑡𝑢𝑟𝑛𝑠</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𝐹𝑢𝑡𝑢𝑟𝑒𝑠𝑅𝑒𝑡𝑢𝑟𝑛</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𝑡</m:t>
                            </m:r>
                            <m:r>
                              <a:rPr lang="en-US" i="1">
                                <a:latin typeface="Cambria Math" panose="02040503050406030204" pitchFamily="18" charset="0"/>
                              </a:rPr>
                              <m:t>−1</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𝑡</m:t>
                        </m:r>
                      </m:sub>
                    </m:sSub>
                  </m:oMath>
                </a14:m>
                <a:endParaRPr lang="en-US" dirty="0"/>
              </a:p>
              <a:p>
                <a:r>
                  <a:rPr lang="en-US" dirty="0"/>
                  <a:t>		</a:t>
                </a:r>
                <a:r>
                  <a:rPr lang="en-US" dirty="0">
                    <a:ea typeface="Cambria Math" panose="02040503050406030204" pitchFamily="18" charset="0"/>
                  </a:rPr>
                  <a:t> </a:t>
                </a:r>
                <a14:m>
                  <m:oMath xmlns:m="http://schemas.openxmlformats.org/officeDocument/2006/math">
                    <m:sSubSup>
                      <m:sSubSupPr>
                        <m:ctrlPr>
                          <a:rPr lang="en-US" b="0" i="1" smtClean="0">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𝑡</m:t>
                        </m:r>
                      </m:sub>
                      <m:sup>
                        <m:r>
                          <a:rPr lang="en-US" b="0" i="1" smtClean="0">
                            <a:latin typeface="Cambria Math" panose="02040503050406030204" pitchFamily="18" charset="0"/>
                          </a:rPr>
                          <m:t>2</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1</m:t>
                        </m:r>
                      </m:sub>
                    </m:sSub>
                    <m:sSubSup>
                      <m:sSubSupPr>
                        <m:ctrlPr>
                          <a:rPr lang="en-US" i="1">
                            <a:latin typeface="Cambria Math" panose="02040503050406030204" pitchFamily="18" charset="0"/>
                          </a:rPr>
                        </m:ctrlPr>
                      </m:sSubSupPr>
                      <m:e>
                        <m:r>
                          <a:rPr lang="en-US" i="1">
                            <a:latin typeface="Cambria Math" panose="02040503050406030204" pitchFamily="18" charset="0"/>
                          </a:rPr>
                          <m:t>𝑒</m:t>
                        </m:r>
                      </m:e>
                      <m:sub>
                        <m:r>
                          <a:rPr lang="en-US" i="1">
                            <a:latin typeface="Cambria Math" panose="02040503050406030204" pitchFamily="18" charset="0"/>
                          </a:rPr>
                          <m:t>𝑡</m:t>
                        </m:r>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𝑡</m:t>
                        </m:r>
                        <m:r>
                          <a:rPr lang="en-US" i="1">
                            <a:latin typeface="Cambria Math" panose="02040503050406030204" pitchFamily="18" charset="0"/>
                          </a:rPr>
                          <m:t>−1</m:t>
                        </m:r>
                      </m:sub>
                      <m:sup>
                        <m:r>
                          <a:rPr lang="en-US" i="1">
                            <a:latin typeface="Cambria Math" panose="02040503050406030204" pitchFamily="18" charset="0"/>
                          </a:rPr>
                          <m:t>2</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𝑉𝐼𝑋</m:t>
                    </m:r>
                    <m:r>
                      <a:rPr lang="en-US" b="0" i="1" smtClean="0">
                        <a:latin typeface="Cambria Math" panose="02040503050406030204" pitchFamily="18" charset="0"/>
                      </a:rPr>
                      <m:t>)</m:t>
                    </m:r>
                  </m:oMath>
                </a14:m>
                <a:endParaRPr lang="en-US" dirty="0"/>
              </a:p>
              <a:p>
                <a:endParaRPr lang="en-US" dirty="0"/>
              </a:p>
            </p:txBody>
          </p:sp>
        </mc:Choice>
        <mc:Fallback xmlns="">
          <p:sp>
            <p:nvSpPr>
              <p:cNvPr id="6" name="TextBox 5">
                <a:extLst>
                  <a:ext uri="{FF2B5EF4-FFF2-40B4-BE49-F238E27FC236}">
                    <a16:creationId xmlns:a16="http://schemas.microsoft.com/office/drawing/2014/main" id="{CCD1602C-6BD8-4859-A5B8-87C21A7B3DF4}"/>
                  </a:ext>
                </a:extLst>
              </p:cNvPr>
              <p:cNvSpPr txBox="1">
                <a:spLocks noRot="1" noChangeAspect="1" noMove="1" noResize="1" noEditPoints="1" noAdjustHandles="1" noChangeArrowheads="1" noChangeShapeType="1" noTextEdit="1"/>
              </p:cNvSpPr>
              <p:nvPr/>
            </p:nvSpPr>
            <p:spPr>
              <a:xfrm>
                <a:off x="1097280" y="1727232"/>
                <a:ext cx="9899904" cy="1204945"/>
              </a:xfrm>
              <a:prstGeom prst="rect">
                <a:avLst/>
              </a:prstGeom>
              <a:blipFill>
                <a:blip r:embed="rId3"/>
                <a:stretch>
                  <a:fillRect l="-493" t="-25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488DAF5-C0CE-4498-9E92-66A98C62D62B}"/>
                  </a:ext>
                </a:extLst>
              </p:cNvPr>
              <p:cNvSpPr txBox="1"/>
              <p:nvPr/>
            </p:nvSpPr>
            <p:spPr>
              <a:xfrm>
                <a:off x="1097280" y="2826527"/>
                <a:ext cx="9899904" cy="1204945"/>
              </a:xfrm>
              <a:prstGeom prst="rect">
                <a:avLst/>
              </a:prstGeom>
              <a:noFill/>
            </p:spPr>
            <p:txBody>
              <a:bodyPr wrap="square" rtlCol="0">
                <a:spAutoFit/>
              </a:bodyPr>
              <a:lstStyle/>
              <a:p>
                <a:r>
                  <a:rPr lang="en-US" dirty="0"/>
                  <a:t>Conditional Variance Estimation:</a:t>
                </a:r>
              </a:p>
              <a:p>
                <a:r>
                  <a:rPr lang="en-US" dirty="0"/>
                  <a:t>		</a:t>
                </a:r>
                <a14:m>
                  <m:oMath xmlns:m="http://schemas.openxmlformats.org/officeDocument/2006/math">
                    <m:r>
                      <a:rPr lang="en-US" i="1">
                        <a:latin typeface="Cambria Math" panose="02040503050406030204" pitchFamily="18" charset="0"/>
                      </a:rPr>
                      <m:t>𝐹𝑢𝑡𝑢𝑟𝑒𝑠𝑅𝑒𝑡𝑢𝑟𝑛𝑠</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𝐹𝑢𝑡𝑢𝑟𝑒𝑠𝑅𝑒𝑡𝑢𝑟𝑛</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𝑡</m:t>
                            </m:r>
                            <m:r>
                              <a:rPr lang="en-US" i="1">
                                <a:latin typeface="Cambria Math" panose="02040503050406030204" pitchFamily="18" charset="0"/>
                              </a:rPr>
                              <m:t>−1</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𝑡</m:t>
                        </m:r>
                      </m:sub>
                    </m:sSub>
                  </m:oMath>
                </a14:m>
                <a:endParaRPr lang="en-US" dirty="0"/>
              </a:p>
              <a:p>
                <a:r>
                  <a:rPr lang="en-US" dirty="0"/>
                  <a:t>		</a:t>
                </a:r>
                <a:r>
                  <a:rPr lang="en-US" dirty="0">
                    <a:ea typeface="Cambria Math" panose="02040503050406030204" pitchFamily="18" charset="0"/>
                  </a:rPr>
                  <a:t> </a:t>
                </a:r>
                <a14:m>
                  <m:oMath xmlns:m="http://schemas.openxmlformats.org/officeDocument/2006/math">
                    <m:sSubSup>
                      <m:sSubSupPr>
                        <m:ctrlPr>
                          <a:rPr lang="en-US" b="0" i="1" smtClean="0">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𝑡</m:t>
                        </m:r>
                      </m:sub>
                      <m:sup>
                        <m:r>
                          <a:rPr lang="en-US" b="0" i="1" smtClean="0">
                            <a:latin typeface="Cambria Math" panose="02040503050406030204" pitchFamily="18" charset="0"/>
                          </a:rPr>
                          <m:t>2</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1</m:t>
                        </m:r>
                      </m:sub>
                    </m:sSub>
                    <m:sSubSup>
                      <m:sSubSupPr>
                        <m:ctrlPr>
                          <a:rPr lang="en-US" i="1">
                            <a:latin typeface="Cambria Math" panose="02040503050406030204" pitchFamily="18" charset="0"/>
                          </a:rPr>
                        </m:ctrlPr>
                      </m:sSubSupPr>
                      <m:e>
                        <m:r>
                          <a:rPr lang="en-US" i="1">
                            <a:latin typeface="Cambria Math" panose="02040503050406030204" pitchFamily="18" charset="0"/>
                          </a:rPr>
                          <m:t>𝑒</m:t>
                        </m:r>
                      </m:e>
                      <m:sub>
                        <m:r>
                          <a:rPr lang="en-US" i="1">
                            <a:latin typeface="Cambria Math" panose="02040503050406030204" pitchFamily="18" charset="0"/>
                          </a:rPr>
                          <m:t>𝑡</m:t>
                        </m:r>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𝑡</m:t>
                        </m:r>
                        <m:r>
                          <a:rPr lang="en-US" i="1">
                            <a:latin typeface="Cambria Math" panose="02040503050406030204" pitchFamily="18" charset="0"/>
                          </a:rPr>
                          <m:t>−1</m:t>
                        </m:r>
                      </m:sub>
                      <m:sup>
                        <m:r>
                          <a:rPr lang="en-US" i="1">
                            <a:latin typeface="Cambria Math" panose="02040503050406030204" pitchFamily="18" charset="0"/>
                          </a:rPr>
                          <m:t>2</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solidFill>
                          <a:srgbClr val="FF0000"/>
                        </a:solidFill>
                        <a:latin typeface="Cambria Math" panose="02040503050406030204" pitchFamily="18" charset="0"/>
                      </a:rPr>
                      <m:t>𝑆</m:t>
                    </m:r>
                    <m:r>
                      <a:rPr lang="en-US" b="0" i="1" smtClean="0">
                        <a:solidFill>
                          <a:srgbClr val="FF0000"/>
                        </a:solidFill>
                        <a:latin typeface="Cambria Math" panose="02040503050406030204" pitchFamily="18" charset="0"/>
                      </a:rPr>
                      <m:t>&amp;</m:t>
                    </m:r>
                    <m:r>
                      <a:rPr lang="en-US" b="0" i="1" smtClean="0">
                        <a:solidFill>
                          <a:srgbClr val="FF0000"/>
                        </a:solidFill>
                        <a:latin typeface="Cambria Math" panose="02040503050406030204" pitchFamily="18" charset="0"/>
                      </a:rPr>
                      <m:t>𝑃</m:t>
                    </m:r>
                    <m:r>
                      <a:rPr lang="en-US" b="0" i="1" smtClean="0">
                        <a:solidFill>
                          <a:srgbClr val="FF0000"/>
                        </a:solidFill>
                        <a:latin typeface="Cambria Math" panose="02040503050406030204" pitchFamily="18" charset="0"/>
                      </a:rPr>
                      <m:t> 500 </m:t>
                    </m:r>
                    <m:r>
                      <a:rPr lang="en-US" b="0" i="1" smtClean="0">
                        <a:solidFill>
                          <a:srgbClr val="FF0000"/>
                        </a:solidFill>
                        <a:latin typeface="Cambria Math" panose="02040503050406030204" pitchFamily="18" charset="0"/>
                      </a:rPr>
                      <m:t>𝑉𝑜𝑙𝑢𝑚𝑒</m:t>
                    </m:r>
                    <m:r>
                      <a:rPr lang="en-US" b="0" i="1" smtClean="0">
                        <a:latin typeface="Cambria Math" panose="02040503050406030204" pitchFamily="18" charset="0"/>
                      </a:rPr>
                      <m:t>)</m:t>
                    </m:r>
                  </m:oMath>
                </a14:m>
                <a:endParaRPr lang="en-US" dirty="0"/>
              </a:p>
              <a:p>
                <a:endParaRPr lang="en-US" dirty="0"/>
              </a:p>
            </p:txBody>
          </p:sp>
        </mc:Choice>
        <mc:Fallback xmlns="">
          <p:sp>
            <p:nvSpPr>
              <p:cNvPr id="7" name="TextBox 6">
                <a:extLst>
                  <a:ext uri="{FF2B5EF4-FFF2-40B4-BE49-F238E27FC236}">
                    <a16:creationId xmlns:a16="http://schemas.microsoft.com/office/drawing/2014/main" id="{0488DAF5-C0CE-4498-9E92-66A98C62D62B}"/>
                  </a:ext>
                </a:extLst>
              </p:cNvPr>
              <p:cNvSpPr txBox="1">
                <a:spLocks noRot="1" noChangeAspect="1" noMove="1" noResize="1" noEditPoints="1" noAdjustHandles="1" noChangeArrowheads="1" noChangeShapeType="1" noTextEdit="1"/>
              </p:cNvSpPr>
              <p:nvPr/>
            </p:nvSpPr>
            <p:spPr>
              <a:xfrm>
                <a:off x="1097280" y="2826527"/>
                <a:ext cx="9899904" cy="1204945"/>
              </a:xfrm>
              <a:prstGeom prst="rect">
                <a:avLst/>
              </a:prstGeom>
              <a:blipFill>
                <a:blip r:embed="rId4"/>
                <a:stretch>
                  <a:fillRect l="-493" t="-3046"/>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2AF14187-5E1C-400D-B37F-38633244B671}"/>
              </a:ext>
            </a:extLst>
          </p:cNvPr>
          <p:cNvPicPr>
            <a:picLocks noChangeAspect="1"/>
          </p:cNvPicPr>
          <p:nvPr/>
        </p:nvPicPr>
        <p:blipFill>
          <a:blip r:embed="rId5"/>
          <a:stretch>
            <a:fillRect/>
          </a:stretch>
        </p:blipFill>
        <p:spPr>
          <a:xfrm>
            <a:off x="2339098" y="3911172"/>
            <a:ext cx="5336605" cy="2279979"/>
          </a:xfrm>
          <a:prstGeom prst="rect">
            <a:avLst/>
          </a:prstGeom>
        </p:spPr>
      </p:pic>
      <p:cxnSp>
        <p:nvCxnSpPr>
          <p:cNvPr id="11" name="Straight Arrow Connector 10">
            <a:extLst>
              <a:ext uri="{FF2B5EF4-FFF2-40B4-BE49-F238E27FC236}">
                <a16:creationId xmlns:a16="http://schemas.microsoft.com/office/drawing/2014/main" id="{7AE17470-BA68-4003-8716-C176E05E55BC}"/>
              </a:ext>
            </a:extLst>
          </p:cNvPr>
          <p:cNvCxnSpPr>
            <a:cxnSpLocks/>
          </p:cNvCxnSpPr>
          <p:nvPr/>
        </p:nvCxnSpPr>
        <p:spPr>
          <a:xfrm flipH="1" flipV="1">
            <a:off x="1484416" y="5747657"/>
            <a:ext cx="854682" cy="344385"/>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7F761B1-42DD-41E5-A444-CE9A9AE4AE57}"/>
              </a:ext>
            </a:extLst>
          </p:cNvPr>
          <p:cNvSpPr txBox="1"/>
          <p:nvPr/>
        </p:nvSpPr>
        <p:spPr>
          <a:xfrm>
            <a:off x="673161" y="5469764"/>
            <a:ext cx="1045028" cy="369332"/>
          </a:xfrm>
          <a:prstGeom prst="rect">
            <a:avLst/>
          </a:prstGeom>
          <a:noFill/>
        </p:spPr>
        <p:txBody>
          <a:bodyPr wrap="square" rtlCol="0">
            <a:spAutoFit/>
          </a:bodyPr>
          <a:lstStyle/>
          <a:p>
            <a:r>
              <a:rPr lang="en-US" dirty="0"/>
              <a:t>Positive</a:t>
            </a:r>
          </a:p>
        </p:txBody>
      </p:sp>
    </p:spTree>
    <p:extLst>
      <p:ext uri="{BB962C8B-B14F-4D97-AF65-F5344CB8AC3E}">
        <p14:creationId xmlns:p14="http://schemas.microsoft.com/office/powerpoint/2010/main" val="144306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5C47-C0A8-4F72-932D-13E3AF40F3AD}"/>
              </a:ext>
            </a:extLst>
          </p:cNvPr>
          <p:cNvSpPr>
            <a:spLocks noGrp="1"/>
          </p:cNvSpPr>
          <p:nvPr>
            <p:ph type="title"/>
          </p:nvPr>
        </p:nvSpPr>
        <p:spPr/>
        <p:txBody>
          <a:bodyPr/>
          <a:lstStyle/>
          <a:p>
            <a:r>
              <a:rPr lang="en-US" dirty="0"/>
              <a:t>Bad News in S&amp;P 500 Model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488DAF5-C0CE-4498-9E92-66A98C62D62B}"/>
                  </a:ext>
                </a:extLst>
              </p:cNvPr>
              <p:cNvSpPr txBox="1"/>
              <p:nvPr/>
            </p:nvSpPr>
            <p:spPr>
              <a:xfrm>
                <a:off x="1097280" y="1935091"/>
                <a:ext cx="9899904" cy="1204945"/>
              </a:xfrm>
              <a:prstGeom prst="rect">
                <a:avLst/>
              </a:prstGeom>
              <a:noFill/>
            </p:spPr>
            <p:txBody>
              <a:bodyPr wrap="square" rtlCol="0">
                <a:spAutoFit/>
              </a:bodyPr>
              <a:lstStyle/>
              <a:p>
                <a:r>
                  <a:rPr lang="en-US" dirty="0"/>
                  <a:t>Conditional Variance Estimation:</a:t>
                </a:r>
              </a:p>
              <a:p>
                <a:r>
                  <a:rPr lang="en-US" dirty="0"/>
                  <a:t>		</a:t>
                </a:r>
                <a14:m>
                  <m:oMath xmlns:m="http://schemas.openxmlformats.org/officeDocument/2006/math">
                    <m:r>
                      <a:rPr lang="en-US" i="1">
                        <a:latin typeface="Cambria Math" panose="02040503050406030204" pitchFamily="18" charset="0"/>
                      </a:rPr>
                      <m:t>𝐹𝑢𝑡𝑢𝑟𝑒𝑠𝑅𝑒𝑡𝑢𝑟𝑛𝑠</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𝐹𝑢𝑡𝑢𝑟𝑒𝑠𝑅𝑒𝑡𝑢𝑟𝑛</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𝑡</m:t>
                            </m:r>
                            <m:r>
                              <a:rPr lang="en-US" i="1">
                                <a:latin typeface="Cambria Math" panose="02040503050406030204" pitchFamily="18" charset="0"/>
                              </a:rPr>
                              <m:t>−1</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𝑡</m:t>
                        </m:r>
                      </m:sub>
                    </m:sSub>
                  </m:oMath>
                </a14:m>
                <a:endParaRPr lang="en-US" dirty="0"/>
              </a:p>
              <a:p>
                <a:r>
                  <a:rPr lang="en-US" dirty="0"/>
                  <a:t>		</a:t>
                </a:r>
                <a:r>
                  <a:rPr lang="en-US" dirty="0">
                    <a:ea typeface="Cambria Math" panose="02040503050406030204" pitchFamily="18" charset="0"/>
                  </a:rPr>
                  <a:t> </a:t>
                </a:r>
                <a14:m>
                  <m:oMath xmlns:m="http://schemas.openxmlformats.org/officeDocument/2006/math">
                    <m:sSubSup>
                      <m:sSubSupPr>
                        <m:ctrlPr>
                          <a:rPr lang="en-US" b="0" i="1" smtClean="0">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𝑡</m:t>
                        </m:r>
                      </m:sub>
                      <m:sup>
                        <m:r>
                          <a:rPr lang="en-US" b="0" i="1" smtClean="0">
                            <a:latin typeface="Cambria Math" panose="02040503050406030204" pitchFamily="18" charset="0"/>
                          </a:rPr>
                          <m:t>2</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𝛾</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1</m:t>
                        </m:r>
                      </m:sub>
                    </m:sSub>
                    <m:sSubSup>
                      <m:sSubSupPr>
                        <m:ctrlPr>
                          <a:rPr lang="en-US" i="1">
                            <a:latin typeface="Cambria Math" panose="02040503050406030204" pitchFamily="18" charset="0"/>
                          </a:rPr>
                        </m:ctrlPr>
                      </m:sSubSupPr>
                      <m:e>
                        <m:r>
                          <a:rPr lang="en-US" i="1">
                            <a:latin typeface="Cambria Math" panose="02040503050406030204" pitchFamily="18" charset="0"/>
                          </a:rPr>
                          <m:t>𝑒</m:t>
                        </m:r>
                      </m:e>
                      <m:sub>
                        <m:r>
                          <a:rPr lang="en-US" i="1">
                            <a:latin typeface="Cambria Math" panose="02040503050406030204" pitchFamily="18" charset="0"/>
                          </a:rPr>
                          <m:t>𝑡</m:t>
                        </m:r>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𝑡</m:t>
                        </m:r>
                        <m:r>
                          <a:rPr lang="en-US" i="1">
                            <a:latin typeface="Cambria Math" panose="02040503050406030204" pitchFamily="18" charset="0"/>
                          </a:rPr>
                          <m:t>−1</m:t>
                        </m:r>
                      </m:sub>
                      <m:sup>
                        <m:r>
                          <a:rPr lang="en-US" i="1">
                            <a:latin typeface="Cambria Math" panose="02040503050406030204" pitchFamily="18" charset="0"/>
                          </a:rPr>
                          <m:t>2</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𝐵𝑎𝑑</m:t>
                    </m:r>
                    <m:r>
                      <a:rPr lang="en-US" b="0" i="1" smtClean="0">
                        <a:latin typeface="Cambria Math" panose="02040503050406030204" pitchFamily="18" charset="0"/>
                      </a:rPr>
                      <m:t> </m:t>
                    </m:r>
                    <m:r>
                      <a:rPr lang="en-US" b="0" i="1" smtClean="0">
                        <a:latin typeface="Cambria Math" panose="02040503050406030204" pitchFamily="18" charset="0"/>
                      </a:rPr>
                      <m:t>𝑁𝑒𝑤</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dirty="0"/>
              </a:p>
            </p:txBody>
          </p:sp>
        </mc:Choice>
        <mc:Fallback xmlns="">
          <p:sp>
            <p:nvSpPr>
              <p:cNvPr id="7" name="TextBox 6">
                <a:extLst>
                  <a:ext uri="{FF2B5EF4-FFF2-40B4-BE49-F238E27FC236}">
                    <a16:creationId xmlns:a16="http://schemas.microsoft.com/office/drawing/2014/main" id="{0488DAF5-C0CE-4498-9E92-66A98C62D62B}"/>
                  </a:ext>
                </a:extLst>
              </p:cNvPr>
              <p:cNvSpPr txBox="1">
                <a:spLocks noRot="1" noChangeAspect="1" noMove="1" noResize="1" noEditPoints="1" noAdjustHandles="1" noChangeArrowheads="1" noChangeShapeType="1" noTextEdit="1"/>
              </p:cNvSpPr>
              <p:nvPr/>
            </p:nvSpPr>
            <p:spPr>
              <a:xfrm>
                <a:off x="1097280" y="1935091"/>
                <a:ext cx="9899904" cy="1204945"/>
              </a:xfrm>
              <a:prstGeom prst="rect">
                <a:avLst/>
              </a:prstGeom>
              <a:blipFill>
                <a:blip r:embed="rId3"/>
                <a:stretch>
                  <a:fillRect l="-493" t="-252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F9441E2-CA01-4B50-B854-20EB8199C84D}"/>
              </a:ext>
            </a:extLst>
          </p:cNvPr>
          <p:cNvPicPr>
            <a:picLocks noChangeAspect="1"/>
          </p:cNvPicPr>
          <p:nvPr/>
        </p:nvPicPr>
        <p:blipFill>
          <a:blip r:embed="rId4"/>
          <a:stretch>
            <a:fillRect/>
          </a:stretch>
        </p:blipFill>
        <p:spPr>
          <a:xfrm>
            <a:off x="1755930" y="3429000"/>
            <a:ext cx="5001943" cy="2124204"/>
          </a:xfrm>
          <a:prstGeom prst="rect">
            <a:avLst/>
          </a:prstGeom>
        </p:spPr>
      </p:pic>
      <p:cxnSp>
        <p:nvCxnSpPr>
          <p:cNvPr id="10" name="Straight Arrow Connector 9">
            <a:extLst>
              <a:ext uri="{FF2B5EF4-FFF2-40B4-BE49-F238E27FC236}">
                <a16:creationId xmlns:a16="http://schemas.microsoft.com/office/drawing/2014/main" id="{4A1349DF-4F71-4B2E-98B7-264854D35533}"/>
              </a:ext>
            </a:extLst>
          </p:cNvPr>
          <p:cNvCxnSpPr>
            <a:cxnSpLocks/>
          </p:cNvCxnSpPr>
          <p:nvPr/>
        </p:nvCxnSpPr>
        <p:spPr>
          <a:xfrm flipH="1">
            <a:off x="6930189" y="4993105"/>
            <a:ext cx="1167064" cy="4090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ABC514D-8659-4234-81C3-4F2AD901EFD5}"/>
              </a:ext>
            </a:extLst>
          </p:cNvPr>
          <p:cNvSpPr txBox="1"/>
          <p:nvPr/>
        </p:nvSpPr>
        <p:spPr>
          <a:xfrm>
            <a:off x="8161342" y="4489465"/>
            <a:ext cx="2835842" cy="646331"/>
          </a:xfrm>
          <a:prstGeom prst="rect">
            <a:avLst/>
          </a:prstGeom>
          <a:noFill/>
        </p:spPr>
        <p:txBody>
          <a:bodyPr wrap="square" rtlCol="0">
            <a:spAutoFit/>
          </a:bodyPr>
          <a:lstStyle/>
          <a:p>
            <a:r>
              <a:rPr lang="en-US" dirty="0"/>
              <a:t>Bad news impacts irrelevant from Good news impacts</a:t>
            </a:r>
          </a:p>
        </p:txBody>
      </p:sp>
    </p:spTree>
    <p:extLst>
      <p:ext uri="{BB962C8B-B14F-4D97-AF65-F5344CB8AC3E}">
        <p14:creationId xmlns:p14="http://schemas.microsoft.com/office/powerpoint/2010/main" val="608183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5C47-C0A8-4F72-932D-13E3AF40F3AD}"/>
              </a:ext>
            </a:extLst>
          </p:cNvPr>
          <p:cNvSpPr>
            <a:spLocks noGrp="1"/>
          </p:cNvSpPr>
          <p:nvPr>
            <p:ph type="title"/>
          </p:nvPr>
        </p:nvSpPr>
        <p:spPr/>
        <p:txBody>
          <a:bodyPr/>
          <a:lstStyle/>
          <a:p>
            <a:r>
              <a:rPr lang="en-US" dirty="0"/>
              <a:t>Future Avenues</a:t>
            </a:r>
          </a:p>
        </p:txBody>
      </p:sp>
      <p:sp>
        <p:nvSpPr>
          <p:cNvPr id="5" name="TextBox 4">
            <a:extLst>
              <a:ext uri="{FF2B5EF4-FFF2-40B4-BE49-F238E27FC236}">
                <a16:creationId xmlns:a16="http://schemas.microsoft.com/office/drawing/2014/main" id="{28210441-6F14-4C92-B7E4-F98877A83B2B}"/>
              </a:ext>
            </a:extLst>
          </p:cNvPr>
          <p:cNvSpPr txBox="1"/>
          <p:nvPr/>
        </p:nvSpPr>
        <p:spPr>
          <a:xfrm>
            <a:off x="1097280" y="2231136"/>
            <a:ext cx="10058400" cy="1200329"/>
          </a:xfrm>
          <a:prstGeom prst="rect">
            <a:avLst/>
          </a:prstGeom>
          <a:noFill/>
        </p:spPr>
        <p:txBody>
          <a:bodyPr wrap="square" rtlCol="0">
            <a:spAutoFit/>
          </a:bodyPr>
          <a:lstStyle/>
          <a:p>
            <a:pPr marL="285750" indent="-285750">
              <a:buFont typeface="Calibri" panose="020F0502020204030204" pitchFamily="34" charset="0"/>
              <a:buChar char="₋"/>
            </a:pPr>
            <a:r>
              <a:rPr lang="en-US" dirty="0"/>
              <a:t>Evaluation of </a:t>
            </a:r>
            <a:r>
              <a:rPr lang="en-US" dirty="0" err="1"/>
              <a:t>garch</a:t>
            </a:r>
            <a:r>
              <a:rPr lang="en-US" dirty="0"/>
              <a:t> models and specification of conditional variance equation</a:t>
            </a:r>
          </a:p>
          <a:p>
            <a:pPr marL="285750" indent="-285750">
              <a:buFont typeface="Calibri" panose="020F0502020204030204" pitchFamily="34" charset="0"/>
              <a:buChar char="₋"/>
            </a:pPr>
            <a:r>
              <a:rPr lang="en-US" dirty="0"/>
              <a:t>Further compare times of turmoil in the Bitcoin Market to normal market conditions</a:t>
            </a:r>
          </a:p>
          <a:p>
            <a:pPr marL="285750" indent="-285750">
              <a:buFont typeface="Calibri" panose="020F0502020204030204" pitchFamily="34" charset="0"/>
              <a:buChar char="₋"/>
            </a:pPr>
            <a:endParaRPr lang="en-US" dirty="0"/>
          </a:p>
          <a:p>
            <a:pPr marL="285750" indent="-285750">
              <a:buFont typeface="Calibri" panose="020F0502020204030204" pitchFamily="34" charset="0"/>
              <a:buChar char="₋"/>
            </a:pPr>
            <a:endParaRPr lang="en-US" dirty="0"/>
          </a:p>
        </p:txBody>
      </p:sp>
      <p:pic>
        <p:nvPicPr>
          <p:cNvPr id="3" name="Picture 2">
            <a:extLst>
              <a:ext uri="{FF2B5EF4-FFF2-40B4-BE49-F238E27FC236}">
                <a16:creationId xmlns:a16="http://schemas.microsoft.com/office/drawing/2014/main" id="{F247B416-D809-4BE8-B2BA-67DECA6C4B4E}"/>
              </a:ext>
            </a:extLst>
          </p:cNvPr>
          <p:cNvPicPr>
            <a:picLocks noChangeAspect="1"/>
          </p:cNvPicPr>
          <p:nvPr/>
        </p:nvPicPr>
        <p:blipFill>
          <a:blip r:embed="rId2"/>
          <a:stretch>
            <a:fillRect/>
          </a:stretch>
        </p:blipFill>
        <p:spPr>
          <a:xfrm>
            <a:off x="0" y="861900"/>
            <a:ext cx="11773732" cy="5134200"/>
          </a:xfrm>
          <a:prstGeom prst="rect">
            <a:avLst/>
          </a:prstGeom>
        </p:spPr>
      </p:pic>
    </p:spTree>
    <p:extLst>
      <p:ext uri="{BB962C8B-B14F-4D97-AF65-F5344CB8AC3E}">
        <p14:creationId xmlns:p14="http://schemas.microsoft.com/office/powerpoint/2010/main" val="162737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590760-2CB7-48FF-B284-EECAAACD878C}"/>
              </a:ext>
            </a:extLst>
          </p:cNvPr>
          <p:cNvPicPr>
            <a:picLocks noChangeAspect="1"/>
          </p:cNvPicPr>
          <p:nvPr/>
        </p:nvPicPr>
        <p:blipFill>
          <a:blip r:embed="rId3"/>
          <a:stretch>
            <a:fillRect/>
          </a:stretch>
        </p:blipFill>
        <p:spPr>
          <a:xfrm>
            <a:off x="482525" y="306945"/>
            <a:ext cx="8196525" cy="6217160"/>
          </a:xfrm>
          <a:prstGeom prst="rect">
            <a:avLst/>
          </a:prstGeom>
        </p:spPr>
      </p:pic>
      <p:sp>
        <p:nvSpPr>
          <p:cNvPr id="2" name="Title 1">
            <a:extLst>
              <a:ext uri="{FF2B5EF4-FFF2-40B4-BE49-F238E27FC236}">
                <a16:creationId xmlns:a16="http://schemas.microsoft.com/office/drawing/2014/main" id="{E3C5876E-0E66-4E83-A875-C13E7E80AD48}"/>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9074EAAB-0AFF-4898-A801-6FE7B9F1A195}"/>
              </a:ext>
            </a:extLst>
          </p:cNvPr>
          <p:cNvSpPr>
            <a:spLocks noGrp="1"/>
          </p:cNvSpPr>
          <p:nvPr>
            <p:ph type="body" idx="1"/>
          </p:nvPr>
        </p:nvSpPr>
        <p:spPr/>
        <p:txBody>
          <a:bodyPr/>
          <a:lstStyle/>
          <a:p>
            <a:endParaRPr lang="en-US"/>
          </a:p>
        </p:txBody>
      </p:sp>
      <p:pic>
        <p:nvPicPr>
          <p:cNvPr id="6" name="Picture 5">
            <a:extLst>
              <a:ext uri="{FF2B5EF4-FFF2-40B4-BE49-F238E27FC236}">
                <a16:creationId xmlns:a16="http://schemas.microsoft.com/office/drawing/2014/main" id="{2AC9156A-6A67-4E1D-9898-207D1284D45B}"/>
              </a:ext>
            </a:extLst>
          </p:cNvPr>
          <p:cNvPicPr>
            <a:picLocks noChangeAspect="1"/>
          </p:cNvPicPr>
          <p:nvPr/>
        </p:nvPicPr>
        <p:blipFill>
          <a:blip r:embed="rId4"/>
          <a:stretch>
            <a:fillRect/>
          </a:stretch>
        </p:blipFill>
        <p:spPr>
          <a:xfrm>
            <a:off x="-836907" y="-1700483"/>
            <a:ext cx="15997812" cy="11836375"/>
          </a:xfrm>
          <a:prstGeom prst="rect">
            <a:avLst/>
          </a:prstGeom>
        </p:spPr>
      </p:pic>
      <p:pic>
        <p:nvPicPr>
          <p:cNvPr id="7" name="Picture 6">
            <a:extLst>
              <a:ext uri="{FF2B5EF4-FFF2-40B4-BE49-F238E27FC236}">
                <a16:creationId xmlns:a16="http://schemas.microsoft.com/office/drawing/2014/main" id="{0BD2A5E0-3825-45F9-82B1-F606972B5614}"/>
              </a:ext>
            </a:extLst>
          </p:cNvPr>
          <p:cNvPicPr>
            <a:picLocks noChangeAspect="1"/>
          </p:cNvPicPr>
          <p:nvPr/>
        </p:nvPicPr>
        <p:blipFill>
          <a:blip r:embed="rId5"/>
          <a:stretch>
            <a:fillRect/>
          </a:stretch>
        </p:blipFill>
        <p:spPr>
          <a:xfrm>
            <a:off x="224667" y="-2350943"/>
            <a:ext cx="12023526" cy="11836375"/>
          </a:xfrm>
          <a:prstGeom prst="rect">
            <a:avLst/>
          </a:prstGeom>
        </p:spPr>
      </p:pic>
      <p:pic>
        <p:nvPicPr>
          <p:cNvPr id="8" name="Picture 7">
            <a:extLst>
              <a:ext uri="{FF2B5EF4-FFF2-40B4-BE49-F238E27FC236}">
                <a16:creationId xmlns:a16="http://schemas.microsoft.com/office/drawing/2014/main" id="{AD0EE0A7-0CFC-45B7-B2DD-C21AB6E3D494}"/>
              </a:ext>
            </a:extLst>
          </p:cNvPr>
          <p:cNvPicPr>
            <a:picLocks noChangeAspect="1"/>
          </p:cNvPicPr>
          <p:nvPr/>
        </p:nvPicPr>
        <p:blipFill>
          <a:blip r:embed="rId6"/>
          <a:stretch>
            <a:fillRect/>
          </a:stretch>
        </p:blipFill>
        <p:spPr>
          <a:xfrm>
            <a:off x="1262978" y="-2129418"/>
            <a:ext cx="11754724" cy="11040943"/>
          </a:xfrm>
          <a:prstGeom prst="rect">
            <a:avLst/>
          </a:prstGeom>
        </p:spPr>
      </p:pic>
    </p:spTree>
    <p:extLst>
      <p:ext uri="{BB962C8B-B14F-4D97-AF65-F5344CB8AC3E}">
        <p14:creationId xmlns:p14="http://schemas.microsoft.com/office/powerpoint/2010/main" val="2170389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BC750-8084-4E9C-BCE6-89D52603CA13}"/>
              </a:ext>
            </a:extLst>
          </p:cNvPr>
          <p:cNvSpPr>
            <a:spLocks noGrp="1"/>
          </p:cNvSpPr>
          <p:nvPr>
            <p:ph type="title"/>
          </p:nvPr>
        </p:nvSpPr>
        <p:spPr/>
        <p:txBody>
          <a:bodyPr/>
          <a:lstStyle/>
          <a:p>
            <a:r>
              <a:rPr lang="en-US" dirty="0"/>
              <a:t>Should Bitcoin be an isolated incident</a:t>
            </a:r>
          </a:p>
        </p:txBody>
      </p:sp>
      <p:pic>
        <p:nvPicPr>
          <p:cNvPr id="5" name="Picture 4">
            <a:extLst>
              <a:ext uri="{FF2B5EF4-FFF2-40B4-BE49-F238E27FC236}">
                <a16:creationId xmlns:a16="http://schemas.microsoft.com/office/drawing/2014/main" id="{264B2B52-A6B5-4C9F-9548-87630B8D20AA}"/>
              </a:ext>
            </a:extLst>
          </p:cNvPr>
          <p:cNvPicPr>
            <a:picLocks noChangeAspect="1"/>
          </p:cNvPicPr>
          <p:nvPr/>
        </p:nvPicPr>
        <p:blipFill>
          <a:blip r:embed="rId2"/>
          <a:stretch>
            <a:fillRect/>
          </a:stretch>
        </p:blipFill>
        <p:spPr>
          <a:xfrm>
            <a:off x="1097280" y="1908563"/>
            <a:ext cx="10058400" cy="3180936"/>
          </a:xfrm>
          <a:prstGeom prst="rect">
            <a:avLst/>
          </a:prstGeom>
        </p:spPr>
      </p:pic>
      <p:sp>
        <p:nvSpPr>
          <p:cNvPr id="10" name="Content Placeholder 9">
            <a:extLst>
              <a:ext uri="{FF2B5EF4-FFF2-40B4-BE49-F238E27FC236}">
                <a16:creationId xmlns:a16="http://schemas.microsoft.com/office/drawing/2014/main" id="{0CD662D8-69CC-4E33-B7FE-3B74CB606748}"/>
              </a:ext>
            </a:extLst>
          </p:cNvPr>
          <p:cNvSpPr>
            <a:spLocks noGrp="1"/>
          </p:cNvSpPr>
          <p:nvPr>
            <p:ph idx="1"/>
          </p:nvPr>
        </p:nvSpPr>
        <p:spPr>
          <a:xfrm>
            <a:off x="1066800" y="5331471"/>
            <a:ext cx="10058400" cy="1008370"/>
          </a:xfrm>
        </p:spPr>
        <p:txBody>
          <a:bodyPr/>
          <a:lstStyle/>
          <a:p>
            <a:pPr>
              <a:buFont typeface="Arial" panose="020B0604020202020204" pitchFamily="34" charset="0"/>
              <a:buChar char="•"/>
            </a:pPr>
            <a:r>
              <a:rPr lang="en-US" dirty="0"/>
              <a:t> Journalists believe that the rise in Bitcoin prices increased the demand for all graphics cards</a:t>
            </a:r>
          </a:p>
        </p:txBody>
      </p:sp>
      <p:sp>
        <p:nvSpPr>
          <p:cNvPr id="13" name="Rectangle 12">
            <a:extLst>
              <a:ext uri="{FF2B5EF4-FFF2-40B4-BE49-F238E27FC236}">
                <a16:creationId xmlns:a16="http://schemas.microsoft.com/office/drawing/2014/main" id="{DE2D2FD5-F232-4025-BF0E-27197DB50EDD}"/>
              </a:ext>
            </a:extLst>
          </p:cNvPr>
          <p:cNvSpPr/>
          <p:nvPr/>
        </p:nvSpPr>
        <p:spPr>
          <a:xfrm>
            <a:off x="6858001" y="1908563"/>
            <a:ext cx="335280" cy="2770116"/>
          </a:xfrm>
          <a:prstGeom prst="rect">
            <a:avLst/>
          </a:prstGeom>
          <a:gradFill flip="none" rotWithShape="1">
            <a:gsLst>
              <a:gs pos="100000">
                <a:srgbClr val="FF0000">
                  <a:alpha val="23000"/>
                </a:srgbClr>
              </a:gs>
              <a:gs pos="100000">
                <a:schemeClr val="accent1">
                  <a:tint val="23500"/>
                  <a:satMod val="160000"/>
                </a:schemeClr>
              </a:gs>
            </a:gsLst>
            <a:lin ang="13500000" scaled="1"/>
            <a:tileRect/>
          </a:gradFill>
          <a:ln>
            <a:noFill/>
          </a:ln>
          <a:effectLst>
            <a:outerShdw blurRad="50800" dist="50800" dir="5400000" algn="ctr" rotWithShape="0">
              <a:schemeClr val="bg1">
                <a:alpha val="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87AB577-D005-4523-92E6-A8324EED45F0}"/>
              </a:ext>
            </a:extLst>
          </p:cNvPr>
          <p:cNvSpPr/>
          <p:nvPr/>
        </p:nvSpPr>
        <p:spPr>
          <a:xfrm>
            <a:off x="5958840" y="1908562"/>
            <a:ext cx="335280" cy="2770117"/>
          </a:xfrm>
          <a:prstGeom prst="rect">
            <a:avLst/>
          </a:prstGeom>
          <a:gradFill flip="none" rotWithShape="1">
            <a:gsLst>
              <a:gs pos="100000">
                <a:srgbClr val="FF0000">
                  <a:alpha val="23000"/>
                </a:srgbClr>
              </a:gs>
              <a:gs pos="100000">
                <a:schemeClr val="accent1">
                  <a:tint val="23500"/>
                  <a:satMod val="160000"/>
                </a:schemeClr>
              </a:gs>
            </a:gsLst>
            <a:lin ang="13500000" scaled="1"/>
            <a:tileRect/>
          </a:gradFill>
          <a:ln>
            <a:noFill/>
          </a:ln>
          <a:effectLst>
            <a:outerShdw blurRad="50800" dist="50800" dir="5400000" algn="ctr" rotWithShape="0">
              <a:schemeClr val="bg1">
                <a:alpha val="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6777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BC750-8084-4E9C-BCE6-89D52603CA13}"/>
              </a:ext>
            </a:extLst>
          </p:cNvPr>
          <p:cNvSpPr>
            <a:spLocks noGrp="1"/>
          </p:cNvSpPr>
          <p:nvPr>
            <p:ph type="title"/>
          </p:nvPr>
        </p:nvSpPr>
        <p:spPr/>
        <p:txBody>
          <a:bodyPr/>
          <a:lstStyle/>
          <a:p>
            <a:r>
              <a:rPr lang="en-US" dirty="0"/>
              <a:t>Should Bitcoin be an isolated incident</a:t>
            </a:r>
          </a:p>
        </p:txBody>
      </p:sp>
      <p:pic>
        <p:nvPicPr>
          <p:cNvPr id="5" name="Picture 4">
            <a:extLst>
              <a:ext uri="{FF2B5EF4-FFF2-40B4-BE49-F238E27FC236}">
                <a16:creationId xmlns:a16="http://schemas.microsoft.com/office/drawing/2014/main" id="{264B2B52-A6B5-4C9F-9548-87630B8D20AA}"/>
              </a:ext>
            </a:extLst>
          </p:cNvPr>
          <p:cNvPicPr>
            <a:picLocks noChangeAspect="1"/>
          </p:cNvPicPr>
          <p:nvPr/>
        </p:nvPicPr>
        <p:blipFill>
          <a:blip r:embed="rId2"/>
          <a:stretch>
            <a:fillRect/>
          </a:stretch>
        </p:blipFill>
        <p:spPr>
          <a:xfrm>
            <a:off x="1097280" y="1908563"/>
            <a:ext cx="10058400" cy="3180936"/>
          </a:xfrm>
          <a:prstGeom prst="rect">
            <a:avLst/>
          </a:prstGeom>
        </p:spPr>
      </p:pic>
      <p:sp>
        <p:nvSpPr>
          <p:cNvPr id="10" name="Content Placeholder 9">
            <a:extLst>
              <a:ext uri="{FF2B5EF4-FFF2-40B4-BE49-F238E27FC236}">
                <a16:creationId xmlns:a16="http://schemas.microsoft.com/office/drawing/2014/main" id="{0CD662D8-69CC-4E33-B7FE-3B74CB606748}"/>
              </a:ext>
            </a:extLst>
          </p:cNvPr>
          <p:cNvSpPr>
            <a:spLocks noGrp="1"/>
          </p:cNvSpPr>
          <p:nvPr>
            <p:ph idx="1"/>
          </p:nvPr>
        </p:nvSpPr>
        <p:spPr>
          <a:xfrm>
            <a:off x="1066800" y="5331471"/>
            <a:ext cx="10058400" cy="1008370"/>
          </a:xfrm>
        </p:spPr>
        <p:txBody>
          <a:bodyPr/>
          <a:lstStyle/>
          <a:p>
            <a:pPr>
              <a:buFont typeface="Arial" panose="020B0604020202020204" pitchFamily="34" charset="0"/>
              <a:buChar char="•"/>
            </a:pPr>
            <a:r>
              <a:rPr lang="en-US" dirty="0"/>
              <a:t> Journalists believe that the rise in Bitcoin prices increased the demand for all graphics cards</a:t>
            </a:r>
          </a:p>
        </p:txBody>
      </p:sp>
      <p:sp>
        <p:nvSpPr>
          <p:cNvPr id="13" name="Rectangle 12">
            <a:extLst>
              <a:ext uri="{FF2B5EF4-FFF2-40B4-BE49-F238E27FC236}">
                <a16:creationId xmlns:a16="http://schemas.microsoft.com/office/drawing/2014/main" id="{DE2D2FD5-F232-4025-BF0E-27197DB50EDD}"/>
              </a:ext>
            </a:extLst>
          </p:cNvPr>
          <p:cNvSpPr/>
          <p:nvPr/>
        </p:nvSpPr>
        <p:spPr>
          <a:xfrm>
            <a:off x="6858001" y="1908563"/>
            <a:ext cx="335280" cy="2770116"/>
          </a:xfrm>
          <a:prstGeom prst="rect">
            <a:avLst/>
          </a:prstGeom>
          <a:gradFill flip="none" rotWithShape="1">
            <a:gsLst>
              <a:gs pos="100000">
                <a:srgbClr val="FF0000">
                  <a:alpha val="23000"/>
                </a:srgbClr>
              </a:gs>
              <a:gs pos="100000">
                <a:schemeClr val="accent1">
                  <a:tint val="23500"/>
                  <a:satMod val="160000"/>
                </a:schemeClr>
              </a:gs>
            </a:gsLst>
            <a:lin ang="13500000" scaled="1"/>
            <a:tileRect/>
          </a:gradFill>
          <a:ln>
            <a:noFill/>
          </a:ln>
          <a:effectLst>
            <a:outerShdw blurRad="50800" dist="50800" dir="5400000" algn="ctr" rotWithShape="0">
              <a:schemeClr val="bg1">
                <a:alpha val="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87AB577-D005-4523-92E6-A8324EED45F0}"/>
              </a:ext>
            </a:extLst>
          </p:cNvPr>
          <p:cNvSpPr/>
          <p:nvPr/>
        </p:nvSpPr>
        <p:spPr>
          <a:xfrm>
            <a:off x="5958840" y="1908562"/>
            <a:ext cx="335280" cy="2770117"/>
          </a:xfrm>
          <a:prstGeom prst="rect">
            <a:avLst/>
          </a:prstGeom>
          <a:gradFill flip="none" rotWithShape="1">
            <a:gsLst>
              <a:gs pos="100000">
                <a:srgbClr val="FF0000">
                  <a:alpha val="23000"/>
                </a:srgbClr>
              </a:gs>
              <a:gs pos="100000">
                <a:schemeClr val="accent1">
                  <a:tint val="23500"/>
                  <a:satMod val="160000"/>
                </a:schemeClr>
              </a:gs>
            </a:gsLst>
            <a:lin ang="13500000" scaled="1"/>
            <a:tileRect/>
          </a:gradFill>
          <a:ln>
            <a:noFill/>
          </a:ln>
          <a:effectLst>
            <a:outerShdw blurRad="50800" dist="50800" dir="5400000" algn="ctr" rotWithShape="0">
              <a:schemeClr val="bg1">
                <a:alpha val="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2CE24DB-A94E-4F15-B370-9DB6A3D2CF1C}"/>
              </a:ext>
            </a:extLst>
          </p:cNvPr>
          <p:cNvPicPr>
            <a:picLocks noChangeAspect="1"/>
          </p:cNvPicPr>
          <p:nvPr/>
        </p:nvPicPr>
        <p:blipFill>
          <a:blip r:embed="rId3"/>
          <a:stretch>
            <a:fillRect/>
          </a:stretch>
        </p:blipFill>
        <p:spPr>
          <a:xfrm>
            <a:off x="396240" y="1369364"/>
            <a:ext cx="9601200" cy="2343150"/>
          </a:xfrm>
          <a:prstGeom prst="rect">
            <a:avLst/>
          </a:prstGeom>
        </p:spPr>
      </p:pic>
    </p:spTree>
    <p:extLst>
      <p:ext uri="{BB962C8B-B14F-4D97-AF65-F5344CB8AC3E}">
        <p14:creationId xmlns:p14="http://schemas.microsoft.com/office/powerpoint/2010/main" val="1456604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BC750-8084-4E9C-BCE6-89D52603CA13}"/>
              </a:ext>
            </a:extLst>
          </p:cNvPr>
          <p:cNvSpPr>
            <a:spLocks noGrp="1"/>
          </p:cNvSpPr>
          <p:nvPr>
            <p:ph type="title"/>
          </p:nvPr>
        </p:nvSpPr>
        <p:spPr/>
        <p:txBody>
          <a:bodyPr/>
          <a:lstStyle/>
          <a:p>
            <a:r>
              <a:rPr lang="en-US" dirty="0"/>
              <a:t>Should Bitcoin be an isolated incident</a:t>
            </a:r>
          </a:p>
        </p:txBody>
      </p:sp>
      <p:pic>
        <p:nvPicPr>
          <p:cNvPr id="5" name="Picture 4">
            <a:extLst>
              <a:ext uri="{FF2B5EF4-FFF2-40B4-BE49-F238E27FC236}">
                <a16:creationId xmlns:a16="http://schemas.microsoft.com/office/drawing/2014/main" id="{264B2B52-A6B5-4C9F-9548-87630B8D20AA}"/>
              </a:ext>
            </a:extLst>
          </p:cNvPr>
          <p:cNvPicPr>
            <a:picLocks noChangeAspect="1"/>
          </p:cNvPicPr>
          <p:nvPr/>
        </p:nvPicPr>
        <p:blipFill>
          <a:blip r:embed="rId2"/>
          <a:stretch>
            <a:fillRect/>
          </a:stretch>
        </p:blipFill>
        <p:spPr>
          <a:xfrm>
            <a:off x="1097280" y="1908563"/>
            <a:ext cx="10058400" cy="3180936"/>
          </a:xfrm>
          <a:prstGeom prst="rect">
            <a:avLst/>
          </a:prstGeom>
        </p:spPr>
      </p:pic>
      <p:sp>
        <p:nvSpPr>
          <p:cNvPr id="10" name="Content Placeholder 9">
            <a:extLst>
              <a:ext uri="{FF2B5EF4-FFF2-40B4-BE49-F238E27FC236}">
                <a16:creationId xmlns:a16="http://schemas.microsoft.com/office/drawing/2014/main" id="{0CD662D8-69CC-4E33-B7FE-3B74CB606748}"/>
              </a:ext>
            </a:extLst>
          </p:cNvPr>
          <p:cNvSpPr>
            <a:spLocks noGrp="1"/>
          </p:cNvSpPr>
          <p:nvPr>
            <p:ph idx="1"/>
          </p:nvPr>
        </p:nvSpPr>
        <p:spPr>
          <a:xfrm>
            <a:off x="1066800" y="5331471"/>
            <a:ext cx="10058400" cy="1008370"/>
          </a:xfrm>
        </p:spPr>
        <p:txBody>
          <a:bodyPr/>
          <a:lstStyle/>
          <a:p>
            <a:pPr>
              <a:buFont typeface="Arial" panose="020B0604020202020204" pitchFamily="34" charset="0"/>
              <a:buChar char="•"/>
            </a:pPr>
            <a:r>
              <a:rPr lang="en-US" dirty="0"/>
              <a:t> Journalists believe that the rise in Bitcoin prices increased the demand for all graphics cards</a:t>
            </a:r>
          </a:p>
        </p:txBody>
      </p:sp>
      <p:sp>
        <p:nvSpPr>
          <p:cNvPr id="13" name="Rectangle 12">
            <a:extLst>
              <a:ext uri="{FF2B5EF4-FFF2-40B4-BE49-F238E27FC236}">
                <a16:creationId xmlns:a16="http://schemas.microsoft.com/office/drawing/2014/main" id="{DE2D2FD5-F232-4025-BF0E-27197DB50EDD}"/>
              </a:ext>
            </a:extLst>
          </p:cNvPr>
          <p:cNvSpPr/>
          <p:nvPr/>
        </p:nvSpPr>
        <p:spPr>
          <a:xfrm>
            <a:off x="6858001" y="1908563"/>
            <a:ext cx="335280" cy="2770116"/>
          </a:xfrm>
          <a:prstGeom prst="rect">
            <a:avLst/>
          </a:prstGeom>
          <a:gradFill flip="none" rotWithShape="1">
            <a:gsLst>
              <a:gs pos="100000">
                <a:srgbClr val="FF0000">
                  <a:alpha val="23000"/>
                </a:srgbClr>
              </a:gs>
              <a:gs pos="100000">
                <a:schemeClr val="accent1">
                  <a:tint val="23500"/>
                  <a:satMod val="160000"/>
                </a:schemeClr>
              </a:gs>
            </a:gsLst>
            <a:lin ang="13500000" scaled="1"/>
            <a:tileRect/>
          </a:gradFill>
          <a:ln>
            <a:noFill/>
          </a:ln>
          <a:effectLst>
            <a:outerShdw blurRad="50800" dist="50800" dir="5400000" algn="ctr" rotWithShape="0">
              <a:schemeClr val="bg1">
                <a:alpha val="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87AB577-D005-4523-92E6-A8324EED45F0}"/>
              </a:ext>
            </a:extLst>
          </p:cNvPr>
          <p:cNvSpPr/>
          <p:nvPr/>
        </p:nvSpPr>
        <p:spPr>
          <a:xfrm>
            <a:off x="5958840" y="1908562"/>
            <a:ext cx="335280" cy="2770117"/>
          </a:xfrm>
          <a:prstGeom prst="rect">
            <a:avLst/>
          </a:prstGeom>
          <a:gradFill flip="none" rotWithShape="1">
            <a:gsLst>
              <a:gs pos="100000">
                <a:srgbClr val="FF0000">
                  <a:alpha val="23000"/>
                </a:srgbClr>
              </a:gs>
              <a:gs pos="100000">
                <a:schemeClr val="accent1">
                  <a:tint val="23500"/>
                  <a:satMod val="160000"/>
                </a:schemeClr>
              </a:gs>
            </a:gsLst>
            <a:lin ang="13500000" scaled="1"/>
            <a:tileRect/>
          </a:gradFill>
          <a:ln>
            <a:noFill/>
          </a:ln>
          <a:effectLst>
            <a:outerShdw blurRad="50800" dist="50800" dir="5400000" algn="ctr" rotWithShape="0">
              <a:schemeClr val="bg1">
                <a:alpha val="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2CE24DB-A94E-4F15-B370-9DB6A3D2CF1C}"/>
              </a:ext>
            </a:extLst>
          </p:cNvPr>
          <p:cNvPicPr>
            <a:picLocks noChangeAspect="1"/>
          </p:cNvPicPr>
          <p:nvPr/>
        </p:nvPicPr>
        <p:blipFill>
          <a:blip r:embed="rId3"/>
          <a:stretch>
            <a:fillRect/>
          </a:stretch>
        </p:blipFill>
        <p:spPr>
          <a:xfrm>
            <a:off x="396240" y="1369364"/>
            <a:ext cx="9601200" cy="2343150"/>
          </a:xfrm>
          <a:prstGeom prst="rect">
            <a:avLst/>
          </a:prstGeom>
        </p:spPr>
      </p:pic>
      <p:pic>
        <p:nvPicPr>
          <p:cNvPr id="4" name="Picture 3">
            <a:extLst>
              <a:ext uri="{FF2B5EF4-FFF2-40B4-BE49-F238E27FC236}">
                <a16:creationId xmlns:a16="http://schemas.microsoft.com/office/drawing/2014/main" id="{1D165ABA-65AF-478C-A342-ECDF02384A6B}"/>
              </a:ext>
            </a:extLst>
          </p:cNvPr>
          <p:cNvPicPr>
            <a:picLocks noChangeAspect="1"/>
          </p:cNvPicPr>
          <p:nvPr/>
        </p:nvPicPr>
        <p:blipFill>
          <a:blip r:embed="rId4"/>
          <a:stretch>
            <a:fillRect/>
          </a:stretch>
        </p:blipFill>
        <p:spPr>
          <a:xfrm>
            <a:off x="1544003" y="402782"/>
            <a:ext cx="7058025" cy="5781675"/>
          </a:xfrm>
          <a:prstGeom prst="rect">
            <a:avLst/>
          </a:prstGeom>
        </p:spPr>
      </p:pic>
    </p:spTree>
    <p:extLst>
      <p:ext uri="{BB962C8B-B14F-4D97-AF65-F5344CB8AC3E}">
        <p14:creationId xmlns:p14="http://schemas.microsoft.com/office/powerpoint/2010/main" val="3331052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BC750-8084-4E9C-BCE6-89D52603CA13}"/>
              </a:ext>
            </a:extLst>
          </p:cNvPr>
          <p:cNvSpPr>
            <a:spLocks noGrp="1"/>
          </p:cNvSpPr>
          <p:nvPr>
            <p:ph type="title"/>
          </p:nvPr>
        </p:nvSpPr>
        <p:spPr/>
        <p:txBody>
          <a:bodyPr/>
          <a:lstStyle/>
          <a:p>
            <a:r>
              <a:rPr lang="en-US" dirty="0"/>
              <a:t>Should Bitcoin be an isolated incident</a:t>
            </a:r>
          </a:p>
        </p:txBody>
      </p:sp>
      <p:pic>
        <p:nvPicPr>
          <p:cNvPr id="5" name="Picture 4">
            <a:extLst>
              <a:ext uri="{FF2B5EF4-FFF2-40B4-BE49-F238E27FC236}">
                <a16:creationId xmlns:a16="http://schemas.microsoft.com/office/drawing/2014/main" id="{264B2B52-A6B5-4C9F-9548-87630B8D20AA}"/>
              </a:ext>
            </a:extLst>
          </p:cNvPr>
          <p:cNvPicPr>
            <a:picLocks noChangeAspect="1"/>
          </p:cNvPicPr>
          <p:nvPr/>
        </p:nvPicPr>
        <p:blipFill>
          <a:blip r:embed="rId2"/>
          <a:stretch>
            <a:fillRect/>
          </a:stretch>
        </p:blipFill>
        <p:spPr>
          <a:xfrm>
            <a:off x="1097280" y="1908563"/>
            <a:ext cx="10058400" cy="3180936"/>
          </a:xfrm>
          <a:prstGeom prst="rect">
            <a:avLst/>
          </a:prstGeom>
        </p:spPr>
      </p:pic>
      <p:sp>
        <p:nvSpPr>
          <p:cNvPr id="10" name="Content Placeholder 9">
            <a:extLst>
              <a:ext uri="{FF2B5EF4-FFF2-40B4-BE49-F238E27FC236}">
                <a16:creationId xmlns:a16="http://schemas.microsoft.com/office/drawing/2014/main" id="{0CD662D8-69CC-4E33-B7FE-3B74CB606748}"/>
              </a:ext>
            </a:extLst>
          </p:cNvPr>
          <p:cNvSpPr>
            <a:spLocks noGrp="1"/>
          </p:cNvSpPr>
          <p:nvPr>
            <p:ph idx="1"/>
          </p:nvPr>
        </p:nvSpPr>
        <p:spPr>
          <a:xfrm>
            <a:off x="1066800" y="5331471"/>
            <a:ext cx="10058400" cy="1008370"/>
          </a:xfrm>
        </p:spPr>
        <p:txBody>
          <a:bodyPr/>
          <a:lstStyle/>
          <a:p>
            <a:pPr>
              <a:buFont typeface="Arial" panose="020B0604020202020204" pitchFamily="34" charset="0"/>
              <a:buChar char="•"/>
            </a:pPr>
            <a:r>
              <a:rPr lang="en-US" dirty="0"/>
              <a:t> Journalists believe that the rise in Bitcoin prices increased the demand for all graphics cards</a:t>
            </a:r>
          </a:p>
        </p:txBody>
      </p:sp>
      <p:sp>
        <p:nvSpPr>
          <p:cNvPr id="13" name="Rectangle 12">
            <a:extLst>
              <a:ext uri="{FF2B5EF4-FFF2-40B4-BE49-F238E27FC236}">
                <a16:creationId xmlns:a16="http://schemas.microsoft.com/office/drawing/2014/main" id="{DE2D2FD5-F232-4025-BF0E-27197DB50EDD}"/>
              </a:ext>
            </a:extLst>
          </p:cNvPr>
          <p:cNvSpPr/>
          <p:nvPr/>
        </p:nvSpPr>
        <p:spPr>
          <a:xfrm>
            <a:off x="6858001" y="1908563"/>
            <a:ext cx="335280" cy="2770116"/>
          </a:xfrm>
          <a:prstGeom prst="rect">
            <a:avLst/>
          </a:prstGeom>
          <a:gradFill flip="none" rotWithShape="1">
            <a:gsLst>
              <a:gs pos="100000">
                <a:srgbClr val="FF0000">
                  <a:alpha val="23000"/>
                </a:srgbClr>
              </a:gs>
              <a:gs pos="100000">
                <a:schemeClr val="accent1">
                  <a:tint val="23500"/>
                  <a:satMod val="160000"/>
                </a:schemeClr>
              </a:gs>
            </a:gsLst>
            <a:lin ang="13500000" scaled="1"/>
            <a:tileRect/>
          </a:gradFill>
          <a:ln>
            <a:noFill/>
          </a:ln>
          <a:effectLst>
            <a:outerShdw blurRad="50800" dist="50800" dir="5400000" algn="ctr" rotWithShape="0">
              <a:schemeClr val="bg1">
                <a:alpha val="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87AB577-D005-4523-92E6-A8324EED45F0}"/>
              </a:ext>
            </a:extLst>
          </p:cNvPr>
          <p:cNvSpPr/>
          <p:nvPr/>
        </p:nvSpPr>
        <p:spPr>
          <a:xfrm>
            <a:off x="5958840" y="1908562"/>
            <a:ext cx="335280" cy="2770117"/>
          </a:xfrm>
          <a:prstGeom prst="rect">
            <a:avLst/>
          </a:prstGeom>
          <a:gradFill flip="none" rotWithShape="1">
            <a:gsLst>
              <a:gs pos="100000">
                <a:srgbClr val="FF0000">
                  <a:alpha val="23000"/>
                </a:srgbClr>
              </a:gs>
              <a:gs pos="100000">
                <a:schemeClr val="accent1">
                  <a:tint val="23500"/>
                  <a:satMod val="160000"/>
                </a:schemeClr>
              </a:gs>
            </a:gsLst>
            <a:lin ang="13500000" scaled="1"/>
            <a:tileRect/>
          </a:gradFill>
          <a:ln>
            <a:noFill/>
          </a:ln>
          <a:effectLst>
            <a:outerShdw blurRad="50800" dist="50800" dir="5400000" algn="ctr" rotWithShape="0">
              <a:schemeClr val="bg1">
                <a:alpha val="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2CE24DB-A94E-4F15-B370-9DB6A3D2CF1C}"/>
              </a:ext>
            </a:extLst>
          </p:cNvPr>
          <p:cNvPicPr>
            <a:picLocks noChangeAspect="1"/>
          </p:cNvPicPr>
          <p:nvPr/>
        </p:nvPicPr>
        <p:blipFill>
          <a:blip r:embed="rId3"/>
          <a:stretch>
            <a:fillRect/>
          </a:stretch>
        </p:blipFill>
        <p:spPr>
          <a:xfrm>
            <a:off x="396240" y="1369364"/>
            <a:ext cx="9601200" cy="2343150"/>
          </a:xfrm>
          <a:prstGeom prst="rect">
            <a:avLst/>
          </a:prstGeom>
        </p:spPr>
      </p:pic>
      <p:pic>
        <p:nvPicPr>
          <p:cNvPr id="4" name="Picture 3">
            <a:extLst>
              <a:ext uri="{FF2B5EF4-FFF2-40B4-BE49-F238E27FC236}">
                <a16:creationId xmlns:a16="http://schemas.microsoft.com/office/drawing/2014/main" id="{1D165ABA-65AF-478C-A342-ECDF02384A6B}"/>
              </a:ext>
            </a:extLst>
          </p:cNvPr>
          <p:cNvPicPr>
            <a:picLocks noChangeAspect="1"/>
          </p:cNvPicPr>
          <p:nvPr/>
        </p:nvPicPr>
        <p:blipFill>
          <a:blip r:embed="rId4"/>
          <a:stretch>
            <a:fillRect/>
          </a:stretch>
        </p:blipFill>
        <p:spPr>
          <a:xfrm>
            <a:off x="1544003" y="402782"/>
            <a:ext cx="7058025" cy="5781675"/>
          </a:xfrm>
          <a:prstGeom prst="rect">
            <a:avLst/>
          </a:prstGeom>
        </p:spPr>
      </p:pic>
      <p:pic>
        <p:nvPicPr>
          <p:cNvPr id="6" name="Picture 5">
            <a:extLst>
              <a:ext uri="{FF2B5EF4-FFF2-40B4-BE49-F238E27FC236}">
                <a16:creationId xmlns:a16="http://schemas.microsoft.com/office/drawing/2014/main" id="{0266B69A-0E63-4F71-ABF3-738576B2B742}"/>
              </a:ext>
            </a:extLst>
          </p:cNvPr>
          <p:cNvPicPr>
            <a:picLocks noChangeAspect="1"/>
          </p:cNvPicPr>
          <p:nvPr/>
        </p:nvPicPr>
        <p:blipFill>
          <a:blip r:embed="rId5"/>
          <a:stretch>
            <a:fillRect/>
          </a:stretch>
        </p:blipFill>
        <p:spPr>
          <a:xfrm>
            <a:off x="2431605" y="1477242"/>
            <a:ext cx="7565835" cy="2685757"/>
          </a:xfrm>
          <a:prstGeom prst="rect">
            <a:avLst/>
          </a:prstGeom>
        </p:spPr>
      </p:pic>
    </p:spTree>
    <p:extLst>
      <p:ext uri="{BB962C8B-B14F-4D97-AF65-F5344CB8AC3E}">
        <p14:creationId xmlns:p14="http://schemas.microsoft.com/office/powerpoint/2010/main" val="369146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9878F2FD-6066-4659-B187-66207C5D6A7D}"/>
              </a:ext>
            </a:extLst>
          </p:cNvPr>
          <p:cNvPicPr>
            <a:picLocks noChangeAspect="1"/>
          </p:cNvPicPr>
          <p:nvPr/>
        </p:nvPicPr>
        <p:blipFill>
          <a:blip r:embed="rId2"/>
          <a:stretch>
            <a:fillRect/>
          </a:stretch>
        </p:blipFill>
        <p:spPr>
          <a:xfrm>
            <a:off x="1536195" y="0"/>
            <a:ext cx="8413716" cy="6342544"/>
          </a:xfrm>
          <a:prstGeom prst="rect">
            <a:avLst/>
          </a:prstGeom>
        </p:spPr>
      </p:pic>
      <p:cxnSp>
        <p:nvCxnSpPr>
          <p:cNvPr id="6" name="Straight Arrow Connector 5">
            <a:extLst>
              <a:ext uri="{FF2B5EF4-FFF2-40B4-BE49-F238E27FC236}">
                <a16:creationId xmlns:a16="http://schemas.microsoft.com/office/drawing/2014/main" id="{44CCB8F4-7FBE-4973-A134-76BAA6BD4FA1}"/>
              </a:ext>
            </a:extLst>
          </p:cNvPr>
          <p:cNvCxnSpPr>
            <a:cxnSpLocks/>
          </p:cNvCxnSpPr>
          <p:nvPr/>
        </p:nvCxnSpPr>
        <p:spPr>
          <a:xfrm flipH="1">
            <a:off x="4191991" y="1330036"/>
            <a:ext cx="950025" cy="1306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35FC901-F011-46DC-AB4C-C47221DBBA14}"/>
              </a:ext>
            </a:extLst>
          </p:cNvPr>
          <p:cNvSpPr txBox="1"/>
          <p:nvPr/>
        </p:nvSpPr>
        <p:spPr>
          <a:xfrm>
            <a:off x="5142016" y="1158443"/>
            <a:ext cx="2458192" cy="369332"/>
          </a:xfrm>
          <a:prstGeom prst="rect">
            <a:avLst/>
          </a:prstGeom>
          <a:noFill/>
        </p:spPr>
        <p:txBody>
          <a:bodyPr wrap="square" rtlCol="0">
            <a:spAutoFit/>
          </a:bodyPr>
          <a:lstStyle/>
          <a:p>
            <a:r>
              <a:rPr lang="en-US" dirty="0"/>
              <a:t>325 Billion USD</a:t>
            </a:r>
          </a:p>
        </p:txBody>
      </p:sp>
    </p:spTree>
    <p:extLst>
      <p:ext uri="{BB962C8B-B14F-4D97-AF65-F5344CB8AC3E}">
        <p14:creationId xmlns:p14="http://schemas.microsoft.com/office/powerpoint/2010/main" val="3886988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64843-DE08-408D-AAB6-B18463BDA0D6}"/>
              </a:ext>
            </a:extLst>
          </p:cNvPr>
          <p:cNvSpPr>
            <a:spLocks noGrp="1"/>
          </p:cNvSpPr>
          <p:nvPr>
            <p:ph type="title"/>
          </p:nvPr>
        </p:nvSpPr>
        <p:spPr>
          <a:xfrm>
            <a:off x="961901" y="286603"/>
            <a:ext cx="10474037" cy="1423443"/>
          </a:xfrm>
        </p:spPr>
        <p:txBody>
          <a:bodyPr/>
          <a:lstStyle/>
          <a:p>
            <a:r>
              <a:rPr lang="en-US" dirty="0">
                <a:solidFill>
                  <a:schemeClr val="tx1"/>
                </a:solidFill>
              </a:rPr>
              <a:t>Introduction to Bitcoin</a:t>
            </a:r>
          </a:p>
        </p:txBody>
      </p:sp>
      <p:sp>
        <p:nvSpPr>
          <p:cNvPr id="3" name="TextBox 2">
            <a:extLst>
              <a:ext uri="{FF2B5EF4-FFF2-40B4-BE49-F238E27FC236}">
                <a16:creationId xmlns:a16="http://schemas.microsoft.com/office/drawing/2014/main" id="{BEF5B380-9C48-41D1-BDF5-24A40F5D7AAA}"/>
              </a:ext>
            </a:extLst>
          </p:cNvPr>
          <p:cNvSpPr txBox="1"/>
          <p:nvPr/>
        </p:nvSpPr>
        <p:spPr>
          <a:xfrm>
            <a:off x="1187530" y="1911930"/>
            <a:ext cx="5866413" cy="5632311"/>
          </a:xfrm>
          <a:prstGeom prst="rect">
            <a:avLst/>
          </a:prstGeom>
          <a:noFill/>
        </p:spPr>
        <p:txBody>
          <a:bodyPr wrap="square" rtlCol="0">
            <a:spAutoFit/>
          </a:bodyPr>
          <a:lstStyle/>
          <a:p>
            <a:pPr marL="342900" indent="-342900">
              <a:buFont typeface="Calibri" panose="020F0502020204030204" pitchFamily="34" charset="0"/>
              <a:buChar char="₋"/>
            </a:pPr>
            <a:r>
              <a:rPr lang="en-US" sz="2400" dirty="0"/>
              <a:t>Based on the Block Chain Technology</a:t>
            </a:r>
          </a:p>
          <a:p>
            <a:endParaRPr lang="en-US" sz="2400" dirty="0"/>
          </a:p>
          <a:p>
            <a:pPr marL="342900" indent="-342900">
              <a:buFont typeface="Calibri" panose="020F0502020204030204" pitchFamily="34" charset="0"/>
              <a:buChar char="₋"/>
            </a:pPr>
            <a:r>
              <a:rPr lang="en-US" sz="2400" dirty="0"/>
              <a:t>Decentralized cryptocurrency</a:t>
            </a:r>
          </a:p>
          <a:p>
            <a:pPr marL="342900" indent="-342900">
              <a:buFont typeface="Calibri" panose="020F0502020204030204" pitchFamily="34" charset="0"/>
              <a:buChar char="₋"/>
            </a:pPr>
            <a:endParaRPr lang="en-US" sz="2400" dirty="0"/>
          </a:p>
          <a:p>
            <a:pPr marL="342900" indent="-342900">
              <a:buFont typeface="Calibri" panose="020F0502020204030204" pitchFamily="34" charset="0"/>
              <a:buChar char="₋"/>
            </a:pPr>
            <a:r>
              <a:rPr lang="en-US" sz="2400" dirty="0"/>
              <a:t>Procured through bitcoin exchanges</a:t>
            </a:r>
          </a:p>
          <a:p>
            <a:pPr marL="342900" indent="-342900">
              <a:buFont typeface="Calibri" panose="020F0502020204030204" pitchFamily="34" charset="0"/>
              <a:buChar char="₋"/>
            </a:pPr>
            <a:endParaRPr lang="en-US" sz="2400" dirty="0"/>
          </a:p>
          <a:p>
            <a:pPr marL="342900" indent="-342900">
              <a:buFont typeface="Calibri" panose="020F0502020204030204" pitchFamily="34" charset="0"/>
              <a:buChar char="₋"/>
            </a:pPr>
            <a:r>
              <a:rPr lang="en-US" sz="2400" dirty="0"/>
              <a:t>Miners receive reward ~200k </a:t>
            </a:r>
          </a:p>
          <a:p>
            <a:pPr marL="342900" indent="-342900">
              <a:buFont typeface="Calibri" panose="020F0502020204030204" pitchFamily="34" charset="0"/>
              <a:buChar char="₋"/>
            </a:pPr>
            <a:endParaRPr lang="en-US" sz="2400" dirty="0"/>
          </a:p>
          <a:p>
            <a:pPr marL="342900" indent="-342900">
              <a:buFont typeface="Calibri" panose="020F0502020204030204" pitchFamily="34" charset="0"/>
              <a:buChar char="₋"/>
            </a:pPr>
            <a:r>
              <a:rPr lang="en-US" sz="2400" dirty="0"/>
              <a:t>Bitcoin creation modeled like a precious metal; the number of “mined” bitcoin decreases until 21 million bitcoins are created</a:t>
            </a:r>
          </a:p>
          <a:p>
            <a:br>
              <a:rPr lang="en-US" sz="2400" dirty="0"/>
            </a:br>
            <a:endParaRPr lang="en-US" sz="2400" dirty="0"/>
          </a:p>
          <a:p>
            <a:r>
              <a:rPr lang="en-US" sz="2400" dirty="0"/>
              <a:t> </a:t>
            </a:r>
          </a:p>
        </p:txBody>
      </p:sp>
      <p:pic>
        <p:nvPicPr>
          <p:cNvPr id="10" name="Picture 9">
            <a:extLst>
              <a:ext uri="{FF2B5EF4-FFF2-40B4-BE49-F238E27FC236}">
                <a16:creationId xmlns:a16="http://schemas.microsoft.com/office/drawing/2014/main" id="{FDAA496A-8B85-49A5-B69A-08C1FAE41511}"/>
              </a:ext>
            </a:extLst>
          </p:cNvPr>
          <p:cNvPicPr>
            <a:picLocks noChangeAspect="1"/>
          </p:cNvPicPr>
          <p:nvPr/>
        </p:nvPicPr>
        <p:blipFill>
          <a:blip r:embed="rId3"/>
          <a:stretch>
            <a:fillRect/>
          </a:stretch>
        </p:blipFill>
        <p:spPr>
          <a:xfrm>
            <a:off x="6733310" y="1816927"/>
            <a:ext cx="5567433" cy="3839369"/>
          </a:xfrm>
          <a:prstGeom prst="rect">
            <a:avLst/>
          </a:prstGeom>
        </p:spPr>
      </p:pic>
    </p:spTree>
    <p:extLst>
      <p:ext uri="{BB962C8B-B14F-4D97-AF65-F5344CB8AC3E}">
        <p14:creationId xmlns:p14="http://schemas.microsoft.com/office/powerpoint/2010/main" val="565560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64843-DE08-408D-AAB6-B18463BDA0D6}"/>
              </a:ext>
            </a:extLst>
          </p:cNvPr>
          <p:cNvSpPr>
            <a:spLocks noGrp="1"/>
          </p:cNvSpPr>
          <p:nvPr>
            <p:ph type="title"/>
          </p:nvPr>
        </p:nvSpPr>
        <p:spPr>
          <a:xfrm>
            <a:off x="572390" y="298795"/>
            <a:ext cx="11047219" cy="1408085"/>
          </a:xfrm>
        </p:spPr>
        <p:txBody>
          <a:bodyPr/>
          <a:lstStyle/>
          <a:p>
            <a:r>
              <a:rPr lang="en-US" dirty="0">
                <a:solidFill>
                  <a:schemeClr val="tx1"/>
                </a:solidFill>
              </a:rPr>
              <a:t>Intro to Bitcoin – Currency evaluation &amp; Risks</a:t>
            </a:r>
          </a:p>
        </p:txBody>
      </p:sp>
      <p:sp>
        <p:nvSpPr>
          <p:cNvPr id="3" name="TextBox 2">
            <a:extLst>
              <a:ext uri="{FF2B5EF4-FFF2-40B4-BE49-F238E27FC236}">
                <a16:creationId xmlns:a16="http://schemas.microsoft.com/office/drawing/2014/main" id="{BEF5B380-9C48-41D1-BDF5-24A40F5D7AAA}"/>
              </a:ext>
            </a:extLst>
          </p:cNvPr>
          <p:cNvSpPr txBox="1"/>
          <p:nvPr/>
        </p:nvSpPr>
        <p:spPr>
          <a:xfrm>
            <a:off x="1187532" y="1911928"/>
            <a:ext cx="10165278" cy="4401205"/>
          </a:xfrm>
          <a:prstGeom prst="rect">
            <a:avLst/>
          </a:prstGeom>
          <a:noFill/>
        </p:spPr>
        <p:txBody>
          <a:bodyPr wrap="square" rtlCol="0">
            <a:spAutoFit/>
          </a:bodyPr>
          <a:lstStyle/>
          <a:p>
            <a:r>
              <a:rPr lang="en-US" sz="2400" b="1" i="1" dirty="0"/>
              <a:t>Is Bitcoin a real currency? An economic appraisal (</a:t>
            </a:r>
            <a:r>
              <a:rPr lang="en-US" sz="2400" b="1" i="1" dirty="0" err="1"/>
              <a:t>Yermack</a:t>
            </a:r>
            <a:r>
              <a:rPr lang="en-US" sz="2400" b="1" i="1" dirty="0"/>
              <a:t> 2013 )</a:t>
            </a:r>
          </a:p>
          <a:p>
            <a:pPr marL="342900" indent="-342900">
              <a:buFont typeface="Calibri" panose="020F0502020204030204" pitchFamily="34" charset="0"/>
              <a:buChar char="₋"/>
            </a:pPr>
            <a:r>
              <a:rPr lang="en-US" sz="2400" dirty="0"/>
              <a:t>Conjectures Bitcoin is more like a speculative investment than a currency</a:t>
            </a:r>
          </a:p>
          <a:p>
            <a:pPr marL="800100" lvl="1" indent="-342900">
              <a:buFont typeface="Calibri" panose="020F0502020204030204" pitchFamily="34" charset="0"/>
              <a:buChar char="₋"/>
            </a:pPr>
            <a:r>
              <a:rPr lang="en-US" sz="2000" dirty="0"/>
              <a:t>May serve as unit of exchange: More vendors accepting Bitcoin (however small volume) but relatively illiquid</a:t>
            </a:r>
          </a:p>
          <a:p>
            <a:pPr marL="800100" lvl="1" indent="-342900">
              <a:buFont typeface="Calibri" panose="020F0502020204030204" pitchFamily="34" charset="0"/>
              <a:buChar char="₋"/>
            </a:pPr>
            <a:r>
              <a:rPr lang="en-US" sz="2000" dirty="0"/>
              <a:t>Not a unit of account: wild fluctuations in price  </a:t>
            </a:r>
          </a:p>
          <a:p>
            <a:pPr marL="800100" lvl="1" indent="-342900">
              <a:buFont typeface="Calibri" panose="020F0502020204030204" pitchFamily="34" charset="0"/>
              <a:buChar char="₋"/>
            </a:pPr>
            <a:r>
              <a:rPr lang="en-US" sz="2000" dirty="0"/>
              <a:t>Not a store of value: Rampant Hacking of wallets and exchanges; no financial institutions to protect consumers</a:t>
            </a:r>
          </a:p>
          <a:p>
            <a:pPr lvl="1"/>
            <a:r>
              <a:rPr lang="en-US" sz="1600" i="1" dirty="0"/>
              <a:t>*Cannot hedge or short bitcoin</a:t>
            </a:r>
            <a:br>
              <a:rPr lang="en-US" sz="2000" dirty="0"/>
            </a:br>
            <a:endParaRPr lang="en-US" sz="2000" dirty="0"/>
          </a:p>
          <a:p>
            <a:r>
              <a:rPr lang="en-US" sz="2400" dirty="0"/>
              <a:t> </a:t>
            </a:r>
            <a:r>
              <a:rPr lang="en-US" sz="2400" b="1" i="1" dirty="0"/>
              <a:t>Beware the Middleman: Empirical Analysis of Bitcoin-Exchange (Moore 2013)</a:t>
            </a:r>
          </a:p>
          <a:p>
            <a:pPr marL="342900" indent="-342900">
              <a:buFont typeface="Calibri" panose="020F0502020204030204" pitchFamily="34" charset="0"/>
              <a:buChar char="₋"/>
            </a:pPr>
            <a:r>
              <a:rPr lang="en-US" sz="2400" dirty="0"/>
              <a:t>Recognizes sizeable counterparty risk: 1/8</a:t>
            </a:r>
            <a:r>
              <a:rPr lang="en-US" sz="2400" baseline="30000" dirty="0"/>
              <a:t>th</a:t>
            </a:r>
            <a:r>
              <a:rPr lang="en-US" sz="2400" dirty="0"/>
              <a:t> of  exchanges after shutting down did not reimburse market participants</a:t>
            </a:r>
          </a:p>
          <a:p>
            <a:pPr marL="342900" indent="-342900">
              <a:buFont typeface="Calibri" panose="020F0502020204030204" pitchFamily="34" charset="0"/>
              <a:buChar char="₋"/>
            </a:pPr>
            <a:endParaRPr lang="en-US" sz="2400" i="1" dirty="0"/>
          </a:p>
        </p:txBody>
      </p:sp>
    </p:spTree>
    <p:extLst>
      <p:ext uri="{BB962C8B-B14F-4D97-AF65-F5344CB8AC3E}">
        <p14:creationId xmlns:p14="http://schemas.microsoft.com/office/powerpoint/2010/main" val="47366459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TotalTime>
  <Words>890</Words>
  <Application>Microsoft Office PowerPoint</Application>
  <PresentationFormat>Widescreen</PresentationFormat>
  <Paragraphs>161</Paragraphs>
  <Slides>26</Slides>
  <Notes>14</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Cambria Math</vt:lpstr>
      <vt:lpstr>Retrospect</vt:lpstr>
      <vt:lpstr>Do Bitcoin Futures exhibit safe-haven attributes?</vt:lpstr>
      <vt:lpstr>Table of Contents</vt:lpstr>
      <vt:lpstr>Should Bitcoin be an isolated incident</vt:lpstr>
      <vt:lpstr>Should Bitcoin be an isolated incident</vt:lpstr>
      <vt:lpstr>Should Bitcoin be an isolated incident</vt:lpstr>
      <vt:lpstr>Should Bitcoin be an isolated incident</vt:lpstr>
      <vt:lpstr>PowerPoint Presentation</vt:lpstr>
      <vt:lpstr>Introduction to Bitcoin</vt:lpstr>
      <vt:lpstr>Intro to Bitcoin – Currency evaluation &amp; Risks</vt:lpstr>
      <vt:lpstr>Intro to Bitcoin – Underlying intrinsic value</vt:lpstr>
      <vt:lpstr>Intro to Bitcoin – Speculative Asset</vt:lpstr>
      <vt:lpstr>CBOE Bitcoin Futures – An Alternative</vt:lpstr>
      <vt:lpstr>Lit Review</vt:lpstr>
      <vt:lpstr>Lit Review</vt:lpstr>
      <vt:lpstr>Lit Review </vt:lpstr>
      <vt:lpstr>Lit Review </vt:lpstr>
      <vt:lpstr>Prior Research Data</vt:lpstr>
      <vt:lpstr>Prior Simple GARCH(1,1) Estimation</vt:lpstr>
      <vt:lpstr>Prior Augmented Garch Model</vt:lpstr>
      <vt:lpstr>Prior Volatility Correlation</vt:lpstr>
      <vt:lpstr>Updated Data </vt:lpstr>
      <vt:lpstr>Updated Volatility Correlation</vt:lpstr>
      <vt:lpstr>Updated Augmented Garch Model</vt:lpstr>
      <vt:lpstr>Bad News in S&amp;P 500 Model</vt:lpstr>
      <vt:lpstr>Future Avenues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Futures</dc:title>
  <dc:creator>Allen Worthley</dc:creator>
  <cp:lastModifiedBy>Allen Worthley</cp:lastModifiedBy>
  <cp:revision>22</cp:revision>
  <dcterms:created xsi:type="dcterms:W3CDTF">2018-09-25T02:55:01Z</dcterms:created>
  <dcterms:modified xsi:type="dcterms:W3CDTF">2018-11-25T22:05:08Z</dcterms:modified>
</cp:coreProperties>
</file>