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1DF6C85-580E-49AA-8C0F-7282E851D184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1DF6C85-580E-49AA-8C0F-7282E851D184}" type="datetimeFigureOut">
              <a:rPr lang="en-US" smtClean="0"/>
              <a:pPr/>
              <a:t>9/3/2017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zh-CN" alt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algn="ctr" eaLnBrk="1" latinLnBrk="0" hangingPunct="1"/>
            <a:fld id="{6D95434A-1094-4C26-ADA4-1AB6210859AE}" type="slidenum">
              <a:rPr kumimoji="0" lang="en-US" smtClean="0"/>
              <a:pPr algn="ctr" eaLnBrk="1" latinLnBrk="0" hangingPunct="1"/>
              <a:t>‹#›</a:t>
            </a:fld>
            <a:endParaRPr kumimoji="0" lang="zh-CN" altLang="en-US" b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990656" cy="612067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存储程序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冯。若依曼体制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总线及组成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接口及组成</a:t>
            </a:r>
            <a:br>
              <a:rPr lang="zh-CN" alt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331065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1.1964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,DJS-104,</a:t>
            </a:r>
            <a:r>
              <a:rPr lang="zh-CN" altLang="en-US" b="1" dirty="0" smtClean="0"/>
              <a:t>参与</a:t>
            </a:r>
            <a:endParaRPr lang="en-US" altLang="zh-CN" b="1" dirty="0" smtClean="0"/>
          </a:p>
          <a:p>
            <a:pPr algn="l"/>
            <a:r>
              <a:rPr lang="en-US" altLang="zh-CN" b="1" dirty="0" smtClean="0"/>
              <a:t>2.</a:t>
            </a:r>
            <a:r>
              <a:rPr lang="zh-CN" altLang="en-US" b="1" dirty="0" smtClean="0"/>
              <a:t>上世纪六十年代末，第二代晶体管，</a:t>
            </a:r>
            <a:r>
              <a:rPr lang="en-US" altLang="zh-CN" b="1" dirty="0" smtClean="0"/>
              <a:t>441-B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DJD-130</a:t>
            </a:r>
          </a:p>
          <a:p>
            <a:pPr algn="l"/>
            <a:r>
              <a:rPr lang="en-US" altLang="zh-CN" b="1" dirty="0" smtClean="0"/>
              <a:t>3.</a:t>
            </a:r>
            <a:r>
              <a:rPr lang="zh-CN" altLang="en-US" b="1" dirty="0" smtClean="0"/>
              <a:t>上世纪七、八十年代，第三代高速计算机，保密通信机</a:t>
            </a:r>
            <a:r>
              <a:rPr lang="en-US" altLang="zh-CN" b="1" dirty="0" smtClean="0"/>
              <a:t>930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JKX-351</a:t>
            </a:r>
            <a:r>
              <a:rPr lang="zh-CN" altLang="en-US" b="1" dirty="0" smtClean="0"/>
              <a:t>工控机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n">
  <a:themeElements>
    <a:clrScheme name="Fan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Fan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an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</TotalTime>
  <Words>36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微软雅黑</vt:lpstr>
      <vt:lpstr>Arial</vt:lpstr>
      <vt:lpstr>Franklin Gothic Book</vt:lpstr>
      <vt:lpstr>Franklin Gothic Medium</vt:lpstr>
      <vt:lpstr>Wingdings 2</vt:lpstr>
      <vt:lpstr>Fan</vt:lpstr>
      <vt:lpstr>存储程序 冯。若依曼体制 总线及组成 接口及组成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存储程序 冯。若依曼体制 总线及组成 接口及组成</dc:title>
  <dc:creator>QQQ</dc:creator>
  <cp:lastModifiedBy>刘皓月</cp:lastModifiedBy>
  <cp:revision>3</cp:revision>
  <dcterms:created xsi:type="dcterms:W3CDTF">2016-09-07T00:17:33Z</dcterms:created>
  <dcterms:modified xsi:type="dcterms:W3CDTF">2017-09-03T02:34:42Z</dcterms:modified>
</cp:coreProperties>
</file>