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58" r:id="rId3"/>
    <p:sldId id="589" r:id="rId4"/>
    <p:sldId id="598" r:id="rId5"/>
    <p:sldId id="590" r:id="rId6"/>
    <p:sldId id="591" r:id="rId7"/>
    <p:sldId id="592" r:id="rId8"/>
    <p:sldId id="593" r:id="rId9"/>
    <p:sldId id="594" r:id="rId10"/>
    <p:sldId id="595" r:id="rId11"/>
    <p:sldId id="561" r:id="rId12"/>
    <p:sldId id="579" r:id="rId13"/>
    <p:sldId id="599" r:id="rId14"/>
    <p:sldId id="600" r:id="rId15"/>
    <p:sldId id="602" r:id="rId16"/>
    <p:sldId id="562" r:id="rId17"/>
    <p:sldId id="601" r:id="rId18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kumimoji="1" sz="2400" b="1" kern="1200">
        <a:solidFill>
          <a:srgbClr val="00FFFF"/>
        </a:solidFill>
        <a:latin typeface="Times New Roman" pitchFamily="18" charset="0"/>
        <a:ea typeface="SimSun" pitchFamily="2" charset="-122"/>
        <a:cs typeface="+mn-cs"/>
        <a:sym typeface="Symbol" pitchFamily="18" charset="2"/>
      </a:defRPr>
    </a:lvl1pPr>
    <a:lvl2pPr marL="457200" algn="ctr" rtl="0" fontAlgn="base">
      <a:spcBef>
        <a:spcPct val="50000"/>
      </a:spcBef>
      <a:spcAft>
        <a:spcPct val="0"/>
      </a:spcAft>
      <a:defRPr kumimoji="1" sz="2400" b="1" kern="1200">
        <a:solidFill>
          <a:srgbClr val="00FFFF"/>
        </a:solidFill>
        <a:latin typeface="Times New Roman" pitchFamily="18" charset="0"/>
        <a:ea typeface="SimSun" pitchFamily="2" charset="-122"/>
        <a:cs typeface="+mn-cs"/>
        <a:sym typeface="Symbol" pitchFamily="18" charset="2"/>
      </a:defRPr>
    </a:lvl2pPr>
    <a:lvl3pPr marL="914400" algn="ctr" rtl="0" fontAlgn="base">
      <a:spcBef>
        <a:spcPct val="50000"/>
      </a:spcBef>
      <a:spcAft>
        <a:spcPct val="0"/>
      </a:spcAft>
      <a:defRPr kumimoji="1" sz="2400" b="1" kern="1200">
        <a:solidFill>
          <a:srgbClr val="00FFFF"/>
        </a:solidFill>
        <a:latin typeface="Times New Roman" pitchFamily="18" charset="0"/>
        <a:ea typeface="SimSun" pitchFamily="2" charset="-122"/>
        <a:cs typeface="+mn-cs"/>
        <a:sym typeface="Symbol" pitchFamily="18" charset="2"/>
      </a:defRPr>
    </a:lvl3pPr>
    <a:lvl4pPr marL="1371600" algn="ctr" rtl="0" fontAlgn="base">
      <a:spcBef>
        <a:spcPct val="50000"/>
      </a:spcBef>
      <a:spcAft>
        <a:spcPct val="0"/>
      </a:spcAft>
      <a:defRPr kumimoji="1" sz="2400" b="1" kern="1200">
        <a:solidFill>
          <a:srgbClr val="00FFFF"/>
        </a:solidFill>
        <a:latin typeface="Times New Roman" pitchFamily="18" charset="0"/>
        <a:ea typeface="SimSun" pitchFamily="2" charset="-122"/>
        <a:cs typeface="+mn-cs"/>
        <a:sym typeface="Symbol" pitchFamily="18" charset="2"/>
      </a:defRPr>
    </a:lvl4pPr>
    <a:lvl5pPr marL="1828800" algn="ctr" rtl="0" fontAlgn="base">
      <a:spcBef>
        <a:spcPct val="50000"/>
      </a:spcBef>
      <a:spcAft>
        <a:spcPct val="0"/>
      </a:spcAft>
      <a:defRPr kumimoji="1" sz="2400" b="1" kern="1200">
        <a:solidFill>
          <a:srgbClr val="00FFFF"/>
        </a:solidFill>
        <a:latin typeface="Times New Roman" pitchFamily="18" charset="0"/>
        <a:ea typeface="SimSun" pitchFamily="2" charset="-122"/>
        <a:cs typeface="+mn-cs"/>
        <a:sym typeface="Symbol" pitchFamily="18" charset="2"/>
      </a:defRPr>
    </a:lvl5pPr>
    <a:lvl6pPr marL="2286000" algn="l" defTabSz="914400" rtl="0" eaLnBrk="1" latinLnBrk="0" hangingPunct="1">
      <a:defRPr kumimoji="1" sz="2400" b="1" kern="1200">
        <a:solidFill>
          <a:srgbClr val="00FFFF"/>
        </a:solidFill>
        <a:latin typeface="Times New Roman" pitchFamily="18" charset="0"/>
        <a:ea typeface="SimSun" pitchFamily="2" charset="-122"/>
        <a:cs typeface="+mn-cs"/>
        <a:sym typeface="Symbol" pitchFamily="18" charset="2"/>
      </a:defRPr>
    </a:lvl6pPr>
    <a:lvl7pPr marL="2743200" algn="l" defTabSz="914400" rtl="0" eaLnBrk="1" latinLnBrk="0" hangingPunct="1">
      <a:defRPr kumimoji="1" sz="2400" b="1" kern="1200">
        <a:solidFill>
          <a:srgbClr val="00FFFF"/>
        </a:solidFill>
        <a:latin typeface="Times New Roman" pitchFamily="18" charset="0"/>
        <a:ea typeface="SimSun" pitchFamily="2" charset="-122"/>
        <a:cs typeface="+mn-cs"/>
        <a:sym typeface="Symbol" pitchFamily="18" charset="2"/>
      </a:defRPr>
    </a:lvl7pPr>
    <a:lvl8pPr marL="3200400" algn="l" defTabSz="914400" rtl="0" eaLnBrk="1" latinLnBrk="0" hangingPunct="1">
      <a:defRPr kumimoji="1" sz="2400" b="1" kern="1200">
        <a:solidFill>
          <a:srgbClr val="00FFFF"/>
        </a:solidFill>
        <a:latin typeface="Times New Roman" pitchFamily="18" charset="0"/>
        <a:ea typeface="SimSun" pitchFamily="2" charset="-122"/>
        <a:cs typeface="+mn-cs"/>
        <a:sym typeface="Symbol" pitchFamily="18" charset="2"/>
      </a:defRPr>
    </a:lvl8pPr>
    <a:lvl9pPr marL="3657600" algn="l" defTabSz="914400" rtl="0" eaLnBrk="1" latinLnBrk="0" hangingPunct="1">
      <a:defRPr kumimoji="1" sz="2400" b="1" kern="1200">
        <a:solidFill>
          <a:srgbClr val="00FFFF"/>
        </a:solidFill>
        <a:latin typeface="Times New Roman" pitchFamily="18" charset="0"/>
        <a:ea typeface="SimSun" pitchFamily="2" charset="-122"/>
        <a:cs typeface="+mn-cs"/>
        <a:sym typeface="Symbol" pitchFamily="18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6600"/>
    <a:srgbClr val="000066"/>
    <a:srgbClr val="00FFFF"/>
    <a:srgbClr val="996600"/>
    <a:srgbClr val="FFFF00"/>
    <a:srgbClr val="FF0000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10" autoAdjust="0"/>
    <p:restoredTop sz="88822" autoAdjust="0"/>
  </p:normalViewPr>
  <p:slideViewPr>
    <p:cSldViewPr>
      <p:cViewPr varScale="1">
        <p:scale>
          <a:sx n="63" d="100"/>
          <a:sy n="63" d="100"/>
        </p:scale>
        <p:origin x="1109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54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4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54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54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FCE1E8A-18B4-496B-AB44-8544E2796F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5581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SimSun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SimSun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SimSun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SimSun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SimSun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67EB45-61C2-4FC0-BCFE-3B9B84CC767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7EDCCD-3DBE-44EC-8D65-DA100BBDBF1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E12983-5B87-4E4A-95F0-1546E457477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未知"/>
          <p:cNvSpPr>
            <a:spLocks/>
          </p:cNvSpPr>
          <p:nvPr/>
        </p:nvSpPr>
        <p:spPr bwMode="auto">
          <a:xfrm>
            <a:off x="20638" y="12700"/>
            <a:ext cx="8896350" cy="6780213"/>
          </a:xfrm>
          <a:custGeom>
            <a:avLst/>
            <a:gdLst>
              <a:gd name="T0" fmla="*/ 2822 w 3985"/>
              <a:gd name="T1" fmla="*/ 0 h 3619"/>
              <a:gd name="T2" fmla="*/ 0 w 3985"/>
              <a:gd name="T3" fmla="*/ 975 h 3619"/>
              <a:gd name="T4" fmla="*/ 2169 w 3985"/>
              <a:gd name="T5" fmla="*/ 3619 h 3619"/>
              <a:gd name="T6" fmla="*/ 3985 w 3985"/>
              <a:gd name="T7" fmla="*/ 1125 h 3619"/>
              <a:gd name="T8" fmla="*/ 2822 w 3985"/>
              <a:gd name="T9" fmla="*/ 0 h 3619"/>
              <a:gd name="T10" fmla="*/ 2822 w 3985"/>
              <a:gd name="T11" fmla="*/ 0 h 3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85" h="3619">
                <a:moveTo>
                  <a:pt x="2822" y="0"/>
                </a:moveTo>
                <a:lnTo>
                  <a:pt x="0" y="975"/>
                </a:lnTo>
                <a:lnTo>
                  <a:pt x="2169" y="3619"/>
                </a:lnTo>
                <a:lnTo>
                  <a:pt x="3985" y="1125"/>
                </a:lnTo>
                <a:lnTo>
                  <a:pt x="2822" y="0"/>
                </a:lnTo>
                <a:lnTo>
                  <a:pt x="28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zh-CN" altLang="en-US" baseline="50000" smtClean="0">
              <a:solidFill>
                <a:srgbClr val="000000"/>
              </a:solidFill>
              <a:latin typeface="Comic Sans MS" panose="030F0702030302020204" pitchFamily="66" charset="0"/>
              <a:ea typeface="楷体_GB2312" pitchFamily="1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71550" y="2276475"/>
            <a:ext cx="7632700" cy="1008063"/>
          </a:xfrm>
          <a:effectLst>
            <a:outerShdw dist="45791" dir="2021404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</a:extLst>
        </p:spPr>
        <p:txBody>
          <a:bodyPr/>
          <a:lstStyle>
            <a:lvl1pPr>
              <a:defRPr sz="5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3357563"/>
            <a:ext cx="6032500" cy="2273300"/>
          </a:xfrm>
        </p:spPr>
        <p:txBody>
          <a:bodyPr/>
          <a:lstStyle>
            <a:lvl1pPr marL="0" indent="0" algn="ctr">
              <a:buFontTx/>
              <a:buNone/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grpSp>
        <p:nvGrpSpPr>
          <p:cNvPr id="2053" name="Group 5"/>
          <p:cNvGrpSpPr>
            <a:grpSpLocks/>
          </p:cNvGrpSpPr>
          <p:nvPr/>
        </p:nvGrpSpPr>
        <p:grpSpPr bwMode="auto">
          <a:xfrm>
            <a:off x="195263" y="234950"/>
            <a:ext cx="3787775" cy="1778000"/>
            <a:chOff x="0" y="0"/>
            <a:chExt cx="2386" cy="1120"/>
          </a:xfrm>
        </p:grpSpPr>
        <p:sp>
          <p:nvSpPr>
            <p:cNvPr id="2054" name="未知"/>
            <p:cNvSpPr>
              <a:spLocks/>
            </p:cNvSpPr>
            <p:nvPr userDrawn="1"/>
          </p:nvSpPr>
          <p:spPr bwMode="auto">
            <a:xfrm>
              <a:off x="54" y="29"/>
              <a:ext cx="2250" cy="1017"/>
            </a:xfrm>
            <a:custGeom>
              <a:avLst/>
              <a:gdLst>
                <a:gd name="T0" fmla="*/ 794 w 794"/>
                <a:gd name="T1" fmla="*/ 395 h 414"/>
                <a:gd name="T2" fmla="*/ 710 w 794"/>
                <a:gd name="T3" fmla="*/ 318 h 414"/>
                <a:gd name="T4" fmla="*/ 556 w 794"/>
                <a:gd name="T5" fmla="*/ 210 h 414"/>
                <a:gd name="T6" fmla="*/ 71 w 794"/>
                <a:gd name="T7" fmla="*/ 0 h 414"/>
                <a:gd name="T8" fmla="*/ 23 w 794"/>
                <a:gd name="T9" fmla="*/ 20 h 414"/>
                <a:gd name="T10" fmla="*/ 0 w 794"/>
                <a:gd name="T11" fmla="*/ 83 h 414"/>
                <a:gd name="T12" fmla="*/ 28 w 794"/>
                <a:gd name="T13" fmla="*/ 155 h 414"/>
                <a:gd name="T14" fmla="*/ 570 w 794"/>
                <a:gd name="T15" fmla="*/ 409 h 414"/>
                <a:gd name="T16" fmla="*/ 689 w 794"/>
                <a:gd name="T17" fmla="*/ 393 h 414"/>
                <a:gd name="T18" fmla="*/ 785 w 794"/>
                <a:gd name="T19" fmla="*/ 414 h 414"/>
                <a:gd name="T20" fmla="*/ 794 w 794"/>
                <a:gd name="T21" fmla="*/ 395 h 414"/>
                <a:gd name="T22" fmla="*/ 794 w 794"/>
                <a:gd name="T23" fmla="*/ 395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  <a:buFont typeface="Arial" panose="020B0604020202020204" pitchFamily="34" charset="0"/>
                <a:buNone/>
              </a:pPr>
              <a:endParaRPr kumimoji="0" lang="zh-CN" altLang="en-US" baseline="50000" smtClean="0">
                <a:solidFill>
                  <a:srgbClr val="000000"/>
                </a:solidFill>
                <a:latin typeface="Comic Sans MS" panose="030F0702030302020204" pitchFamily="66" charset="0"/>
                <a:ea typeface="楷体_GB2312" pitchFamily="1" charset="-122"/>
              </a:endParaRPr>
            </a:p>
          </p:txBody>
        </p:sp>
        <p:sp>
          <p:nvSpPr>
            <p:cNvPr id="2055" name="未知"/>
            <p:cNvSpPr>
              <a:spLocks/>
            </p:cNvSpPr>
            <p:nvPr userDrawn="1"/>
          </p:nvSpPr>
          <p:spPr bwMode="auto">
            <a:xfrm>
              <a:off x="43" y="113"/>
              <a:ext cx="2244" cy="1007"/>
            </a:xfrm>
            <a:custGeom>
              <a:avLst/>
              <a:gdLst>
                <a:gd name="T0" fmla="*/ 137 w 1586"/>
                <a:gd name="T1" fmla="*/ 0 h 821"/>
                <a:gd name="T2" fmla="*/ 1331 w 1586"/>
                <a:gd name="T3" fmla="*/ 519 h 821"/>
                <a:gd name="T4" fmla="*/ 1428 w 1586"/>
                <a:gd name="T5" fmla="*/ 638 h 821"/>
                <a:gd name="T6" fmla="*/ 1586 w 1586"/>
                <a:gd name="T7" fmla="*/ 792 h 821"/>
                <a:gd name="T8" fmla="*/ 1565 w 1586"/>
                <a:gd name="T9" fmla="*/ 821 h 821"/>
                <a:gd name="T10" fmla="*/ 1350 w 1586"/>
                <a:gd name="T11" fmla="*/ 787 h 821"/>
                <a:gd name="T12" fmla="*/ 1145 w 1586"/>
                <a:gd name="T13" fmla="*/ 811 h 821"/>
                <a:gd name="T14" fmla="*/ 42 w 1586"/>
                <a:gd name="T15" fmla="*/ 298 h 821"/>
                <a:gd name="T16" fmla="*/ 0 w 1586"/>
                <a:gd name="T17" fmla="*/ 150 h 821"/>
                <a:gd name="T18" fmla="*/ 46 w 1586"/>
                <a:gd name="T19" fmla="*/ 32 h 821"/>
                <a:gd name="T20" fmla="*/ 137 w 1586"/>
                <a:gd name="T21" fmla="*/ 0 h 821"/>
                <a:gd name="T22" fmla="*/ 137 w 1586"/>
                <a:gd name="T23" fmla="*/ 0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  <a:buFont typeface="Arial" panose="020B0604020202020204" pitchFamily="34" charset="0"/>
                <a:buNone/>
              </a:pPr>
              <a:endParaRPr kumimoji="0" lang="zh-CN" altLang="en-US" baseline="50000" smtClean="0">
                <a:solidFill>
                  <a:srgbClr val="000000"/>
                </a:solidFill>
                <a:latin typeface="Comic Sans MS" panose="030F0702030302020204" pitchFamily="66" charset="0"/>
                <a:ea typeface="楷体_GB2312" pitchFamily="1" charset="-122"/>
              </a:endParaRPr>
            </a:p>
          </p:txBody>
        </p:sp>
        <p:sp>
          <p:nvSpPr>
            <p:cNvPr id="2056" name="未知"/>
            <p:cNvSpPr>
              <a:spLocks/>
            </p:cNvSpPr>
            <p:nvPr userDrawn="1"/>
          </p:nvSpPr>
          <p:spPr bwMode="auto">
            <a:xfrm>
              <a:off x="351" y="196"/>
              <a:ext cx="1488" cy="919"/>
            </a:xfrm>
            <a:custGeom>
              <a:avLst/>
              <a:gdLst>
                <a:gd name="T0" fmla="*/ 0 w 1049"/>
                <a:gd name="T1" fmla="*/ 325 h 747"/>
                <a:gd name="T2" fmla="*/ 922 w 1049"/>
                <a:gd name="T3" fmla="*/ 747 h 747"/>
                <a:gd name="T4" fmla="*/ 939 w 1049"/>
                <a:gd name="T5" fmla="*/ 534 h 747"/>
                <a:gd name="T6" fmla="*/ 1049 w 1049"/>
                <a:gd name="T7" fmla="*/ 422 h 747"/>
                <a:gd name="T8" fmla="*/ 78 w 1049"/>
                <a:gd name="T9" fmla="*/ 0 h 747"/>
                <a:gd name="T10" fmla="*/ 0 w 1049"/>
                <a:gd name="T11" fmla="*/ 127 h 747"/>
                <a:gd name="T12" fmla="*/ 0 w 1049"/>
                <a:gd name="T13" fmla="*/ 325 h 747"/>
                <a:gd name="T14" fmla="*/ 0 w 1049"/>
                <a:gd name="T15" fmla="*/ 325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  <a:buFont typeface="Arial" panose="020B0604020202020204" pitchFamily="34" charset="0"/>
                <a:buNone/>
              </a:pPr>
              <a:endParaRPr kumimoji="0" lang="zh-CN" altLang="en-US" baseline="50000" smtClean="0">
                <a:solidFill>
                  <a:srgbClr val="000000"/>
                </a:solidFill>
                <a:latin typeface="Comic Sans MS" panose="030F0702030302020204" pitchFamily="66" charset="0"/>
                <a:ea typeface="楷体_GB2312" pitchFamily="1" charset="-122"/>
              </a:endParaRPr>
            </a:p>
          </p:txBody>
        </p:sp>
        <p:grpSp>
          <p:nvGrpSpPr>
            <p:cNvPr id="2057" name="Group 9"/>
            <p:cNvGrpSpPr>
              <a:grpSpLocks/>
            </p:cNvGrpSpPr>
            <p:nvPr userDrawn="1"/>
          </p:nvGrpSpPr>
          <p:grpSpPr bwMode="auto">
            <a:xfrm>
              <a:off x="0" y="0"/>
              <a:ext cx="2386" cy="1081"/>
              <a:chOff x="0" y="0"/>
              <a:chExt cx="2386" cy="1081"/>
            </a:xfrm>
          </p:grpSpPr>
          <p:sp>
            <p:nvSpPr>
              <p:cNvPr id="2058" name="未知"/>
              <p:cNvSpPr>
                <a:spLocks/>
              </p:cNvSpPr>
              <p:nvPr userDrawn="1"/>
            </p:nvSpPr>
            <p:spPr bwMode="auto">
              <a:xfrm>
                <a:off x="1882" y="786"/>
                <a:ext cx="212" cy="214"/>
              </a:xfrm>
              <a:custGeom>
                <a:avLst/>
                <a:gdLst>
                  <a:gd name="T0" fmla="*/ 110 w 150"/>
                  <a:gd name="T1" fmla="*/ 0 h 173"/>
                  <a:gd name="T2" fmla="*/ 40 w 150"/>
                  <a:gd name="T3" fmla="*/ 66 h 173"/>
                  <a:gd name="T4" fmla="*/ 0 w 150"/>
                  <a:gd name="T5" fmla="*/ 173 h 173"/>
                  <a:gd name="T6" fmla="*/ 80 w 150"/>
                  <a:gd name="T7" fmla="*/ 160 h 173"/>
                  <a:gd name="T8" fmla="*/ 103 w 150"/>
                  <a:gd name="T9" fmla="*/ 84 h 173"/>
                  <a:gd name="T10" fmla="*/ 150 w 150"/>
                  <a:gd name="T11" fmla="*/ 27 h 173"/>
                  <a:gd name="T12" fmla="*/ 110 w 150"/>
                  <a:gd name="T13" fmla="*/ 0 h 173"/>
                  <a:gd name="T14" fmla="*/ 110 w 150"/>
                  <a:gd name="T15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kumimoji="0" lang="zh-CN" altLang="en-US" baseline="50000" smtClean="0">
                  <a:solidFill>
                    <a:srgbClr val="000000"/>
                  </a:solidFill>
                  <a:latin typeface="Comic Sans MS" panose="030F0702030302020204" pitchFamily="66" charset="0"/>
                  <a:ea typeface="楷体_GB2312" pitchFamily="1" charset="-122"/>
                </a:endParaRPr>
              </a:p>
            </p:txBody>
          </p:sp>
          <p:sp>
            <p:nvSpPr>
              <p:cNvPr id="2059" name="未知"/>
              <p:cNvSpPr>
                <a:spLocks/>
              </p:cNvSpPr>
              <p:nvPr userDrawn="1"/>
            </p:nvSpPr>
            <p:spPr bwMode="auto">
              <a:xfrm>
                <a:off x="0" y="0"/>
                <a:ext cx="2386" cy="1081"/>
              </a:xfrm>
              <a:custGeom>
                <a:avLst/>
                <a:gdLst>
                  <a:gd name="T0" fmla="*/ 156 w 1684"/>
                  <a:gd name="T1" fmla="*/ 0 h 880"/>
                  <a:gd name="T2" fmla="*/ 63 w 1684"/>
                  <a:gd name="T3" fmla="*/ 52 h 880"/>
                  <a:gd name="T4" fmla="*/ 0 w 1684"/>
                  <a:gd name="T5" fmla="*/ 208 h 880"/>
                  <a:gd name="T6" fmla="*/ 67 w 1684"/>
                  <a:gd name="T7" fmla="*/ 358 h 880"/>
                  <a:gd name="T8" fmla="*/ 1182 w 1684"/>
                  <a:gd name="T9" fmla="*/ 867 h 880"/>
                  <a:gd name="T10" fmla="*/ 1422 w 1684"/>
                  <a:gd name="T11" fmla="*/ 835 h 880"/>
                  <a:gd name="T12" fmla="*/ 1616 w 1684"/>
                  <a:gd name="T13" fmla="*/ 880 h 880"/>
                  <a:gd name="T14" fmla="*/ 1684 w 1684"/>
                  <a:gd name="T15" fmla="*/ 808 h 880"/>
                  <a:gd name="T16" fmla="*/ 1502 w 1684"/>
                  <a:gd name="T17" fmla="*/ 664 h 880"/>
                  <a:gd name="T18" fmla="*/ 1428 w 1684"/>
                  <a:gd name="T19" fmla="*/ 512 h 880"/>
                  <a:gd name="T20" fmla="*/ 1369 w 1684"/>
                  <a:gd name="T21" fmla="*/ 527 h 880"/>
                  <a:gd name="T22" fmla="*/ 1439 w 1684"/>
                  <a:gd name="T23" fmla="*/ 664 h 880"/>
                  <a:gd name="T24" fmla="*/ 1578 w 1684"/>
                  <a:gd name="T25" fmla="*/ 810 h 880"/>
                  <a:gd name="T26" fmla="*/ 1413 w 1684"/>
                  <a:gd name="T27" fmla="*/ 787 h 880"/>
                  <a:gd name="T28" fmla="*/ 1219 w 1684"/>
                  <a:gd name="T29" fmla="*/ 814 h 880"/>
                  <a:gd name="T30" fmla="*/ 1255 w 1684"/>
                  <a:gd name="T31" fmla="*/ 650 h 880"/>
                  <a:gd name="T32" fmla="*/ 1338 w 1684"/>
                  <a:gd name="T33" fmla="*/ 538 h 880"/>
                  <a:gd name="T34" fmla="*/ 1241 w 1684"/>
                  <a:gd name="T35" fmla="*/ 552 h 880"/>
                  <a:gd name="T36" fmla="*/ 1165 w 1684"/>
                  <a:gd name="T37" fmla="*/ 658 h 880"/>
                  <a:gd name="T38" fmla="*/ 1139 w 1684"/>
                  <a:gd name="T39" fmla="*/ 791 h 880"/>
                  <a:gd name="T40" fmla="*/ 107 w 1684"/>
                  <a:gd name="T41" fmla="*/ 310 h 880"/>
                  <a:gd name="T42" fmla="*/ 80 w 1684"/>
                  <a:gd name="T43" fmla="*/ 215 h 880"/>
                  <a:gd name="T44" fmla="*/ 103 w 1684"/>
                  <a:gd name="T45" fmla="*/ 95 h 880"/>
                  <a:gd name="T46" fmla="*/ 217 w 1684"/>
                  <a:gd name="T47" fmla="*/ 0 h 880"/>
                  <a:gd name="T48" fmla="*/ 156 w 1684"/>
                  <a:gd name="T49" fmla="*/ 0 h 880"/>
                  <a:gd name="T50" fmla="*/ 156 w 1684"/>
                  <a:gd name="T51" fmla="*/ 0 h 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kumimoji="0" lang="zh-CN" altLang="en-US" baseline="50000" smtClean="0">
                  <a:solidFill>
                    <a:srgbClr val="000000"/>
                  </a:solidFill>
                  <a:latin typeface="Comic Sans MS" panose="030F0702030302020204" pitchFamily="66" charset="0"/>
                  <a:ea typeface="楷体_GB2312" pitchFamily="1" charset="-122"/>
                </a:endParaRPr>
              </a:p>
            </p:txBody>
          </p:sp>
          <p:sp>
            <p:nvSpPr>
              <p:cNvPr id="2060" name="未知"/>
              <p:cNvSpPr>
                <a:spLocks/>
              </p:cNvSpPr>
              <p:nvPr userDrawn="1"/>
            </p:nvSpPr>
            <p:spPr bwMode="auto">
              <a:xfrm>
                <a:off x="201" y="10"/>
                <a:ext cx="1686" cy="614"/>
              </a:xfrm>
              <a:custGeom>
                <a:avLst/>
                <a:gdLst>
                  <a:gd name="T0" fmla="*/ 100 w 1190"/>
                  <a:gd name="T1" fmla="*/ 0 h 500"/>
                  <a:gd name="T2" fmla="*/ 1190 w 1190"/>
                  <a:gd name="T3" fmla="*/ 490 h 500"/>
                  <a:gd name="T4" fmla="*/ 1076 w 1190"/>
                  <a:gd name="T5" fmla="*/ 500 h 500"/>
                  <a:gd name="T6" fmla="*/ 0 w 1190"/>
                  <a:gd name="T7" fmla="*/ 27 h 500"/>
                  <a:gd name="T8" fmla="*/ 100 w 1190"/>
                  <a:gd name="T9" fmla="*/ 0 h 500"/>
                  <a:gd name="T10" fmla="*/ 100 w 1190"/>
                  <a:gd name="T1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kumimoji="0" lang="zh-CN" altLang="en-US" baseline="50000" smtClean="0">
                  <a:solidFill>
                    <a:srgbClr val="000000"/>
                  </a:solidFill>
                  <a:latin typeface="Comic Sans MS" panose="030F0702030302020204" pitchFamily="66" charset="0"/>
                  <a:ea typeface="楷体_GB2312" pitchFamily="1" charset="-122"/>
                </a:endParaRPr>
              </a:p>
            </p:txBody>
          </p:sp>
          <p:sp>
            <p:nvSpPr>
              <p:cNvPr id="2061" name="未知"/>
              <p:cNvSpPr>
                <a:spLocks/>
              </p:cNvSpPr>
              <p:nvPr userDrawn="1"/>
            </p:nvSpPr>
            <p:spPr bwMode="auto">
              <a:xfrm>
                <a:off x="286" y="103"/>
                <a:ext cx="227" cy="410"/>
              </a:xfrm>
              <a:custGeom>
                <a:avLst/>
                <a:gdLst>
                  <a:gd name="T0" fmla="*/ 116 w 160"/>
                  <a:gd name="T1" fmla="*/ 0 h 335"/>
                  <a:gd name="T2" fmla="*/ 19 w 160"/>
                  <a:gd name="T3" fmla="*/ 106 h 335"/>
                  <a:gd name="T4" fmla="*/ 0 w 160"/>
                  <a:gd name="T5" fmla="*/ 230 h 335"/>
                  <a:gd name="T6" fmla="*/ 33 w 160"/>
                  <a:gd name="T7" fmla="*/ 314 h 335"/>
                  <a:gd name="T8" fmla="*/ 94 w 160"/>
                  <a:gd name="T9" fmla="*/ 335 h 335"/>
                  <a:gd name="T10" fmla="*/ 76 w 160"/>
                  <a:gd name="T11" fmla="*/ 154 h 335"/>
                  <a:gd name="T12" fmla="*/ 160 w 160"/>
                  <a:gd name="T13" fmla="*/ 17 h 335"/>
                  <a:gd name="T14" fmla="*/ 116 w 160"/>
                  <a:gd name="T15" fmla="*/ 0 h 335"/>
                  <a:gd name="T16" fmla="*/ 116 w 160"/>
                  <a:gd name="T17" fmla="*/ 0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kumimoji="0" lang="zh-CN" altLang="en-US" baseline="50000" smtClean="0">
                  <a:solidFill>
                    <a:srgbClr val="000000"/>
                  </a:solidFill>
                  <a:latin typeface="Comic Sans MS" panose="030F0702030302020204" pitchFamily="66" charset="0"/>
                  <a:ea typeface="楷体_GB2312" pitchFamily="1" charset="-122"/>
                </a:endParaRPr>
              </a:p>
            </p:txBody>
          </p:sp>
          <p:sp>
            <p:nvSpPr>
              <p:cNvPr id="2062" name="未知"/>
              <p:cNvSpPr>
                <a:spLocks/>
              </p:cNvSpPr>
              <p:nvPr userDrawn="1"/>
            </p:nvSpPr>
            <p:spPr bwMode="auto">
              <a:xfrm>
                <a:off x="723" y="388"/>
                <a:ext cx="691" cy="364"/>
              </a:xfrm>
              <a:custGeom>
                <a:avLst/>
                <a:gdLst>
                  <a:gd name="T0" fmla="*/ 14 w 489"/>
                  <a:gd name="T1" fmla="*/ 34 h 296"/>
                  <a:gd name="T2" fmla="*/ 160 w 489"/>
                  <a:gd name="T3" fmla="*/ 66 h 296"/>
                  <a:gd name="T4" fmla="*/ 324 w 489"/>
                  <a:gd name="T5" fmla="*/ 137 h 296"/>
                  <a:gd name="T6" fmla="*/ 440 w 489"/>
                  <a:gd name="T7" fmla="*/ 243 h 296"/>
                  <a:gd name="T8" fmla="*/ 326 w 489"/>
                  <a:gd name="T9" fmla="*/ 230 h 296"/>
                  <a:gd name="T10" fmla="*/ 139 w 489"/>
                  <a:gd name="T11" fmla="*/ 146 h 296"/>
                  <a:gd name="T12" fmla="*/ 50 w 489"/>
                  <a:gd name="T13" fmla="*/ 80 h 296"/>
                  <a:gd name="T14" fmla="*/ 107 w 489"/>
                  <a:gd name="T15" fmla="*/ 163 h 296"/>
                  <a:gd name="T16" fmla="*/ 272 w 489"/>
                  <a:gd name="T17" fmla="*/ 270 h 296"/>
                  <a:gd name="T18" fmla="*/ 466 w 489"/>
                  <a:gd name="T19" fmla="*/ 296 h 296"/>
                  <a:gd name="T20" fmla="*/ 489 w 489"/>
                  <a:gd name="T21" fmla="*/ 224 h 296"/>
                  <a:gd name="T22" fmla="*/ 394 w 489"/>
                  <a:gd name="T23" fmla="*/ 120 h 296"/>
                  <a:gd name="T24" fmla="*/ 170 w 489"/>
                  <a:gd name="T25" fmla="*/ 17 h 296"/>
                  <a:gd name="T26" fmla="*/ 0 w 489"/>
                  <a:gd name="T27" fmla="*/ 0 h 296"/>
                  <a:gd name="T28" fmla="*/ 14 w 489"/>
                  <a:gd name="T29" fmla="*/ 34 h 296"/>
                  <a:gd name="T30" fmla="*/ 14 w 489"/>
                  <a:gd name="T31" fmla="*/ 34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kumimoji="0" lang="zh-CN" altLang="en-US" baseline="50000" smtClean="0">
                  <a:solidFill>
                    <a:srgbClr val="000000"/>
                  </a:solidFill>
                  <a:latin typeface="Comic Sans MS" panose="030F0702030302020204" pitchFamily="66" charset="0"/>
                  <a:ea typeface="楷体_GB2312" pitchFamily="1" charset="-122"/>
                </a:endParaRPr>
              </a:p>
            </p:txBody>
          </p:sp>
        </p:grpSp>
      </p:grpSp>
      <p:grpSp>
        <p:nvGrpSpPr>
          <p:cNvPr id="2063" name="Group 15"/>
          <p:cNvGrpSpPr>
            <a:grpSpLocks/>
          </p:cNvGrpSpPr>
          <p:nvPr/>
        </p:nvGrpSpPr>
        <p:grpSpPr bwMode="auto">
          <a:xfrm>
            <a:off x="7915275" y="4368800"/>
            <a:ext cx="742950" cy="1058863"/>
            <a:chOff x="0" y="0"/>
            <a:chExt cx="468" cy="667"/>
          </a:xfrm>
        </p:grpSpPr>
        <p:sp>
          <p:nvSpPr>
            <p:cNvPr id="2064" name="未知"/>
            <p:cNvSpPr>
              <a:spLocks/>
            </p:cNvSpPr>
            <p:nvPr userDrawn="1"/>
          </p:nvSpPr>
          <p:spPr bwMode="auto">
            <a:xfrm rot="7320404">
              <a:off x="-79" y="182"/>
              <a:ext cx="629" cy="293"/>
            </a:xfrm>
            <a:custGeom>
              <a:avLst/>
              <a:gdLst>
                <a:gd name="T0" fmla="*/ 794 w 794"/>
                <a:gd name="T1" fmla="*/ 395 h 414"/>
                <a:gd name="T2" fmla="*/ 710 w 794"/>
                <a:gd name="T3" fmla="*/ 318 h 414"/>
                <a:gd name="T4" fmla="*/ 556 w 794"/>
                <a:gd name="T5" fmla="*/ 210 h 414"/>
                <a:gd name="T6" fmla="*/ 71 w 794"/>
                <a:gd name="T7" fmla="*/ 0 h 414"/>
                <a:gd name="T8" fmla="*/ 23 w 794"/>
                <a:gd name="T9" fmla="*/ 20 h 414"/>
                <a:gd name="T10" fmla="*/ 0 w 794"/>
                <a:gd name="T11" fmla="*/ 83 h 414"/>
                <a:gd name="T12" fmla="*/ 28 w 794"/>
                <a:gd name="T13" fmla="*/ 155 h 414"/>
                <a:gd name="T14" fmla="*/ 570 w 794"/>
                <a:gd name="T15" fmla="*/ 409 h 414"/>
                <a:gd name="T16" fmla="*/ 689 w 794"/>
                <a:gd name="T17" fmla="*/ 393 h 414"/>
                <a:gd name="T18" fmla="*/ 785 w 794"/>
                <a:gd name="T19" fmla="*/ 414 h 414"/>
                <a:gd name="T20" fmla="*/ 794 w 794"/>
                <a:gd name="T21" fmla="*/ 395 h 414"/>
                <a:gd name="T22" fmla="*/ 794 w 794"/>
                <a:gd name="T23" fmla="*/ 395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  <a:buFont typeface="Arial" panose="020B0604020202020204" pitchFamily="34" charset="0"/>
                <a:buNone/>
              </a:pPr>
              <a:endParaRPr kumimoji="0" lang="zh-CN" altLang="en-US" baseline="50000" smtClean="0">
                <a:solidFill>
                  <a:srgbClr val="000000"/>
                </a:solidFill>
                <a:latin typeface="Comic Sans MS" panose="030F0702030302020204" pitchFamily="66" charset="0"/>
                <a:ea typeface="楷体_GB2312" pitchFamily="1" charset="-122"/>
              </a:endParaRPr>
            </a:p>
          </p:txBody>
        </p:sp>
        <p:sp>
          <p:nvSpPr>
            <p:cNvPr id="2065" name="未知"/>
            <p:cNvSpPr>
              <a:spLocks/>
            </p:cNvSpPr>
            <p:nvPr userDrawn="1"/>
          </p:nvSpPr>
          <p:spPr bwMode="auto">
            <a:xfrm rot="7320404">
              <a:off x="-93" y="169"/>
              <a:ext cx="627" cy="290"/>
            </a:xfrm>
            <a:custGeom>
              <a:avLst/>
              <a:gdLst>
                <a:gd name="T0" fmla="*/ 137 w 1586"/>
                <a:gd name="T1" fmla="*/ 0 h 821"/>
                <a:gd name="T2" fmla="*/ 1331 w 1586"/>
                <a:gd name="T3" fmla="*/ 519 h 821"/>
                <a:gd name="T4" fmla="*/ 1428 w 1586"/>
                <a:gd name="T5" fmla="*/ 638 h 821"/>
                <a:gd name="T6" fmla="*/ 1586 w 1586"/>
                <a:gd name="T7" fmla="*/ 792 h 821"/>
                <a:gd name="T8" fmla="*/ 1565 w 1586"/>
                <a:gd name="T9" fmla="*/ 821 h 821"/>
                <a:gd name="T10" fmla="*/ 1350 w 1586"/>
                <a:gd name="T11" fmla="*/ 787 h 821"/>
                <a:gd name="T12" fmla="*/ 1145 w 1586"/>
                <a:gd name="T13" fmla="*/ 811 h 821"/>
                <a:gd name="T14" fmla="*/ 42 w 1586"/>
                <a:gd name="T15" fmla="*/ 298 h 821"/>
                <a:gd name="T16" fmla="*/ 0 w 1586"/>
                <a:gd name="T17" fmla="*/ 150 h 821"/>
                <a:gd name="T18" fmla="*/ 46 w 1586"/>
                <a:gd name="T19" fmla="*/ 32 h 821"/>
                <a:gd name="T20" fmla="*/ 137 w 1586"/>
                <a:gd name="T21" fmla="*/ 0 h 821"/>
                <a:gd name="T22" fmla="*/ 137 w 1586"/>
                <a:gd name="T23" fmla="*/ 0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  <a:buFont typeface="Arial" panose="020B0604020202020204" pitchFamily="34" charset="0"/>
                <a:buNone/>
              </a:pPr>
              <a:endParaRPr kumimoji="0" lang="zh-CN" altLang="en-US" baseline="50000" smtClean="0">
                <a:solidFill>
                  <a:srgbClr val="000000"/>
                </a:solidFill>
                <a:latin typeface="Comic Sans MS" panose="030F0702030302020204" pitchFamily="66" charset="0"/>
                <a:ea typeface="楷体_GB2312" pitchFamily="1" charset="-122"/>
              </a:endParaRPr>
            </a:p>
          </p:txBody>
        </p:sp>
        <p:sp>
          <p:nvSpPr>
            <p:cNvPr id="2066" name="未知"/>
            <p:cNvSpPr>
              <a:spLocks/>
            </p:cNvSpPr>
            <p:nvPr userDrawn="1"/>
          </p:nvSpPr>
          <p:spPr bwMode="auto">
            <a:xfrm rot="7320404">
              <a:off x="12" y="158"/>
              <a:ext cx="416" cy="265"/>
            </a:xfrm>
            <a:custGeom>
              <a:avLst/>
              <a:gdLst>
                <a:gd name="T0" fmla="*/ 0 w 1049"/>
                <a:gd name="T1" fmla="*/ 325 h 747"/>
                <a:gd name="T2" fmla="*/ 922 w 1049"/>
                <a:gd name="T3" fmla="*/ 747 h 747"/>
                <a:gd name="T4" fmla="*/ 939 w 1049"/>
                <a:gd name="T5" fmla="*/ 534 h 747"/>
                <a:gd name="T6" fmla="*/ 1049 w 1049"/>
                <a:gd name="T7" fmla="*/ 422 h 747"/>
                <a:gd name="T8" fmla="*/ 78 w 1049"/>
                <a:gd name="T9" fmla="*/ 0 h 747"/>
                <a:gd name="T10" fmla="*/ 0 w 1049"/>
                <a:gd name="T11" fmla="*/ 127 h 747"/>
                <a:gd name="T12" fmla="*/ 0 w 1049"/>
                <a:gd name="T13" fmla="*/ 325 h 747"/>
                <a:gd name="T14" fmla="*/ 0 w 1049"/>
                <a:gd name="T15" fmla="*/ 325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  <a:buFont typeface="Arial" panose="020B0604020202020204" pitchFamily="34" charset="0"/>
                <a:buNone/>
              </a:pPr>
              <a:endParaRPr kumimoji="0" lang="zh-CN" altLang="en-US" baseline="50000" smtClean="0">
                <a:solidFill>
                  <a:srgbClr val="000000"/>
                </a:solidFill>
                <a:latin typeface="Comic Sans MS" panose="030F0702030302020204" pitchFamily="66" charset="0"/>
                <a:ea typeface="楷体_GB2312" pitchFamily="1" charset="-122"/>
              </a:endParaRPr>
            </a:p>
          </p:txBody>
        </p:sp>
        <p:grpSp>
          <p:nvGrpSpPr>
            <p:cNvPr id="2067" name="Group 19"/>
            <p:cNvGrpSpPr>
              <a:grpSpLocks/>
            </p:cNvGrpSpPr>
            <p:nvPr userDrawn="1"/>
          </p:nvGrpSpPr>
          <p:grpSpPr bwMode="auto">
            <a:xfrm>
              <a:off x="0" y="0"/>
              <a:ext cx="468" cy="667"/>
              <a:chOff x="0" y="0"/>
              <a:chExt cx="468" cy="667"/>
            </a:xfrm>
          </p:grpSpPr>
          <p:sp>
            <p:nvSpPr>
              <p:cNvPr id="2068" name="未知"/>
              <p:cNvSpPr>
                <a:spLocks/>
              </p:cNvSpPr>
              <p:nvPr userDrawn="1"/>
            </p:nvSpPr>
            <p:spPr bwMode="auto">
              <a:xfrm rot="7320404">
                <a:off x="1" y="436"/>
                <a:ext cx="59" cy="61"/>
              </a:xfrm>
              <a:custGeom>
                <a:avLst/>
                <a:gdLst>
                  <a:gd name="T0" fmla="*/ 110 w 150"/>
                  <a:gd name="T1" fmla="*/ 0 h 173"/>
                  <a:gd name="T2" fmla="*/ 40 w 150"/>
                  <a:gd name="T3" fmla="*/ 66 h 173"/>
                  <a:gd name="T4" fmla="*/ 0 w 150"/>
                  <a:gd name="T5" fmla="*/ 173 h 173"/>
                  <a:gd name="T6" fmla="*/ 80 w 150"/>
                  <a:gd name="T7" fmla="*/ 160 h 173"/>
                  <a:gd name="T8" fmla="*/ 103 w 150"/>
                  <a:gd name="T9" fmla="*/ 84 h 173"/>
                  <a:gd name="T10" fmla="*/ 150 w 150"/>
                  <a:gd name="T11" fmla="*/ 27 h 173"/>
                  <a:gd name="T12" fmla="*/ 110 w 150"/>
                  <a:gd name="T13" fmla="*/ 0 h 173"/>
                  <a:gd name="T14" fmla="*/ 110 w 150"/>
                  <a:gd name="T15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kumimoji="0" lang="zh-CN" altLang="en-US" baseline="50000" smtClean="0">
                  <a:solidFill>
                    <a:srgbClr val="000000"/>
                  </a:solidFill>
                  <a:latin typeface="Comic Sans MS" panose="030F0702030302020204" pitchFamily="66" charset="0"/>
                  <a:ea typeface="楷体_GB2312" pitchFamily="1" charset="-122"/>
                </a:endParaRPr>
              </a:p>
            </p:txBody>
          </p:sp>
          <p:sp>
            <p:nvSpPr>
              <p:cNvPr id="2069" name="未知"/>
              <p:cNvSpPr>
                <a:spLocks/>
              </p:cNvSpPr>
              <p:nvPr userDrawn="1"/>
            </p:nvSpPr>
            <p:spPr bwMode="auto">
              <a:xfrm rot="7320404">
                <a:off x="-101" y="178"/>
                <a:ext cx="667" cy="311"/>
              </a:xfrm>
              <a:custGeom>
                <a:avLst/>
                <a:gdLst>
                  <a:gd name="T0" fmla="*/ 156 w 1684"/>
                  <a:gd name="T1" fmla="*/ 0 h 880"/>
                  <a:gd name="T2" fmla="*/ 63 w 1684"/>
                  <a:gd name="T3" fmla="*/ 52 h 880"/>
                  <a:gd name="T4" fmla="*/ 0 w 1684"/>
                  <a:gd name="T5" fmla="*/ 208 h 880"/>
                  <a:gd name="T6" fmla="*/ 67 w 1684"/>
                  <a:gd name="T7" fmla="*/ 358 h 880"/>
                  <a:gd name="T8" fmla="*/ 1182 w 1684"/>
                  <a:gd name="T9" fmla="*/ 867 h 880"/>
                  <a:gd name="T10" fmla="*/ 1422 w 1684"/>
                  <a:gd name="T11" fmla="*/ 835 h 880"/>
                  <a:gd name="T12" fmla="*/ 1616 w 1684"/>
                  <a:gd name="T13" fmla="*/ 880 h 880"/>
                  <a:gd name="T14" fmla="*/ 1684 w 1684"/>
                  <a:gd name="T15" fmla="*/ 808 h 880"/>
                  <a:gd name="T16" fmla="*/ 1502 w 1684"/>
                  <a:gd name="T17" fmla="*/ 664 h 880"/>
                  <a:gd name="T18" fmla="*/ 1428 w 1684"/>
                  <a:gd name="T19" fmla="*/ 512 h 880"/>
                  <a:gd name="T20" fmla="*/ 1369 w 1684"/>
                  <a:gd name="T21" fmla="*/ 527 h 880"/>
                  <a:gd name="T22" fmla="*/ 1439 w 1684"/>
                  <a:gd name="T23" fmla="*/ 664 h 880"/>
                  <a:gd name="T24" fmla="*/ 1578 w 1684"/>
                  <a:gd name="T25" fmla="*/ 810 h 880"/>
                  <a:gd name="T26" fmla="*/ 1413 w 1684"/>
                  <a:gd name="T27" fmla="*/ 787 h 880"/>
                  <a:gd name="T28" fmla="*/ 1219 w 1684"/>
                  <a:gd name="T29" fmla="*/ 814 h 880"/>
                  <a:gd name="T30" fmla="*/ 1255 w 1684"/>
                  <a:gd name="T31" fmla="*/ 650 h 880"/>
                  <a:gd name="T32" fmla="*/ 1338 w 1684"/>
                  <a:gd name="T33" fmla="*/ 538 h 880"/>
                  <a:gd name="T34" fmla="*/ 1241 w 1684"/>
                  <a:gd name="T35" fmla="*/ 552 h 880"/>
                  <a:gd name="T36" fmla="*/ 1165 w 1684"/>
                  <a:gd name="T37" fmla="*/ 658 h 880"/>
                  <a:gd name="T38" fmla="*/ 1139 w 1684"/>
                  <a:gd name="T39" fmla="*/ 791 h 880"/>
                  <a:gd name="T40" fmla="*/ 107 w 1684"/>
                  <a:gd name="T41" fmla="*/ 310 h 880"/>
                  <a:gd name="T42" fmla="*/ 80 w 1684"/>
                  <a:gd name="T43" fmla="*/ 215 h 880"/>
                  <a:gd name="T44" fmla="*/ 103 w 1684"/>
                  <a:gd name="T45" fmla="*/ 95 h 880"/>
                  <a:gd name="T46" fmla="*/ 217 w 1684"/>
                  <a:gd name="T47" fmla="*/ 0 h 880"/>
                  <a:gd name="T48" fmla="*/ 156 w 1684"/>
                  <a:gd name="T49" fmla="*/ 0 h 880"/>
                  <a:gd name="T50" fmla="*/ 156 w 1684"/>
                  <a:gd name="T51" fmla="*/ 0 h 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kumimoji="0" lang="zh-CN" altLang="en-US" baseline="50000" smtClean="0">
                  <a:solidFill>
                    <a:srgbClr val="000000"/>
                  </a:solidFill>
                  <a:latin typeface="Comic Sans MS" panose="030F0702030302020204" pitchFamily="66" charset="0"/>
                  <a:ea typeface="楷体_GB2312" pitchFamily="1" charset="-122"/>
                </a:endParaRPr>
              </a:p>
            </p:txBody>
          </p:sp>
          <p:sp>
            <p:nvSpPr>
              <p:cNvPr id="2070" name="未知"/>
              <p:cNvSpPr>
                <a:spLocks/>
              </p:cNvSpPr>
              <p:nvPr userDrawn="1"/>
            </p:nvSpPr>
            <p:spPr bwMode="auto">
              <a:xfrm rot="7320404">
                <a:off x="76" y="245"/>
                <a:ext cx="472" cy="176"/>
              </a:xfrm>
              <a:custGeom>
                <a:avLst/>
                <a:gdLst>
                  <a:gd name="T0" fmla="*/ 100 w 1190"/>
                  <a:gd name="T1" fmla="*/ 0 h 500"/>
                  <a:gd name="T2" fmla="*/ 1190 w 1190"/>
                  <a:gd name="T3" fmla="*/ 490 h 500"/>
                  <a:gd name="T4" fmla="*/ 1076 w 1190"/>
                  <a:gd name="T5" fmla="*/ 500 h 500"/>
                  <a:gd name="T6" fmla="*/ 0 w 1190"/>
                  <a:gd name="T7" fmla="*/ 27 h 500"/>
                  <a:gd name="T8" fmla="*/ 100 w 1190"/>
                  <a:gd name="T9" fmla="*/ 0 h 500"/>
                  <a:gd name="T10" fmla="*/ 100 w 1190"/>
                  <a:gd name="T1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kumimoji="0" lang="zh-CN" altLang="en-US" baseline="50000" smtClean="0">
                  <a:solidFill>
                    <a:srgbClr val="000000"/>
                  </a:solidFill>
                  <a:latin typeface="Comic Sans MS" panose="030F0702030302020204" pitchFamily="66" charset="0"/>
                  <a:ea typeface="楷体_GB2312" pitchFamily="1" charset="-122"/>
                </a:endParaRPr>
              </a:p>
            </p:txBody>
          </p:sp>
          <p:sp>
            <p:nvSpPr>
              <p:cNvPr id="2071" name="未知"/>
              <p:cNvSpPr>
                <a:spLocks/>
              </p:cNvSpPr>
              <p:nvPr userDrawn="1"/>
            </p:nvSpPr>
            <p:spPr bwMode="auto">
              <a:xfrm rot="7320404">
                <a:off x="375" y="120"/>
                <a:ext cx="63" cy="118"/>
              </a:xfrm>
              <a:custGeom>
                <a:avLst/>
                <a:gdLst>
                  <a:gd name="T0" fmla="*/ 116 w 160"/>
                  <a:gd name="T1" fmla="*/ 0 h 335"/>
                  <a:gd name="T2" fmla="*/ 19 w 160"/>
                  <a:gd name="T3" fmla="*/ 106 h 335"/>
                  <a:gd name="T4" fmla="*/ 0 w 160"/>
                  <a:gd name="T5" fmla="*/ 230 h 335"/>
                  <a:gd name="T6" fmla="*/ 33 w 160"/>
                  <a:gd name="T7" fmla="*/ 314 h 335"/>
                  <a:gd name="T8" fmla="*/ 94 w 160"/>
                  <a:gd name="T9" fmla="*/ 335 h 335"/>
                  <a:gd name="T10" fmla="*/ 76 w 160"/>
                  <a:gd name="T11" fmla="*/ 154 h 335"/>
                  <a:gd name="T12" fmla="*/ 160 w 160"/>
                  <a:gd name="T13" fmla="*/ 17 h 335"/>
                  <a:gd name="T14" fmla="*/ 116 w 160"/>
                  <a:gd name="T15" fmla="*/ 0 h 335"/>
                  <a:gd name="T16" fmla="*/ 116 w 160"/>
                  <a:gd name="T17" fmla="*/ 0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kumimoji="0" lang="zh-CN" altLang="en-US" baseline="50000" smtClean="0">
                  <a:solidFill>
                    <a:srgbClr val="000000"/>
                  </a:solidFill>
                  <a:latin typeface="Comic Sans MS" panose="030F0702030302020204" pitchFamily="66" charset="0"/>
                  <a:ea typeface="楷体_GB2312" pitchFamily="1" charset="-122"/>
                </a:endParaRPr>
              </a:p>
            </p:txBody>
          </p:sp>
          <p:sp>
            <p:nvSpPr>
              <p:cNvPr id="2072" name="未知"/>
              <p:cNvSpPr>
                <a:spLocks/>
              </p:cNvSpPr>
              <p:nvPr userDrawn="1"/>
            </p:nvSpPr>
            <p:spPr bwMode="auto">
              <a:xfrm rot="7320404">
                <a:off x="148" y="246"/>
                <a:ext cx="193" cy="104"/>
              </a:xfrm>
              <a:custGeom>
                <a:avLst/>
                <a:gdLst>
                  <a:gd name="T0" fmla="*/ 14 w 489"/>
                  <a:gd name="T1" fmla="*/ 34 h 296"/>
                  <a:gd name="T2" fmla="*/ 160 w 489"/>
                  <a:gd name="T3" fmla="*/ 66 h 296"/>
                  <a:gd name="T4" fmla="*/ 324 w 489"/>
                  <a:gd name="T5" fmla="*/ 137 h 296"/>
                  <a:gd name="T6" fmla="*/ 440 w 489"/>
                  <a:gd name="T7" fmla="*/ 243 h 296"/>
                  <a:gd name="T8" fmla="*/ 326 w 489"/>
                  <a:gd name="T9" fmla="*/ 230 h 296"/>
                  <a:gd name="T10" fmla="*/ 139 w 489"/>
                  <a:gd name="T11" fmla="*/ 146 h 296"/>
                  <a:gd name="T12" fmla="*/ 50 w 489"/>
                  <a:gd name="T13" fmla="*/ 80 h 296"/>
                  <a:gd name="T14" fmla="*/ 107 w 489"/>
                  <a:gd name="T15" fmla="*/ 163 h 296"/>
                  <a:gd name="T16" fmla="*/ 272 w 489"/>
                  <a:gd name="T17" fmla="*/ 270 h 296"/>
                  <a:gd name="T18" fmla="*/ 466 w 489"/>
                  <a:gd name="T19" fmla="*/ 296 h 296"/>
                  <a:gd name="T20" fmla="*/ 489 w 489"/>
                  <a:gd name="T21" fmla="*/ 224 h 296"/>
                  <a:gd name="T22" fmla="*/ 394 w 489"/>
                  <a:gd name="T23" fmla="*/ 120 h 296"/>
                  <a:gd name="T24" fmla="*/ 170 w 489"/>
                  <a:gd name="T25" fmla="*/ 17 h 296"/>
                  <a:gd name="T26" fmla="*/ 0 w 489"/>
                  <a:gd name="T27" fmla="*/ 0 h 296"/>
                  <a:gd name="T28" fmla="*/ 14 w 489"/>
                  <a:gd name="T29" fmla="*/ 34 h 296"/>
                  <a:gd name="T30" fmla="*/ 14 w 489"/>
                  <a:gd name="T31" fmla="*/ 34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kumimoji="0" lang="zh-CN" altLang="en-US" baseline="50000" smtClean="0">
                  <a:solidFill>
                    <a:srgbClr val="000000"/>
                  </a:solidFill>
                  <a:latin typeface="Comic Sans MS" panose="030F0702030302020204" pitchFamily="66" charset="0"/>
                  <a:ea typeface="楷体_GB2312" pitchFamily="1" charset="-122"/>
                </a:endParaRPr>
              </a:p>
            </p:txBody>
          </p:sp>
        </p:grpSp>
      </p:grpSp>
      <p:sp>
        <p:nvSpPr>
          <p:cNvPr id="2073" name="未知"/>
          <p:cNvSpPr>
            <a:spLocks/>
          </p:cNvSpPr>
          <p:nvPr/>
        </p:nvSpPr>
        <p:spPr bwMode="auto">
          <a:xfrm>
            <a:off x="901700" y="5054600"/>
            <a:ext cx="6807200" cy="728663"/>
          </a:xfrm>
          <a:custGeom>
            <a:avLst/>
            <a:gdLst>
              <a:gd name="T0" fmla="*/ 0 w 4288"/>
              <a:gd name="T1" fmla="*/ 0 h 459"/>
              <a:gd name="T2" fmla="*/ 816 w 4288"/>
              <a:gd name="T3" fmla="*/ 256 h 459"/>
              <a:gd name="T4" fmla="*/ 1560 w 4288"/>
              <a:gd name="T5" fmla="*/ 144 h 459"/>
              <a:gd name="T6" fmla="*/ 1856 w 4288"/>
              <a:gd name="T7" fmla="*/ 376 h 459"/>
              <a:gd name="T8" fmla="*/ 2344 w 4288"/>
              <a:gd name="T9" fmla="*/ 152 h 459"/>
              <a:gd name="T10" fmla="*/ 3536 w 4288"/>
              <a:gd name="T11" fmla="*/ 456 h 459"/>
              <a:gd name="T12" fmla="*/ 4288 w 4288"/>
              <a:gd name="T13" fmla="*/ 136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88" h="459">
                <a:moveTo>
                  <a:pt x="0" y="0"/>
                </a:moveTo>
                <a:cubicBezTo>
                  <a:pt x="136" y="43"/>
                  <a:pt x="556" y="232"/>
                  <a:pt x="816" y="256"/>
                </a:cubicBezTo>
                <a:cubicBezTo>
                  <a:pt x="1076" y="280"/>
                  <a:pt x="1387" y="124"/>
                  <a:pt x="1560" y="144"/>
                </a:cubicBezTo>
                <a:cubicBezTo>
                  <a:pt x="1733" y="164"/>
                  <a:pt x="1725" y="375"/>
                  <a:pt x="1856" y="376"/>
                </a:cubicBezTo>
                <a:cubicBezTo>
                  <a:pt x="1987" y="377"/>
                  <a:pt x="2064" y="139"/>
                  <a:pt x="2344" y="152"/>
                </a:cubicBezTo>
                <a:cubicBezTo>
                  <a:pt x="2624" y="165"/>
                  <a:pt x="3212" y="459"/>
                  <a:pt x="3536" y="456"/>
                </a:cubicBezTo>
                <a:cubicBezTo>
                  <a:pt x="3860" y="453"/>
                  <a:pt x="4165" y="188"/>
                  <a:pt x="4288" y="136"/>
                </a:cubicBezTo>
              </a:path>
            </a:pathLst>
          </a:custGeom>
          <a:noFill/>
          <a:ln w="76200" cap="flat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zh-CN" altLang="en-US" baseline="50000" smtClean="0">
              <a:solidFill>
                <a:srgbClr val="000000"/>
              </a:solidFill>
              <a:latin typeface="Comic Sans MS" panose="030F0702030302020204" pitchFamily="66" charset="0"/>
              <a:ea typeface="楷体_GB2312" pitchFamily="1" charset="-122"/>
            </a:endParaRPr>
          </a:p>
        </p:txBody>
      </p:sp>
      <p:sp>
        <p:nvSpPr>
          <p:cNvPr id="2074" name="未知"/>
          <p:cNvSpPr>
            <a:spLocks/>
          </p:cNvSpPr>
          <p:nvPr/>
        </p:nvSpPr>
        <p:spPr bwMode="auto">
          <a:xfrm>
            <a:off x="4076700" y="1930400"/>
            <a:ext cx="889000" cy="381000"/>
          </a:xfrm>
          <a:custGeom>
            <a:avLst/>
            <a:gdLst>
              <a:gd name="T0" fmla="*/ 0 w 560"/>
              <a:gd name="T1" fmla="*/ 32 h 240"/>
              <a:gd name="T2" fmla="*/ 280 w 560"/>
              <a:gd name="T3" fmla="*/ 144 h 240"/>
              <a:gd name="T4" fmla="*/ 448 w 560"/>
              <a:gd name="T5" fmla="*/ 16 h 240"/>
              <a:gd name="T6" fmla="*/ 560 w 560"/>
              <a:gd name="T7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0" h="240">
                <a:moveTo>
                  <a:pt x="0" y="32"/>
                </a:moveTo>
                <a:cubicBezTo>
                  <a:pt x="102" y="89"/>
                  <a:pt x="205" y="147"/>
                  <a:pt x="280" y="144"/>
                </a:cubicBezTo>
                <a:cubicBezTo>
                  <a:pt x="355" y="141"/>
                  <a:pt x="401" y="0"/>
                  <a:pt x="448" y="16"/>
                </a:cubicBezTo>
                <a:cubicBezTo>
                  <a:pt x="495" y="32"/>
                  <a:pt x="541" y="201"/>
                  <a:pt x="560" y="240"/>
                </a:cubicBezTo>
              </a:path>
            </a:pathLst>
          </a:custGeom>
          <a:noFill/>
          <a:ln w="114300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zh-CN" altLang="en-US" baseline="50000" smtClean="0">
              <a:solidFill>
                <a:srgbClr val="000000"/>
              </a:solidFill>
              <a:latin typeface="Comic Sans MS" panose="030F0702030302020204" pitchFamily="66" charset="0"/>
              <a:ea typeface="楷体_GB2312" pitchFamily="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1464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169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76904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268413"/>
            <a:ext cx="3771900" cy="44656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268413"/>
            <a:ext cx="3771900" cy="44656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703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051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3288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67095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67610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3107E7-01B8-43E4-B6FF-537AD0EDD2A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706999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3056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7950" y="333375"/>
            <a:ext cx="1924050" cy="54006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333375"/>
            <a:ext cx="5619750" cy="54006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7641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33375"/>
            <a:ext cx="7126288" cy="7921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268413"/>
            <a:ext cx="3771900" cy="44656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268413"/>
            <a:ext cx="3771900" cy="44656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1766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33375"/>
            <a:ext cx="7126288" cy="7921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268413"/>
            <a:ext cx="3771900" cy="44656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10100" y="1268413"/>
            <a:ext cx="3771900" cy="2155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10100" y="3576638"/>
            <a:ext cx="3771900" cy="21574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8321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800" y="333375"/>
            <a:ext cx="7126288" cy="7921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268413"/>
            <a:ext cx="3771900" cy="2155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10100" y="1268413"/>
            <a:ext cx="3771900" cy="2155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800" y="3576638"/>
            <a:ext cx="3771900" cy="21574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10100" y="3576638"/>
            <a:ext cx="3771900" cy="21574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7393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333375"/>
            <a:ext cx="7696200" cy="5400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718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0C1D31-01BC-46D7-B71B-3A89261ADEC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62420C-CF44-4818-A6C0-CEE3E28414A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A4F139-4A30-4CBE-9695-34C3450E44B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1D9EA-F424-4BB6-8822-7C38B454AAC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4667E8-E995-4A61-BC19-C69F37645CA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CF891E-C388-4422-9052-BFFAF85C307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7DD7B2-7764-4503-A9CA-4FCDABB0768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990033"/>
            </a:gs>
            <a:gs pos="100000">
              <a:srgbClr val="990033">
                <a:gamma/>
                <a:shade val="46275"/>
                <a:invGamma/>
              </a:srgbClr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0">
                <a:solidFill>
                  <a:schemeClr val="tx1"/>
                </a:solidFill>
              </a:defRPr>
            </a:lvl1pPr>
          </a:lstStyle>
          <a:p>
            <a:fld id="{DACF8781-9DE6-4639-BD8D-E5056E08F15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zoom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SimSun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SimSun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SimSun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SimSun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SimSun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SimSun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SimSun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未知"/>
          <p:cNvSpPr>
            <a:spLocks/>
          </p:cNvSpPr>
          <p:nvPr/>
        </p:nvSpPr>
        <p:spPr bwMode="auto">
          <a:xfrm rot="18427436">
            <a:off x="7777957" y="-15081"/>
            <a:ext cx="1162050" cy="2084387"/>
          </a:xfrm>
          <a:custGeom>
            <a:avLst/>
            <a:gdLst>
              <a:gd name="T0" fmla="*/ 2903 w 2903"/>
              <a:gd name="T1" fmla="*/ 433 h 3686"/>
              <a:gd name="T2" fmla="*/ 2565 w 2903"/>
              <a:gd name="T3" fmla="*/ 80 h 3686"/>
              <a:gd name="T4" fmla="*/ 2241 w 2903"/>
              <a:gd name="T5" fmla="*/ 0 h 3686"/>
              <a:gd name="T6" fmla="*/ 110 w 2903"/>
              <a:gd name="T7" fmla="*/ 2811 h 3686"/>
              <a:gd name="T8" fmla="*/ 110 w 2903"/>
              <a:gd name="T9" fmla="*/ 3228 h 3686"/>
              <a:gd name="T10" fmla="*/ 0 w 2903"/>
              <a:gd name="T11" fmla="*/ 3631 h 3686"/>
              <a:gd name="T12" fmla="*/ 72 w 2903"/>
              <a:gd name="T13" fmla="*/ 3686 h 3686"/>
              <a:gd name="T14" fmla="*/ 441 w 2903"/>
              <a:gd name="T15" fmla="*/ 3355 h 3686"/>
              <a:gd name="T16" fmla="*/ 740 w 2903"/>
              <a:gd name="T17" fmla="*/ 3228 h 3686"/>
              <a:gd name="T18" fmla="*/ 2903 w 2903"/>
              <a:gd name="T19" fmla="*/ 433 h 3686"/>
              <a:gd name="T20" fmla="*/ 2903 w 2903"/>
              <a:gd name="T21" fmla="*/ 433 h 36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03" h="3686">
                <a:moveTo>
                  <a:pt x="2903" y="433"/>
                </a:moveTo>
                <a:lnTo>
                  <a:pt x="2565" y="80"/>
                </a:lnTo>
                <a:lnTo>
                  <a:pt x="2241" y="0"/>
                </a:lnTo>
                <a:lnTo>
                  <a:pt x="110" y="2811"/>
                </a:lnTo>
                <a:lnTo>
                  <a:pt x="110" y="3228"/>
                </a:lnTo>
                <a:lnTo>
                  <a:pt x="0" y="3631"/>
                </a:lnTo>
                <a:lnTo>
                  <a:pt x="72" y="3686"/>
                </a:lnTo>
                <a:lnTo>
                  <a:pt x="441" y="3355"/>
                </a:lnTo>
                <a:lnTo>
                  <a:pt x="740" y="3228"/>
                </a:lnTo>
                <a:lnTo>
                  <a:pt x="2903" y="433"/>
                </a:lnTo>
                <a:lnTo>
                  <a:pt x="2903" y="4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zh-CN" altLang="en-US" baseline="50000" smtClean="0">
              <a:solidFill>
                <a:srgbClr val="000000"/>
              </a:solidFill>
              <a:latin typeface="Comic Sans MS" panose="030F0702030302020204" pitchFamily="66" charset="0"/>
              <a:ea typeface="楷体_GB2312" pitchFamily="1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3375"/>
            <a:ext cx="7126288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68413"/>
            <a:ext cx="7696200" cy="446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9" name="未知"/>
          <p:cNvSpPr>
            <a:spLocks/>
          </p:cNvSpPr>
          <p:nvPr/>
        </p:nvSpPr>
        <p:spPr bwMode="auto">
          <a:xfrm rot="18427436">
            <a:off x="7865269" y="24607"/>
            <a:ext cx="1165225" cy="2097087"/>
          </a:xfrm>
          <a:custGeom>
            <a:avLst/>
            <a:gdLst>
              <a:gd name="T0" fmla="*/ 2293 w 2911"/>
              <a:gd name="T1" fmla="*/ 0 h 3703"/>
              <a:gd name="T2" fmla="*/ 130 w 2911"/>
              <a:gd name="T3" fmla="*/ 2835 h 3703"/>
              <a:gd name="T4" fmla="*/ 131 w 2911"/>
              <a:gd name="T5" fmla="*/ 3201 h 3703"/>
              <a:gd name="T6" fmla="*/ 0 w 2911"/>
              <a:gd name="T7" fmla="*/ 3633 h 3703"/>
              <a:gd name="T8" fmla="*/ 50 w 2911"/>
              <a:gd name="T9" fmla="*/ 3703 h 3703"/>
              <a:gd name="T10" fmla="*/ 422 w 2911"/>
              <a:gd name="T11" fmla="*/ 3352 h 3703"/>
              <a:gd name="T12" fmla="*/ 763 w 2911"/>
              <a:gd name="T13" fmla="*/ 3220 h 3703"/>
              <a:gd name="T14" fmla="*/ 2911 w 2911"/>
              <a:gd name="T15" fmla="*/ 428 h 3703"/>
              <a:gd name="T16" fmla="*/ 2589 w 2911"/>
              <a:gd name="T17" fmla="*/ 96 h 3703"/>
              <a:gd name="T18" fmla="*/ 2293 w 2911"/>
              <a:gd name="T19" fmla="*/ 0 h 3703"/>
              <a:gd name="T20" fmla="*/ 2293 w 2911"/>
              <a:gd name="T21" fmla="*/ 0 h 3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11" h="3703">
                <a:moveTo>
                  <a:pt x="2293" y="0"/>
                </a:moveTo>
                <a:lnTo>
                  <a:pt x="130" y="2835"/>
                </a:lnTo>
                <a:lnTo>
                  <a:pt x="131" y="3201"/>
                </a:lnTo>
                <a:lnTo>
                  <a:pt x="0" y="3633"/>
                </a:lnTo>
                <a:lnTo>
                  <a:pt x="50" y="3703"/>
                </a:lnTo>
                <a:lnTo>
                  <a:pt x="422" y="3352"/>
                </a:lnTo>
                <a:lnTo>
                  <a:pt x="763" y="3220"/>
                </a:lnTo>
                <a:lnTo>
                  <a:pt x="2911" y="428"/>
                </a:lnTo>
                <a:lnTo>
                  <a:pt x="2589" y="96"/>
                </a:lnTo>
                <a:lnTo>
                  <a:pt x="2293" y="0"/>
                </a:lnTo>
                <a:lnTo>
                  <a:pt x="2293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zh-CN" altLang="en-US" baseline="50000" smtClean="0">
              <a:solidFill>
                <a:srgbClr val="000000"/>
              </a:solidFill>
              <a:latin typeface="Comic Sans MS" panose="030F0702030302020204" pitchFamily="66" charset="0"/>
              <a:ea typeface="楷体_GB2312" pitchFamily="1" charset="-122"/>
            </a:endParaRPr>
          </a:p>
        </p:txBody>
      </p:sp>
      <p:sp>
        <p:nvSpPr>
          <p:cNvPr id="1030" name="未知"/>
          <p:cNvSpPr>
            <a:spLocks/>
          </p:cNvSpPr>
          <p:nvPr/>
        </p:nvSpPr>
        <p:spPr bwMode="auto">
          <a:xfrm rot="18427436">
            <a:off x="7831138" y="192088"/>
            <a:ext cx="1025525" cy="1571625"/>
          </a:xfrm>
          <a:custGeom>
            <a:avLst/>
            <a:gdLst>
              <a:gd name="T0" fmla="*/ 0 w 2561"/>
              <a:gd name="T1" fmla="*/ 2485 h 2777"/>
              <a:gd name="T2" fmla="*/ 432 w 2561"/>
              <a:gd name="T3" fmla="*/ 2553 h 2777"/>
              <a:gd name="T4" fmla="*/ 736 w 2561"/>
              <a:gd name="T5" fmla="*/ 2777 h 2777"/>
              <a:gd name="T6" fmla="*/ 2561 w 2561"/>
              <a:gd name="T7" fmla="*/ 399 h 2777"/>
              <a:gd name="T8" fmla="*/ 2118 w 2561"/>
              <a:gd name="T9" fmla="*/ 82 h 2777"/>
              <a:gd name="T10" fmla="*/ 1898 w 2561"/>
              <a:gd name="T11" fmla="*/ 0 h 2777"/>
              <a:gd name="T12" fmla="*/ 0 w 2561"/>
              <a:gd name="T13" fmla="*/ 2485 h 2777"/>
              <a:gd name="T14" fmla="*/ 0 w 2561"/>
              <a:gd name="T15" fmla="*/ 2485 h 2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61" h="2777">
                <a:moveTo>
                  <a:pt x="0" y="2485"/>
                </a:moveTo>
                <a:lnTo>
                  <a:pt x="432" y="2553"/>
                </a:lnTo>
                <a:lnTo>
                  <a:pt x="736" y="2777"/>
                </a:lnTo>
                <a:lnTo>
                  <a:pt x="2561" y="399"/>
                </a:lnTo>
                <a:lnTo>
                  <a:pt x="2118" y="82"/>
                </a:lnTo>
                <a:lnTo>
                  <a:pt x="1898" y="0"/>
                </a:lnTo>
                <a:lnTo>
                  <a:pt x="0" y="2485"/>
                </a:lnTo>
                <a:lnTo>
                  <a:pt x="0" y="248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zh-CN" altLang="en-US" baseline="50000" smtClean="0">
              <a:solidFill>
                <a:srgbClr val="000000"/>
              </a:solidFill>
              <a:latin typeface="Comic Sans MS" panose="030F0702030302020204" pitchFamily="66" charset="0"/>
              <a:ea typeface="楷体_GB2312" pitchFamily="1" charset="-122"/>
            </a:endParaRPr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7938" y="5540375"/>
            <a:ext cx="1784350" cy="1246188"/>
            <a:chOff x="0" y="0"/>
            <a:chExt cx="1124" cy="785"/>
          </a:xfrm>
        </p:grpSpPr>
        <p:sp>
          <p:nvSpPr>
            <p:cNvPr id="1032" name="未知"/>
            <p:cNvSpPr>
              <a:spLocks/>
            </p:cNvSpPr>
            <p:nvPr userDrawn="1"/>
          </p:nvSpPr>
          <p:spPr bwMode="auto">
            <a:xfrm>
              <a:off x="19" y="15"/>
              <a:ext cx="1089" cy="649"/>
            </a:xfrm>
            <a:custGeom>
              <a:avLst/>
              <a:gdLst>
                <a:gd name="T0" fmla="*/ 1587 w 2177"/>
                <a:gd name="T1" fmla="*/ 1260 h 1298"/>
                <a:gd name="T2" fmla="*/ 1420 w 2177"/>
                <a:gd name="T3" fmla="*/ 1106 h 1298"/>
                <a:gd name="T4" fmla="*/ 1331 w 2177"/>
                <a:gd name="T5" fmla="*/ 477 h 1298"/>
                <a:gd name="T6" fmla="*/ 2139 w 2177"/>
                <a:gd name="T7" fmla="*/ 330 h 1298"/>
                <a:gd name="T8" fmla="*/ 2177 w 2177"/>
                <a:gd name="T9" fmla="*/ 203 h 1298"/>
                <a:gd name="T10" fmla="*/ 2099 w 2177"/>
                <a:gd name="T11" fmla="*/ 100 h 1298"/>
                <a:gd name="T12" fmla="*/ 1276 w 2177"/>
                <a:gd name="T13" fmla="*/ 211 h 1298"/>
                <a:gd name="T14" fmla="*/ 1219 w 2177"/>
                <a:gd name="T15" fmla="*/ 32 h 1298"/>
                <a:gd name="T16" fmla="*/ 1085 w 2177"/>
                <a:gd name="T17" fmla="*/ 0 h 1298"/>
                <a:gd name="T18" fmla="*/ 958 w 2177"/>
                <a:gd name="T19" fmla="*/ 28 h 1298"/>
                <a:gd name="T20" fmla="*/ 888 w 2177"/>
                <a:gd name="T21" fmla="*/ 106 h 1298"/>
                <a:gd name="T22" fmla="*/ 937 w 2177"/>
                <a:gd name="T23" fmla="*/ 285 h 1298"/>
                <a:gd name="T24" fmla="*/ 660 w 2177"/>
                <a:gd name="T25" fmla="*/ 441 h 1298"/>
                <a:gd name="T26" fmla="*/ 983 w 2177"/>
                <a:gd name="T27" fmla="*/ 473 h 1298"/>
                <a:gd name="T28" fmla="*/ 1112 w 2177"/>
                <a:gd name="T29" fmla="*/ 889 h 1298"/>
                <a:gd name="T30" fmla="*/ 141 w 2177"/>
                <a:gd name="T31" fmla="*/ 469 h 1298"/>
                <a:gd name="T32" fmla="*/ 46 w 2177"/>
                <a:gd name="T33" fmla="*/ 509 h 1298"/>
                <a:gd name="T34" fmla="*/ 0 w 2177"/>
                <a:gd name="T35" fmla="*/ 636 h 1298"/>
                <a:gd name="T36" fmla="*/ 55 w 2177"/>
                <a:gd name="T37" fmla="*/ 779 h 1298"/>
                <a:gd name="T38" fmla="*/ 1139 w 2177"/>
                <a:gd name="T39" fmla="*/ 1288 h 1298"/>
                <a:gd name="T40" fmla="*/ 1378 w 2177"/>
                <a:gd name="T41" fmla="*/ 1256 h 1298"/>
                <a:gd name="T42" fmla="*/ 1570 w 2177"/>
                <a:gd name="T43" fmla="*/ 1298 h 1298"/>
                <a:gd name="T44" fmla="*/ 1587 w 2177"/>
                <a:gd name="T45" fmla="*/ 1260 h 1298"/>
                <a:gd name="T46" fmla="*/ 1587 w 2177"/>
                <a:gd name="T47" fmla="*/ 1260 h 1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177" h="1298">
                  <a:moveTo>
                    <a:pt x="1587" y="1260"/>
                  </a:moveTo>
                  <a:lnTo>
                    <a:pt x="1420" y="1106"/>
                  </a:lnTo>
                  <a:lnTo>
                    <a:pt x="1331" y="477"/>
                  </a:lnTo>
                  <a:lnTo>
                    <a:pt x="2139" y="330"/>
                  </a:lnTo>
                  <a:lnTo>
                    <a:pt x="2177" y="203"/>
                  </a:lnTo>
                  <a:lnTo>
                    <a:pt x="2099" y="100"/>
                  </a:lnTo>
                  <a:lnTo>
                    <a:pt x="1276" y="211"/>
                  </a:lnTo>
                  <a:lnTo>
                    <a:pt x="1219" y="32"/>
                  </a:lnTo>
                  <a:lnTo>
                    <a:pt x="1085" y="0"/>
                  </a:lnTo>
                  <a:lnTo>
                    <a:pt x="958" y="28"/>
                  </a:lnTo>
                  <a:lnTo>
                    <a:pt x="888" y="106"/>
                  </a:lnTo>
                  <a:lnTo>
                    <a:pt x="937" y="285"/>
                  </a:lnTo>
                  <a:lnTo>
                    <a:pt x="660" y="441"/>
                  </a:lnTo>
                  <a:lnTo>
                    <a:pt x="983" y="473"/>
                  </a:lnTo>
                  <a:lnTo>
                    <a:pt x="1112" y="889"/>
                  </a:lnTo>
                  <a:lnTo>
                    <a:pt x="141" y="469"/>
                  </a:lnTo>
                  <a:lnTo>
                    <a:pt x="46" y="509"/>
                  </a:lnTo>
                  <a:lnTo>
                    <a:pt x="0" y="636"/>
                  </a:lnTo>
                  <a:lnTo>
                    <a:pt x="55" y="779"/>
                  </a:lnTo>
                  <a:lnTo>
                    <a:pt x="1139" y="1288"/>
                  </a:lnTo>
                  <a:lnTo>
                    <a:pt x="1378" y="1256"/>
                  </a:lnTo>
                  <a:lnTo>
                    <a:pt x="1570" y="1298"/>
                  </a:lnTo>
                  <a:lnTo>
                    <a:pt x="1587" y="1260"/>
                  </a:lnTo>
                  <a:lnTo>
                    <a:pt x="1587" y="1260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  <a:buFont typeface="Arial" panose="020B0604020202020204" pitchFamily="34" charset="0"/>
                <a:buNone/>
              </a:pPr>
              <a:endParaRPr kumimoji="0" lang="zh-CN" altLang="en-US" baseline="50000" smtClean="0">
                <a:solidFill>
                  <a:srgbClr val="000000"/>
                </a:solidFill>
                <a:latin typeface="Comic Sans MS" panose="030F0702030302020204" pitchFamily="66" charset="0"/>
                <a:ea typeface="楷体_GB2312" pitchFamily="1" charset="-122"/>
              </a:endParaRPr>
            </a:p>
          </p:txBody>
        </p:sp>
        <p:sp>
          <p:nvSpPr>
            <p:cNvPr id="1033" name="未知"/>
            <p:cNvSpPr>
              <a:spLocks/>
            </p:cNvSpPr>
            <p:nvPr userDrawn="1"/>
          </p:nvSpPr>
          <p:spPr bwMode="auto">
            <a:xfrm>
              <a:off x="1017" y="92"/>
              <a:ext cx="71" cy="129"/>
            </a:xfrm>
            <a:custGeom>
              <a:avLst/>
              <a:gdLst>
                <a:gd name="T0" fmla="*/ 0 w 143"/>
                <a:gd name="T1" fmla="*/ 7 h 258"/>
                <a:gd name="T2" fmla="*/ 120 w 143"/>
                <a:gd name="T3" fmla="*/ 0 h 258"/>
                <a:gd name="T4" fmla="*/ 143 w 143"/>
                <a:gd name="T5" fmla="*/ 233 h 258"/>
                <a:gd name="T6" fmla="*/ 8 w 143"/>
                <a:gd name="T7" fmla="*/ 258 h 258"/>
                <a:gd name="T8" fmla="*/ 0 w 143"/>
                <a:gd name="T9" fmla="*/ 7 h 258"/>
                <a:gd name="T10" fmla="*/ 0 w 143"/>
                <a:gd name="T11" fmla="*/ 7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3" h="258">
                  <a:moveTo>
                    <a:pt x="0" y="7"/>
                  </a:moveTo>
                  <a:lnTo>
                    <a:pt x="120" y="0"/>
                  </a:lnTo>
                  <a:lnTo>
                    <a:pt x="143" y="233"/>
                  </a:lnTo>
                  <a:lnTo>
                    <a:pt x="8" y="258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  <a:buFont typeface="Arial" panose="020B0604020202020204" pitchFamily="34" charset="0"/>
                <a:buNone/>
              </a:pPr>
              <a:endParaRPr kumimoji="0" lang="zh-CN" altLang="en-US" baseline="50000" smtClean="0">
                <a:solidFill>
                  <a:srgbClr val="000000"/>
                </a:solidFill>
                <a:latin typeface="Comic Sans MS" panose="030F0702030302020204" pitchFamily="66" charset="0"/>
                <a:ea typeface="楷体_GB2312" pitchFamily="1" charset="-122"/>
              </a:endParaRPr>
            </a:p>
          </p:txBody>
        </p:sp>
        <p:sp>
          <p:nvSpPr>
            <p:cNvPr id="1034" name="未知"/>
            <p:cNvSpPr>
              <a:spLocks/>
            </p:cNvSpPr>
            <p:nvPr userDrawn="1"/>
          </p:nvSpPr>
          <p:spPr bwMode="auto">
            <a:xfrm>
              <a:off x="15" y="284"/>
              <a:ext cx="792" cy="410"/>
            </a:xfrm>
            <a:custGeom>
              <a:avLst/>
              <a:gdLst>
                <a:gd name="T0" fmla="*/ 137 w 1586"/>
                <a:gd name="T1" fmla="*/ 0 h 821"/>
                <a:gd name="T2" fmla="*/ 1331 w 1586"/>
                <a:gd name="T3" fmla="*/ 519 h 821"/>
                <a:gd name="T4" fmla="*/ 1428 w 1586"/>
                <a:gd name="T5" fmla="*/ 638 h 821"/>
                <a:gd name="T6" fmla="*/ 1586 w 1586"/>
                <a:gd name="T7" fmla="*/ 792 h 821"/>
                <a:gd name="T8" fmla="*/ 1565 w 1586"/>
                <a:gd name="T9" fmla="*/ 821 h 821"/>
                <a:gd name="T10" fmla="*/ 1350 w 1586"/>
                <a:gd name="T11" fmla="*/ 787 h 821"/>
                <a:gd name="T12" fmla="*/ 1145 w 1586"/>
                <a:gd name="T13" fmla="*/ 811 h 821"/>
                <a:gd name="T14" fmla="*/ 42 w 1586"/>
                <a:gd name="T15" fmla="*/ 298 h 821"/>
                <a:gd name="T16" fmla="*/ 0 w 1586"/>
                <a:gd name="T17" fmla="*/ 150 h 821"/>
                <a:gd name="T18" fmla="*/ 46 w 1586"/>
                <a:gd name="T19" fmla="*/ 32 h 821"/>
                <a:gd name="T20" fmla="*/ 137 w 1586"/>
                <a:gd name="T21" fmla="*/ 0 h 821"/>
                <a:gd name="T22" fmla="*/ 137 w 1586"/>
                <a:gd name="T23" fmla="*/ 0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  <a:buFont typeface="Arial" panose="020B0604020202020204" pitchFamily="34" charset="0"/>
                <a:buNone/>
              </a:pPr>
              <a:endParaRPr kumimoji="0" lang="zh-CN" altLang="en-US" baseline="50000" smtClean="0">
                <a:solidFill>
                  <a:srgbClr val="000000"/>
                </a:solidFill>
                <a:latin typeface="Comic Sans MS" panose="030F0702030302020204" pitchFamily="66" charset="0"/>
                <a:ea typeface="楷体_GB2312" pitchFamily="1" charset="-122"/>
              </a:endParaRPr>
            </a:p>
          </p:txBody>
        </p:sp>
        <p:sp>
          <p:nvSpPr>
            <p:cNvPr id="1035" name="未知"/>
            <p:cNvSpPr>
              <a:spLocks/>
            </p:cNvSpPr>
            <p:nvPr userDrawn="1"/>
          </p:nvSpPr>
          <p:spPr bwMode="auto">
            <a:xfrm>
              <a:off x="124" y="318"/>
              <a:ext cx="525" cy="374"/>
            </a:xfrm>
            <a:custGeom>
              <a:avLst/>
              <a:gdLst>
                <a:gd name="T0" fmla="*/ 0 w 1049"/>
                <a:gd name="T1" fmla="*/ 325 h 747"/>
                <a:gd name="T2" fmla="*/ 922 w 1049"/>
                <a:gd name="T3" fmla="*/ 747 h 747"/>
                <a:gd name="T4" fmla="*/ 939 w 1049"/>
                <a:gd name="T5" fmla="*/ 534 h 747"/>
                <a:gd name="T6" fmla="*/ 1049 w 1049"/>
                <a:gd name="T7" fmla="*/ 422 h 747"/>
                <a:gd name="T8" fmla="*/ 78 w 1049"/>
                <a:gd name="T9" fmla="*/ 0 h 747"/>
                <a:gd name="T10" fmla="*/ 0 w 1049"/>
                <a:gd name="T11" fmla="*/ 127 h 747"/>
                <a:gd name="T12" fmla="*/ 0 w 1049"/>
                <a:gd name="T13" fmla="*/ 325 h 747"/>
                <a:gd name="T14" fmla="*/ 0 w 1049"/>
                <a:gd name="T15" fmla="*/ 325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  <a:buFont typeface="Arial" panose="020B0604020202020204" pitchFamily="34" charset="0"/>
                <a:buNone/>
              </a:pPr>
              <a:endParaRPr kumimoji="0" lang="zh-CN" altLang="en-US" baseline="50000" smtClean="0">
                <a:solidFill>
                  <a:srgbClr val="000000"/>
                </a:solidFill>
                <a:latin typeface="Comic Sans MS" panose="030F0702030302020204" pitchFamily="66" charset="0"/>
                <a:ea typeface="楷体_GB2312" pitchFamily="1" charset="-122"/>
              </a:endParaRPr>
            </a:p>
          </p:txBody>
        </p:sp>
        <p:sp>
          <p:nvSpPr>
            <p:cNvPr id="1036" name="未知"/>
            <p:cNvSpPr>
              <a:spLocks/>
            </p:cNvSpPr>
            <p:nvPr userDrawn="1"/>
          </p:nvSpPr>
          <p:spPr bwMode="auto">
            <a:xfrm>
              <a:off x="480" y="42"/>
              <a:ext cx="135" cy="121"/>
            </a:xfrm>
            <a:custGeom>
              <a:avLst/>
              <a:gdLst>
                <a:gd name="T0" fmla="*/ 0 w 272"/>
                <a:gd name="T1" fmla="*/ 28 h 241"/>
                <a:gd name="T2" fmla="*/ 160 w 272"/>
                <a:gd name="T3" fmla="*/ 0 h 241"/>
                <a:gd name="T4" fmla="*/ 251 w 272"/>
                <a:gd name="T5" fmla="*/ 36 h 241"/>
                <a:gd name="T6" fmla="*/ 272 w 272"/>
                <a:gd name="T7" fmla="*/ 139 h 241"/>
                <a:gd name="T8" fmla="*/ 164 w 272"/>
                <a:gd name="T9" fmla="*/ 146 h 241"/>
                <a:gd name="T10" fmla="*/ 32 w 272"/>
                <a:gd name="T11" fmla="*/ 241 h 241"/>
                <a:gd name="T12" fmla="*/ 0 w 272"/>
                <a:gd name="T13" fmla="*/ 28 h 241"/>
                <a:gd name="T14" fmla="*/ 0 w 272"/>
                <a:gd name="T15" fmla="*/ 28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2" h="241">
                  <a:moveTo>
                    <a:pt x="0" y="28"/>
                  </a:moveTo>
                  <a:lnTo>
                    <a:pt x="160" y="0"/>
                  </a:lnTo>
                  <a:lnTo>
                    <a:pt x="251" y="36"/>
                  </a:lnTo>
                  <a:lnTo>
                    <a:pt x="272" y="139"/>
                  </a:lnTo>
                  <a:lnTo>
                    <a:pt x="164" y="146"/>
                  </a:lnTo>
                  <a:lnTo>
                    <a:pt x="32" y="241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  <a:buFont typeface="Arial" panose="020B0604020202020204" pitchFamily="34" charset="0"/>
                <a:buNone/>
              </a:pPr>
              <a:endParaRPr kumimoji="0" lang="zh-CN" altLang="en-US" baseline="50000" smtClean="0">
                <a:solidFill>
                  <a:srgbClr val="000000"/>
                </a:solidFill>
                <a:latin typeface="Comic Sans MS" panose="030F0702030302020204" pitchFamily="66" charset="0"/>
                <a:ea typeface="楷体_GB2312" pitchFamily="1" charset="-122"/>
              </a:endParaRPr>
            </a:p>
          </p:txBody>
        </p:sp>
        <p:sp>
          <p:nvSpPr>
            <p:cNvPr id="1037" name="未知"/>
            <p:cNvSpPr>
              <a:spLocks/>
            </p:cNvSpPr>
            <p:nvPr userDrawn="1"/>
          </p:nvSpPr>
          <p:spPr bwMode="auto">
            <a:xfrm>
              <a:off x="636" y="673"/>
              <a:ext cx="76" cy="112"/>
            </a:xfrm>
            <a:custGeom>
              <a:avLst/>
              <a:gdLst>
                <a:gd name="T0" fmla="*/ 152 w 152"/>
                <a:gd name="T1" fmla="*/ 4 h 224"/>
                <a:gd name="T2" fmla="*/ 152 w 152"/>
                <a:gd name="T3" fmla="*/ 224 h 224"/>
                <a:gd name="T4" fmla="*/ 0 w 152"/>
                <a:gd name="T5" fmla="*/ 8 h 224"/>
                <a:gd name="T6" fmla="*/ 72 w 152"/>
                <a:gd name="T7" fmla="*/ 0 h 224"/>
                <a:gd name="T8" fmla="*/ 152 w 152"/>
                <a:gd name="T9" fmla="*/ 4 h 224"/>
                <a:gd name="T10" fmla="*/ 152 w 152"/>
                <a:gd name="T11" fmla="*/ 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2" h="224">
                  <a:moveTo>
                    <a:pt x="152" y="4"/>
                  </a:moveTo>
                  <a:lnTo>
                    <a:pt x="152" y="224"/>
                  </a:lnTo>
                  <a:lnTo>
                    <a:pt x="0" y="8"/>
                  </a:lnTo>
                  <a:lnTo>
                    <a:pt x="72" y="0"/>
                  </a:lnTo>
                  <a:lnTo>
                    <a:pt x="152" y="4"/>
                  </a:lnTo>
                  <a:lnTo>
                    <a:pt x="152" y="4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  <a:buFont typeface="Arial" panose="020B0604020202020204" pitchFamily="34" charset="0"/>
                <a:buNone/>
              </a:pPr>
              <a:endParaRPr kumimoji="0" lang="zh-CN" altLang="en-US" baseline="50000" smtClean="0">
                <a:solidFill>
                  <a:srgbClr val="000000"/>
                </a:solidFill>
                <a:latin typeface="Comic Sans MS" panose="030F0702030302020204" pitchFamily="66" charset="0"/>
                <a:ea typeface="楷体_GB2312" pitchFamily="1" charset="-122"/>
              </a:endParaRPr>
            </a:p>
          </p:txBody>
        </p:sp>
        <p:sp>
          <p:nvSpPr>
            <p:cNvPr id="1038" name="未知"/>
            <p:cNvSpPr>
              <a:spLocks/>
            </p:cNvSpPr>
            <p:nvPr userDrawn="1"/>
          </p:nvSpPr>
          <p:spPr bwMode="auto">
            <a:xfrm>
              <a:off x="499" y="117"/>
              <a:ext cx="193" cy="383"/>
            </a:xfrm>
            <a:custGeom>
              <a:avLst/>
              <a:gdLst>
                <a:gd name="T0" fmla="*/ 0 w 386"/>
                <a:gd name="T1" fmla="*/ 80 h 764"/>
                <a:gd name="T2" fmla="*/ 87 w 386"/>
                <a:gd name="T3" fmla="*/ 0 h 764"/>
                <a:gd name="T4" fmla="*/ 232 w 386"/>
                <a:gd name="T5" fmla="*/ 6 h 764"/>
                <a:gd name="T6" fmla="*/ 386 w 386"/>
                <a:gd name="T7" fmla="*/ 764 h 764"/>
                <a:gd name="T8" fmla="*/ 279 w 386"/>
                <a:gd name="T9" fmla="*/ 720 h 764"/>
                <a:gd name="T10" fmla="*/ 152 w 386"/>
                <a:gd name="T11" fmla="*/ 677 h 764"/>
                <a:gd name="T12" fmla="*/ 0 w 386"/>
                <a:gd name="T13" fmla="*/ 80 h 764"/>
                <a:gd name="T14" fmla="*/ 0 w 386"/>
                <a:gd name="T15" fmla="*/ 8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6" h="764">
                  <a:moveTo>
                    <a:pt x="0" y="80"/>
                  </a:moveTo>
                  <a:lnTo>
                    <a:pt x="87" y="0"/>
                  </a:lnTo>
                  <a:lnTo>
                    <a:pt x="232" y="6"/>
                  </a:lnTo>
                  <a:lnTo>
                    <a:pt x="386" y="764"/>
                  </a:lnTo>
                  <a:lnTo>
                    <a:pt x="279" y="720"/>
                  </a:lnTo>
                  <a:lnTo>
                    <a:pt x="152" y="677"/>
                  </a:lnTo>
                  <a:lnTo>
                    <a:pt x="0" y="8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  <a:buFont typeface="Arial" panose="020B0604020202020204" pitchFamily="34" charset="0"/>
                <a:buNone/>
              </a:pPr>
              <a:endParaRPr kumimoji="0" lang="zh-CN" altLang="en-US" baseline="50000" smtClean="0">
                <a:solidFill>
                  <a:srgbClr val="000000"/>
                </a:solidFill>
                <a:latin typeface="Comic Sans MS" panose="030F0702030302020204" pitchFamily="66" charset="0"/>
                <a:ea typeface="楷体_GB2312" pitchFamily="1" charset="-122"/>
              </a:endParaRPr>
            </a:p>
          </p:txBody>
        </p:sp>
        <p:sp>
          <p:nvSpPr>
            <p:cNvPr id="1039" name="未知"/>
            <p:cNvSpPr>
              <a:spLocks/>
            </p:cNvSpPr>
            <p:nvPr userDrawn="1"/>
          </p:nvSpPr>
          <p:spPr bwMode="auto">
            <a:xfrm>
              <a:off x="663" y="100"/>
              <a:ext cx="364" cy="174"/>
            </a:xfrm>
            <a:custGeom>
              <a:avLst/>
              <a:gdLst>
                <a:gd name="T0" fmla="*/ 692 w 728"/>
                <a:gd name="T1" fmla="*/ 0 h 348"/>
                <a:gd name="T2" fmla="*/ 0 w 728"/>
                <a:gd name="T3" fmla="*/ 106 h 348"/>
                <a:gd name="T4" fmla="*/ 28 w 728"/>
                <a:gd name="T5" fmla="*/ 348 h 348"/>
                <a:gd name="T6" fmla="*/ 715 w 728"/>
                <a:gd name="T7" fmla="*/ 237 h 348"/>
                <a:gd name="T8" fmla="*/ 728 w 728"/>
                <a:gd name="T9" fmla="*/ 43 h 348"/>
                <a:gd name="T10" fmla="*/ 692 w 728"/>
                <a:gd name="T11" fmla="*/ 0 h 348"/>
                <a:gd name="T12" fmla="*/ 692 w 728"/>
                <a:gd name="T1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8" h="348">
                  <a:moveTo>
                    <a:pt x="692" y="0"/>
                  </a:moveTo>
                  <a:lnTo>
                    <a:pt x="0" y="106"/>
                  </a:lnTo>
                  <a:lnTo>
                    <a:pt x="28" y="348"/>
                  </a:lnTo>
                  <a:lnTo>
                    <a:pt x="715" y="237"/>
                  </a:lnTo>
                  <a:lnTo>
                    <a:pt x="728" y="43"/>
                  </a:lnTo>
                  <a:lnTo>
                    <a:pt x="692" y="0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  <a:buFont typeface="Arial" panose="020B0604020202020204" pitchFamily="34" charset="0"/>
                <a:buNone/>
              </a:pPr>
              <a:endParaRPr kumimoji="0" lang="zh-CN" altLang="en-US" baseline="50000" smtClean="0">
                <a:solidFill>
                  <a:srgbClr val="000000"/>
                </a:solidFill>
                <a:latin typeface="Comic Sans MS" panose="030F0702030302020204" pitchFamily="66" charset="0"/>
                <a:ea typeface="楷体_GB2312" pitchFamily="1" charset="-122"/>
              </a:endParaRPr>
            </a:p>
          </p:txBody>
        </p:sp>
        <p:sp>
          <p:nvSpPr>
            <p:cNvPr id="1040" name="未知"/>
            <p:cNvSpPr>
              <a:spLocks/>
            </p:cNvSpPr>
            <p:nvPr userDrawn="1"/>
          </p:nvSpPr>
          <p:spPr bwMode="auto">
            <a:xfrm>
              <a:off x="342" y="203"/>
              <a:ext cx="156" cy="67"/>
            </a:xfrm>
            <a:custGeom>
              <a:avLst/>
              <a:gdLst>
                <a:gd name="T0" fmla="*/ 272 w 312"/>
                <a:gd name="T1" fmla="*/ 0 h 135"/>
                <a:gd name="T2" fmla="*/ 0 w 312"/>
                <a:gd name="T3" fmla="*/ 78 h 135"/>
                <a:gd name="T4" fmla="*/ 312 w 312"/>
                <a:gd name="T5" fmla="*/ 135 h 135"/>
                <a:gd name="T6" fmla="*/ 272 w 312"/>
                <a:gd name="T7" fmla="*/ 0 h 135"/>
                <a:gd name="T8" fmla="*/ 272 w 312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135">
                  <a:moveTo>
                    <a:pt x="272" y="0"/>
                  </a:moveTo>
                  <a:lnTo>
                    <a:pt x="0" y="78"/>
                  </a:lnTo>
                  <a:lnTo>
                    <a:pt x="312" y="135"/>
                  </a:lnTo>
                  <a:lnTo>
                    <a:pt x="272" y="0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  <a:buFont typeface="Arial" panose="020B0604020202020204" pitchFamily="34" charset="0"/>
                <a:buNone/>
              </a:pPr>
              <a:endParaRPr kumimoji="0" lang="zh-CN" altLang="en-US" baseline="50000" smtClean="0">
                <a:solidFill>
                  <a:srgbClr val="000000"/>
                </a:solidFill>
                <a:latin typeface="Comic Sans MS" panose="030F0702030302020204" pitchFamily="66" charset="0"/>
                <a:ea typeface="楷体_GB2312" pitchFamily="1" charset="-122"/>
              </a:endParaRPr>
            </a:p>
          </p:txBody>
        </p:sp>
        <p:grpSp>
          <p:nvGrpSpPr>
            <p:cNvPr id="1041" name="Group 17"/>
            <p:cNvGrpSpPr>
              <a:grpSpLocks/>
            </p:cNvGrpSpPr>
            <p:nvPr userDrawn="1"/>
          </p:nvGrpSpPr>
          <p:grpSpPr bwMode="auto">
            <a:xfrm>
              <a:off x="0" y="0"/>
              <a:ext cx="1124" cy="780"/>
              <a:chOff x="0" y="0"/>
              <a:chExt cx="1124" cy="780"/>
            </a:xfrm>
          </p:grpSpPr>
          <p:grpSp>
            <p:nvGrpSpPr>
              <p:cNvPr id="1042" name="Group 18"/>
              <p:cNvGrpSpPr>
                <a:grpSpLocks/>
              </p:cNvGrpSpPr>
              <p:nvPr userDrawn="1"/>
            </p:nvGrpSpPr>
            <p:grpSpPr bwMode="auto">
              <a:xfrm>
                <a:off x="494" y="72"/>
                <a:ext cx="548" cy="708"/>
                <a:chOff x="0" y="0"/>
                <a:chExt cx="548" cy="708"/>
              </a:xfrm>
            </p:grpSpPr>
            <p:sp>
              <p:nvSpPr>
                <p:cNvPr id="1043" name="未知"/>
                <p:cNvSpPr>
                  <a:spLocks/>
                </p:cNvSpPr>
                <p:nvPr userDrawn="1"/>
              </p:nvSpPr>
              <p:spPr bwMode="auto">
                <a:xfrm>
                  <a:off x="0" y="25"/>
                  <a:ext cx="157" cy="87"/>
                </a:xfrm>
                <a:custGeom>
                  <a:avLst/>
                  <a:gdLst>
                    <a:gd name="T0" fmla="*/ 0 w 313"/>
                    <a:gd name="T1" fmla="*/ 107 h 175"/>
                    <a:gd name="T2" fmla="*/ 114 w 313"/>
                    <a:gd name="T3" fmla="*/ 10 h 175"/>
                    <a:gd name="T4" fmla="*/ 213 w 313"/>
                    <a:gd name="T5" fmla="*/ 0 h 175"/>
                    <a:gd name="T6" fmla="*/ 292 w 313"/>
                    <a:gd name="T7" fmla="*/ 27 h 175"/>
                    <a:gd name="T8" fmla="*/ 313 w 313"/>
                    <a:gd name="T9" fmla="*/ 91 h 175"/>
                    <a:gd name="T10" fmla="*/ 167 w 313"/>
                    <a:gd name="T11" fmla="*/ 67 h 175"/>
                    <a:gd name="T12" fmla="*/ 74 w 313"/>
                    <a:gd name="T13" fmla="*/ 101 h 175"/>
                    <a:gd name="T14" fmla="*/ 13 w 313"/>
                    <a:gd name="T15" fmla="*/ 175 h 175"/>
                    <a:gd name="T16" fmla="*/ 0 w 313"/>
                    <a:gd name="T17" fmla="*/ 107 h 175"/>
                    <a:gd name="T18" fmla="*/ 0 w 313"/>
                    <a:gd name="T19" fmla="*/ 107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3" h="175">
                      <a:moveTo>
                        <a:pt x="0" y="107"/>
                      </a:moveTo>
                      <a:lnTo>
                        <a:pt x="114" y="10"/>
                      </a:lnTo>
                      <a:lnTo>
                        <a:pt x="213" y="0"/>
                      </a:lnTo>
                      <a:lnTo>
                        <a:pt x="292" y="27"/>
                      </a:lnTo>
                      <a:lnTo>
                        <a:pt x="313" y="91"/>
                      </a:lnTo>
                      <a:lnTo>
                        <a:pt x="167" y="67"/>
                      </a:lnTo>
                      <a:lnTo>
                        <a:pt x="74" y="101"/>
                      </a:lnTo>
                      <a:lnTo>
                        <a:pt x="13" y="175"/>
                      </a:lnTo>
                      <a:lnTo>
                        <a:pt x="0" y="107"/>
                      </a:lnTo>
                      <a:lnTo>
                        <a:pt x="0" y="10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kumimoji="0" lang="zh-CN" altLang="en-US" baseline="50000" smtClean="0">
                    <a:solidFill>
                      <a:srgbClr val="000000"/>
                    </a:solidFill>
                    <a:latin typeface="Comic Sans MS" panose="030F0702030302020204" pitchFamily="66" charset="0"/>
                    <a:ea typeface="楷体_GB2312" pitchFamily="1" charset="-122"/>
                  </a:endParaRPr>
                </a:p>
              </p:txBody>
            </p:sp>
            <p:sp>
              <p:nvSpPr>
                <p:cNvPr id="1044" name="未知"/>
                <p:cNvSpPr>
                  <a:spLocks/>
                </p:cNvSpPr>
                <p:nvPr userDrawn="1"/>
              </p:nvSpPr>
              <p:spPr bwMode="auto">
                <a:xfrm>
                  <a:off x="137" y="575"/>
                  <a:ext cx="115" cy="133"/>
                </a:xfrm>
                <a:custGeom>
                  <a:avLst/>
                  <a:gdLst>
                    <a:gd name="T0" fmla="*/ 0 w 230"/>
                    <a:gd name="T1" fmla="*/ 40 h 266"/>
                    <a:gd name="T2" fmla="*/ 160 w 230"/>
                    <a:gd name="T3" fmla="*/ 266 h 266"/>
                    <a:gd name="T4" fmla="*/ 230 w 230"/>
                    <a:gd name="T5" fmla="*/ 251 h 266"/>
                    <a:gd name="T6" fmla="*/ 223 w 230"/>
                    <a:gd name="T7" fmla="*/ 17 h 266"/>
                    <a:gd name="T8" fmla="*/ 166 w 230"/>
                    <a:gd name="T9" fmla="*/ 0 h 266"/>
                    <a:gd name="T10" fmla="*/ 179 w 230"/>
                    <a:gd name="T11" fmla="*/ 197 h 266"/>
                    <a:gd name="T12" fmla="*/ 71 w 230"/>
                    <a:gd name="T13" fmla="*/ 4 h 266"/>
                    <a:gd name="T14" fmla="*/ 0 w 230"/>
                    <a:gd name="T15" fmla="*/ 40 h 266"/>
                    <a:gd name="T16" fmla="*/ 0 w 230"/>
                    <a:gd name="T17" fmla="*/ 40 h 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0" h="266">
                      <a:moveTo>
                        <a:pt x="0" y="40"/>
                      </a:moveTo>
                      <a:lnTo>
                        <a:pt x="160" y="266"/>
                      </a:lnTo>
                      <a:lnTo>
                        <a:pt x="230" y="251"/>
                      </a:lnTo>
                      <a:lnTo>
                        <a:pt x="223" y="17"/>
                      </a:lnTo>
                      <a:lnTo>
                        <a:pt x="166" y="0"/>
                      </a:lnTo>
                      <a:lnTo>
                        <a:pt x="179" y="197"/>
                      </a:lnTo>
                      <a:lnTo>
                        <a:pt x="71" y="4"/>
                      </a:lnTo>
                      <a:lnTo>
                        <a:pt x="0" y="40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kumimoji="0" lang="zh-CN" altLang="en-US" baseline="50000" smtClean="0">
                    <a:solidFill>
                      <a:srgbClr val="000000"/>
                    </a:solidFill>
                    <a:latin typeface="Comic Sans MS" panose="030F0702030302020204" pitchFamily="66" charset="0"/>
                    <a:ea typeface="楷体_GB2312" pitchFamily="1" charset="-122"/>
                  </a:endParaRPr>
                </a:p>
              </p:txBody>
            </p:sp>
            <p:sp>
              <p:nvSpPr>
                <p:cNvPr id="1045" name="未知"/>
                <p:cNvSpPr>
                  <a:spLocks/>
                </p:cNvSpPr>
                <p:nvPr userDrawn="1"/>
              </p:nvSpPr>
              <p:spPr bwMode="auto">
                <a:xfrm>
                  <a:off x="505" y="0"/>
                  <a:ext cx="43" cy="117"/>
                </a:xfrm>
                <a:custGeom>
                  <a:avLst/>
                  <a:gdLst>
                    <a:gd name="T0" fmla="*/ 0 w 87"/>
                    <a:gd name="T1" fmla="*/ 19 h 234"/>
                    <a:gd name="T2" fmla="*/ 36 w 87"/>
                    <a:gd name="T3" fmla="*/ 93 h 234"/>
                    <a:gd name="T4" fmla="*/ 44 w 87"/>
                    <a:gd name="T5" fmla="*/ 154 h 234"/>
                    <a:gd name="T6" fmla="*/ 27 w 87"/>
                    <a:gd name="T7" fmla="*/ 234 h 234"/>
                    <a:gd name="T8" fmla="*/ 80 w 87"/>
                    <a:gd name="T9" fmla="*/ 220 h 234"/>
                    <a:gd name="T10" fmla="*/ 87 w 87"/>
                    <a:gd name="T11" fmla="*/ 116 h 234"/>
                    <a:gd name="T12" fmla="*/ 46 w 87"/>
                    <a:gd name="T13" fmla="*/ 0 h 234"/>
                    <a:gd name="T14" fmla="*/ 0 w 87"/>
                    <a:gd name="T15" fmla="*/ 19 h 234"/>
                    <a:gd name="T16" fmla="*/ 0 w 87"/>
                    <a:gd name="T17" fmla="*/ 19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7" h="234">
                      <a:moveTo>
                        <a:pt x="0" y="19"/>
                      </a:moveTo>
                      <a:lnTo>
                        <a:pt x="36" y="93"/>
                      </a:lnTo>
                      <a:lnTo>
                        <a:pt x="44" y="154"/>
                      </a:lnTo>
                      <a:lnTo>
                        <a:pt x="27" y="234"/>
                      </a:lnTo>
                      <a:lnTo>
                        <a:pt x="80" y="220"/>
                      </a:lnTo>
                      <a:lnTo>
                        <a:pt x="87" y="116"/>
                      </a:lnTo>
                      <a:lnTo>
                        <a:pt x="46" y="0"/>
                      </a:lnTo>
                      <a:lnTo>
                        <a:pt x="0" y="1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kumimoji="0" lang="zh-CN" altLang="en-US" baseline="50000" smtClean="0">
                    <a:solidFill>
                      <a:srgbClr val="000000"/>
                    </a:solidFill>
                    <a:latin typeface="Comic Sans MS" panose="030F0702030302020204" pitchFamily="66" charset="0"/>
                    <a:ea typeface="楷体_GB2312" pitchFamily="1" charset="-122"/>
                  </a:endParaRPr>
                </a:p>
              </p:txBody>
            </p:sp>
          </p:grpSp>
          <p:sp>
            <p:nvSpPr>
              <p:cNvPr id="1046" name="未知"/>
              <p:cNvSpPr>
                <a:spLocks/>
              </p:cNvSpPr>
              <p:nvPr userDrawn="1"/>
            </p:nvSpPr>
            <p:spPr bwMode="auto">
              <a:xfrm>
                <a:off x="71" y="242"/>
                <a:ext cx="595" cy="250"/>
              </a:xfrm>
              <a:custGeom>
                <a:avLst/>
                <a:gdLst>
                  <a:gd name="T0" fmla="*/ 100 w 1190"/>
                  <a:gd name="T1" fmla="*/ 0 h 500"/>
                  <a:gd name="T2" fmla="*/ 1190 w 1190"/>
                  <a:gd name="T3" fmla="*/ 490 h 500"/>
                  <a:gd name="T4" fmla="*/ 1076 w 1190"/>
                  <a:gd name="T5" fmla="*/ 500 h 500"/>
                  <a:gd name="T6" fmla="*/ 0 w 1190"/>
                  <a:gd name="T7" fmla="*/ 27 h 500"/>
                  <a:gd name="T8" fmla="*/ 100 w 1190"/>
                  <a:gd name="T9" fmla="*/ 0 h 500"/>
                  <a:gd name="T10" fmla="*/ 100 w 1190"/>
                  <a:gd name="T1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kumimoji="0" lang="zh-CN" altLang="en-US" baseline="50000" smtClean="0">
                  <a:solidFill>
                    <a:srgbClr val="000000"/>
                  </a:solidFill>
                  <a:latin typeface="Comic Sans MS" panose="030F0702030302020204" pitchFamily="66" charset="0"/>
                  <a:ea typeface="楷体_GB2312" pitchFamily="1" charset="-122"/>
                </a:endParaRPr>
              </a:p>
            </p:txBody>
          </p:sp>
          <p:sp>
            <p:nvSpPr>
              <p:cNvPr id="1047" name="未知"/>
              <p:cNvSpPr>
                <a:spLocks/>
              </p:cNvSpPr>
              <p:nvPr userDrawn="1"/>
            </p:nvSpPr>
            <p:spPr bwMode="auto">
              <a:xfrm>
                <a:off x="255" y="396"/>
                <a:ext cx="244" cy="148"/>
              </a:xfrm>
              <a:custGeom>
                <a:avLst/>
                <a:gdLst>
                  <a:gd name="T0" fmla="*/ 14 w 489"/>
                  <a:gd name="T1" fmla="*/ 34 h 296"/>
                  <a:gd name="T2" fmla="*/ 160 w 489"/>
                  <a:gd name="T3" fmla="*/ 66 h 296"/>
                  <a:gd name="T4" fmla="*/ 324 w 489"/>
                  <a:gd name="T5" fmla="*/ 137 h 296"/>
                  <a:gd name="T6" fmla="*/ 440 w 489"/>
                  <a:gd name="T7" fmla="*/ 243 h 296"/>
                  <a:gd name="T8" fmla="*/ 326 w 489"/>
                  <a:gd name="T9" fmla="*/ 230 h 296"/>
                  <a:gd name="T10" fmla="*/ 139 w 489"/>
                  <a:gd name="T11" fmla="*/ 146 h 296"/>
                  <a:gd name="T12" fmla="*/ 50 w 489"/>
                  <a:gd name="T13" fmla="*/ 80 h 296"/>
                  <a:gd name="T14" fmla="*/ 107 w 489"/>
                  <a:gd name="T15" fmla="*/ 163 h 296"/>
                  <a:gd name="T16" fmla="*/ 272 w 489"/>
                  <a:gd name="T17" fmla="*/ 270 h 296"/>
                  <a:gd name="T18" fmla="*/ 466 w 489"/>
                  <a:gd name="T19" fmla="*/ 296 h 296"/>
                  <a:gd name="T20" fmla="*/ 489 w 489"/>
                  <a:gd name="T21" fmla="*/ 224 h 296"/>
                  <a:gd name="T22" fmla="*/ 394 w 489"/>
                  <a:gd name="T23" fmla="*/ 120 h 296"/>
                  <a:gd name="T24" fmla="*/ 170 w 489"/>
                  <a:gd name="T25" fmla="*/ 17 h 296"/>
                  <a:gd name="T26" fmla="*/ 0 w 489"/>
                  <a:gd name="T27" fmla="*/ 0 h 296"/>
                  <a:gd name="T28" fmla="*/ 14 w 489"/>
                  <a:gd name="T29" fmla="*/ 34 h 296"/>
                  <a:gd name="T30" fmla="*/ 14 w 489"/>
                  <a:gd name="T31" fmla="*/ 34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kumimoji="0" lang="zh-CN" altLang="en-US" baseline="50000" smtClean="0">
                  <a:solidFill>
                    <a:srgbClr val="000000"/>
                  </a:solidFill>
                  <a:latin typeface="Comic Sans MS" panose="030F0702030302020204" pitchFamily="66" charset="0"/>
                  <a:ea typeface="楷体_GB2312" pitchFamily="1" charset="-122"/>
                </a:endParaRPr>
              </a:p>
            </p:txBody>
          </p:sp>
          <p:sp>
            <p:nvSpPr>
              <p:cNvPr id="1048" name="未知"/>
              <p:cNvSpPr>
                <a:spLocks/>
              </p:cNvSpPr>
              <p:nvPr userDrawn="1"/>
            </p:nvSpPr>
            <p:spPr bwMode="auto">
              <a:xfrm>
                <a:off x="560" y="190"/>
                <a:ext cx="107" cy="238"/>
              </a:xfrm>
              <a:custGeom>
                <a:avLst/>
                <a:gdLst>
                  <a:gd name="T0" fmla="*/ 24 w 213"/>
                  <a:gd name="T1" fmla="*/ 0 h 478"/>
                  <a:gd name="T2" fmla="*/ 91 w 213"/>
                  <a:gd name="T3" fmla="*/ 25 h 478"/>
                  <a:gd name="T4" fmla="*/ 80 w 213"/>
                  <a:gd name="T5" fmla="*/ 192 h 478"/>
                  <a:gd name="T6" fmla="*/ 106 w 213"/>
                  <a:gd name="T7" fmla="*/ 327 h 478"/>
                  <a:gd name="T8" fmla="*/ 213 w 213"/>
                  <a:gd name="T9" fmla="*/ 451 h 478"/>
                  <a:gd name="T10" fmla="*/ 97 w 213"/>
                  <a:gd name="T11" fmla="*/ 478 h 478"/>
                  <a:gd name="T12" fmla="*/ 30 w 213"/>
                  <a:gd name="T13" fmla="*/ 344 h 478"/>
                  <a:gd name="T14" fmla="*/ 0 w 213"/>
                  <a:gd name="T15" fmla="*/ 57 h 478"/>
                  <a:gd name="T16" fmla="*/ 24 w 213"/>
                  <a:gd name="T17" fmla="*/ 0 h 478"/>
                  <a:gd name="T18" fmla="*/ 24 w 213"/>
                  <a:gd name="T19" fmla="*/ 0 h 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3" h="478">
                    <a:moveTo>
                      <a:pt x="24" y="0"/>
                    </a:moveTo>
                    <a:lnTo>
                      <a:pt x="91" y="25"/>
                    </a:lnTo>
                    <a:lnTo>
                      <a:pt x="80" y="192"/>
                    </a:lnTo>
                    <a:lnTo>
                      <a:pt x="106" y="327"/>
                    </a:lnTo>
                    <a:lnTo>
                      <a:pt x="213" y="451"/>
                    </a:lnTo>
                    <a:lnTo>
                      <a:pt x="97" y="478"/>
                    </a:lnTo>
                    <a:lnTo>
                      <a:pt x="30" y="344"/>
                    </a:lnTo>
                    <a:lnTo>
                      <a:pt x="0" y="57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kumimoji="0" lang="zh-CN" altLang="en-US" baseline="50000" smtClean="0">
                  <a:solidFill>
                    <a:srgbClr val="000000"/>
                  </a:solidFill>
                  <a:latin typeface="Comic Sans MS" panose="030F0702030302020204" pitchFamily="66" charset="0"/>
                  <a:ea typeface="楷体_GB2312" pitchFamily="1" charset="-122"/>
                </a:endParaRPr>
              </a:p>
            </p:txBody>
          </p:sp>
          <p:grpSp>
            <p:nvGrpSpPr>
              <p:cNvPr id="1049" name="Group 2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1124" cy="678"/>
                <a:chOff x="0" y="0"/>
                <a:chExt cx="1124" cy="678"/>
              </a:xfrm>
            </p:grpSpPr>
            <p:sp>
              <p:nvSpPr>
                <p:cNvPr id="1050" name="未知"/>
                <p:cNvSpPr>
                  <a:spLocks/>
                </p:cNvSpPr>
                <p:nvPr userDrawn="1"/>
              </p:nvSpPr>
              <p:spPr bwMode="auto">
                <a:xfrm>
                  <a:off x="664" y="558"/>
                  <a:ext cx="75" cy="87"/>
                </a:xfrm>
                <a:custGeom>
                  <a:avLst/>
                  <a:gdLst>
                    <a:gd name="T0" fmla="*/ 110 w 150"/>
                    <a:gd name="T1" fmla="*/ 0 h 173"/>
                    <a:gd name="T2" fmla="*/ 40 w 150"/>
                    <a:gd name="T3" fmla="*/ 66 h 173"/>
                    <a:gd name="T4" fmla="*/ 0 w 150"/>
                    <a:gd name="T5" fmla="*/ 173 h 173"/>
                    <a:gd name="T6" fmla="*/ 80 w 150"/>
                    <a:gd name="T7" fmla="*/ 160 h 173"/>
                    <a:gd name="T8" fmla="*/ 103 w 150"/>
                    <a:gd name="T9" fmla="*/ 84 h 173"/>
                    <a:gd name="T10" fmla="*/ 150 w 150"/>
                    <a:gd name="T11" fmla="*/ 27 h 173"/>
                    <a:gd name="T12" fmla="*/ 110 w 150"/>
                    <a:gd name="T13" fmla="*/ 0 h 173"/>
                    <a:gd name="T14" fmla="*/ 110 w 150"/>
                    <a:gd name="T15" fmla="*/ 0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0" h="173">
                      <a:moveTo>
                        <a:pt x="110" y="0"/>
                      </a:moveTo>
                      <a:lnTo>
                        <a:pt x="40" y="66"/>
                      </a:lnTo>
                      <a:lnTo>
                        <a:pt x="0" y="173"/>
                      </a:lnTo>
                      <a:lnTo>
                        <a:pt x="80" y="160"/>
                      </a:lnTo>
                      <a:lnTo>
                        <a:pt x="103" y="84"/>
                      </a:lnTo>
                      <a:lnTo>
                        <a:pt x="150" y="27"/>
                      </a:lnTo>
                      <a:lnTo>
                        <a:pt x="110" y="0"/>
                      </a:lnTo>
                      <a:lnTo>
                        <a:pt x="11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kumimoji="0" lang="zh-CN" altLang="en-US" baseline="50000" smtClean="0">
                    <a:solidFill>
                      <a:srgbClr val="000000"/>
                    </a:solidFill>
                    <a:latin typeface="Comic Sans MS" panose="030F0702030302020204" pitchFamily="66" charset="0"/>
                    <a:ea typeface="楷体_GB2312" pitchFamily="1" charset="-122"/>
                  </a:endParaRPr>
                </a:p>
              </p:txBody>
            </p:sp>
            <p:sp>
              <p:nvSpPr>
                <p:cNvPr id="1051" name="未知"/>
                <p:cNvSpPr>
                  <a:spLocks/>
                </p:cNvSpPr>
                <p:nvPr userDrawn="1"/>
              </p:nvSpPr>
              <p:spPr bwMode="auto">
                <a:xfrm>
                  <a:off x="0" y="238"/>
                  <a:ext cx="842" cy="440"/>
                </a:xfrm>
                <a:custGeom>
                  <a:avLst/>
                  <a:gdLst>
                    <a:gd name="T0" fmla="*/ 156 w 1684"/>
                    <a:gd name="T1" fmla="*/ 0 h 880"/>
                    <a:gd name="T2" fmla="*/ 63 w 1684"/>
                    <a:gd name="T3" fmla="*/ 52 h 880"/>
                    <a:gd name="T4" fmla="*/ 0 w 1684"/>
                    <a:gd name="T5" fmla="*/ 208 h 880"/>
                    <a:gd name="T6" fmla="*/ 67 w 1684"/>
                    <a:gd name="T7" fmla="*/ 358 h 880"/>
                    <a:gd name="T8" fmla="*/ 1182 w 1684"/>
                    <a:gd name="T9" fmla="*/ 867 h 880"/>
                    <a:gd name="T10" fmla="*/ 1422 w 1684"/>
                    <a:gd name="T11" fmla="*/ 835 h 880"/>
                    <a:gd name="T12" fmla="*/ 1616 w 1684"/>
                    <a:gd name="T13" fmla="*/ 880 h 880"/>
                    <a:gd name="T14" fmla="*/ 1684 w 1684"/>
                    <a:gd name="T15" fmla="*/ 808 h 880"/>
                    <a:gd name="T16" fmla="*/ 1502 w 1684"/>
                    <a:gd name="T17" fmla="*/ 664 h 880"/>
                    <a:gd name="T18" fmla="*/ 1428 w 1684"/>
                    <a:gd name="T19" fmla="*/ 512 h 880"/>
                    <a:gd name="T20" fmla="*/ 1369 w 1684"/>
                    <a:gd name="T21" fmla="*/ 527 h 880"/>
                    <a:gd name="T22" fmla="*/ 1439 w 1684"/>
                    <a:gd name="T23" fmla="*/ 664 h 880"/>
                    <a:gd name="T24" fmla="*/ 1578 w 1684"/>
                    <a:gd name="T25" fmla="*/ 810 h 880"/>
                    <a:gd name="T26" fmla="*/ 1413 w 1684"/>
                    <a:gd name="T27" fmla="*/ 787 h 880"/>
                    <a:gd name="T28" fmla="*/ 1219 w 1684"/>
                    <a:gd name="T29" fmla="*/ 814 h 880"/>
                    <a:gd name="T30" fmla="*/ 1255 w 1684"/>
                    <a:gd name="T31" fmla="*/ 650 h 880"/>
                    <a:gd name="T32" fmla="*/ 1338 w 1684"/>
                    <a:gd name="T33" fmla="*/ 538 h 880"/>
                    <a:gd name="T34" fmla="*/ 1241 w 1684"/>
                    <a:gd name="T35" fmla="*/ 552 h 880"/>
                    <a:gd name="T36" fmla="*/ 1165 w 1684"/>
                    <a:gd name="T37" fmla="*/ 658 h 880"/>
                    <a:gd name="T38" fmla="*/ 1139 w 1684"/>
                    <a:gd name="T39" fmla="*/ 791 h 880"/>
                    <a:gd name="T40" fmla="*/ 107 w 1684"/>
                    <a:gd name="T41" fmla="*/ 310 h 880"/>
                    <a:gd name="T42" fmla="*/ 80 w 1684"/>
                    <a:gd name="T43" fmla="*/ 215 h 880"/>
                    <a:gd name="T44" fmla="*/ 103 w 1684"/>
                    <a:gd name="T45" fmla="*/ 95 h 880"/>
                    <a:gd name="T46" fmla="*/ 217 w 1684"/>
                    <a:gd name="T47" fmla="*/ 0 h 880"/>
                    <a:gd name="T48" fmla="*/ 156 w 1684"/>
                    <a:gd name="T49" fmla="*/ 0 h 880"/>
                    <a:gd name="T50" fmla="*/ 156 w 1684"/>
                    <a:gd name="T51" fmla="*/ 0 h 8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684" h="880">
                      <a:moveTo>
                        <a:pt x="156" y="0"/>
                      </a:moveTo>
                      <a:lnTo>
                        <a:pt x="63" y="52"/>
                      </a:lnTo>
                      <a:lnTo>
                        <a:pt x="0" y="208"/>
                      </a:lnTo>
                      <a:lnTo>
                        <a:pt x="67" y="358"/>
                      </a:lnTo>
                      <a:lnTo>
                        <a:pt x="1182" y="867"/>
                      </a:lnTo>
                      <a:lnTo>
                        <a:pt x="1422" y="835"/>
                      </a:lnTo>
                      <a:lnTo>
                        <a:pt x="1616" y="880"/>
                      </a:lnTo>
                      <a:lnTo>
                        <a:pt x="1684" y="808"/>
                      </a:lnTo>
                      <a:lnTo>
                        <a:pt x="1502" y="664"/>
                      </a:lnTo>
                      <a:lnTo>
                        <a:pt x="1428" y="512"/>
                      </a:lnTo>
                      <a:lnTo>
                        <a:pt x="1369" y="527"/>
                      </a:lnTo>
                      <a:lnTo>
                        <a:pt x="1439" y="664"/>
                      </a:lnTo>
                      <a:lnTo>
                        <a:pt x="1578" y="810"/>
                      </a:lnTo>
                      <a:lnTo>
                        <a:pt x="1413" y="787"/>
                      </a:lnTo>
                      <a:lnTo>
                        <a:pt x="1219" y="814"/>
                      </a:lnTo>
                      <a:lnTo>
                        <a:pt x="1255" y="650"/>
                      </a:lnTo>
                      <a:lnTo>
                        <a:pt x="1338" y="538"/>
                      </a:lnTo>
                      <a:lnTo>
                        <a:pt x="1241" y="552"/>
                      </a:lnTo>
                      <a:lnTo>
                        <a:pt x="1165" y="658"/>
                      </a:lnTo>
                      <a:lnTo>
                        <a:pt x="1139" y="791"/>
                      </a:lnTo>
                      <a:lnTo>
                        <a:pt x="107" y="310"/>
                      </a:lnTo>
                      <a:lnTo>
                        <a:pt x="80" y="215"/>
                      </a:lnTo>
                      <a:lnTo>
                        <a:pt x="103" y="95"/>
                      </a:lnTo>
                      <a:lnTo>
                        <a:pt x="217" y="0"/>
                      </a:lnTo>
                      <a:lnTo>
                        <a:pt x="156" y="0"/>
                      </a:lnTo>
                      <a:lnTo>
                        <a:pt x="15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kumimoji="0" lang="zh-CN" altLang="en-US" baseline="50000" smtClean="0">
                    <a:solidFill>
                      <a:srgbClr val="000000"/>
                    </a:solidFill>
                    <a:latin typeface="Comic Sans MS" panose="030F0702030302020204" pitchFamily="66" charset="0"/>
                    <a:ea typeface="楷体_GB2312" pitchFamily="1" charset="-122"/>
                  </a:endParaRPr>
                </a:p>
              </p:txBody>
            </p:sp>
            <p:sp>
              <p:nvSpPr>
                <p:cNvPr id="1052" name="未知"/>
                <p:cNvSpPr>
                  <a:spLocks/>
                </p:cNvSpPr>
                <p:nvPr userDrawn="1"/>
              </p:nvSpPr>
              <p:spPr bwMode="auto">
                <a:xfrm>
                  <a:off x="101" y="280"/>
                  <a:ext cx="80" cy="167"/>
                </a:xfrm>
                <a:custGeom>
                  <a:avLst/>
                  <a:gdLst>
                    <a:gd name="T0" fmla="*/ 116 w 160"/>
                    <a:gd name="T1" fmla="*/ 0 h 335"/>
                    <a:gd name="T2" fmla="*/ 19 w 160"/>
                    <a:gd name="T3" fmla="*/ 106 h 335"/>
                    <a:gd name="T4" fmla="*/ 0 w 160"/>
                    <a:gd name="T5" fmla="*/ 230 h 335"/>
                    <a:gd name="T6" fmla="*/ 33 w 160"/>
                    <a:gd name="T7" fmla="*/ 314 h 335"/>
                    <a:gd name="T8" fmla="*/ 94 w 160"/>
                    <a:gd name="T9" fmla="*/ 335 h 335"/>
                    <a:gd name="T10" fmla="*/ 76 w 160"/>
                    <a:gd name="T11" fmla="*/ 154 h 335"/>
                    <a:gd name="T12" fmla="*/ 160 w 160"/>
                    <a:gd name="T13" fmla="*/ 17 h 335"/>
                    <a:gd name="T14" fmla="*/ 116 w 160"/>
                    <a:gd name="T15" fmla="*/ 0 h 335"/>
                    <a:gd name="T16" fmla="*/ 116 w 160"/>
                    <a:gd name="T17" fmla="*/ 0 h 3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0" h="335">
                      <a:moveTo>
                        <a:pt x="116" y="0"/>
                      </a:moveTo>
                      <a:lnTo>
                        <a:pt x="19" y="106"/>
                      </a:lnTo>
                      <a:lnTo>
                        <a:pt x="0" y="230"/>
                      </a:lnTo>
                      <a:lnTo>
                        <a:pt x="33" y="314"/>
                      </a:lnTo>
                      <a:lnTo>
                        <a:pt x="94" y="335"/>
                      </a:lnTo>
                      <a:lnTo>
                        <a:pt x="76" y="154"/>
                      </a:lnTo>
                      <a:lnTo>
                        <a:pt x="160" y="17"/>
                      </a:lnTo>
                      <a:lnTo>
                        <a:pt x="116" y="0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kumimoji="0" lang="zh-CN" altLang="en-US" baseline="50000" smtClean="0">
                    <a:solidFill>
                      <a:srgbClr val="000000"/>
                    </a:solidFill>
                    <a:latin typeface="Comic Sans MS" panose="030F0702030302020204" pitchFamily="66" charset="0"/>
                    <a:ea typeface="楷体_GB2312" pitchFamily="1" charset="-122"/>
                  </a:endParaRPr>
                </a:p>
              </p:txBody>
            </p:sp>
            <p:sp>
              <p:nvSpPr>
                <p:cNvPr id="1053" name="未知"/>
                <p:cNvSpPr>
                  <a:spLocks/>
                </p:cNvSpPr>
                <p:nvPr userDrawn="1"/>
              </p:nvSpPr>
              <p:spPr bwMode="auto">
                <a:xfrm>
                  <a:off x="444" y="0"/>
                  <a:ext cx="322" cy="594"/>
                </a:xfrm>
                <a:custGeom>
                  <a:avLst/>
                  <a:gdLst>
                    <a:gd name="T0" fmla="*/ 218 w 642"/>
                    <a:gd name="T1" fmla="*/ 896 h 1188"/>
                    <a:gd name="T2" fmla="*/ 0 w 642"/>
                    <a:gd name="T3" fmla="*/ 124 h 1188"/>
                    <a:gd name="T4" fmla="*/ 81 w 642"/>
                    <a:gd name="T5" fmla="*/ 38 h 1188"/>
                    <a:gd name="T6" fmla="*/ 258 w 642"/>
                    <a:gd name="T7" fmla="*/ 0 h 1188"/>
                    <a:gd name="T8" fmla="*/ 399 w 642"/>
                    <a:gd name="T9" fmla="*/ 57 h 1188"/>
                    <a:gd name="T10" fmla="*/ 642 w 642"/>
                    <a:gd name="T11" fmla="*/ 1188 h 1188"/>
                    <a:gd name="T12" fmla="*/ 555 w 642"/>
                    <a:gd name="T13" fmla="*/ 1091 h 1188"/>
                    <a:gd name="T14" fmla="*/ 355 w 642"/>
                    <a:gd name="T15" fmla="*/ 97 h 1188"/>
                    <a:gd name="T16" fmla="*/ 226 w 642"/>
                    <a:gd name="T17" fmla="*/ 61 h 1188"/>
                    <a:gd name="T18" fmla="*/ 119 w 642"/>
                    <a:gd name="T19" fmla="*/ 74 h 1188"/>
                    <a:gd name="T20" fmla="*/ 76 w 642"/>
                    <a:gd name="T21" fmla="*/ 141 h 1188"/>
                    <a:gd name="T22" fmla="*/ 306 w 642"/>
                    <a:gd name="T23" fmla="*/ 924 h 1188"/>
                    <a:gd name="T24" fmla="*/ 218 w 642"/>
                    <a:gd name="T25" fmla="*/ 896 h 1188"/>
                    <a:gd name="T26" fmla="*/ 218 w 642"/>
                    <a:gd name="T27" fmla="*/ 896 h 1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42" h="1188">
                      <a:moveTo>
                        <a:pt x="218" y="896"/>
                      </a:moveTo>
                      <a:lnTo>
                        <a:pt x="0" y="124"/>
                      </a:lnTo>
                      <a:lnTo>
                        <a:pt x="81" y="38"/>
                      </a:lnTo>
                      <a:lnTo>
                        <a:pt x="258" y="0"/>
                      </a:lnTo>
                      <a:lnTo>
                        <a:pt x="399" y="57"/>
                      </a:lnTo>
                      <a:lnTo>
                        <a:pt x="642" y="1188"/>
                      </a:lnTo>
                      <a:lnTo>
                        <a:pt x="555" y="1091"/>
                      </a:lnTo>
                      <a:lnTo>
                        <a:pt x="355" y="97"/>
                      </a:lnTo>
                      <a:lnTo>
                        <a:pt x="226" y="61"/>
                      </a:lnTo>
                      <a:lnTo>
                        <a:pt x="119" y="74"/>
                      </a:lnTo>
                      <a:lnTo>
                        <a:pt x="76" y="141"/>
                      </a:lnTo>
                      <a:lnTo>
                        <a:pt x="306" y="924"/>
                      </a:lnTo>
                      <a:lnTo>
                        <a:pt x="218" y="896"/>
                      </a:lnTo>
                      <a:lnTo>
                        <a:pt x="218" y="89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kumimoji="0" lang="zh-CN" altLang="en-US" baseline="50000" smtClean="0">
                    <a:solidFill>
                      <a:srgbClr val="000000"/>
                    </a:solidFill>
                    <a:latin typeface="Comic Sans MS" panose="030F0702030302020204" pitchFamily="66" charset="0"/>
                    <a:ea typeface="楷体_GB2312" pitchFamily="1" charset="-122"/>
                  </a:endParaRPr>
                </a:p>
              </p:txBody>
            </p:sp>
            <p:sp>
              <p:nvSpPr>
                <p:cNvPr id="1054" name="未知"/>
                <p:cNvSpPr>
                  <a:spLocks/>
                </p:cNvSpPr>
                <p:nvPr userDrawn="1"/>
              </p:nvSpPr>
              <p:spPr bwMode="auto">
                <a:xfrm>
                  <a:off x="573" y="160"/>
                  <a:ext cx="96" cy="252"/>
                </a:xfrm>
                <a:custGeom>
                  <a:avLst/>
                  <a:gdLst>
                    <a:gd name="T0" fmla="*/ 0 w 192"/>
                    <a:gd name="T1" fmla="*/ 27 h 504"/>
                    <a:gd name="T2" fmla="*/ 76 w 192"/>
                    <a:gd name="T3" fmla="*/ 194 h 504"/>
                    <a:gd name="T4" fmla="*/ 113 w 192"/>
                    <a:gd name="T5" fmla="*/ 318 h 504"/>
                    <a:gd name="T6" fmla="*/ 116 w 192"/>
                    <a:gd name="T7" fmla="*/ 504 h 504"/>
                    <a:gd name="T8" fmla="*/ 192 w 192"/>
                    <a:gd name="T9" fmla="*/ 504 h 504"/>
                    <a:gd name="T10" fmla="*/ 187 w 192"/>
                    <a:gd name="T11" fmla="*/ 360 h 504"/>
                    <a:gd name="T12" fmla="*/ 162 w 192"/>
                    <a:gd name="T13" fmla="*/ 208 h 504"/>
                    <a:gd name="T14" fmla="*/ 99 w 192"/>
                    <a:gd name="T15" fmla="*/ 59 h 504"/>
                    <a:gd name="T16" fmla="*/ 63 w 192"/>
                    <a:gd name="T17" fmla="*/ 0 h 504"/>
                    <a:gd name="T18" fmla="*/ 0 w 192"/>
                    <a:gd name="T19" fmla="*/ 27 h 504"/>
                    <a:gd name="T20" fmla="*/ 0 w 192"/>
                    <a:gd name="T21" fmla="*/ 27 h 5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92" h="504">
                      <a:moveTo>
                        <a:pt x="0" y="27"/>
                      </a:moveTo>
                      <a:lnTo>
                        <a:pt x="76" y="194"/>
                      </a:lnTo>
                      <a:lnTo>
                        <a:pt x="113" y="318"/>
                      </a:lnTo>
                      <a:lnTo>
                        <a:pt x="116" y="504"/>
                      </a:lnTo>
                      <a:lnTo>
                        <a:pt x="192" y="504"/>
                      </a:lnTo>
                      <a:lnTo>
                        <a:pt x="187" y="360"/>
                      </a:lnTo>
                      <a:lnTo>
                        <a:pt x="162" y="208"/>
                      </a:lnTo>
                      <a:lnTo>
                        <a:pt x="99" y="59"/>
                      </a:lnTo>
                      <a:lnTo>
                        <a:pt x="63" y="0"/>
                      </a:lnTo>
                      <a:lnTo>
                        <a:pt x="0" y="27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kumimoji="0" lang="zh-CN" altLang="en-US" baseline="50000" smtClean="0">
                    <a:solidFill>
                      <a:srgbClr val="000000"/>
                    </a:solidFill>
                    <a:latin typeface="Comic Sans MS" panose="030F0702030302020204" pitchFamily="66" charset="0"/>
                    <a:ea typeface="楷体_GB2312" pitchFamily="1" charset="-122"/>
                  </a:endParaRPr>
                </a:p>
              </p:txBody>
            </p:sp>
            <p:sp>
              <p:nvSpPr>
                <p:cNvPr id="1055" name="未知"/>
                <p:cNvSpPr>
                  <a:spLocks/>
                </p:cNvSpPr>
                <p:nvPr userDrawn="1"/>
              </p:nvSpPr>
              <p:spPr bwMode="auto">
                <a:xfrm>
                  <a:off x="323" y="140"/>
                  <a:ext cx="195" cy="135"/>
                </a:xfrm>
                <a:custGeom>
                  <a:avLst/>
                  <a:gdLst>
                    <a:gd name="T0" fmla="*/ 297 w 390"/>
                    <a:gd name="T1" fmla="*/ 0 h 269"/>
                    <a:gd name="T2" fmla="*/ 257 w 390"/>
                    <a:gd name="T3" fmla="*/ 17 h 269"/>
                    <a:gd name="T4" fmla="*/ 253 w 390"/>
                    <a:gd name="T5" fmla="*/ 66 h 269"/>
                    <a:gd name="T6" fmla="*/ 0 w 390"/>
                    <a:gd name="T7" fmla="*/ 169 h 269"/>
                    <a:gd name="T8" fmla="*/ 0 w 390"/>
                    <a:gd name="T9" fmla="*/ 222 h 269"/>
                    <a:gd name="T10" fmla="*/ 284 w 390"/>
                    <a:gd name="T11" fmla="*/ 226 h 269"/>
                    <a:gd name="T12" fmla="*/ 320 w 390"/>
                    <a:gd name="T13" fmla="*/ 269 h 269"/>
                    <a:gd name="T14" fmla="*/ 390 w 390"/>
                    <a:gd name="T15" fmla="*/ 266 h 269"/>
                    <a:gd name="T16" fmla="*/ 383 w 390"/>
                    <a:gd name="T17" fmla="*/ 190 h 269"/>
                    <a:gd name="T18" fmla="*/ 116 w 390"/>
                    <a:gd name="T19" fmla="*/ 176 h 269"/>
                    <a:gd name="T20" fmla="*/ 333 w 390"/>
                    <a:gd name="T21" fmla="*/ 89 h 269"/>
                    <a:gd name="T22" fmla="*/ 297 w 390"/>
                    <a:gd name="T23" fmla="*/ 0 h 269"/>
                    <a:gd name="T24" fmla="*/ 297 w 390"/>
                    <a:gd name="T25" fmla="*/ 0 h 2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90" h="269">
                      <a:moveTo>
                        <a:pt x="297" y="0"/>
                      </a:moveTo>
                      <a:lnTo>
                        <a:pt x="257" y="17"/>
                      </a:lnTo>
                      <a:lnTo>
                        <a:pt x="253" y="66"/>
                      </a:lnTo>
                      <a:lnTo>
                        <a:pt x="0" y="169"/>
                      </a:lnTo>
                      <a:lnTo>
                        <a:pt x="0" y="222"/>
                      </a:lnTo>
                      <a:lnTo>
                        <a:pt x="284" y="226"/>
                      </a:lnTo>
                      <a:lnTo>
                        <a:pt x="320" y="269"/>
                      </a:lnTo>
                      <a:lnTo>
                        <a:pt x="390" y="266"/>
                      </a:lnTo>
                      <a:lnTo>
                        <a:pt x="383" y="190"/>
                      </a:lnTo>
                      <a:lnTo>
                        <a:pt x="116" y="176"/>
                      </a:lnTo>
                      <a:lnTo>
                        <a:pt x="333" y="89"/>
                      </a:lnTo>
                      <a:lnTo>
                        <a:pt x="297" y="0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kumimoji="0" lang="zh-CN" altLang="en-US" baseline="50000" smtClean="0">
                    <a:solidFill>
                      <a:srgbClr val="000000"/>
                    </a:solidFill>
                    <a:latin typeface="Comic Sans MS" panose="030F0702030302020204" pitchFamily="66" charset="0"/>
                    <a:ea typeface="楷体_GB2312" pitchFamily="1" charset="-122"/>
                  </a:endParaRPr>
                </a:p>
              </p:txBody>
            </p:sp>
            <p:sp>
              <p:nvSpPr>
                <p:cNvPr id="1056" name="未知"/>
                <p:cNvSpPr>
                  <a:spLocks/>
                </p:cNvSpPr>
                <p:nvPr userDrawn="1"/>
              </p:nvSpPr>
              <p:spPr bwMode="auto">
                <a:xfrm>
                  <a:off x="653" y="48"/>
                  <a:ext cx="471" cy="212"/>
                </a:xfrm>
                <a:custGeom>
                  <a:avLst/>
                  <a:gdLst>
                    <a:gd name="T0" fmla="*/ 0 w 941"/>
                    <a:gd name="T1" fmla="*/ 131 h 424"/>
                    <a:gd name="T2" fmla="*/ 863 w 941"/>
                    <a:gd name="T3" fmla="*/ 0 h 424"/>
                    <a:gd name="T4" fmla="*/ 926 w 941"/>
                    <a:gd name="T5" fmla="*/ 78 h 424"/>
                    <a:gd name="T6" fmla="*/ 941 w 941"/>
                    <a:gd name="T7" fmla="*/ 181 h 424"/>
                    <a:gd name="T8" fmla="*/ 903 w 941"/>
                    <a:gd name="T9" fmla="*/ 282 h 424"/>
                    <a:gd name="T10" fmla="*/ 57 w 941"/>
                    <a:gd name="T11" fmla="*/ 424 h 424"/>
                    <a:gd name="T12" fmla="*/ 53 w 941"/>
                    <a:gd name="T13" fmla="*/ 384 h 424"/>
                    <a:gd name="T14" fmla="*/ 863 w 941"/>
                    <a:gd name="T15" fmla="*/ 242 h 424"/>
                    <a:gd name="T16" fmla="*/ 893 w 941"/>
                    <a:gd name="T17" fmla="*/ 145 h 424"/>
                    <a:gd name="T18" fmla="*/ 840 w 941"/>
                    <a:gd name="T19" fmla="*/ 57 h 424"/>
                    <a:gd name="T20" fmla="*/ 0 w 941"/>
                    <a:gd name="T21" fmla="*/ 185 h 424"/>
                    <a:gd name="T22" fmla="*/ 0 w 941"/>
                    <a:gd name="T23" fmla="*/ 131 h 424"/>
                    <a:gd name="T24" fmla="*/ 0 w 941"/>
                    <a:gd name="T25" fmla="*/ 131 h 4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41" h="424">
                      <a:moveTo>
                        <a:pt x="0" y="131"/>
                      </a:moveTo>
                      <a:lnTo>
                        <a:pt x="863" y="0"/>
                      </a:lnTo>
                      <a:lnTo>
                        <a:pt x="926" y="78"/>
                      </a:lnTo>
                      <a:lnTo>
                        <a:pt x="941" y="181"/>
                      </a:lnTo>
                      <a:lnTo>
                        <a:pt x="903" y="282"/>
                      </a:lnTo>
                      <a:lnTo>
                        <a:pt x="57" y="424"/>
                      </a:lnTo>
                      <a:lnTo>
                        <a:pt x="53" y="384"/>
                      </a:lnTo>
                      <a:lnTo>
                        <a:pt x="863" y="242"/>
                      </a:lnTo>
                      <a:lnTo>
                        <a:pt x="893" y="145"/>
                      </a:lnTo>
                      <a:lnTo>
                        <a:pt x="840" y="57"/>
                      </a:lnTo>
                      <a:lnTo>
                        <a:pt x="0" y="185"/>
                      </a:lnTo>
                      <a:lnTo>
                        <a:pt x="0" y="131"/>
                      </a:lnTo>
                      <a:lnTo>
                        <a:pt x="0" y="1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kumimoji="0" lang="zh-CN" altLang="en-US" baseline="50000" smtClean="0">
                    <a:solidFill>
                      <a:srgbClr val="000000"/>
                    </a:solidFill>
                    <a:latin typeface="Comic Sans MS" panose="030F0702030302020204" pitchFamily="66" charset="0"/>
                    <a:ea typeface="楷体_GB2312" pitchFamily="1" charset="-122"/>
                  </a:endParaRPr>
                </a:p>
              </p:txBody>
            </p:sp>
            <p:sp>
              <p:nvSpPr>
                <p:cNvPr id="1057" name="未知"/>
                <p:cNvSpPr>
                  <a:spLocks/>
                </p:cNvSpPr>
                <p:nvPr userDrawn="1"/>
              </p:nvSpPr>
              <p:spPr bwMode="auto">
                <a:xfrm>
                  <a:off x="712" y="116"/>
                  <a:ext cx="245" cy="86"/>
                </a:xfrm>
                <a:custGeom>
                  <a:avLst/>
                  <a:gdLst>
                    <a:gd name="T0" fmla="*/ 0 w 488"/>
                    <a:gd name="T1" fmla="*/ 126 h 173"/>
                    <a:gd name="T2" fmla="*/ 66 w 488"/>
                    <a:gd name="T3" fmla="*/ 173 h 173"/>
                    <a:gd name="T4" fmla="*/ 222 w 488"/>
                    <a:gd name="T5" fmla="*/ 166 h 173"/>
                    <a:gd name="T6" fmla="*/ 418 w 488"/>
                    <a:gd name="T7" fmla="*/ 116 h 173"/>
                    <a:gd name="T8" fmla="*/ 488 w 488"/>
                    <a:gd name="T9" fmla="*/ 42 h 173"/>
                    <a:gd name="T10" fmla="*/ 443 w 488"/>
                    <a:gd name="T11" fmla="*/ 2 h 173"/>
                    <a:gd name="T12" fmla="*/ 253 w 488"/>
                    <a:gd name="T13" fmla="*/ 0 h 173"/>
                    <a:gd name="T14" fmla="*/ 110 w 488"/>
                    <a:gd name="T15" fmla="*/ 12 h 173"/>
                    <a:gd name="T16" fmla="*/ 15 w 488"/>
                    <a:gd name="T17" fmla="*/ 76 h 173"/>
                    <a:gd name="T18" fmla="*/ 112 w 488"/>
                    <a:gd name="T19" fmla="*/ 95 h 173"/>
                    <a:gd name="T20" fmla="*/ 275 w 488"/>
                    <a:gd name="T21" fmla="*/ 53 h 173"/>
                    <a:gd name="T22" fmla="*/ 416 w 488"/>
                    <a:gd name="T23" fmla="*/ 53 h 173"/>
                    <a:gd name="T24" fmla="*/ 268 w 488"/>
                    <a:gd name="T25" fmla="*/ 110 h 173"/>
                    <a:gd name="T26" fmla="*/ 142 w 488"/>
                    <a:gd name="T27" fmla="*/ 126 h 173"/>
                    <a:gd name="T28" fmla="*/ 0 w 488"/>
                    <a:gd name="T29" fmla="*/ 126 h 173"/>
                    <a:gd name="T30" fmla="*/ 0 w 488"/>
                    <a:gd name="T31" fmla="*/ 126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488" h="173">
                      <a:moveTo>
                        <a:pt x="0" y="126"/>
                      </a:moveTo>
                      <a:lnTo>
                        <a:pt x="66" y="173"/>
                      </a:lnTo>
                      <a:lnTo>
                        <a:pt x="222" y="166"/>
                      </a:lnTo>
                      <a:lnTo>
                        <a:pt x="418" y="116"/>
                      </a:lnTo>
                      <a:lnTo>
                        <a:pt x="488" y="42"/>
                      </a:lnTo>
                      <a:lnTo>
                        <a:pt x="443" y="2"/>
                      </a:lnTo>
                      <a:lnTo>
                        <a:pt x="253" y="0"/>
                      </a:lnTo>
                      <a:lnTo>
                        <a:pt x="110" y="12"/>
                      </a:lnTo>
                      <a:lnTo>
                        <a:pt x="15" y="76"/>
                      </a:lnTo>
                      <a:lnTo>
                        <a:pt x="112" y="95"/>
                      </a:lnTo>
                      <a:lnTo>
                        <a:pt x="275" y="53"/>
                      </a:lnTo>
                      <a:lnTo>
                        <a:pt x="416" y="53"/>
                      </a:lnTo>
                      <a:lnTo>
                        <a:pt x="268" y="110"/>
                      </a:lnTo>
                      <a:lnTo>
                        <a:pt x="142" y="126"/>
                      </a:lnTo>
                      <a:lnTo>
                        <a:pt x="0" y="126"/>
                      </a:lnTo>
                      <a:lnTo>
                        <a:pt x="0" y="1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kumimoji="0" lang="zh-CN" altLang="en-US" baseline="50000" smtClean="0">
                    <a:solidFill>
                      <a:srgbClr val="000000"/>
                    </a:solidFill>
                    <a:latin typeface="Comic Sans MS" panose="030F0702030302020204" pitchFamily="66" charset="0"/>
                    <a:ea typeface="楷体_GB2312" pitchFamily="1" charset="-122"/>
                  </a:endParaRPr>
                </a:p>
              </p:txBody>
            </p:sp>
          </p:grpSp>
        </p:grpSp>
      </p:grpSp>
      <p:grpSp>
        <p:nvGrpSpPr>
          <p:cNvPr id="1058" name="Group 34"/>
          <p:cNvGrpSpPr>
            <a:grpSpLocks/>
          </p:cNvGrpSpPr>
          <p:nvPr/>
        </p:nvGrpSpPr>
        <p:grpSpPr bwMode="auto">
          <a:xfrm>
            <a:off x="8680450" y="2116138"/>
            <a:ext cx="385763" cy="4308475"/>
            <a:chOff x="0" y="0"/>
            <a:chExt cx="243" cy="2714"/>
          </a:xfrm>
        </p:grpSpPr>
        <p:sp>
          <p:nvSpPr>
            <p:cNvPr id="1059" name="未知"/>
            <p:cNvSpPr>
              <a:spLocks/>
            </p:cNvSpPr>
            <p:nvPr userDrawn="1"/>
          </p:nvSpPr>
          <p:spPr bwMode="auto">
            <a:xfrm flipH="1">
              <a:off x="0" y="1287"/>
              <a:ext cx="205" cy="1427"/>
            </a:xfrm>
            <a:custGeom>
              <a:avLst/>
              <a:gdLst>
                <a:gd name="T0" fmla="*/ 692 w 772"/>
                <a:gd name="T1" fmla="*/ 3156 h 3266"/>
                <a:gd name="T2" fmla="*/ 380 w 772"/>
                <a:gd name="T3" fmla="*/ 2945 h 3266"/>
                <a:gd name="T4" fmla="*/ 319 w 772"/>
                <a:gd name="T5" fmla="*/ 2783 h 3266"/>
                <a:gd name="T6" fmla="*/ 371 w 772"/>
                <a:gd name="T7" fmla="*/ 2542 h 3266"/>
                <a:gd name="T8" fmla="*/ 591 w 772"/>
                <a:gd name="T9" fmla="*/ 2251 h 3266"/>
                <a:gd name="T10" fmla="*/ 641 w 772"/>
                <a:gd name="T11" fmla="*/ 2070 h 3266"/>
                <a:gd name="T12" fmla="*/ 591 w 772"/>
                <a:gd name="T13" fmla="*/ 1948 h 3266"/>
                <a:gd name="T14" fmla="*/ 401 w 772"/>
                <a:gd name="T15" fmla="*/ 1859 h 3266"/>
                <a:gd name="T16" fmla="*/ 361 w 772"/>
                <a:gd name="T17" fmla="*/ 1747 h 3266"/>
                <a:gd name="T18" fmla="*/ 430 w 772"/>
                <a:gd name="T19" fmla="*/ 1587 h 3266"/>
                <a:gd name="T20" fmla="*/ 741 w 772"/>
                <a:gd name="T21" fmla="*/ 1156 h 3266"/>
                <a:gd name="T22" fmla="*/ 772 w 772"/>
                <a:gd name="T23" fmla="*/ 945 h 3266"/>
                <a:gd name="T24" fmla="*/ 692 w 772"/>
                <a:gd name="T25" fmla="*/ 713 h 3266"/>
                <a:gd name="T26" fmla="*/ 430 w 772"/>
                <a:gd name="T27" fmla="*/ 603 h 3266"/>
                <a:gd name="T28" fmla="*/ 200 w 772"/>
                <a:gd name="T29" fmla="*/ 422 h 3266"/>
                <a:gd name="T30" fmla="*/ 0 w 772"/>
                <a:gd name="T31" fmla="*/ 0 h 3266"/>
                <a:gd name="T32" fmla="*/ 29 w 772"/>
                <a:gd name="T33" fmla="*/ 382 h 3266"/>
                <a:gd name="T34" fmla="*/ 179 w 772"/>
                <a:gd name="T35" fmla="*/ 612 h 3266"/>
                <a:gd name="T36" fmla="*/ 380 w 772"/>
                <a:gd name="T37" fmla="*/ 753 h 3266"/>
                <a:gd name="T38" fmla="*/ 601 w 772"/>
                <a:gd name="T39" fmla="*/ 833 h 3266"/>
                <a:gd name="T40" fmla="*/ 612 w 772"/>
                <a:gd name="T41" fmla="*/ 1044 h 3266"/>
                <a:gd name="T42" fmla="*/ 500 w 772"/>
                <a:gd name="T43" fmla="*/ 1266 h 3266"/>
                <a:gd name="T44" fmla="*/ 240 w 772"/>
                <a:gd name="T45" fmla="*/ 1658 h 3266"/>
                <a:gd name="T46" fmla="*/ 230 w 772"/>
                <a:gd name="T47" fmla="*/ 1909 h 3266"/>
                <a:gd name="T48" fmla="*/ 471 w 772"/>
                <a:gd name="T49" fmla="*/ 2049 h 3266"/>
                <a:gd name="T50" fmla="*/ 460 w 772"/>
                <a:gd name="T51" fmla="*/ 2180 h 3266"/>
                <a:gd name="T52" fmla="*/ 249 w 772"/>
                <a:gd name="T53" fmla="*/ 2452 h 3266"/>
                <a:gd name="T54" fmla="*/ 160 w 772"/>
                <a:gd name="T55" fmla="*/ 2713 h 3266"/>
                <a:gd name="T56" fmla="*/ 240 w 772"/>
                <a:gd name="T57" fmla="*/ 2994 h 3266"/>
                <a:gd name="T58" fmla="*/ 430 w 772"/>
                <a:gd name="T59" fmla="*/ 3144 h 3266"/>
                <a:gd name="T60" fmla="*/ 671 w 772"/>
                <a:gd name="T61" fmla="*/ 3266 h 3266"/>
                <a:gd name="T62" fmla="*/ 692 w 772"/>
                <a:gd name="T63" fmla="*/ 3156 h 3266"/>
                <a:gd name="T64" fmla="*/ 692 w 772"/>
                <a:gd name="T65" fmla="*/ 3156 h 3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  <a:buFont typeface="Arial" panose="020B0604020202020204" pitchFamily="34" charset="0"/>
                <a:buNone/>
              </a:pPr>
              <a:endParaRPr kumimoji="0" lang="zh-CN" altLang="en-US" baseline="50000" smtClean="0">
                <a:solidFill>
                  <a:srgbClr val="000000"/>
                </a:solidFill>
                <a:latin typeface="Comic Sans MS" panose="030F0702030302020204" pitchFamily="66" charset="0"/>
                <a:ea typeface="楷体_GB2312" pitchFamily="1" charset="-122"/>
              </a:endParaRPr>
            </a:p>
          </p:txBody>
        </p:sp>
        <p:sp>
          <p:nvSpPr>
            <p:cNvPr id="1060" name="未知"/>
            <p:cNvSpPr>
              <a:spLocks/>
            </p:cNvSpPr>
            <p:nvPr userDrawn="1"/>
          </p:nvSpPr>
          <p:spPr bwMode="auto">
            <a:xfrm flipH="1">
              <a:off x="38" y="0"/>
              <a:ext cx="205" cy="1633"/>
            </a:xfrm>
            <a:custGeom>
              <a:avLst/>
              <a:gdLst>
                <a:gd name="T0" fmla="*/ 692 w 772"/>
                <a:gd name="T1" fmla="*/ 3156 h 3266"/>
                <a:gd name="T2" fmla="*/ 380 w 772"/>
                <a:gd name="T3" fmla="*/ 2945 h 3266"/>
                <a:gd name="T4" fmla="*/ 319 w 772"/>
                <a:gd name="T5" fmla="*/ 2783 h 3266"/>
                <a:gd name="T6" fmla="*/ 371 w 772"/>
                <a:gd name="T7" fmla="*/ 2542 h 3266"/>
                <a:gd name="T8" fmla="*/ 591 w 772"/>
                <a:gd name="T9" fmla="*/ 2251 h 3266"/>
                <a:gd name="T10" fmla="*/ 641 w 772"/>
                <a:gd name="T11" fmla="*/ 2070 h 3266"/>
                <a:gd name="T12" fmla="*/ 591 w 772"/>
                <a:gd name="T13" fmla="*/ 1948 h 3266"/>
                <a:gd name="T14" fmla="*/ 401 w 772"/>
                <a:gd name="T15" fmla="*/ 1859 h 3266"/>
                <a:gd name="T16" fmla="*/ 361 w 772"/>
                <a:gd name="T17" fmla="*/ 1747 h 3266"/>
                <a:gd name="T18" fmla="*/ 430 w 772"/>
                <a:gd name="T19" fmla="*/ 1587 h 3266"/>
                <a:gd name="T20" fmla="*/ 741 w 772"/>
                <a:gd name="T21" fmla="*/ 1156 h 3266"/>
                <a:gd name="T22" fmla="*/ 772 w 772"/>
                <a:gd name="T23" fmla="*/ 945 h 3266"/>
                <a:gd name="T24" fmla="*/ 692 w 772"/>
                <a:gd name="T25" fmla="*/ 713 h 3266"/>
                <a:gd name="T26" fmla="*/ 430 w 772"/>
                <a:gd name="T27" fmla="*/ 603 h 3266"/>
                <a:gd name="T28" fmla="*/ 200 w 772"/>
                <a:gd name="T29" fmla="*/ 422 h 3266"/>
                <a:gd name="T30" fmla="*/ 0 w 772"/>
                <a:gd name="T31" fmla="*/ 0 h 3266"/>
                <a:gd name="T32" fmla="*/ 29 w 772"/>
                <a:gd name="T33" fmla="*/ 382 h 3266"/>
                <a:gd name="T34" fmla="*/ 179 w 772"/>
                <a:gd name="T35" fmla="*/ 612 h 3266"/>
                <a:gd name="T36" fmla="*/ 380 w 772"/>
                <a:gd name="T37" fmla="*/ 753 h 3266"/>
                <a:gd name="T38" fmla="*/ 601 w 772"/>
                <a:gd name="T39" fmla="*/ 833 h 3266"/>
                <a:gd name="T40" fmla="*/ 612 w 772"/>
                <a:gd name="T41" fmla="*/ 1044 h 3266"/>
                <a:gd name="T42" fmla="*/ 500 w 772"/>
                <a:gd name="T43" fmla="*/ 1266 h 3266"/>
                <a:gd name="T44" fmla="*/ 240 w 772"/>
                <a:gd name="T45" fmla="*/ 1658 h 3266"/>
                <a:gd name="T46" fmla="*/ 230 w 772"/>
                <a:gd name="T47" fmla="*/ 1909 h 3266"/>
                <a:gd name="T48" fmla="*/ 471 w 772"/>
                <a:gd name="T49" fmla="*/ 2049 h 3266"/>
                <a:gd name="T50" fmla="*/ 460 w 772"/>
                <a:gd name="T51" fmla="*/ 2180 h 3266"/>
                <a:gd name="T52" fmla="*/ 249 w 772"/>
                <a:gd name="T53" fmla="*/ 2452 h 3266"/>
                <a:gd name="T54" fmla="*/ 160 w 772"/>
                <a:gd name="T55" fmla="*/ 2713 h 3266"/>
                <a:gd name="T56" fmla="*/ 240 w 772"/>
                <a:gd name="T57" fmla="*/ 2994 h 3266"/>
                <a:gd name="T58" fmla="*/ 430 w 772"/>
                <a:gd name="T59" fmla="*/ 3144 h 3266"/>
                <a:gd name="T60" fmla="*/ 671 w 772"/>
                <a:gd name="T61" fmla="*/ 3266 h 3266"/>
                <a:gd name="T62" fmla="*/ 692 w 772"/>
                <a:gd name="T63" fmla="*/ 3156 h 3266"/>
                <a:gd name="T64" fmla="*/ 692 w 772"/>
                <a:gd name="T65" fmla="*/ 3156 h 3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  <a:buFont typeface="Arial" panose="020B0604020202020204" pitchFamily="34" charset="0"/>
                <a:buNone/>
              </a:pPr>
              <a:endParaRPr kumimoji="0" lang="zh-CN" altLang="en-US" baseline="50000" smtClean="0">
                <a:solidFill>
                  <a:srgbClr val="000000"/>
                </a:solidFill>
                <a:latin typeface="Comic Sans MS" panose="030F0702030302020204" pitchFamily="66" charset="0"/>
                <a:ea typeface="楷体_GB2312" pitchFamily="1" charset="-122"/>
              </a:endParaRPr>
            </a:p>
          </p:txBody>
        </p:sp>
      </p:grpSp>
      <p:grpSp>
        <p:nvGrpSpPr>
          <p:cNvPr id="1061" name="Group 37"/>
          <p:cNvGrpSpPr>
            <a:grpSpLocks/>
          </p:cNvGrpSpPr>
          <p:nvPr/>
        </p:nvGrpSpPr>
        <p:grpSpPr bwMode="auto">
          <a:xfrm>
            <a:off x="7318375" y="90488"/>
            <a:ext cx="2133600" cy="1911350"/>
            <a:chOff x="0" y="0"/>
            <a:chExt cx="1344" cy="1204"/>
          </a:xfrm>
        </p:grpSpPr>
        <p:grpSp>
          <p:nvGrpSpPr>
            <p:cNvPr id="1062" name="Group 38"/>
            <p:cNvGrpSpPr>
              <a:grpSpLocks/>
            </p:cNvGrpSpPr>
            <p:nvPr userDrawn="1"/>
          </p:nvGrpSpPr>
          <p:grpSpPr bwMode="auto">
            <a:xfrm>
              <a:off x="0" y="0"/>
              <a:ext cx="1344" cy="1204"/>
              <a:chOff x="0" y="0"/>
              <a:chExt cx="1344" cy="1204"/>
            </a:xfrm>
          </p:grpSpPr>
          <p:sp>
            <p:nvSpPr>
              <p:cNvPr id="1063" name="未知"/>
              <p:cNvSpPr>
                <a:spLocks/>
              </p:cNvSpPr>
              <p:nvPr userDrawn="1"/>
            </p:nvSpPr>
            <p:spPr bwMode="auto">
              <a:xfrm rot="18427436">
                <a:off x="820" y="1029"/>
                <a:ext cx="62" cy="288"/>
              </a:xfrm>
              <a:custGeom>
                <a:avLst/>
                <a:gdLst>
                  <a:gd name="T0" fmla="*/ 123 w 245"/>
                  <a:gd name="T1" fmla="*/ 9 h 806"/>
                  <a:gd name="T2" fmla="*/ 131 w 245"/>
                  <a:gd name="T3" fmla="*/ 342 h 806"/>
                  <a:gd name="T4" fmla="*/ 0 w 245"/>
                  <a:gd name="T5" fmla="*/ 806 h 806"/>
                  <a:gd name="T6" fmla="*/ 79 w 245"/>
                  <a:gd name="T7" fmla="*/ 789 h 806"/>
                  <a:gd name="T8" fmla="*/ 218 w 245"/>
                  <a:gd name="T9" fmla="*/ 376 h 806"/>
                  <a:gd name="T10" fmla="*/ 245 w 245"/>
                  <a:gd name="T11" fmla="*/ 0 h 806"/>
                  <a:gd name="T12" fmla="*/ 123 w 245"/>
                  <a:gd name="T13" fmla="*/ 9 h 806"/>
                  <a:gd name="T14" fmla="*/ 123 w 245"/>
                  <a:gd name="T15" fmla="*/ 9 h 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5" h="806">
                    <a:moveTo>
                      <a:pt x="123" y="9"/>
                    </a:moveTo>
                    <a:lnTo>
                      <a:pt x="131" y="342"/>
                    </a:lnTo>
                    <a:lnTo>
                      <a:pt x="0" y="806"/>
                    </a:lnTo>
                    <a:lnTo>
                      <a:pt x="79" y="789"/>
                    </a:lnTo>
                    <a:lnTo>
                      <a:pt x="218" y="376"/>
                    </a:lnTo>
                    <a:lnTo>
                      <a:pt x="245" y="0"/>
                    </a:lnTo>
                    <a:lnTo>
                      <a:pt x="123" y="9"/>
                    </a:lnTo>
                    <a:lnTo>
                      <a:pt x="123" y="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kumimoji="0" lang="zh-CN" altLang="en-US" baseline="50000" smtClean="0">
                  <a:solidFill>
                    <a:srgbClr val="000000"/>
                  </a:solidFill>
                  <a:latin typeface="Comic Sans MS" panose="030F0702030302020204" pitchFamily="66" charset="0"/>
                  <a:ea typeface="楷体_GB2312" pitchFamily="1" charset="-122"/>
                </a:endParaRPr>
              </a:p>
            </p:txBody>
          </p:sp>
          <p:grpSp>
            <p:nvGrpSpPr>
              <p:cNvPr id="1064" name="Group 40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1344" cy="985"/>
                <a:chOff x="0" y="0"/>
                <a:chExt cx="1344" cy="985"/>
              </a:xfrm>
            </p:grpSpPr>
            <p:sp>
              <p:nvSpPr>
                <p:cNvPr id="1065" name="未知"/>
                <p:cNvSpPr>
                  <a:spLocks/>
                </p:cNvSpPr>
                <p:nvPr userDrawn="1"/>
              </p:nvSpPr>
              <p:spPr bwMode="auto">
                <a:xfrm rot="18427436">
                  <a:off x="354" y="14"/>
                  <a:ext cx="153" cy="125"/>
                </a:xfrm>
                <a:custGeom>
                  <a:avLst/>
                  <a:gdLst>
                    <a:gd name="T0" fmla="*/ 0 w 604"/>
                    <a:gd name="T1" fmla="*/ 0 h 349"/>
                    <a:gd name="T2" fmla="*/ 298 w 604"/>
                    <a:gd name="T3" fmla="*/ 184 h 349"/>
                    <a:gd name="T4" fmla="*/ 500 w 604"/>
                    <a:gd name="T5" fmla="*/ 349 h 349"/>
                    <a:gd name="T6" fmla="*/ 604 w 604"/>
                    <a:gd name="T7" fmla="*/ 140 h 349"/>
                    <a:gd name="T8" fmla="*/ 359 w 604"/>
                    <a:gd name="T9" fmla="*/ 9 h 349"/>
                    <a:gd name="T10" fmla="*/ 464 w 604"/>
                    <a:gd name="T11" fmla="*/ 184 h 349"/>
                    <a:gd name="T12" fmla="*/ 131 w 604"/>
                    <a:gd name="T13" fmla="*/ 17 h 349"/>
                    <a:gd name="T14" fmla="*/ 0 w 604"/>
                    <a:gd name="T15" fmla="*/ 0 h 349"/>
                    <a:gd name="T16" fmla="*/ 0 w 604"/>
                    <a:gd name="T17" fmla="*/ 0 h 3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04" h="349">
                      <a:moveTo>
                        <a:pt x="0" y="0"/>
                      </a:moveTo>
                      <a:lnTo>
                        <a:pt x="298" y="184"/>
                      </a:lnTo>
                      <a:lnTo>
                        <a:pt x="500" y="349"/>
                      </a:lnTo>
                      <a:lnTo>
                        <a:pt x="604" y="140"/>
                      </a:lnTo>
                      <a:lnTo>
                        <a:pt x="359" y="9"/>
                      </a:lnTo>
                      <a:lnTo>
                        <a:pt x="464" y="184"/>
                      </a:lnTo>
                      <a:lnTo>
                        <a:pt x="131" y="17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kumimoji="0" lang="zh-CN" altLang="en-US" baseline="50000" smtClean="0">
                    <a:solidFill>
                      <a:srgbClr val="000000"/>
                    </a:solidFill>
                    <a:latin typeface="Comic Sans MS" panose="030F0702030302020204" pitchFamily="66" charset="0"/>
                    <a:ea typeface="楷体_GB2312" pitchFamily="1" charset="-122"/>
                  </a:endParaRPr>
                </a:p>
              </p:txBody>
            </p:sp>
            <p:sp>
              <p:nvSpPr>
                <p:cNvPr id="1066" name="未知"/>
                <p:cNvSpPr>
                  <a:spLocks/>
                </p:cNvSpPr>
                <p:nvPr userDrawn="1"/>
              </p:nvSpPr>
              <p:spPr bwMode="auto">
                <a:xfrm rot="18427436">
                  <a:off x="436" y="273"/>
                  <a:ext cx="269" cy="438"/>
                </a:xfrm>
                <a:custGeom>
                  <a:avLst/>
                  <a:gdLst>
                    <a:gd name="T0" fmla="*/ 741 w 1064"/>
                    <a:gd name="T1" fmla="*/ 129 h 1230"/>
                    <a:gd name="T2" fmla="*/ 485 w 1064"/>
                    <a:gd name="T3" fmla="*/ 352 h 1230"/>
                    <a:gd name="T4" fmla="*/ 163 w 1064"/>
                    <a:gd name="T5" fmla="*/ 762 h 1230"/>
                    <a:gd name="T6" fmla="*/ 0 w 1064"/>
                    <a:gd name="T7" fmla="*/ 1101 h 1230"/>
                    <a:gd name="T8" fmla="*/ 59 w 1064"/>
                    <a:gd name="T9" fmla="*/ 1230 h 1230"/>
                    <a:gd name="T10" fmla="*/ 262 w 1064"/>
                    <a:gd name="T11" fmla="*/ 1201 h 1230"/>
                    <a:gd name="T12" fmla="*/ 578 w 1064"/>
                    <a:gd name="T13" fmla="*/ 914 h 1230"/>
                    <a:gd name="T14" fmla="*/ 876 w 1064"/>
                    <a:gd name="T15" fmla="*/ 534 h 1230"/>
                    <a:gd name="T16" fmla="*/ 1034 w 1064"/>
                    <a:gd name="T17" fmla="*/ 270 h 1230"/>
                    <a:gd name="T18" fmla="*/ 1064 w 1064"/>
                    <a:gd name="T19" fmla="*/ 84 h 1230"/>
                    <a:gd name="T20" fmla="*/ 977 w 1064"/>
                    <a:gd name="T21" fmla="*/ 0 h 1230"/>
                    <a:gd name="T22" fmla="*/ 836 w 1064"/>
                    <a:gd name="T23" fmla="*/ 65 h 1230"/>
                    <a:gd name="T24" fmla="*/ 969 w 1064"/>
                    <a:gd name="T25" fmla="*/ 107 h 1230"/>
                    <a:gd name="T26" fmla="*/ 876 w 1064"/>
                    <a:gd name="T27" fmla="*/ 352 h 1230"/>
                    <a:gd name="T28" fmla="*/ 690 w 1064"/>
                    <a:gd name="T29" fmla="*/ 656 h 1230"/>
                    <a:gd name="T30" fmla="*/ 350 w 1064"/>
                    <a:gd name="T31" fmla="*/ 1008 h 1230"/>
                    <a:gd name="T32" fmla="*/ 116 w 1064"/>
                    <a:gd name="T33" fmla="*/ 1114 h 1230"/>
                    <a:gd name="T34" fmla="*/ 135 w 1064"/>
                    <a:gd name="T35" fmla="*/ 943 h 1230"/>
                    <a:gd name="T36" fmla="*/ 437 w 1064"/>
                    <a:gd name="T37" fmla="*/ 504 h 1230"/>
                    <a:gd name="T38" fmla="*/ 831 w 1064"/>
                    <a:gd name="T39" fmla="*/ 118 h 1230"/>
                    <a:gd name="T40" fmla="*/ 741 w 1064"/>
                    <a:gd name="T41" fmla="*/ 129 h 1230"/>
                    <a:gd name="T42" fmla="*/ 741 w 1064"/>
                    <a:gd name="T43" fmla="*/ 129 h 12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064" h="1230">
                      <a:moveTo>
                        <a:pt x="741" y="129"/>
                      </a:moveTo>
                      <a:lnTo>
                        <a:pt x="485" y="352"/>
                      </a:lnTo>
                      <a:lnTo>
                        <a:pt x="163" y="762"/>
                      </a:lnTo>
                      <a:lnTo>
                        <a:pt x="0" y="1101"/>
                      </a:lnTo>
                      <a:lnTo>
                        <a:pt x="59" y="1230"/>
                      </a:lnTo>
                      <a:lnTo>
                        <a:pt x="262" y="1201"/>
                      </a:lnTo>
                      <a:lnTo>
                        <a:pt x="578" y="914"/>
                      </a:lnTo>
                      <a:lnTo>
                        <a:pt x="876" y="534"/>
                      </a:lnTo>
                      <a:lnTo>
                        <a:pt x="1034" y="270"/>
                      </a:lnTo>
                      <a:lnTo>
                        <a:pt x="1064" y="84"/>
                      </a:lnTo>
                      <a:lnTo>
                        <a:pt x="977" y="0"/>
                      </a:lnTo>
                      <a:lnTo>
                        <a:pt x="836" y="65"/>
                      </a:lnTo>
                      <a:lnTo>
                        <a:pt x="969" y="107"/>
                      </a:lnTo>
                      <a:lnTo>
                        <a:pt x="876" y="352"/>
                      </a:lnTo>
                      <a:lnTo>
                        <a:pt x="690" y="656"/>
                      </a:lnTo>
                      <a:lnTo>
                        <a:pt x="350" y="1008"/>
                      </a:lnTo>
                      <a:lnTo>
                        <a:pt x="116" y="1114"/>
                      </a:lnTo>
                      <a:lnTo>
                        <a:pt x="135" y="943"/>
                      </a:lnTo>
                      <a:lnTo>
                        <a:pt x="437" y="504"/>
                      </a:lnTo>
                      <a:lnTo>
                        <a:pt x="831" y="118"/>
                      </a:lnTo>
                      <a:lnTo>
                        <a:pt x="741" y="129"/>
                      </a:lnTo>
                      <a:lnTo>
                        <a:pt x="741" y="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kumimoji="0" lang="zh-CN" altLang="en-US" baseline="50000" smtClean="0">
                    <a:solidFill>
                      <a:srgbClr val="000000"/>
                    </a:solidFill>
                    <a:latin typeface="Comic Sans MS" panose="030F0702030302020204" pitchFamily="66" charset="0"/>
                    <a:ea typeface="楷体_GB2312" pitchFamily="1" charset="-122"/>
                  </a:endParaRPr>
                </a:p>
              </p:txBody>
            </p:sp>
            <p:sp>
              <p:nvSpPr>
                <p:cNvPr id="1067" name="未知"/>
                <p:cNvSpPr>
                  <a:spLocks/>
                </p:cNvSpPr>
                <p:nvPr userDrawn="1"/>
              </p:nvSpPr>
              <p:spPr bwMode="auto">
                <a:xfrm rot="18427436">
                  <a:off x="246" y="123"/>
                  <a:ext cx="505" cy="898"/>
                </a:xfrm>
                <a:custGeom>
                  <a:avLst/>
                  <a:gdLst>
                    <a:gd name="T0" fmla="*/ 1941 w 2002"/>
                    <a:gd name="T1" fmla="*/ 0 h 2521"/>
                    <a:gd name="T2" fmla="*/ 0 w 2002"/>
                    <a:gd name="T3" fmla="*/ 2521 h 2521"/>
                    <a:gd name="T4" fmla="*/ 192 w 2002"/>
                    <a:gd name="T5" fmla="*/ 2450 h 2521"/>
                    <a:gd name="T6" fmla="*/ 2002 w 2002"/>
                    <a:gd name="T7" fmla="*/ 61 h 2521"/>
                    <a:gd name="T8" fmla="*/ 1941 w 2002"/>
                    <a:gd name="T9" fmla="*/ 0 h 2521"/>
                    <a:gd name="T10" fmla="*/ 1941 w 2002"/>
                    <a:gd name="T11" fmla="*/ 0 h 2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02" h="2521">
                      <a:moveTo>
                        <a:pt x="1941" y="0"/>
                      </a:moveTo>
                      <a:lnTo>
                        <a:pt x="0" y="2521"/>
                      </a:lnTo>
                      <a:lnTo>
                        <a:pt x="192" y="2450"/>
                      </a:lnTo>
                      <a:lnTo>
                        <a:pt x="2002" y="61"/>
                      </a:lnTo>
                      <a:lnTo>
                        <a:pt x="1941" y="0"/>
                      </a:lnTo>
                      <a:lnTo>
                        <a:pt x="194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kumimoji="0" lang="zh-CN" altLang="en-US" baseline="50000" smtClean="0">
                    <a:solidFill>
                      <a:srgbClr val="000000"/>
                    </a:solidFill>
                    <a:latin typeface="Comic Sans MS" panose="030F0702030302020204" pitchFamily="66" charset="0"/>
                    <a:ea typeface="楷体_GB2312" pitchFamily="1" charset="-122"/>
                  </a:endParaRPr>
                </a:p>
              </p:txBody>
            </p:sp>
            <p:sp>
              <p:nvSpPr>
                <p:cNvPr id="1068" name="未知"/>
                <p:cNvSpPr>
                  <a:spLocks/>
                </p:cNvSpPr>
                <p:nvPr userDrawn="1"/>
              </p:nvSpPr>
              <p:spPr bwMode="auto">
                <a:xfrm rot="18427436">
                  <a:off x="293" y="-76"/>
                  <a:ext cx="758" cy="1344"/>
                </a:xfrm>
                <a:custGeom>
                  <a:avLst/>
                  <a:gdLst>
                    <a:gd name="T0" fmla="*/ 95 w 3007"/>
                    <a:gd name="T1" fmla="*/ 2844 h 3771"/>
                    <a:gd name="T2" fmla="*/ 394 w 3007"/>
                    <a:gd name="T3" fmla="*/ 2834 h 3771"/>
                    <a:gd name="T4" fmla="*/ 821 w 3007"/>
                    <a:gd name="T5" fmla="*/ 3009 h 3771"/>
                    <a:gd name="T6" fmla="*/ 681 w 3007"/>
                    <a:gd name="T7" fmla="*/ 2817 h 3771"/>
                    <a:gd name="T8" fmla="*/ 367 w 3007"/>
                    <a:gd name="T9" fmla="*/ 2703 h 3771"/>
                    <a:gd name="T10" fmla="*/ 637 w 3007"/>
                    <a:gd name="T11" fmla="*/ 2720 h 3771"/>
                    <a:gd name="T12" fmla="*/ 979 w 3007"/>
                    <a:gd name="T13" fmla="*/ 2870 h 3771"/>
                    <a:gd name="T14" fmla="*/ 2859 w 3007"/>
                    <a:gd name="T15" fmla="*/ 420 h 3771"/>
                    <a:gd name="T16" fmla="*/ 2578 w 3007"/>
                    <a:gd name="T17" fmla="*/ 148 h 3771"/>
                    <a:gd name="T18" fmla="*/ 2308 w 3007"/>
                    <a:gd name="T19" fmla="*/ 0 h 3771"/>
                    <a:gd name="T20" fmla="*/ 2692 w 3007"/>
                    <a:gd name="T21" fmla="*/ 78 h 3771"/>
                    <a:gd name="T22" fmla="*/ 3007 w 3007"/>
                    <a:gd name="T23" fmla="*/ 428 h 3771"/>
                    <a:gd name="T24" fmla="*/ 831 w 3007"/>
                    <a:gd name="T25" fmla="*/ 3273 h 3771"/>
                    <a:gd name="T26" fmla="*/ 481 w 3007"/>
                    <a:gd name="T27" fmla="*/ 3412 h 3771"/>
                    <a:gd name="T28" fmla="*/ 105 w 3007"/>
                    <a:gd name="T29" fmla="*/ 3771 h 3771"/>
                    <a:gd name="T30" fmla="*/ 0 w 3007"/>
                    <a:gd name="T31" fmla="*/ 3667 h 3771"/>
                    <a:gd name="T32" fmla="*/ 131 w 3007"/>
                    <a:gd name="T33" fmla="*/ 3631 h 3771"/>
                    <a:gd name="T34" fmla="*/ 376 w 3007"/>
                    <a:gd name="T35" fmla="*/ 3385 h 3771"/>
                    <a:gd name="T36" fmla="*/ 165 w 3007"/>
                    <a:gd name="T37" fmla="*/ 3273 h 3771"/>
                    <a:gd name="T38" fmla="*/ 165 w 3007"/>
                    <a:gd name="T39" fmla="*/ 3176 h 3771"/>
                    <a:gd name="T40" fmla="*/ 411 w 3007"/>
                    <a:gd name="T41" fmla="*/ 3298 h 3771"/>
                    <a:gd name="T42" fmla="*/ 411 w 3007"/>
                    <a:gd name="T43" fmla="*/ 3186 h 3771"/>
                    <a:gd name="T44" fmla="*/ 603 w 3007"/>
                    <a:gd name="T45" fmla="*/ 3220 h 3771"/>
                    <a:gd name="T46" fmla="*/ 428 w 3007"/>
                    <a:gd name="T47" fmla="*/ 3079 h 3771"/>
                    <a:gd name="T48" fmla="*/ 629 w 3007"/>
                    <a:gd name="T49" fmla="*/ 3062 h 3771"/>
                    <a:gd name="T50" fmla="*/ 95 w 3007"/>
                    <a:gd name="T51" fmla="*/ 2844 h 3771"/>
                    <a:gd name="T52" fmla="*/ 95 w 3007"/>
                    <a:gd name="T53" fmla="*/ 2844 h 37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07" h="3771">
                      <a:moveTo>
                        <a:pt x="95" y="2844"/>
                      </a:moveTo>
                      <a:lnTo>
                        <a:pt x="394" y="2834"/>
                      </a:lnTo>
                      <a:lnTo>
                        <a:pt x="821" y="3009"/>
                      </a:lnTo>
                      <a:lnTo>
                        <a:pt x="681" y="2817"/>
                      </a:lnTo>
                      <a:lnTo>
                        <a:pt x="367" y="2703"/>
                      </a:lnTo>
                      <a:lnTo>
                        <a:pt x="637" y="2720"/>
                      </a:lnTo>
                      <a:lnTo>
                        <a:pt x="979" y="2870"/>
                      </a:lnTo>
                      <a:lnTo>
                        <a:pt x="2859" y="420"/>
                      </a:lnTo>
                      <a:lnTo>
                        <a:pt x="2578" y="148"/>
                      </a:lnTo>
                      <a:lnTo>
                        <a:pt x="2308" y="0"/>
                      </a:lnTo>
                      <a:lnTo>
                        <a:pt x="2692" y="78"/>
                      </a:lnTo>
                      <a:lnTo>
                        <a:pt x="3007" y="428"/>
                      </a:lnTo>
                      <a:lnTo>
                        <a:pt x="831" y="3273"/>
                      </a:lnTo>
                      <a:lnTo>
                        <a:pt x="481" y="3412"/>
                      </a:lnTo>
                      <a:lnTo>
                        <a:pt x="105" y="3771"/>
                      </a:lnTo>
                      <a:lnTo>
                        <a:pt x="0" y="3667"/>
                      </a:lnTo>
                      <a:lnTo>
                        <a:pt x="131" y="3631"/>
                      </a:lnTo>
                      <a:lnTo>
                        <a:pt x="376" y="3385"/>
                      </a:lnTo>
                      <a:lnTo>
                        <a:pt x="165" y="3273"/>
                      </a:lnTo>
                      <a:lnTo>
                        <a:pt x="165" y="3176"/>
                      </a:lnTo>
                      <a:lnTo>
                        <a:pt x="411" y="3298"/>
                      </a:lnTo>
                      <a:lnTo>
                        <a:pt x="411" y="3186"/>
                      </a:lnTo>
                      <a:lnTo>
                        <a:pt x="603" y="3220"/>
                      </a:lnTo>
                      <a:lnTo>
                        <a:pt x="428" y="3079"/>
                      </a:lnTo>
                      <a:lnTo>
                        <a:pt x="629" y="3062"/>
                      </a:lnTo>
                      <a:lnTo>
                        <a:pt x="95" y="2844"/>
                      </a:lnTo>
                      <a:lnTo>
                        <a:pt x="95" y="28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kumimoji="0" lang="zh-CN" altLang="en-US" baseline="50000" smtClean="0">
                    <a:solidFill>
                      <a:srgbClr val="000000"/>
                    </a:solidFill>
                    <a:latin typeface="Comic Sans MS" panose="030F0702030302020204" pitchFamily="66" charset="0"/>
                    <a:ea typeface="楷体_GB2312" pitchFamily="1" charset="-122"/>
                  </a:endParaRPr>
                </a:p>
              </p:txBody>
            </p:sp>
            <p:sp>
              <p:nvSpPr>
                <p:cNvPr id="1069" name="未知"/>
                <p:cNvSpPr>
                  <a:spLocks/>
                </p:cNvSpPr>
                <p:nvPr userDrawn="1"/>
              </p:nvSpPr>
              <p:spPr bwMode="auto">
                <a:xfrm rot="18427436">
                  <a:off x="685" y="838"/>
                  <a:ext cx="169" cy="122"/>
                </a:xfrm>
                <a:custGeom>
                  <a:avLst/>
                  <a:gdLst>
                    <a:gd name="T0" fmla="*/ 0 w 673"/>
                    <a:gd name="T1" fmla="*/ 80 h 342"/>
                    <a:gd name="T2" fmla="*/ 255 w 673"/>
                    <a:gd name="T3" fmla="*/ 106 h 342"/>
                    <a:gd name="T4" fmla="*/ 639 w 673"/>
                    <a:gd name="T5" fmla="*/ 342 h 342"/>
                    <a:gd name="T6" fmla="*/ 673 w 673"/>
                    <a:gd name="T7" fmla="*/ 289 h 342"/>
                    <a:gd name="T8" fmla="*/ 447 w 673"/>
                    <a:gd name="T9" fmla="*/ 114 h 342"/>
                    <a:gd name="T10" fmla="*/ 26 w 673"/>
                    <a:gd name="T11" fmla="*/ 0 h 342"/>
                    <a:gd name="T12" fmla="*/ 0 w 673"/>
                    <a:gd name="T13" fmla="*/ 80 h 342"/>
                    <a:gd name="T14" fmla="*/ 0 w 673"/>
                    <a:gd name="T15" fmla="*/ 80 h 3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73" h="342">
                      <a:moveTo>
                        <a:pt x="0" y="80"/>
                      </a:moveTo>
                      <a:lnTo>
                        <a:pt x="255" y="106"/>
                      </a:lnTo>
                      <a:lnTo>
                        <a:pt x="639" y="342"/>
                      </a:lnTo>
                      <a:lnTo>
                        <a:pt x="673" y="289"/>
                      </a:lnTo>
                      <a:lnTo>
                        <a:pt x="447" y="114"/>
                      </a:lnTo>
                      <a:lnTo>
                        <a:pt x="26" y="0"/>
                      </a:lnTo>
                      <a:lnTo>
                        <a:pt x="0" y="8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kumimoji="0" lang="zh-CN" altLang="en-US" baseline="50000" smtClean="0">
                    <a:solidFill>
                      <a:srgbClr val="000000"/>
                    </a:solidFill>
                    <a:latin typeface="Comic Sans MS" panose="030F0702030302020204" pitchFamily="66" charset="0"/>
                    <a:ea typeface="楷体_GB2312" pitchFamily="1" charset="-122"/>
                  </a:endParaRPr>
                </a:p>
              </p:txBody>
            </p:sp>
            <p:sp>
              <p:nvSpPr>
                <p:cNvPr id="1070" name="未知"/>
                <p:cNvSpPr>
                  <a:spLocks/>
                </p:cNvSpPr>
                <p:nvPr userDrawn="1"/>
              </p:nvSpPr>
              <p:spPr bwMode="auto">
                <a:xfrm rot="18427436">
                  <a:off x="641" y="747"/>
                  <a:ext cx="181" cy="144"/>
                </a:xfrm>
                <a:custGeom>
                  <a:avLst/>
                  <a:gdLst>
                    <a:gd name="T0" fmla="*/ 0 w 716"/>
                    <a:gd name="T1" fmla="*/ 78 h 403"/>
                    <a:gd name="T2" fmla="*/ 340 w 716"/>
                    <a:gd name="T3" fmla="*/ 148 h 403"/>
                    <a:gd name="T4" fmla="*/ 638 w 716"/>
                    <a:gd name="T5" fmla="*/ 403 h 403"/>
                    <a:gd name="T6" fmla="*/ 716 w 716"/>
                    <a:gd name="T7" fmla="*/ 296 h 403"/>
                    <a:gd name="T8" fmla="*/ 420 w 716"/>
                    <a:gd name="T9" fmla="*/ 114 h 403"/>
                    <a:gd name="T10" fmla="*/ 70 w 716"/>
                    <a:gd name="T11" fmla="*/ 0 h 403"/>
                    <a:gd name="T12" fmla="*/ 0 w 716"/>
                    <a:gd name="T13" fmla="*/ 78 h 403"/>
                    <a:gd name="T14" fmla="*/ 0 w 716"/>
                    <a:gd name="T15" fmla="*/ 78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16" h="403">
                      <a:moveTo>
                        <a:pt x="0" y="78"/>
                      </a:moveTo>
                      <a:lnTo>
                        <a:pt x="340" y="148"/>
                      </a:lnTo>
                      <a:lnTo>
                        <a:pt x="638" y="403"/>
                      </a:lnTo>
                      <a:lnTo>
                        <a:pt x="716" y="296"/>
                      </a:lnTo>
                      <a:lnTo>
                        <a:pt x="420" y="114"/>
                      </a:lnTo>
                      <a:lnTo>
                        <a:pt x="70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kumimoji="0" lang="zh-CN" altLang="en-US" baseline="50000" smtClean="0">
                    <a:solidFill>
                      <a:srgbClr val="000000"/>
                    </a:solidFill>
                    <a:latin typeface="Comic Sans MS" panose="030F0702030302020204" pitchFamily="66" charset="0"/>
                    <a:ea typeface="楷体_GB2312" pitchFamily="1" charset="-122"/>
                  </a:endParaRPr>
                </a:p>
              </p:txBody>
            </p:sp>
            <p:sp>
              <p:nvSpPr>
                <p:cNvPr id="1071" name="未知"/>
                <p:cNvSpPr>
                  <a:spLocks/>
                </p:cNvSpPr>
                <p:nvPr userDrawn="1"/>
              </p:nvSpPr>
              <p:spPr bwMode="auto">
                <a:xfrm rot="18427436">
                  <a:off x="373" y="151"/>
                  <a:ext cx="181" cy="147"/>
                </a:xfrm>
                <a:custGeom>
                  <a:avLst/>
                  <a:gdLst>
                    <a:gd name="T0" fmla="*/ 0 w 717"/>
                    <a:gd name="T1" fmla="*/ 78 h 411"/>
                    <a:gd name="T2" fmla="*/ 316 w 717"/>
                    <a:gd name="T3" fmla="*/ 139 h 411"/>
                    <a:gd name="T4" fmla="*/ 649 w 717"/>
                    <a:gd name="T5" fmla="*/ 411 h 411"/>
                    <a:gd name="T6" fmla="*/ 717 w 717"/>
                    <a:gd name="T7" fmla="*/ 314 h 411"/>
                    <a:gd name="T8" fmla="*/ 394 w 717"/>
                    <a:gd name="T9" fmla="*/ 87 h 411"/>
                    <a:gd name="T10" fmla="*/ 54 w 717"/>
                    <a:gd name="T11" fmla="*/ 0 h 411"/>
                    <a:gd name="T12" fmla="*/ 0 w 717"/>
                    <a:gd name="T13" fmla="*/ 78 h 411"/>
                    <a:gd name="T14" fmla="*/ 0 w 717"/>
                    <a:gd name="T15" fmla="*/ 78 h 4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17" h="411">
                      <a:moveTo>
                        <a:pt x="0" y="78"/>
                      </a:moveTo>
                      <a:lnTo>
                        <a:pt x="316" y="139"/>
                      </a:lnTo>
                      <a:lnTo>
                        <a:pt x="649" y="411"/>
                      </a:lnTo>
                      <a:lnTo>
                        <a:pt x="717" y="314"/>
                      </a:lnTo>
                      <a:lnTo>
                        <a:pt x="394" y="87"/>
                      </a:lnTo>
                      <a:lnTo>
                        <a:pt x="54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kumimoji="0" lang="zh-CN" altLang="en-US" baseline="50000" smtClean="0">
                    <a:solidFill>
                      <a:srgbClr val="000000"/>
                    </a:solidFill>
                    <a:latin typeface="Comic Sans MS" panose="030F0702030302020204" pitchFamily="66" charset="0"/>
                    <a:ea typeface="楷体_GB2312" pitchFamily="1" charset="-122"/>
                  </a:endParaRPr>
                </a:p>
              </p:txBody>
            </p:sp>
            <p:sp>
              <p:nvSpPr>
                <p:cNvPr id="1072" name="未知"/>
                <p:cNvSpPr>
                  <a:spLocks/>
                </p:cNvSpPr>
                <p:nvPr userDrawn="1"/>
              </p:nvSpPr>
              <p:spPr bwMode="auto">
                <a:xfrm rot="18427436">
                  <a:off x="336" y="83"/>
                  <a:ext cx="179" cy="138"/>
                </a:xfrm>
                <a:custGeom>
                  <a:avLst/>
                  <a:gdLst>
                    <a:gd name="T0" fmla="*/ 0 w 709"/>
                    <a:gd name="T1" fmla="*/ 88 h 386"/>
                    <a:gd name="T2" fmla="*/ 272 w 709"/>
                    <a:gd name="T3" fmla="*/ 131 h 386"/>
                    <a:gd name="T4" fmla="*/ 665 w 709"/>
                    <a:gd name="T5" fmla="*/ 386 h 386"/>
                    <a:gd name="T6" fmla="*/ 709 w 709"/>
                    <a:gd name="T7" fmla="*/ 308 h 386"/>
                    <a:gd name="T8" fmla="*/ 306 w 709"/>
                    <a:gd name="T9" fmla="*/ 53 h 386"/>
                    <a:gd name="T10" fmla="*/ 43 w 709"/>
                    <a:gd name="T11" fmla="*/ 0 h 386"/>
                    <a:gd name="T12" fmla="*/ 0 w 709"/>
                    <a:gd name="T13" fmla="*/ 88 h 386"/>
                    <a:gd name="T14" fmla="*/ 0 w 709"/>
                    <a:gd name="T15" fmla="*/ 88 h 3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9" h="386">
                      <a:moveTo>
                        <a:pt x="0" y="88"/>
                      </a:moveTo>
                      <a:lnTo>
                        <a:pt x="272" y="131"/>
                      </a:lnTo>
                      <a:lnTo>
                        <a:pt x="665" y="386"/>
                      </a:lnTo>
                      <a:lnTo>
                        <a:pt x="709" y="308"/>
                      </a:lnTo>
                      <a:lnTo>
                        <a:pt x="306" y="53"/>
                      </a:lnTo>
                      <a:lnTo>
                        <a:pt x="43" y="0"/>
                      </a:lnTo>
                      <a:lnTo>
                        <a:pt x="0" y="88"/>
                      </a:lnTo>
                      <a:lnTo>
                        <a:pt x="0" y="8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kumimoji="0" lang="zh-CN" altLang="en-US" baseline="50000" smtClean="0">
                    <a:solidFill>
                      <a:srgbClr val="000000"/>
                    </a:solidFill>
                    <a:latin typeface="Comic Sans MS" panose="030F0702030302020204" pitchFamily="66" charset="0"/>
                    <a:ea typeface="楷体_GB2312" pitchFamily="1" charset="-122"/>
                  </a:endParaRPr>
                </a:p>
              </p:txBody>
            </p:sp>
          </p:grpSp>
        </p:grpSp>
        <p:sp>
          <p:nvSpPr>
            <p:cNvPr id="1073" name="Line 49"/>
            <p:cNvSpPr>
              <a:spLocks noChangeShapeType="1"/>
            </p:cNvSpPr>
            <p:nvPr userDrawn="1"/>
          </p:nvSpPr>
          <p:spPr bwMode="auto">
            <a:xfrm>
              <a:off x="260" y="27"/>
              <a:ext cx="42" cy="96"/>
            </a:xfrm>
            <a:prstGeom prst="line">
              <a:avLst/>
            </a:pr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  <a:buFont typeface="Arial" panose="020B0604020202020204" pitchFamily="34" charset="0"/>
                <a:buNone/>
              </a:pPr>
              <a:endParaRPr kumimoji="0" lang="zh-CN" altLang="en-US" baseline="50000" smtClean="0">
                <a:solidFill>
                  <a:srgbClr val="000000"/>
                </a:solidFill>
                <a:latin typeface="Comic Sans MS" panose="030F0702030302020204" pitchFamily="66" charset="0"/>
                <a:ea typeface="楷体_GB2312" pitchFamily="1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370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ctr" rtl="0" fontAlgn="base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mic Sans MS" panose="030F0702030302020204" pitchFamily="66" charset="0"/>
          <a:ea typeface="华文行楷" panose="0201080004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mic Sans MS" panose="030F0702030302020204" pitchFamily="66" charset="0"/>
          <a:ea typeface="华文行楷" panose="0201080004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mic Sans MS" panose="030F0702030302020204" pitchFamily="66" charset="0"/>
          <a:ea typeface="华文行楷" panose="0201080004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mic Sans MS" panose="030F0702030302020204" pitchFamily="66" charset="0"/>
          <a:ea typeface="华文行楷" panose="0201080004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mic Sans MS" panose="030F0702030302020204" pitchFamily="66" charset="0"/>
          <a:ea typeface="华文行楷" panose="0201080004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mic Sans MS" panose="030F0702030302020204" pitchFamily="66" charset="0"/>
          <a:ea typeface="华文行楷" panose="0201080004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mic Sans MS" panose="030F0702030302020204" pitchFamily="66" charset="0"/>
          <a:ea typeface="华文行楷" panose="0201080004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mic Sans MS" panose="030F0702030302020204" pitchFamily="66" charset="0"/>
          <a:ea typeface="华文行楷" panose="0201080004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4.bin"/><Relationship Id="rId4" Type="http://schemas.openxmlformats.org/officeDocument/2006/relationships/image" Target="../media/image9.wmf"/><Relationship Id="rId9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wmf"/><Relationship Id="rId4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2.wmf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143000"/>
            <a:ext cx="7239000" cy="1143000"/>
          </a:xfrm>
        </p:spPr>
        <p:txBody>
          <a:bodyPr/>
          <a:lstStyle/>
          <a:p>
            <a:r>
              <a:rPr lang="zh-CN" altLang="en-US" sz="6600" dirty="0">
                <a:solidFill>
                  <a:srgbClr val="FFFF00"/>
                </a:solidFill>
                <a:ea typeface="楷体_GB2312" pitchFamily="49" charset="-122"/>
              </a:rPr>
              <a:t>信息安全</a:t>
            </a:r>
            <a:r>
              <a:rPr lang="zh-CN" altLang="en-US" sz="6600" dirty="0" smtClean="0">
                <a:solidFill>
                  <a:srgbClr val="FFFF00"/>
                </a:solidFill>
                <a:ea typeface="楷体_GB2312" pitchFamily="49" charset="-122"/>
              </a:rPr>
              <a:t>数学基础</a:t>
            </a:r>
            <a:endParaRPr lang="zh-CN" altLang="en-US" sz="6600" dirty="0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2267744" y="3212976"/>
            <a:ext cx="52578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</a:rPr>
              <a:t>聂旭云</a:t>
            </a:r>
            <a:endParaRPr lang="en-US" altLang="zh-CN" sz="3600" dirty="0" smtClean="0">
              <a:solidFill>
                <a:schemeClr val="accent1"/>
              </a:solidFill>
            </a:endParaRPr>
          </a:p>
          <a:p>
            <a:r>
              <a:rPr lang="en-US" altLang="zh-CN" sz="3600" dirty="0" smtClean="0">
                <a:solidFill>
                  <a:schemeClr val="accent1"/>
                </a:solidFill>
              </a:rPr>
              <a:t>xynie@uestc.edu.cn</a:t>
            </a:r>
          </a:p>
          <a:p>
            <a:r>
              <a:rPr lang="zh-CN" altLang="en-US" sz="3600" dirty="0">
                <a:solidFill>
                  <a:schemeClr val="accent1"/>
                </a:solidFill>
              </a:rPr>
              <a:t>信息与软件工程</a:t>
            </a:r>
            <a:r>
              <a:rPr lang="zh-CN" altLang="en-US" sz="3600" dirty="0" smtClean="0">
                <a:solidFill>
                  <a:schemeClr val="accent1"/>
                </a:solidFill>
              </a:rPr>
              <a:t>学院</a:t>
            </a:r>
            <a:endParaRPr lang="en-US" altLang="zh-CN" sz="3600" dirty="0" smtClean="0">
              <a:solidFill>
                <a:schemeClr val="accent1"/>
              </a:solidFill>
            </a:endParaRPr>
          </a:p>
          <a:p>
            <a:r>
              <a:rPr lang="en-US" altLang="zh-CN" sz="3600" dirty="0" smtClean="0">
                <a:solidFill>
                  <a:schemeClr val="accent1"/>
                </a:solidFill>
              </a:rPr>
              <a:t>2018</a:t>
            </a:r>
            <a:r>
              <a:rPr lang="zh-CN" altLang="en-US" sz="3600" dirty="0" smtClean="0">
                <a:solidFill>
                  <a:schemeClr val="accent1"/>
                </a:solidFill>
              </a:rPr>
              <a:t>年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0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build="p" autoUpdateAnimBg="0" advAuto="0"/>
      <p:bldP spid="6149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Text Box 2"/>
          <p:cNvSpPr txBox="1">
            <a:spLocks noChangeArrowheads="1"/>
          </p:cNvSpPr>
          <p:nvPr/>
        </p:nvSpPr>
        <p:spPr bwMode="auto">
          <a:xfrm>
            <a:off x="762000" y="152400"/>
            <a:ext cx="7543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</a:rPr>
              <a:t>课程</a:t>
            </a:r>
            <a:r>
              <a:rPr lang="zh-CN" altLang="en-US" sz="4000" dirty="0">
                <a:solidFill>
                  <a:srgbClr val="FF6600"/>
                </a:solidFill>
              </a:rPr>
              <a:t>介绍</a:t>
            </a:r>
            <a:endParaRPr lang="zh-CN" altLang="en-US" sz="4000" dirty="0">
              <a:solidFill>
                <a:srgbClr val="FF6600"/>
              </a:solidFill>
              <a:ea typeface="黑体" pitchFamily="2" charset="-122"/>
            </a:endParaRPr>
          </a:p>
        </p:txBody>
      </p:sp>
      <p:sp>
        <p:nvSpPr>
          <p:cNvPr id="225285" name="Text Box 5"/>
          <p:cNvSpPr txBox="1">
            <a:spLocks noChangeArrowheads="1"/>
          </p:cNvSpPr>
          <p:nvPr/>
        </p:nvSpPr>
        <p:spPr bwMode="auto">
          <a:xfrm>
            <a:off x="609600" y="1143000"/>
            <a:ext cx="8001000" cy="452431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</a:rPr>
              <a:t>课程名称：</a:t>
            </a:r>
            <a:r>
              <a:rPr lang="zh-CN" altLang="en-US" dirty="0"/>
              <a:t>信息安全</a:t>
            </a:r>
            <a:r>
              <a:rPr lang="zh-CN" altLang="en-US" dirty="0" smtClean="0"/>
              <a:t>数学基础</a:t>
            </a:r>
            <a:endParaRPr lang="en-US" altLang="zh-CN" dirty="0" smtClean="0"/>
          </a:p>
          <a:p>
            <a:pPr algn="l"/>
            <a:r>
              <a:rPr lang="zh-CN" altLang="en-US" dirty="0" smtClean="0">
                <a:solidFill>
                  <a:schemeClr val="accent1"/>
                </a:solidFill>
              </a:rPr>
              <a:t>课程</a:t>
            </a:r>
            <a:r>
              <a:rPr lang="zh-CN" altLang="en-US" dirty="0">
                <a:solidFill>
                  <a:schemeClr val="accent1"/>
                </a:solidFill>
              </a:rPr>
              <a:t>目的：</a:t>
            </a:r>
            <a:r>
              <a:rPr lang="zh-CN" altLang="en-US" dirty="0"/>
              <a:t>为理解和编码信息安全算法打下基础</a:t>
            </a:r>
            <a:endParaRPr lang="en-US" altLang="zh-CN" dirty="0"/>
          </a:p>
          <a:p>
            <a:pPr algn="l"/>
            <a:r>
              <a:rPr lang="zh-CN" altLang="en-US" dirty="0" smtClean="0">
                <a:solidFill>
                  <a:schemeClr val="accent1"/>
                </a:solidFill>
              </a:rPr>
              <a:t>核心目标：</a:t>
            </a:r>
            <a:r>
              <a:rPr lang="zh-CN" altLang="en-US" dirty="0" smtClean="0"/>
              <a:t>能够用于计算和快速计算目的的数论理论和算法</a:t>
            </a:r>
            <a:endParaRPr lang="en-US" altLang="zh-CN" dirty="0"/>
          </a:p>
          <a:p>
            <a:pPr algn="l"/>
            <a:r>
              <a:rPr lang="zh-CN" altLang="en-US" dirty="0" smtClean="0">
                <a:solidFill>
                  <a:schemeClr val="accent1"/>
                </a:solidFill>
              </a:rPr>
              <a:t>相关</a:t>
            </a:r>
            <a:r>
              <a:rPr lang="zh-CN" altLang="en-US" dirty="0">
                <a:solidFill>
                  <a:schemeClr val="accent1"/>
                </a:solidFill>
              </a:rPr>
              <a:t>知识</a:t>
            </a:r>
            <a:r>
              <a:rPr lang="zh-CN" altLang="en-US" dirty="0" smtClean="0">
                <a:solidFill>
                  <a:schemeClr val="accent1"/>
                </a:solidFill>
              </a:rPr>
              <a:t>：</a:t>
            </a:r>
            <a:r>
              <a:rPr lang="zh-CN" altLang="en-US" dirty="0" smtClean="0"/>
              <a:t>初等数论，近世代数</a:t>
            </a:r>
            <a:r>
              <a:rPr lang="zh-CN" altLang="en-US" dirty="0"/>
              <a:t>，有限域</a:t>
            </a:r>
            <a:r>
              <a:rPr lang="zh-CN" altLang="en-US" dirty="0" smtClean="0"/>
              <a:t>，椭圆曲线</a:t>
            </a:r>
            <a:endParaRPr lang="en-US" altLang="zh-CN" dirty="0"/>
          </a:p>
          <a:p>
            <a:pPr algn="l"/>
            <a:r>
              <a:rPr lang="zh-CN" altLang="en-US" dirty="0" smtClean="0">
                <a:solidFill>
                  <a:srgbClr val="FFFF00"/>
                </a:solidFill>
              </a:rPr>
              <a:t>学习方法：</a:t>
            </a:r>
            <a:r>
              <a:rPr lang="zh-CN" altLang="en-US" dirty="0"/>
              <a:t>由无限到有限，</a:t>
            </a:r>
            <a:r>
              <a:rPr lang="zh-CN" altLang="en-US" dirty="0" smtClean="0"/>
              <a:t>由</a:t>
            </a:r>
            <a:r>
              <a:rPr lang="zh-CN" altLang="en-US" dirty="0"/>
              <a:t>具体到抽象</a:t>
            </a:r>
            <a:r>
              <a:rPr lang="zh-CN" altLang="en-US" dirty="0" smtClean="0"/>
              <a:t>，紧扣定义，以实例印证结论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algn="l"/>
            <a:r>
              <a:rPr lang="zh-CN" altLang="en-US" dirty="0" smtClean="0">
                <a:solidFill>
                  <a:srgbClr val="FFFF00"/>
                </a:solidFill>
              </a:rPr>
              <a:t>为什么是这些内容？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marL="1371600" lvl="2" indent="-457200" algn="l">
              <a:buFont typeface="Arial" pitchFamily="34" charset="0"/>
              <a:buChar char="•"/>
            </a:pPr>
            <a:r>
              <a:rPr lang="zh-CN" altLang="en-US" dirty="0" smtClean="0"/>
              <a:t>有限离散集合</a:t>
            </a:r>
            <a:endParaRPr lang="en-US" altLang="zh-CN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0"/>
            <a:ext cx="7772400" cy="1143000"/>
          </a:xfrm>
        </p:spPr>
        <p:txBody>
          <a:bodyPr/>
          <a:lstStyle/>
          <a:p>
            <a:r>
              <a:rPr lang="zh-CN" altLang="zh-CN" dirty="0" smtClean="0">
                <a:solidFill>
                  <a:srgbClr val="FFFFFF"/>
                </a:solidFill>
              </a:rPr>
              <a:t>算法</a:t>
            </a:r>
            <a:r>
              <a:rPr lang="zh-CN" altLang="zh-CN" dirty="0">
                <a:solidFill>
                  <a:srgbClr val="FFFFFF"/>
                </a:solidFill>
              </a:rPr>
              <a:t>与求解</a:t>
            </a:r>
            <a:r>
              <a:rPr lang="zh-CN" altLang="zh-CN" dirty="0" smtClean="0">
                <a:solidFill>
                  <a:srgbClr val="FFFFFF"/>
                </a:solidFill>
              </a:rPr>
              <a:t>方法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51520" y="908720"/>
            <a:ext cx="8892480" cy="5187280"/>
          </a:xfrm>
        </p:spPr>
        <p:txBody>
          <a:bodyPr/>
          <a:lstStyle/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 </a:t>
            </a:r>
            <a:r>
              <a:rPr lang="zh-CN" altLang="zh-CN" sz="2400" b="1" kern="1200" dirty="0">
                <a:solidFill>
                  <a:srgbClr val="00FFFF"/>
                </a:solidFill>
                <a:latin typeface="Times New Roman" pitchFamily="18" charset="0"/>
                <a:ea typeface="SimSun" pitchFamily="2" charset="-122"/>
                <a:sym typeface="Symbol" pitchFamily="18" charset="2"/>
              </a:rPr>
              <a:t>了解密码编码学中的有限集合及其之间的四则运算、方幂运算和开平方的快速运算原理与算法。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zh-CN" sz="2400" b="1" kern="1200" dirty="0">
              <a:solidFill>
                <a:srgbClr val="00FFFF"/>
              </a:solidFill>
              <a:latin typeface="Times New Roman" pitchFamily="18" charset="0"/>
              <a:ea typeface="SimSun" pitchFamily="2" charset="-122"/>
              <a:sym typeface="Symbol" pitchFamily="18" charset="2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zh-CN" sz="2400" b="1" kern="1200" dirty="0" smtClean="0">
                <a:solidFill>
                  <a:srgbClr val="00FFFF"/>
                </a:solidFill>
                <a:latin typeface="Times New Roman" pitchFamily="18" charset="0"/>
                <a:ea typeface="SimSun" pitchFamily="2" charset="-122"/>
                <a:sym typeface="Symbol" pitchFamily="18" charset="2"/>
              </a:rPr>
              <a:t>欧几里德除法</a:t>
            </a:r>
            <a:r>
              <a:rPr lang="zh-CN" altLang="en-US" sz="2400" b="1" kern="1200" dirty="0" smtClean="0">
                <a:solidFill>
                  <a:srgbClr val="00FFFF"/>
                </a:solidFill>
                <a:latin typeface="Times New Roman" pitchFamily="18" charset="0"/>
                <a:ea typeface="SimSun" pitchFamily="2" charset="-122"/>
                <a:sym typeface="Symbol" pitchFamily="18" charset="2"/>
              </a:rPr>
              <a:t>：</a:t>
            </a:r>
            <a:r>
              <a:rPr lang="zh-CN" altLang="zh-CN" sz="2400" b="1" kern="1200" dirty="0" smtClean="0">
                <a:solidFill>
                  <a:srgbClr val="00FFFF"/>
                </a:solidFill>
                <a:latin typeface="Times New Roman" pitchFamily="18" charset="0"/>
                <a:ea typeface="SimSun" pitchFamily="2" charset="-122"/>
                <a:sym typeface="Symbol" pitchFamily="18" charset="2"/>
              </a:rPr>
              <a:t>辗转</a:t>
            </a:r>
            <a:r>
              <a:rPr lang="zh-CN" altLang="zh-CN" sz="2400" b="1" kern="1200" dirty="0">
                <a:solidFill>
                  <a:srgbClr val="00FFFF"/>
                </a:solidFill>
                <a:latin typeface="Times New Roman" pitchFamily="18" charset="0"/>
                <a:ea typeface="SimSun" pitchFamily="2" charset="-122"/>
                <a:sym typeface="Symbol" pitchFamily="18" charset="2"/>
              </a:rPr>
              <a:t>相除</a:t>
            </a:r>
            <a:r>
              <a:rPr lang="zh-CN" altLang="en-US" sz="2400" b="1" kern="1200" dirty="0">
                <a:solidFill>
                  <a:srgbClr val="00FFFF"/>
                </a:solidFill>
                <a:latin typeface="Times New Roman" pitchFamily="18" charset="0"/>
                <a:ea typeface="SimSun" pitchFamily="2" charset="-122"/>
                <a:sym typeface="Symbol" pitchFamily="18" charset="2"/>
              </a:rPr>
              <a:t>、</a:t>
            </a:r>
            <a:r>
              <a:rPr lang="zh-CN" altLang="zh-CN" sz="2400" b="1" kern="1200" dirty="0">
                <a:solidFill>
                  <a:srgbClr val="00FFFF"/>
                </a:solidFill>
                <a:latin typeface="Times New Roman" pitchFamily="18" charset="0"/>
                <a:ea typeface="SimSun" pitchFamily="2" charset="-122"/>
                <a:sym typeface="Symbol" pitchFamily="18" charset="2"/>
              </a:rPr>
              <a:t>扩展欧几里德除法</a:t>
            </a:r>
            <a:r>
              <a:rPr lang="zh-CN" altLang="en-US" sz="2400" b="1" kern="1200" dirty="0">
                <a:solidFill>
                  <a:srgbClr val="00FFFF"/>
                </a:solidFill>
                <a:latin typeface="Times New Roman" pitchFamily="18" charset="0"/>
                <a:ea typeface="SimSun" pitchFamily="2" charset="-122"/>
                <a:sym typeface="Symbol" pitchFamily="18" charset="2"/>
              </a:rPr>
              <a:t>、</a:t>
            </a:r>
            <a:r>
              <a:rPr lang="zh-CN" altLang="zh-CN" sz="2400" b="1" kern="1200" dirty="0">
                <a:solidFill>
                  <a:srgbClr val="00FFFF"/>
                </a:solidFill>
                <a:latin typeface="Times New Roman" pitchFamily="18" charset="0"/>
                <a:ea typeface="SimSun" pitchFamily="2" charset="-122"/>
                <a:sym typeface="Symbol" pitchFamily="18" charset="2"/>
              </a:rPr>
              <a:t>求</a:t>
            </a:r>
            <a:r>
              <a:rPr lang="zh-CN" altLang="en-US" sz="2400" b="1" kern="1200" dirty="0">
                <a:solidFill>
                  <a:srgbClr val="00FFFF"/>
                </a:solidFill>
                <a:latin typeface="Times New Roman" pitchFamily="18" charset="0"/>
                <a:ea typeface="SimSun" pitchFamily="2" charset="-122"/>
                <a:sym typeface="Symbol" pitchFamily="18" charset="2"/>
              </a:rPr>
              <a:t>模</a:t>
            </a:r>
            <a:r>
              <a:rPr lang="zh-CN" altLang="zh-CN" sz="2400" b="1" kern="1200" dirty="0">
                <a:solidFill>
                  <a:srgbClr val="00FFFF"/>
                </a:solidFill>
                <a:latin typeface="Times New Roman" pitchFamily="18" charset="0"/>
                <a:ea typeface="SimSun" pitchFamily="2" charset="-122"/>
                <a:sym typeface="Symbol" pitchFamily="18" charset="2"/>
              </a:rPr>
              <a:t>逆</a:t>
            </a:r>
            <a:endParaRPr lang="en-US" altLang="zh-CN" sz="2400" b="1" kern="1200" dirty="0">
              <a:solidFill>
                <a:srgbClr val="00FFFF"/>
              </a:solidFill>
              <a:latin typeface="Times New Roman" pitchFamily="18" charset="0"/>
              <a:ea typeface="SimSun" pitchFamily="2" charset="-122"/>
              <a:sym typeface="Symbol" pitchFamily="18" charset="2"/>
            </a:endParaRPr>
          </a:p>
          <a:p>
            <a:pPr lvl="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zh-CN" sz="2400" b="1" kern="1200" dirty="0" smtClean="0">
                <a:solidFill>
                  <a:srgbClr val="00FFFF"/>
                </a:solidFill>
                <a:latin typeface="Times New Roman" pitchFamily="18" charset="0"/>
                <a:ea typeface="SimSun" pitchFamily="2" charset="-122"/>
                <a:sym typeface="Symbol" pitchFamily="18" charset="2"/>
              </a:rPr>
              <a:t>中国</a:t>
            </a:r>
            <a:r>
              <a:rPr lang="zh-CN" altLang="zh-CN" sz="2400" b="1" kern="1200" dirty="0">
                <a:solidFill>
                  <a:srgbClr val="00FFFF"/>
                </a:solidFill>
                <a:latin typeface="Times New Roman" pitchFamily="18" charset="0"/>
                <a:ea typeface="SimSun" pitchFamily="2" charset="-122"/>
                <a:sym typeface="Symbol" pitchFamily="18" charset="2"/>
              </a:rPr>
              <a:t>剩余定理</a:t>
            </a:r>
            <a:r>
              <a:rPr lang="zh-CN" altLang="en-US" sz="2400" b="1" kern="1200" dirty="0">
                <a:solidFill>
                  <a:srgbClr val="00FFFF"/>
                </a:solidFill>
                <a:latin typeface="Times New Roman" pitchFamily="18" charset="0"/>
                <a:ea typeface="SimSun" pitchFamily="2" charset="-122"/>
                <a:sym typeface="Symbol" pitchFamily="18" charset="2"/>
              </a:rPr>
              <a:t>：</a:t>
            </a:r>
            <a:r>
              <a:rPr lang="en-US" altLang="zh-CN" sz="2400" b="1" kern="1200" dirty="0">
                <a:solidFill>
                  <a:srgbClr val="00FFFF"/>
                </a:solidFill>
                <a:latin typeface="Times New Roman" pitchFamily="18" charset="0"/>
                <a:ea typeface="SimSun" pitchFamily="2" charset="-122"/>
                <a:sym typeface="Symbol" pitchFamily="18" charset="2"/>
              </a:rPr>
              <a:t>RSA</a:t>
            </a:r>
            <a:r>
              <a:rPr lang="zh-CN" altLang="zh-CN" sz="2400" b="1" kern="1200" dirty="0">
                <a:solidFill>
                  <a:srgbClr val="00FFFF"/>
                </a:solidFill>
                <a:latin typeface="Times New Roman" pitchFamily="18" charset="0"/>
                <a:ea typeface="SimSun" pitchFamily="2" charset="-122"/>
                <a:sym typeface="Symbol" pitchFamily="18" charset="2"/>
              </a:rPr>
              <a:t>—</a:t>
            </a:r>
            <a:r>
              <a:rPr lang="en-US" altLang="zh-CN" sz="2400" b="1" kern="1200" dirty="0">
                <a:solidFill>
                  <a:srgbClr val="00FFFF"/>
                </a:solidFill>
                <a:latin typeface="Times New Roman" pitchFamily="18" charset="0"/>
                <a:ea typeface="SimSun" pitchFamily="2" charset="-122"/>
                <a:sym typeface="Symbol" pitchFamily="18" charset="2"/>
              </a:rPr>
              <a:t>CRT</a:t>
            </a:r>
            <a:endParaRPr lang="zh-CN" altLang="zh-CN" sz="2400" b="1" kern="1200" dirty="0">
              <a:solidFill>
                <a:srgbClr val="00FFFF"/>
              </a:solidFill>
              <a:latin typeface="Times New Roman" pitchFamily="18" charset="0"/>
              <a:ea typeface="SimSun" pitchFamily="2" charset="-122"/>
              <a:sym typeface="Symbol" pitchFamily="18" charset="2"/>
            </a:endParaRPr>
          </a:p>
          <a:p>
            <a:pPr lvl="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zh-CN" sz="2400" b="1" kern="1200" dirty="0">
                <a:solidFill>
                  <a:srgbClr val="00FFFF"/>
                </a:solidFill>
                <a:latin typeface="Times New Roman" pitchFamily="18" charset="0"/>
                <a:ea typeface="SimSun" pitchFamily="2" charset="-122"/>
                <a:sym typeface="Symbol" pitchFamily="18" charset="2"/>
              </a:rPr>
              <a:t>模素数幂的同余式的解法</a:t>
            </a:r>
          </a:p>
          <a:p>
            <a:pPr lvl="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zh-CN" sz="2400" b="1" kern="1200" dirty="0">
                <a:solidFill>
                  <a:srgbClr val="00FFFF"/>
                </a:solidFill>
                <a:latin typeface="Times New Roman" pitchFamily="18" charset="0"/>
                <a:ea typeface="SimSun" pitchFamily="2" charset="-122"/>
                <a:sym typeface="Symbol" pitchFamily="18" charset="2"/>
              </a:rPr>
              <a:t>求模</a:t>
            </a:r>
            <a:r>
              <a:rPr lang="en-US" altLang="zh-CN" sz="2400" b="1" kern="1200" dirty="0">
                <a:solidFill>
                  <a:srgbClr val="00FFFF"/>
                </a:solidFill>
                <a:latin typeface="Times New Roman" pitchFamily="18" charset="0"/>
                <a:ea typeface="SimSun" pitchFamily="2" charset="-122"/>
                <a:sym typeface="Symbol" pitchFamily="18" charset="2"/>
              </a:rPr>
              <a:t>p</a:t>
            </a:r>
            <a:r>
              <a:rPr lang="zh-CN" altLang="zh-CN" sz="2400" b="1" kern="1200" dirty="0">
                <a:solidFill>
                  <a:srgbClr val="00FFFF"/>
                </a:solidFill>
                <a:latin typeface="Times New Roman" pitchFamily="18" charset="0"/>
                <a:ea typeface="SimSun" pitchFamily="2" charset="-122"/>
                <a:sym typeface="Symbol" pitchFamily="18" charset="2"/>
              </a:rPr>
              <a:t>的平方根的算法</a:t>
            </a:r>
          </a:p>
          <a:p>
            <a:pPr lvl="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zh-CN" sz="2400" b="1" kern="1200" dirty="0" smtClean="0">
                <a:solidFill>
                  <a:srgbClr val="00FFFF"/>
                </a:solidFill>
                <a:latin typeface="Times New Roman" pitchFamily="18" charset="0"/>
                <a:ea typeface="SimSun" pitchFamily="2" charset="-122"/>
                <a:sym typeface="Symbol" pitchFamily="18" charset="2"/>
              </a:rPr>
              <a:t>素性</a:t>
            </a:r>
            <a:r>
              <a:rPr lang="zh-CN" altLang="en-US" sz="2400" b="1" kern="1200" dirty="0" smtClean="0">
                <a:solidFill>
                  <a:srgbClr val="00FFFF"/>
                </a:solidFill>
                <a:latin typeface="Times New Roman" pitchFamily="18" charset="0"/>
                <a:ea typeface="SimSun" pitchFamily="2" charset="-122"/>
                <a:sym typeface="Symbol" pitchFamily="18" charset="2"/>
              </a:rPr>
              <a:t>检测</a:t>
            </a:r>
            <a:endParaRPr lang="en-US" altLang="zh-CN" sz="2400" b="1" kern="1200" dirty="0" smtClean="0">
              <a:solidFill>
                <a:srgbClr val="00FFFF"/>
              </a:solidFill>
              <a:latin typeface="Times New Roman" pitchFamily="18" charset="0"/>
              <a:ea typeface="SimSun" pitchFamily="2" charset="-122"/>
              <a:sym typeface="Symbol" pitchFamily="18" charset="2"/>
            </a:endParaRPr>
          </a:p>
          <a:p>
            <a:pPr lvl="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FFFFFF"/>
                </a:solidFill>
              </a:rPr>
              <a:t>。。。。。。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54764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信息安全数学基础。聂旭云，廖永建编著，科学出版社，</a:t>
            </a:r>
            <a:r>
              <a:rPr lang="en-US" altLang="zh-CN" dirty="0" smtClean="0"/>
              <a:t>2013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348880"/>
            <a:ext cx="3142095" cy="432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16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参考书目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126330"/>
            <a:ext cx="7696200" cy="4465637"/>
          </a:xfrm>
        </p:spPr>
        <p:txBody>
          <a:bodyPr/>
          <a:lstStyle/>
          <a:p>
            <a:r>
              <a:rPr lang="zh-CN" altLang="zh-CN" dirty="0" smtClean="0"/>
              <a:t>胡磊，王鹏等译</a:t>
            </a:r>
            <a:r>
              <a:rPr lang="zh-CN" altLang="en-US" dirty="0" smtClean="0"/>
              <a:t>。</a:t>
            </a:r>
            <a:r>
              <a:rPr lang="zh-CN" altLang="zh-CN" dirty="0" smtClean="0"/>
              <a:t>应用</a:t>
            </a:r>
            <a:r>
              <a:rPr lang="zh-CN" altLang="zh-CN" dirty="0"/>
              <a:t>密码学手册</a:t>
            </a:r>
            <a:r>
              <a:rPr lang="zh-CN" altLang="zh-CN" dirty="0" smtClean="0"/>
              <a:t>，电子工业</a:t>
            </a:r>
            <a:r>
              <a:rPr lang="zh-CN" altLang="zh-CN" dirty="0"/>
              <a:t>出版社，</a:t>
            </a:r>
            <a:r>
              <a:rPr lang="en-US" altLang="zh-CN" dirty="0"/>
              <a:t>2005</a:t>
            </a:r>
            <a:r>
              <a:rPr lang="zh-CN" altLang="zh-CN" dirty="0"/>
              <a:t>。</a:t>
            </a:r>
          </a:p>
          <a:p>
            <a:r>
              <a:rPr lang="zh-CN" altLang="zh-CN" dirty="0" smtClean="0"/>
              <a:t>冯登国</a:t>
            </a:r>
            <a:r>
              <a:rPr lang="zh-CN" altLang="zh-CN" dirty="0"/>
              <a:t>等。信息安全中的数学方法与技术。清华大学出版社，</a:t>
            </a:r>
            <a:r>
              <a:rPr lang="en-US" altLang="zh-CN" dirty="0"/>
              <a:t>2009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陈恭亮。信息安全</a:t>
            </a:r>
            <a:r>
              <a:rPr lang="zh-CN" altLang="zh-CN" dirty="0" smtClean="0"/>
              <a:t>数学基础</a:t>
            </a:r>
            <a:r>
              <a:rPr lang="zh-CN" altLang="en-US" dirty="0" smtClean="0"/>
              <a:t>（第二版）</a:t>
            </a:r>
            <a:r>
              <a:rPr lang="zh-CN" altLang="zh-CN" dirty="0" smtClean="0"/>
              <a:t>。</a:t>
            </a:r>
            <a:r>
              <a:rPr lang="zh-CN" altLang="zh-CN" dirty="0"/>
              <a:t>清华大学出版社，</a:t>
            </a:r>
            <a:r>
              <a:rPr lang="en-US" altLang="zh-CN" dirty="0" smtClean="0"/>
              <a:t>2014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r>
              <a:rPr lang="zh-CN" altLang="zh-CN" dirty="0" smtClean="0"/>
              <a:t>万</a:t>
            </a:r>
            <a:r>
              <a:rPr lang="zh-CN" altLang="zh-CN" dirty="0"/>
              <a:t>哲先。代数和编码（第三版）。高等教育出版社，</a:t>
            </a:r>
            <a:r>
              <a:rPr lang="en-US" altLang="zh-CN" dirty="0"/>
              <a:t>2007</a:t>
            </a:r>
            <a:r>
              <a:rPr lang="zh-CN" altLang="zh-CN" dirty="0"/>
              <a:t>。</a:t>
            </a:r>
          </a:p>
          <a:p>
            <a:r>
              <a:rPr lang="zh-CN" altLang="zh-CN" dirty="0" smtClean="0"/>
              <a:t>潘承</a:t>
            </a:r>
            <a:r>
              <a:rPr lang="zh-CN" altLang="zh-CN" dirty="0"/>
              <a:t>洞，潘承彪。初等数论。北京大学出版社，</a:t>
            </a:r>
            <a:r>
              <a:rPr lang="en-US" altLang="zh-CN" dirty="0"/>
              <a:t>1992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20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12776"/>
            <a:ext cx="2914650" cy="4143375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168" y="1412776"/>
            <a:ext cx="2961103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282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FFFF"/>
                </a:solidFill>
              </a:rPr>
              <a:t>网站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FFFF"/>
                </a:solidFill>
              </a:rPr>
              <a:t>http://www.shoup.net/ntl/</a:t>
            </a:r>
          </a:p>
          <a:p>
            <a:r>
              <a:rPr lang="en-US" altLang="zh-CN" b="1" dirty="0">
                <a:solidFill>
                  <a:srgbClr val="FFFFFF"/>
                </a:solidFill>
              </a:rPr>
              <a:t>NTL: A Library for doing Number Theory</a:t>
            </a:r>
          </a:p>
          <a:p>
            <a:r>
              <a:rPr lang="en-US" altLang="zh-CN" b="1" dirty="0">
                <a:solidFill>
                  <a:srgbClr val="FFFFFF"/>
                </a:solidFill>
              </a:rPr>
              <a:t>Victor </a:t>
            </a:r>
            <a:r>
              <a:rPr lang="en-US" altLang="zh-CN" b="1" dirty="0" err="1" smtClean="0">
                <a:solidFill>
                  <a:srgbClr val="FFFFFF"/>
                </a:solidFill>
              </a:rPr>
              <a:t>Shoup’s</a:t>
            </a:r>
            <a:r>
              <a:rPr lang="en-US" altLang="zh-CN" b="1" dirty="0" smtClean="0">
                <a:solidFill>
                  <a:srgbClr val="FFFFFF"/>
                </a:solidFill>
              </a:rPr>
              <a:t> </a:t>
            </a:r>
            <a:r>
              <a:rPr lang="en-US" altLang="zh-CN" b="1" dirty="0">
                <a:solidFill>
                  <a:srgbClr val="FFFFFF"/>
                </a:solidFill>
              </a:rPr>
              <a:t>Home </a:t>
            </a:r>
            <a:r>
              <a:rPr lang="en-US" altLang="zh-CN" b="1" dirty="0" smtClean="0">
                <a:solidFill>
                  <a:srgbClr val="FFFFFF"/>
                </a:solidFill>
              </a:rPr>
              <a:t>Page </a:t>
            </a:r>
            <a:r>
              <a:rPr lang="en-US" altLang="zh-CN" dirty="0" smtClean="0">
                <a:solidFill>
                  <a:srgbClr val="FFFFFF"/>
                </a:solidFill>
              </a:rPr>
              <a:t>victor@shoup.net</a:t>
            </a:r>
            <a:r>
              <a:rPr lang="en-US" altLang="zh-CN" dirty="0">
                <a:solidFill>
                  <a:srgbClr val="FFFFFF"/>
                </a:solidFill>
              </a:rPr>
              <a:t> </a:t>
            </a:r>
            <a:br>
              <a:rPr lang="en-US" altLang="zh-CN" dirty="0">
                <a:solidFill>
                  <a:srgbClr val="FFFFFF"/>
                </a:solidFill>
              </a:rPr>
            </a:br>
            <a:r>
              <a:rPr lang="en-US" altLang="zh-CN" dirty="0" smtClean="0">
                <a:solidFill>
                  <a:srgbClr val="FFFFFF"/>
                </a:solidFill>
              </a:rPr>
              <a:t>Courant Institute</a:t>
            </a:r>
            <a:r>
              <a:rPr lang="zh-CN" altLang="en-US" dirty="0" smtClean="0">
                <a:solidFill>
                  <a:srgbClr val="FFFFFF"/>
                </a:solidFill>
              </a:rPr>
              <a:t>，</a:t>
            </a:r>
            <a:r>
              <a:rPr lang="en-US" altLang="zh-CN" dirty="0" smtClean="0">
                <a:solidFill>
                  <a:srgbClr val="FFFFFF"/>
                </a:solidFill>
              </a:rPr>
              <a:t>New </a:t>
            </a:r>
            <a:r>
              <a:rPr lang="en-US" altLang="zh-CN" dirty="0">
                <a:solidFill>
                  <a:srgbClr val="FFFFFF"/>
                </a:solidFill>
              </a:rPr>
              <a:t>York University</a:t>
            </a:r>
            <a:r>
              <a:rPr lang="en-US" altLang="zh-CN" dirty="0"/>
              <a:t> </a:t>
            </a:r>
            <a:br>
              <a:rPr lang="en-US" altLang="zh-CN" dirty="0"/>
            </a:br>
            <a:r>
              <a:rPr lang="en-US" altLang="zh-CN" dirty="0"/>
              <a:t> </a:t>
            </a:r>
          </a:p>
          <a:p>
            <a:endParaRPr lang="zh-CN" alt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</a:rPr>
              <a:t>考核方式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期末</a:t>
            </a:r>
            <a:r>
              <a:rPr lang="zh-CN" altLang="zh-CN" b="1" dirty="0" smtClean="0">
                <a:solidFill>
                  <a:schemeClr val="bg1"/>
                </a:solidFill>
              </a:rPr>
              <a:t>（</a:t>
            </a:r>
            <a:r>
              <a:rPr lang="en-US" altLang="zh-CN" b="1" dirty="0">
                <a:solidFill>
                  <a:schemeClr val="bg1"/>
                </a:solidFill>
              </a:rPr>
              <a:t>60%</a:t>
            </a:r>
            <a:r>
              <a:rPr lang="zh-CN" altLang="zh-CN" b="1" dirty="0">
                <a:solidFill>
                  <a:schemeClr val="bg1"/>
                </a:solidFill>
              </a:rPr>
              <a:t>）＋平时作业（</a:t>
            </a:r>
            <a:r>
              <a:rPr lang="en-US" altLang="zh-CN" b="1" dirty="0">
                <a:solidFill>
                  <a:schemeClr val="bg1"/>
                </a:solidFill>
              </a:rPr>
              <a:t>20%</a:t>
            </a:r>
            <a:r>
              <a:rPr lang="zh-CN" altLang="zh-CN" b="1" dirty="0" smtClean="0">
                <a:solidFill>
                  <a:schemeClr val="bg1"/>
                </a:solidFill>
              </a:rPr>
              <a:t>）＋</a:t>
            </a:r>
            <a:r>
              <a:rPr lang="zh-CN" altLang="en-US" b="1" dirty="0" smtClean="0">
                <a:solidFill>
                  <a:schemeClr val="bg1"/>
                </a:solidFill>
              </a:rPr>
              <a:t>期中</a:t>
            </a:r>
            <a:r>
              <a:rPr lang="zh-CN" altLang="zh-CN" b="1" dirty="0" smtClean="0">
                <a:solidFill>
                  <a:schemeClr val="bg1"/>
                </a:solidFill>
              </a:rPr>
              <a:t>考试</a:t>
            </a:r>
            <a:r>
              <a:rPr lang="zh-CN" altLang="zh-CN" b="1" dirty="0">
                <a:solidFill>
                  <a:schemeClr val="bg1"/>
                </a:solidFill>
              </a:rPr>
              <a:t>（</a:t>
            </a:r>
            <a:r>
              <a:rPr lang="en-US" altLang="zh-CN" b="1" dirty="0">
                <a:solidFill>
                  <a:schemeClr val="bg1"/>
                </a:solidFill>
              </a:rPr>
              <a:t>10</a:t>
            </a:r>
            <a:r>
              <a:rPr lang="zh-CN" altLang="zh-CN" b="1" dirty="0">
                <a:solidFill>
                  <a:schemeClr val="bg1"/>
                </a:solidFill>
              </a:rPr>
              <a:t>％）</a:t>
            </a:r>
            <a:r>
              <a:rPr lang="en-US" altLang="zh-CN" b="1" dirty="0">
                <a:solidFill>
                  <a:schemeClr val="bg1"/>
                </a:solidFill>
              </a:rPr>
              <a:t>+</a:t>
            </a:r>
            <a:r>
              <a:rPr lang="zh-CN" altLang="zh-CN" b="1" dirty="0">
                <a:solidFill>
                  <a:schemeClr val="bg1"/>
                </a:solidFill>
              </a:rPr>
              <a:t>实验（</a:t>
            </a:r>
            <a:r>
              <a:rPr lang="en-US" altLang="zh-CN" b="1" dirty="0">
                <a:solidFill>
                  <a:schemeClr val="bg1"/>
                </a:solidFill>
              </a:rPr>
              <a:t>10%</a:t>
            </a:r>
            <a:r>
              <a:rPr lang="zh-CN" altLang="zh-CN" b="1" dirty="0">
                <a:solidFill>
                  <a:schemeClr val="bg1"/>
                </a:solidFill>
              </a:rPr>
              <a:t>）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02213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" t="10460" r="3009"/>
          <a:stretch>
            <a:fillRect/>
          </a:stretch>
        </p:blipFill>
        <p:spPr bwMode="auto">
          <a:xfrm>
            <a:off x="2413000" y="4943475"/>
            <a:ext cx="2663825" cy="172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47" name="Picture 3" descr="d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2" t="27791" r="4543"/>
          <a:stretch>
            <a:fillRect/>
          </a:stretch>
        </p:blipFill>
        <p:spPr bwMode="auto">
          <a:xfrm>
            <a:off x="1476375" y="1484313"/>
            <a:ext cx="3024188" cy="175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476375" y="476250"/>
            <a:ext cx="590550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l" eaLnBrk="0" hangingPunc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zh-CN" altLang="en-US" sz="3200" smtClean="0">
                <a:solidFill>
                  <a:srgbClr val="660066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网络通信的困境与安全威胁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1547813" y="3716338"/>
            <a:ext cx="2951162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buFont typeface="Arial" panose="020B0604020202020204" pitchFamily="34" charset="0"/>
              <a:buBlip>
                <a:blip r:embed="rId4"/>
              </a:buBlip>
            </a:pPr>
            <a:r>
              <a:rPr kumimoji="0" lang="zh-CN" altLang="en-US" smtClean="0">
                <a:solidFill>
                  <a:srgbClr val="000000"/>
                </a:solidFill>
                <a:ea typeface="楷体_GB2312" pitchFamily="1" charset="-122"/>
              </a:rPr>
              <a:t>网上黑客无孔不入 </a:t>
            </a:r>
          </a:p>
          <a:p>
            <a:pPr algn="l" eaLnBrk="0" hangingPunct="0">
              <a:buFont typeface="Arial" panose="020B0604020202020204" pitchFamily="34" charset="0"/>
              <a:buBlip>
                <a:blip r:embed="rId4"/>
              </a:buBlip>
            </a:pPr>
            <a:r>
              <a:rPr kumimoji="0" lang="zh-CN" altLang="en-US" smtClean="0">
                <a:solidFill>
                  <a:srgbClr val="000000"/>
                </a:solidFill>
                <a:ea typeface="楷体_GB2312" pitchFamily="1" charset="-122"/>
              </a:rPr>
              <a:t>个人隐私泄露</a:t>
            </a:r>
          </a:p>
          <a:p>
            <a:pPr algn="l" eaLnBrk="0" hangingPunct="0">
              <a:buFont typeface="Arial" panose="020B0604020202020204" pitchFamily="34" charset="0"/>
              <a:buBlip>
                <a:blip r:embed="rId4"/>
              </a:buBlip>
            </a:pPr>
            <a:r>
              <a:rPr kumimoji="0" lang="zh-CN" altLang="en-US" smtClean="0">
                <a:solidFill>
                  <a:srgbClr val="000000"/>
                </a:solidFill>
                <a:ea typeface="楷体_GB2312" pitchFamily="1" charset="-122"/>
              </a:rPr>
              <a:t>国家信息安全</a:t>
            </a:r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17"/>
          <a:stretch>
            <a:fillRect/>
          </a:stretch>
        </p:blipFill>
        <p:spPr bwMode="auto">
          <a:xfrm>
            <a:off x="5580063" y="4005263"/>
            <a:ext cx="2952750" cy="218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4787900" y="1916113"/>
            <a:ext cx="367188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buFont typeface="Arial" panose="020B0604020202020204" pitchFamily="34" charset="0"/>
              <a:buBlip>
                <a:blip r:embed="rId4"/>
              </a:buBlip>
            </a:pPr>
            <a:r>
              <a:rPr kumimoji="0" lang="zh-CN" altLang="en-US" smtClean="0">
                <a:solidFill>
                  <a:srgbClr val="000000"/>
                </a:solidFill>
                <a:ea typeface="楷体_GB2312" pitchFamily="1" charset="-122"/>
              </a:rPr>
              <a:t>网上犯罪形势不容乐观 </a:t>
            </a:r>
          </a:p>
          <a:p>
            <a:pPr algn="l" eaLnBrk="0" hangingPunct="0">
              <a:buFont typeface="Arial" panose="020B0604020202020204" pitchFamily="34" charset="0"/>
              <a:buBlip>
                <a:blip r:embed="rId4"/>
              </a:buBlip>
            </a:pPr>
            <a:r>
              <a:rPr kumimoji="0" lang="zh-CN" altLang="en-US" smtClean="0">
                <a:solidFill>
                  <a:srgbClr val="000000"/>
                </a:solidFill>
                <a:ea typeface="楷体_GB2312" pitchFamily="1" charset="-122"/>
              </a:rPr>
              <a:t>有害信息污染严重 </a:t>
            </a:r>
          </a:p>
          <a:p>
            <a:pPr algn="l" eaLnBrk="0" hangingPunct="0">
              <a:buFont typeface="Arial" panose="020B0604020202020204" pitchFamily="34" charset="0"/>
              <a:buBlip>
                <a:blip r:embed="rId4"/>
              </a:buBlip>
            </a:pPr>
            <a:r>
              <a:rPr kumimoji="0" lang="zh-CN" altLang="en-US" smtClean="0">
                <a:solidFill>
                  <a:srgbClr val="000000"/>
                </a:solidFill>
                <a:ea typeface="楷体_GB2312" pitchFamily="1" charset="-122"/>
              </a:rPr>
              <a:t>网络病毒的蔓延和破坏 </a:t>
            </a:r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1187450" y="403225"/>
            <a:ext cx="0" cy="5041900"/>
          </a:xfrm>
          <a:prstGeom prst="line">
            <a:avLst/>
          </a:prstGeom>
          <a:noFill/>
          <a:ln w="76200" cap="rnd" cmpd="sng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zh-CN" altLang="en-US" baseline="50000" smtClean="0">
              <a:solidFill>
                <a:srgbClr val="000000"/>
              </a:solidFill>
              <a:latin typeface="Comic Sans MS" panose="030F0702030302020204" pitchFamily="66" charset="0"/>
              <a:ea typeface="楷体_GB2312" pitchFamily="1" charset="-122"/>
            </a:endParaRPr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1476375" y="6669088"/>
            <a:ext cx="7127875" cy="0"/>
          </a:xfrm>
          <a:prstGeom prst="line">
            <a:avLst/>
          </a:prstGeom>
          <a:noFill/>
          <a:ln w="38100" cmpd="sng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zh-CN" altLang="en-US" baseline="50000" smtClean="0">
              <a:solidFill>
                <a:srgbClr val="000000"/>
              </a:solidFill>
              <a:latin typeface="Comic Sans MS" panose="030F0702030302020204" pitchFamily="66" charset="0"/>
              <a:ea typeface="楷体_GB2312" pitchFamily="1" charset="-122"/>
            </a:endParaRPr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>
            <a:off x="107950" y="260350"/>
            <a:ext cx="7489825" cy="0"/>
          </a:xfrm>
          <a:prstGeom prst="line">
            <a:avLst/>
          </a:prstGeom>
          <a:noFill/>
          <a:ln w="38100" cmpd="sng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zh-CN" altLang="en-US" baseline="50000" smtClean="0">
              <a:solidFill>
                <a:srgbClr val="000000"/>
              </a:solidFill>
              <a:latin typeface="Comic Sans MS" panose="030F0702030302020204" pitchFamily="66" charset="0"/>
              <a:ea typeface="楷体_GB2312" pitchFamily="1" charset="-122"/>
            </a:endParaRPr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250825" y="1079500"/>
            <a:ext cx="733425" cy="364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zh-CN" altLang="en-US" sz="3600" b="0" smtClean="0">
                <a:solidFill>
                  <a:srgbClr val="66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引    言</a:t>
            </a:r>
          </a:p>
        </p:txBody>
      </p:sp>
    </p:spTree>
    <p:extLst>
      <p:ext uri="{BB962C8B-B14F-4D97-AF65-F5344CB8AC3E}">
        <p14:creationId xmlns:p14="http://schemas.microsoft.com/office/powerpoint/2010/main" val="22778151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2" name="Line 14"/>
          <p:cNvSpPr>
            <a:spLocks noChangeShapeType="1"/>
          </p:cNvSpPr>
          <p:nvPr/>
        </p:nvSpPr>
        <p:spPr bwMode="auto">
          <a:xfrm>
            <a:off x="1187450" y="403225"/>
            <a:ext cx="0" cy="5041900"/>
          </a:xfrm>
          <a:prstGeom prst="line">
            <a:avLst/>
          </a:prstGeom>
          <a:noFill/>
          <a:ln w="76200" cap="rnd" cmpd="sng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zh-CN" altLang="en-US" baseline="50000" smtClean="0">
              <a:solidFill>
                <a:srgbClr val="000000"/>
              </a:solidFill>
              <a:latin typeface="Comic Sans MS" panose="030F0702030302020204" pitchFamily="66" charset="0"/>
              <a:ea typeface="楷体_GB2312" pitchFamily="1" charset="-122"/>
            </a:endParaRPr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>
            <a:off x="1476375" y="6669088"/>
            <a:ext cx="7127875" cy="0"/>
          </a:xfrm>
          <a:prstGeom prst="line">
            <a:avLst/>
          </a:prstGeom>
          <a:noFill/>
          <a:ln w="38100" cmpd="sng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zh-CN" altLang="en-US" baseline="50000" smtClean="0">
              <a:solidFill>
                <a:srgbClr val="000000"/>
              </a:solidFill>
              <a:latin typeface="Comic Sans MS" panose="030F0702030302020204" pitchFamily="66" charset="0"/>
              <a:ea typeface="楷体_GB2312" pitchFamily="1" charset="-122"/>
            </a:endParaRPr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>
            <a:off x="107950" y="260350"/>
            <a:ext cx="7489825" cy="0"/>
          </a:xfrm>
          <a:prstGeom prst="line">
            <a:avLst/>
          </a:prstGeom>
          <a:noFill/>
          <a:ln w="38100" cmpd="sng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zh-CN" altLang="en-US" baseline="50000" smtClean="0">
              <a:solidFill>
                <a:srgbClr val="000000"/>
              </a:solidFill>
              <a:latin typeface="Comic Sans MS" panose="030F0702030302020204" pitchFamily="66" charset="0"/>
              <a:ea typeface="楷体_GB2312" pitchFamily="1" charset="-122"/>
            </a:endParaRPr>
          </a:p>
        </p:txBody>
      </p:sp>
      <p:sp>
        <p:nvSpPr>
          <p:cNvPr id="7185" name="Text Box 17"/>
          <p:cNvSpPr txBox="1">
            <a:spLocks noChangeArrowheads="1"/>
          </p:cNvSpPr>
          <p:nvPr/>
        </p:nvSpPr>
        <p:spPr bwMode="auto">
          <a:xfrm>
            <a:off x="250825" y="1052513"/>
            <a:ext cx="733425" cy="364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zh-CN" altLang="en-US" sz="3600" b="0" smtClean="0">
                <a:solidFill>
                  <a:srgbClr val="66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引    言</a:t>
            </a:r>
          </a:p>
        </p:txBody>
      </p:sp>
      <p:pic>
        <p:nvPicPr>
          <p:cNvPr id="18" name="Picture 4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248" y="2283619"/>
            <a:ext cx="835819" cy="1357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517" y="2283619"/>
            <a:ext cx="835819" cy="1357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967" y="3655219"/>
            <a:ext cx="835819" cy="1357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Line 7"/>
          <p:cNvSpPr>
            <a:spLocks noChangeShapeType="1"/>
          </p:cNvSpPr>
          <p:nvPr/>
        </p:nvSpPr>
        <p:spPr bwMode="auto">
          <a:xfrm>
            <a:off x="3160066" y="2726531"/>
            <a:ext cx="3600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2" name="Line 8"/>
          <p:cNvSpPr>
            <a:spLocks noChangeShapeType="1"/>
          </p:cNvSpPr>
          <p:nvPr/>
        </p:nvSpPr>
        <p:spPr bwMode="auto">
          <a:xfrm>
            <a:off x="3160066" y="2897981"/>
            <a:ext cx="3600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>
            <a:off x="4931716" y="2726531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>
            <a:off x="5217466" y="2897981"/>
            <a:ext cx="0" cy="742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520323" y="3658791"/>
            <a:ext cx="455574" cy="41549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>
                <a:ea typeface="黑体" panose="02010609060101010101" pitchFamily="49" charset="-122"/>
              </a:rPr>
              <a:t>甲</a:t>
            </a:r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7014933" y="3583781"/>
            <a:ext cx="455574" cy="41549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>
                <a:ea typeface="黑体" panose="02010609060101010101" pitchFamily="49" charset="-122"/>
              </a:rPr>
              <a:t>乙</a:t>
            </a:r>
          </a:p>
        </p:txBody>
      </p:sp>
      <p:sp>
        <p:nvSpPr>
          <p:cNvPr id="27" name="Text Box 13"/>
          <p:cNvSpPr txBox="1">
            <a:spLocks noChangeArrowheads="1"/>
          </p:cNvSpPr>
          <p:nvPr/>
        </p:nvSpPr>
        <p:spPr bwMode="auto">
          <a:xfrm>
            <a:off x="5549273" y="4498181"/>
            <a:ext cx="455574" cy="41549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>
                <a:ea typeface="黑体" panose="02010609060101010101" pitchFamily="49" charset="-122"/>
              </a:rPr>
              <a:t>丙</a:t>
            </a:r>
          </a:p>
        </p:txBody>
      </p:sp>
      <p:sp>
        <p:nvSpPr>
          <p:cNvPr id="28" name="Text Box 2"/>
          <p:cNvSpPr txBox="1">
            <a:spLocks noChangeArrowheads="1"/>
          </p:cNvSpPr>
          <p:nvPr/>
        </p:nvSpPr>
        <p:spPr bwMode="auto">
          <a:xfrm>
            <a:off x="1476375" y="501149"/>
            <a:ext cx="3661580" cy="5539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000">
                <a:solidFill>
                  <a:schemeClr val="hlink"/>
                </a:solidFill>
                <a:ea typeface="黑体" panose="02010609060101010101" pitchFamily="49" charset="-122"/>
              </a:rPr>
              <a:t>信息安全的基本任务</a:t>
            </a:r>
          </a:p>
        </p:txBody>
      </p:sp>
    </p:spTree>
    <p:extLst>
      <p:ext uri="{BB962C8B-B14F-4D97-AF65-F5344CB8AC3E}">
        <p14:creationId xmlns:p14="http://schemas.microsoft.com/office/powerpoint/2010/main" val="35413612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" t="2139" b="2936"/>
          <a:stretch>
            <a:fillRect/>
          </a:stretch>
        </p:blipFill>
        <p:spPr bwMode="auto">
          <a:xfrm>
            <a:off x="5724525" y="2924175"/>
            <a:ext cx="2808288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620838" y="1412875"/>
            <a:ext cx="41036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30000"/>
              </a:spcBef>
              <a:buFont typeface="Arial" panose="020B0604020202020204" pitchFamily="34" charset="0"/>
              <a:buBlip>
                <a:blip r:embed="rId3"/>
              </a:buBlip>
            </a:pPr>
            <a:r>
              <a:rPr kumimoji="0" lang="zh-CN" altLang="en-US" sz="2000" smtClean="0">
                <a:solidFill>
                  <a:srgbClr val="CC0066"/>
                </a:solidFill>
                <a:latin typeface="Verdana" panose="020B0604030504040204" pitchFamily="34" charset="0"/>
                <a:ea typeface="楷体_GB2312" pitchFamily="1" charset="-122"/>
              </a:rPr>
              <a:t>认证</a:t>
            </a:r>
            <a:r>
              <a:rPr kumimoji="0" lang="en-US" altLang="zh-CN" sz="2000" smtClean="0">
                <a:solidFill>
                  <a:srgbClr val="CC0066"/>
                </a:solidFill>
                <a:latin typeface="Verdana" panose="020B0604030504040204" pitchFamily="34" charset="0"/>
                <a:ea typeface="楷体_GB2312" pitchFamily="1" charset="-122"/>
              </a:rPr>
              <a:t>:</a:t>
            </a:r>
            <a:r>
              <a:rPr kumimoji="0" lang="zh-CN" altLang="en-US" sz="2000" smtClean="0">
                <a:solidFill>
                  <a:srgbClr val="000000"/>
                </a:solidFill>
                <a:latin typeface="Verdana" panose="020B0604030504040204" pitchFamily="34" charset="0"/>
                <a:ea typeface="楷体_GB2312" pitchFamily="1" charset="-122"/>
              </a:rPr>
              <a:t>消息来源确认</a:t>
            </a:r>
            <a:r>
              <a:rPr kumimoji="0" lang="en-US" altLang="zh-CN" sz="2000" smtClean="0">
                <a:solidFill>
                  <a:srgbClr val="000000"/>
                </a:solidFill>
                <a:latin typeface="Verdana" panose="020B0604030504040204" pitchFamily="34" charset="0"/>
                <a:ea typeface="楷体_GB2312" pitchFamily="1" charset="-122"/>
              </a:rPr>
              <a:t>,</a:t>
            </a:r>
            <a:r>
              <a:rPr kumimoji="0" lang="zh-CN" altLang="en-US" sz="2000" smtClean="0">
                <a:solidFill>
                  <a:srgbClr val="000000"/>
                </a:solidFill>
                <a:latin typeface="Verdana" panose="020B0604030504040204" pitchFamily="34" charset="0"/>
                <a:ea typeface="楷体_GB2312" pitchFamily="1" charset="-122"/>
              </a:rPr>
              <a:t>身份的验证</a:t>
            </a:r>
            <a:r>
              <a:rPr kumimoji="0" lang="en-US" altLang="zh-CN" sz="2000" smtClean="0">
                <a:solidFill>
                  <a:srgbClr val="000000"/>
                </a:solidFill>
                <a:latin typeface="Verdana" panose="020B0604030504040204" pitchFamily="34" charset="0"/>
                <a:ea typeface="楷体_GB2312" pitchFamily="1" charset="-122"/>
              </a:rPr>
              <a:t>.</a:t>
            </a:r>
            <a:endParaRPr kumimoji="0" lang="zh-CN" altLang="en-US" sz="2000" smtClean="0">
              <a:solidFill>
                <a:srgbClr val="000000"/>
              </a:solidFill>
              <a:latin typeface="Verdana" panose="020B0604030504040204" pitchFamily="34" charset="0"/>
              <a:ea typeface="楷体_GB2312" pitchFamily="1" charset="-122"/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403350" y="476250"/>
            <a:ext cx="5976938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l" eaLnBrk="0" hangingPunc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zh-CN" altLang="en-US" sz="3200" smtClean="0">
                <a:solidFill>
                  <a:srgbClr val="660066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保证信息安全要做什么呢</a:t>
            </a:r>
            <a:r>
              <a:rPr kumimoji="0" lang="zh-CN" altLang="en-US" sz="3600" smtClean="0">
                <a:solidFill>
                  <a:srgbClr val="3333FF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 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1908175" y="1701800"/>
            <a:ext cx="32400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spcBef>
                <a:spcPct val="0"/>
              </a:spcBef>
              <a:buFont typeface="Arial" panose="020B0604020202020204" pitchFamily="34" charset="0"/>
              <a:buBlip>
                <a:blip r:embed="rId4"/>
              </a:buBlip>
            </a:pPr>
            <a:r>
              <a:rPr kumimoji="0" lang="zh-CN" altLang="en-US" sz="1800" smtClean="0">
                <a:solidFill>
                  <a:srgbClr val="000000"/>
                </a:solidFill>
                <a:latin typeface="Verdana" panose="020B0604030504040204" pitchFamily="34" charset="0"/>
                <a:ea typeface="楷体_GB2312" pitchFamily="1" charset="-122"/>
              </a:rPr>
              <a:t>你是谁</a:t>
            </a:r>
            <a:r>
              <a:rPr kumimoji="0" lang="en-US" altLang="zh-CN" sz="1800" smtClean="0">
                <a:solidFill>
                  <a:srgbClr val="000000"/>
                </a:solidFill>
                <a:latin typeface="Verdana" panose="020B0604030504040204" pitchFamily="34" charset="0"/>
                <a:ea typeface="楷体_GB2312" pitchFamily="1" charset="-122"/>
              </a:rPr>
              <a:t>?                             </a:t>
            </a:r>
          </a:p>
          <a:p>
            <a:pPr algn="just" eaLnBrk="0" hangingPunct="0">
              <a:spcBef>
                <a:spcPct val="0"/>
              </a:spcBef>
              <a:buFont typeface="Arial" panose="020B0604020202020204" pitchFamily="34" charset="0"/>
              <a:buBlip>
                <a:blip r:embed="rId4"/>
              </a:buBlip>
            </a:pPr>
            <a:r>
              <a:rPr kumimoji="0" lang="zh-CN" altLang="en-US" sz="1800" smtClean="0">
                <a:solidFill>
                  <a:srgbClr val="000000"/>
                </a:solidFill>
                <a:latin typeface="Verdana" panose="020B0604030504040204" pitchFamily="34" charset="0"/>
                <a:ea typeface="楷体_GB2312" pitchFamily="1" charset="-122"/>
              </a:rPr>
              <a:t>我怎么相信你就是你?  </a:t>
            </a:r>
            <a:r>
              <a:rPr kumimoji="0" lang="en-US" altLang="zh-CN" sz="1800" smtClean="0">
                <a:solidFill>
                  <a:srgbClr val="000000"/>
                </a:solidFill>
                <a:latin typeface="Verdana" panose="020B0604030504040204" pitchFamily="34" charset="0"/>
                <a:ea typeface="楷体_GB2312" pitchFamily="1" charset="-122"/>
              </a:rPr>
              <a:t>         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1620838" y="2459038"/>
            <a:ext cx="5254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30000"/>
              </a:spcBef>
              <a:buFont typeface="Arial" panose="020B0604020202020204" pitchFamily="34" charset="0"/>
              <a:buBlip>
                <a:blip r:embed="rId3"/>
              </a:buBlip>
            </a:pPr>
            <a:r>
              <a:rPr kumimoji="0" lang="zh-CN" altLang="en-US" sz="2000" dirty="0" smtClean="0">
                <a:solidFill>
                  <a:srgbClr val="CC0066"/>
                </a:solidFill>
                <a:latin typeface="Verdana" panose="020B0604030504040204" pitchFamily="34" charset="0"/>
                <a:ea typeface="楷体_GB2312" pitchFamily="1" charset="-122"/>
              </a:rPr>
              <a:t>访问控制</a:t>
            </a:r>
            <a:r>
              <a:rPr kumimoji="0" lang="en-US" altLang="zh-CN" sz="2000" dirty="0" smtClean="0">
                <a:solidFill>
                  <a:srgbClr val="CC0066"/>
                </a:solidFill>
                <a:latin typeface="Verdana" panose="020B0604030504040204" pitchFamily="34" charset="0"/>
                <a:ea typeface="楷体_GB2312" pitchFamily="1" charset="-122"/>
              </a:rPr>
              <a:t>:</a:t>
            </a:r>
            <a:r>
              <a:rPr kumimoji="0" lang="zh-CN" altLang="en-US" sz="2000" dirty="0" smtClean="0">
                <a:solidFill>
                  <a:srgbClr val="000000"/>
                </a:solidFill>
                <a:latin typeface="Verdana" panose="020B0604030504040204" pitchFamily="34" charset="0"/>
                <a:ea typeface="楷体_GB2312" pitchFamily="1" charset="-122"/>
              </a:rPr>
              <a:t>根据实体身份决定其访问权限</a:t>
            </a:r>
            <a:r>
              <a:rPr kumimoji="0" lang="en-US" altLang="zh-CN" sz="2000" dirty="0" smtClean="0">
                <a:solidFill>
                  <a:srgbClr val="000000"/>
                </a:solidFill>
                <a:latin typeface="Verdana" panose="020B0604030504040204" pitchFamily="34" charset="0"/>
                <a:ea typeface="楷体_GB2312" pitchFamily="1" charset="-122"/>
              </a:rPr>
              <a:t>.</a:t>
            </a:r>
            <a:endParaRPr kumimoji="0" lang="zh-CN" altLang="en-US" sz="2000" dirty="0" smtClean="0">
              <a:solidFill>
                <a:srgbClr val="000000"/>
              </a:solidFill>
              <a:latin typeface="Verdana" panose="020B0604030504040204" pitchFamily="34" charset="0"/>
              <a:ea typeface="楷体_GB2312" pitchFamily="1" charset="-122"/>
            </a:endParaRP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1908175" y="2814638"/>
            <a:ext cx="3168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spcBef>
                <a:spcPct val="0"/>
              </a:spcBef>
              <a:buFont typeface="Arial" panose="020B0604020202020204" pitchFamily="34" charset="0"/>
              <a:buBlip>
                <a:blip r:embed="rId4"/>
              </a:buBlip>
            </a:pPr>
            <a:r>
              <a:rPr kumimoji="0" lang="zh-CN" altLang="en-US" sz="1800" smtClean="0">
                <a:solidFill>
                  <a:srgbClr val="000000"/>
                </a:solidFill>
                <a:latin typeface="Verdana" panose="020B0604030504040204" pitchFamily="34" charset="0"/>
                <a:ea typeface="楷体_GB2312" pitchFamily="1" charset="-122"/>
              </a:rPr>
              <a:t>我能干什么?           </a:t>
            </a:r>
            <a:r>
              <a:rPr kumimoji="0" lang="en-US" altLang="zh-CN" sz="1800" smtClean="0">
                <a:solidFill>
                  <a:srgbClr val="000000"/>
                </a:solidFill>
                <a:latin typeface="Verdana" panose="020B0604030504040204" pitchFamily="34" charset="0"/>
                <a:ea typeface="楷体_GB2312" pitchFamily="1" charset="-122"/>
              </a:rPr>
              <a:t> </a:t>
            </a:r>
            <a:endParaRPr kumimoji="0" lang="zh-CN" altLang="en-US" sz="1800" smtClean="0">
              <a:solidFill>
                <a:srgbClr val="000000"/>
              </a:solidFill>
              <a:latin typeface="Verdana" panose="020B0604030504040204" pitchFamily="34" charset="0"/>
              <a:ea typeface="楷体_GB2312" pitchFamily="1" charset="-122"/>
            </a:endParaRPr>
          </a:p>
          <a:p>
            <a:pPr algn="just" eaLnBrk="0" hangingPunct="0">
              <a:spcBef>
                <a:spcPct val="0"/>
              </a:spcBef>
              <a:buFont typeface="Arial" panose="020B0604020202020204" pitchFamily="34" charset="0"/>
              <a:buBlip>
                <a:blip r:embed="rId4"/>
              </a:buBlip>
            </a:pPr>
            <a:r>
              <a:rPr kumimoji="0" lang="zh-CN" altLang="en-US" sz="1800" smtClean="0">
                <a:solidFill>
                  <a:srgbClr val="000000"/>
                </a:solidFill>
                <a:latin typeface="Verdana" panose="020B0604030504040204" pitchFamily="34" charset="0"/>
                <a:ea typeface="楷体_GB2312" pitchFamily="1" charset="-122"/>
              </a:rPr>
              <a:t>你能干这个,不能干那个.</a:t>
            </a:r>
            <a:endParaRPr kumimoji="0" lang="en-US" altLang="zh-CN" sz="1800" smtClean="0">
              <a:solidFill>
                <a:srgbClr val="000000"/>
              </a:solidFill>
              <a:latin typeface="Verdana" panose="020B0604030504040204" pitchFamily="34" charset="0"/>
              <a:ea typeface="楷体_GB2312" pitchFamily="1" charset="-122"/>
            </a:endParaRP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1620838" y="3521075"/>
            <a:ext cx="424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30000"/>
              </a:spcBef>
              <a:buFont typeface="Arial" panose="020B0604020202020204" pitchFamily="34" charset="0"/>
              <a:buBlip>
                <a:blip r:embed="rId3"/>
              </a:buBlip>
            </a:pPr>
            <a:r>
              <a:rPr kumimoji="0" lang="zh-CN" altLang="en-US" sz="2000" dirty="0" smtClean="0">
                <a:solidFill>
                  <a:srgbClr val="CC0066"/>
                </a:solidFill>
                <a:latin typeface="Verdana" panose="020B0604030504040204" pitchFamily="34" charset="0"/>
                <a:ea typeface="楷体_GB2312" pitchFamily="1" charset="-122"/>
              </a:rPr>
              <a:t>机密性</a:t>
            </a:r>
            <a:r>
              <a:rPr kumimoji="0" lang="en-US" altLang="zh-CN" sz="2000" dirty="0" smtClean="0">
                <a:solidFill>
                  <a:srgbClr val="CC0066"/>
                </a:solidFill>
                <a:latin typeface="Verdana" panose="020B0604030504040204" pitchFamily="34" charset="0"/>
                <a:ea typeface="楷体_GB2312" pitchFamily="1" charset="-122"/>
              </a:rPr>
              <a:t>:</a:t>
            </a:r>
            <a:r>
              <a:rPr kumimoji="0" lang="zh-CN" altLang="en-US" sz="2000" dirty="0" smtClean="0">
                <a:solidFill>
                  <a:srgbClr val="000000"/>
                </a:solidFill>
                <a:latin typeface="Verdana" panose="020B0604030504040204" pitchFamily="34" charset="0"/>
                <a:ea typeface="楷体_GB2312" pitchFamily="1" charset="-122"/>
              </a:rPr>
              <a:t>非授权人无法识别信息</a:t>
            </a:r>
            <a:r>
              <a:rPr kumimoji="0" lang="en-US" altLang="zh-CN" sz="2000" dirty="0" smtClean="0">
                <a:solidFill>
                  <a:srgbClr val="000000"/>
                </a:solidFill>
                <a:latin typeface="Verdana" panose="020B0604030504040204" pitchFamily="34" charset="0"/>
                <a:ea typeface="楷体_GB2312" pitchFamily="1" charset="-122"/>
              </a:rPr>
              <a:t>.</a:t>
            </a:r>
            <a:endParaRPr kumimoji="0" lang="zh-CN" altLang="en-US" sz="2000" dirty="0" smtClean="0">
              <a:solidFill>
                <a:srgbClr val="000000"/>
              </a:solidFill>
              <a:latin typeface="Verdana" panose="020B0604030504040204" pitchFamily="34" charset="0"/>
              <a:ea typeface="楷体_GB2312" pitchFamily="1" charset="-122"/>
            </a:endParaRP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1908175" y="3854450"/>
            <a:ext cx="3744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spcBef>
                <a:spcPct val="0"/>
              </a:spcBef>
              <a:buFont typeface="Arial" panose="020B0604020202020204" pitchFamily="34" charset="0"/>
              <a:buBlip>
                <a:blip r:embed="rId4"/>
              </a:buBlip>
            </a:pPr>
            <a:r>
              <a:rPr kumimoji="0" lang="zh-CN" altLang="en-US" sz="1800" dirty="0" smtClean="0">
                <a:solidFill>
                  <a:srgbClr val="000000"/>
                </a:solidFill>
                <a:latin typeface="Verdana" panose="020B0604030504040204" pitchFamily="34" charset="0"/>
                <a:ea typeface="楷体_GB2312" pitchFamily="1" charset="-122"/>
              </a:rPr>
              <a:t>我与你说话时,别人能不能偷听? </a:t>
            </a:r>
            <a:r>
              <a:rPr kumimoji="0" lang="en-US" altLang="zh-CN" sz="1800" dirty="0" smtClean="0">
                <a:solidFill>
                  <a:srgbClr val="000000"/>
                </a:solidFill>
                <a:latin typeface="Verdana" panose="020B0604030504040204" pitchFamily="34" charset="0"/>
                <a:ea typeface="楷体_GB2312" pitchFamily="1" charset="-122"/>
              </a:rPr>
              <a:t> </a:t>
            </a:r>
            <a:endParaRPr kumimoji="0" lang="zh-CN" altLang="en-US" sz="1800" dirty="0" smtClean="0">
              <a:solidFill>
                <a:srgbClr val="000000"/>
              </a:solidFill>
              <a:latin typeface="Verdana" panose="020B0604030504040204" pitchFamily="34" charset="0"/>
              <a:ea typeface="楷体_GB2312" pitchFamily="1" charset="-122"/>
            </a:endParaRPr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1622425" y="4332288"/>
            <a:ext cx="3670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30000"/>
              </a:spcBef>
              <a:buFont typeface="Arial" panose="020B0604020202020204" pitchFamily="34" charset="0"/>
              <a:buBlip>
                <a:blip r:embed="rId3"/>
              </a:buBlip>
            </a:pPr>
            <a:r>
              <a:rPr kumimoji="0" lang="zh-CN" altLang="en-US" sz="2000" smtClean="0">
                <a:solidFill>
                  <a:srgbClr val="CC0066"/>
                </a:solidFill>
                <a:latin typeface="Verdana" panose="020B0604030504040204" pitchFamily="34" charset="0"/>
                <a:ea typeface="楷体_GB2312" pitchFamily="1" charset="-122"/>
              </a:rPr>
              <a:t>完整性</a:t>
            </a:r>
            <a:r>
              <a:rPr kumimoji="0" lang="en-US" altLang="zh-CN" sz="2000" smtClean="0">
                <a:solidFill>
                  <a:srgbClr val="CC0066"/>
                </a:solidFill>
                <a:latin typeface="Verdana" panose="020B0604030504040204" pitchFamily="34" charset="0"/>
                <a:ea typeface="楷体_GB2312" pitchFamily="1" charset="-122"/>
              </a:rPr>
              <a:t>:</a:t>
            </a:r>
            <a:r>
              <a:rPr kumimoji="0" lang="zh-CN" altLang="en-US" sz="2000" smtClean="0">
                <a:solidFill>
                  <a:srgbClr val="000000"/>
                </a:solidFill>
                <a:latin typeface="Verdana" panose="020B0604030504040204" pitchFamily="34" charset="0"/>
                <a:ea typeface="楷体_GB2312" pitchFamily="1" charset="-122"/>
              </a:rPr>
              <a:t>防止消息被篡改</a:t>
            </a:r>
            <a:r>
              <a:rPr kumimoji="0" lang="en-US" altLang="zh-CN" sz="2000" smtClean="0">
                <a:solidFill>
                  <a:srgbClr val="000000"/>
                </a:solidFill>
                <a:latin typeface="Verdana" panose="020B0604030504040204" pitchFamily="34" charset="0"/>
                <a:ea typeface="楷体_GB2312" pitchFamily="1" charset="-122"/>
              </a:rPr>
              <a:t>.</a:t>
            </a:r>
            <a:endParaRPr kumimoji="0" lang="zh-CN" altLang="en-US" sz="2000" smtClean="0">
              <a:solidFill>
                <a:srgbClr val="000000"/>
              </a:solidFill>
              <a:latin typeface="Verdana" panose="020B0604030504040204" pitchFamily="34" charset="0"/>
              <a:ea typeface="楷体_GB2312" pitchFamily="1" charset="-122"/>
            </a:endParaRP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1908175" y="4654550"/>
            <a:ext cx="52562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spcBef>
                <a:spcPct val="0"/>
              </a:spcBef>
              <a:buFont typeface="Arial" panose="020B0604020202020204" pitchFamily="34" charset="0"/>
              <a:buBlip>
                <a:blip r:embed="rId4"/>
              </a:buBlip>
            </a:pPr>
            <a:r>
              <a:rPr kumimoji="0" lang="zh-CN" altLang="en-US" sz="1800" smtClean="0">
                <a:solidFill>
                  <a:srgbClr val="000000"/>
                </a:solidFill>
                <a:latin typeface="Verdana" panose="020B0604030504040204" pitchFamily="34" charset="0"/>
                <a:ea typeface="楷体_GB2312" pitchFamily="1" charset="-122"/>
              </a:rPr>
              <a:t>传送过程过程中别人篡改过没有? </a:t>
            </a:r>
            <a:r>
              <a:rPr kumimoji="0" lang="en-US" altLang="zh-CN" sz="1800" smtClean="0">
                <a:solidFill>
                  <a:srgbClr val="000000"/>
                </a:solidFill>
                <a:latin typeface="Verdana" panose="020B0604030504040204" pitchFamily="34" charset="0"/>
                <a:ea typeface="楷体_GB2312" pitchFamily="1" charset="-122"/>
              </a:rPr>
              <a:t> </a:t>
            </a:r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1620838" y="5108575"/>
            <a:ext cx="5470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30000"/>
              </a:spcBef>
              <a:buFont typeface="Arial" panose="020B0604020202020204" pitchFamily="34" charset="0"/>
              <a:buBlip>
                <a:blip r:embed="rId3"/>
              </a:buBlip>
            </a:pPr>
            <a:r>
              <a:rPr kumimoji="0" lang="zh-CN" altLang="en-US" sz="2000" smtClean="0">
                <a:solidFill>
                  <a:srgbClr val="CC0066"/>
                </a:solidFill>
                <a:latin typeface="Verdana" panose="020B0604030504040204" pitchFamily="34" charset="0"/>
                <a:ea typeface="楷体_GB2312" pitchFamily="1" charset="-122"/>
              </a:rPr>
              <a:t>不可否认</a:t>
            </a:r>
            <a:r>
              <a:rPr kumimoji="0" lang="en-US" altLang="zh-CN" sz="2000" smtClean="0">
                <a:solidFill>
                  <a:srgbClr val="CC0066"/>
                </a:solidFill>
                <a:latin typeface="Verdana" panose="020B0604030504040204" pitchFamily="34" charset="0"/>
                <a:ea typeface="楷体_GB2312" pitchFamily="1" charset="-122"/>
              </a:rPr>
              <a:t>:</a:t>
            </a:r>
            <a:r>
              <a:rPr kumimoji="0" lang="zh-CN" altLang="en-US" sz="2000" smtClean="0">
                <a:solidFill>
                  <a:srgbClr val="000000"/>
                </a:solidFill>
                <a:latin typeface="Verdana" panose="020B0604030504040204" pitchFamily="34" charset="0"/>
                <a:ea typeface="楷体_GB2312" pitchFamily="1" charset="-122"/>
              </a:rPr>
              <a:t>不能对所作所为进行抵赖</a:t>
            </a:r>
            <a:r>
              <a:rPr kumimoji="0" lang="en-US" altLang="zh-CN" sz="2000" smtClean="0">
                <a:solidFill>
                  <a:srgbClr val="000000"/>
                </a:solidFill>
                <a:latin typeface="Verdana" panose="020B0604030504040204" pitchFamily="34" charset="0"/>
                <a:ea typeface="楷体_GB2312" pitchFamily="1" charset="-122"/>
              </a:rPr>
              <a:t>.</a:t>
            </a:r>
            <a:endParaRPr kumimoji="0" lang="zh-CN" altLang="en-US" sz="2000" smtClean="0">
              <a:solidFill>
                <a:srgbClr val="000000"/>
              </a:solidFill>
              <a:latin typeface="Verdana" panose="020B0604030504040204" pitchFamily="34" charset="0"/>
              <a:ea typeface="楷体_GB2312" pitchFamily="1" charset="-122"/>
            </a:endParaRPr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1908175" y="5453063"/>
            <a:ext cx="4895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spcBef>
                <a:spcPct val="0"/>
              </a:spcBef>
              <a:buFont typeface="Arial" panose="020B0604020202020204" pitchFamily="34" charset="0"/>
              <a:buBlip>
                <a:blip r:embed="rId4"/>
              </a:buBlip>
            </a:pPr>
            <a:r>
              <a:rPr kumimoji="0" lang="zh-CN" altLang="en-US" sz="1800" smtClean="0">
                <a:solidFill>
                  <a:srgbClr val="000000"/>
                </a:solidFill>
                <a:latin typeface="Verdana" panose="020B0604030504040204" pitchFamily="34" charset="0"/>
                <a:ea typeface="楷体_GB2312" pitchFamily="1" charset="-122"/>
              </a:rPr>
              <a:t>我收到货后,不想付款,想抵赖,怎么样?</a:t>
            </a:r>
          </a:p>
          <a:p>
            <a:pPr algn="just" eaLnBrk="0" hangingPunct="0">
              <a:spcBef>
                <a:spcPct val="0"/>
              </a:spcBef>
              <a:buFont typeface="Arial" panose="020B0604020202020204" pitchFamily="34" charset="0"/>
              <a:buBlip>
                <a:blip r:embed="rId4"/>
              </a:buBlip>
            </a:pPr>
            <a:r>
              <a:rPr kumimoji="0" lang="zh-CN" altLang="en-US" sz="1800" smtClean="0">
                <a:solidFill>
                  <a:srgbClr val="000000"/>
                </a:solidFill>
                <a:latin typeface="Verdana" panose="020B0604030504040204" pitchFamily="34" charset="0"/>
                <a:ea typeface="楷体_GB2312" pitchFamily="1" charset="-122"/>
              </a:rPr>
              <a:t>我将钱寄给你后,你不给发货,想抵赖,如何? </a:t>
            </a:r>
            <a:r>
              <a:rPr kumimoji="0" lang="en-US" altLang="zh-CN" sz="1800" smtClean="0">
                <a:solidFill>
                  <a:srgbClr val="000000"/>
                </a:solidFill>
                <a:latin typeface="Verdana" panose="020B0604030504040204" pitchFamily="34" charset="0"/>
                <a:ea typeface="楷体_GB2312" pitchFamily="1" charset="-122"/>
              </a:rPr>
              <a:t> </a:t>
            </a:r>
            <a:endParaRPr kumimoji="0" lang="zh-CN" altLang="en-US" sz="1800" smtClean="0">
              <a:solidFill>
                <a:srgbClr val="000000"/>
              </a:solidFill>
              <a:latin typeface="Verdana" panose="020B0604030504040204" pitchFamily="34" charset="0"/>
              <a:ea typeface="楷体_GB2312" pitchFamily="1" charset="-122"/>
            </a:endParaRPr>
          </a:p>
        </p:txBody>
      </p:sp>
      <p:sp>
        <p:nvSpPr>
          <p:cNvPr id="7182" name="Line 14"/>
          <p:cNvSpPr>
            <a:spLocks noChangeShapeType="1"/>
          </p:cNvSpPr>
          <p:nvPr/>
        </p:nvSpPr>
        <p:spPr bwMode="auto">
          <a:xfrm>
            <a:off x="1187450" y="403225"/>
            <a:ext cx="0" cy="5041900"/>
          </a:xfrm>
          <a:prstGeom prst="line">
            <a:avLst/>
          </a:prstGeom>
          <a:noFill/>
          <a:ln w="76200" cap="rnd" cmpd="sng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zh-CN" altLang="en-US" baseline="50000" smtClean="0">
              <a:solidFill>
                <a:srgbClr val="000000"/>
              </a:solidFill>
              <a:latin typeface="Comic Sans MS" panose="030F0702030302020204" pitchFamily="66" charset="0"/>
              <a:ea typeface="楷体_GB2312" pitchFamily="1" charset="-122"/>
            </a:endParaRPr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>
            <a:off x="1476375" y="6669088"/>
            <a:ext cx="7127875" cy="0"/>
          </a:xfrm>
          <a:prstGeom prst="line">
            <a:avLst/>
          </a:prstGeom>
          <a:noFill/>
          <a:ln w="38100" cmpd="sng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zh-CN" altLang="en-US" baseline="50000" smtClean="0">
              <a:solidFill>
                <a:srgbClr val="000000"/>
              </a:solidFill>
              <a:latin typeface="Comic Sans MS" panose="030F0702030302020204" pitchFamily="66" charset="0"/>
              <a:ea typeface="楷体_GB2312" pitchFamily="1" charset="-122"/>
            </a:endParaRPr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>
            <a:off x="107950" y="260350"/>
            <a:ext cx="7489825" cy="0"/>
          </a:xfrm>
          <a:prstGeom prst="line">
            <a:avLst/>
          </a:prstGeom>
          <a:noFill/>
          <a:ln w="38100" cmpd="sng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zh-CN" altLang="en-US" baseline="50000" smtClean="0">
              <a:solidFill>
                <a:srgbClr val="000000"/>
              </a:solidFill>
              <a:latin typeface="Comic Sans MS" panose="030F0702030302020204" pitchFamily="66" charset="0"/>
              <a:ea typeface="楷体_GB2312" pitchFamily="1" charset="-122"/>
            </a:endParaRPr>
          </a:p>
        </p:txBody>
      </p:sp>
      <p:sp>
        <p:nvSpPr>
          <p:cNvPr id="7185" name="Text Box 17"/>
          <p:cNvSpPr txBox="1">
            <a:spLocks noChangeArrowheads="1"/>
          </p:cNvSpPr>
          <p:nvPr/>
        </p:nvSpPr>
        <p:spPr bwMode="auto">
          <a:xfrm>
            <a:off x="159503" y="1033463"/>
            <a:ext cx="733425" cy="364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zh-CN" altLang="en-US" sz="3600" b="0" smtClean="0">
                <a:solidFill>
                  <a:srgbClr val="66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引    言</a:t>
            </a:r>
          </a:p>
        </p:txBody>
      </p:sp>
    </p:spTree>
    <p:extLst>
      <p:ext uri="{BB962C8B-B14F-4D97-AF65-F5344CB8AC3E}">
        <p14:creationId xmlns:p14="http://schemas.microsoft.com/office/powerpoint/2010/main" val="24349296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2"/>
          <p:cNvSpPr>
            <a:spLocks noChangeShapeType="1"/>
          </p:cNvSpPr>
          <p:nvPr/>
        </p:nvSpPr>
        <p:spPr bwMode="auto">
          <a:xfrm>
            <a:off x="1187450" y="403225"/>
            <a:ext cx="0" cy="5041900"/>
          </a:xfrm>
          <a:prstGeom prst="line">
            <a:avLst/>
          </a:prstGeom>
          <a:noFill/>
          <a:ln w="76200" cap="rnd" cmpd="sng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zh-CN" altLang="en-US" baseline="50000" smtClean="0">
              <a:solidFill>
                <a:srgbClr val="000000"/>
              </a:solidFill>
              <a:latin typeface="Comic Sans MS" panose="030F0702030302020204" pitchFamily="66" charset="0"/>
              <a:ea typeface="楷体_GB2312" pitchFamily="1" charset="-122"/>
            </a:endParaRPr>
          </a:p>
        </p:txBody>
      </p:sp>
      <p:sp>
        <p:nvSpPr>
          <p:cNvPr id="8195" name="Line 3"/>
          <p:cNvSpPr>
            <a:spLocks noChangeShapeType="1"/>
          </p:cNvSpPr>
          <p:nvPr/>
        </p:nvSpPr>
        <p:spPr bwMode="auto">
          <a:xfrm>
            <a:off x="1476375" y="6669088"/>
            <a:ext cx="7127875" cy="0"/>
          </a:xfrm>
          <a:prstGeom prst="line">
            <a:avLst/>
          </a:prstGeom>
          <a:noFill/>
          <a:ln w="38100" cmpd="sng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zh-CN" altLang="en-US" baseline="50000" smtClean="0">
              <a:solidFill>
                <a:srgbClr val="000000"/>
              </a:solidFill>
              <a:latin typeface="Comic Sans MS" panose="030F0702030302020204" pitchFamily="66" charset="0"/>
              <a:ea typeface="楷体_GB2312" pitchFamily="1" charset="-122"/>
            </a:endParaRPr>
          </a:p>
        </p:txBody>
      </p:sp>
      <p:sp>
        <p:nvSpPr>
          <p:cNvPr id="8196" name="Line 4"/>
          <p:cNvSpPr>
            <a:spLocks noChangeShapeType="1"/>
          </p:cNvSpPr>
          <p:nvPr/>
        </p:nvSpPr>
        <p:spPr bwMode="auto">
          <a:xfrm>
            <a:off x="107950" y="260350"/>
            <a:ext cx="7489825" cy="0"/>
          </a:xfrm>
          <a:prstGeom prst="line">
            <a:avLst/>
          </a:prstGeom>
          <a:noFill/>
          <a:ln w="38100" cmpd="sng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zh-CN" altLang="en-US" baseline="50000" smtClean="0">
              <a:solidFill>
                <a:srgbClr val="000000"/>
              </a:solidFill>
              <a:latin typeface="Comic Sans MS" panose="030F0702030302020204" pitchFamily="66" charset="0"/>
              <a:ea typeface="楷体_GB2312" pitchFamily="1" charset="-122"/>
            </a:endParaRP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28888" y="549275"/>
            <a:ext cx="48006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 algn="ctr">
              <a:buFontTx/>
              <a:buNone/>
            </a:pPr>
            <a:r>
              <a:rPr lang="zh-CN" altLang="en-US" b="1">
                <a:solidFill>
                  <a:srgbClr val="660066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网络安全体系的五类服务</a:t>
            </a:r>
          </a:p>
        </p:txBody>
      </p:sp>
      <p:grpSp>
        <p:nvGrpSpPr>
          <p:cNvPr id="8198" name="Group 6"/>
          <p:cNvGrpSpPr>
            <a:grpSpLocks/>
          </p:cNvGrpSpPr>
          <p:nvPr/>
        </p:nvGrpSpPr>
        <p:grpSpPr bwMode="auto">
          <a:xfrm>
            <a:off x="1611313" y="1301750"/>
            <a:ext cx="6705600" cy="5029200"/>
            <a:chOff x="0" y="0"/>
            <a:chExt cx="4224" cy="3168"/>
          </a:xfrm>
        </p:grpSpPr>
        <p:pic>
          <p:nvPicPr>
            <p:cNvPr id="8199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90" t="32338" r="17540" b="23790"/>
            <a:stretch>
              <a:fillRect/>
            </a:stretch>
          </p:blipFill>
          <p:spPr bwMode="auto">
            <a:xfrm>
              <a:off x="0" y="624"/>
              <a:ext cx="4128" cy="1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00" name="Text Box 8"/>
            <p:cNvSpPr txBox="1">
              <a:spLocks noChangeArrowheads="1"/>
            </p:cNvSpPr>
            <p:nvPr/>
          </p:nvSpPr>
          <p:spPr bwMode="auto">
            <a:xfrm>
              <a:off x="144" y="2463"/>
              <a:ext cx="576" cy="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7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kumimoji="0" lang="zh-CN" altLang="en-US" b="0" smtClean="0">
                  <a:solidFill>
                    <a:srgbClr val="000000"/>
                  </a:solidFill>
                  <a:latin typeface="Arial" panose="020B0604020202020204" pitchFamily="34" charset="0"/>
                  <a:ea typeface="隶书" panose="02010509060101010101" pitchFamily="49" charset="-122"/>
                </a:rPr>
                <a:t>访问控制技术</a:t>
              </a:r>
            </a:p>
          </p:txBody>
        </p:sp>
        <p:sp>
          <p:nvSpPr>
            <p:cNvPr id="8201" name="Text Box 9"/>
            <p:cNvSpPr txBox="1">
              <a:spLocks noChangeArrowheads="1"/>
            </p:cNvSpPr>
            <p:nvPr/>
          </p:nvSpPr>
          <p:spPr bwMode="auto">
            <a:xfrm>
              <a:off x="1008" y="2483"/>
              <a:ext cx="576" cy="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7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kumimoji="0" lang="zh-CN" altLang="en-US" b="0" smtClean="0">
                  <a:solidFill>
                    <a:srgbClr val="000000"/>
                  </a:solidFill>
                  <a:latin typeface="Arial" panose="020B0604020202020204" pitchFamily="34" charset="0"/>
                  <a:ea typeface="隶书" panose="02010509060101010101" pitchFamily="49" charset="-122"/>
                </a:rPr>
                <a:t>身份鉴别技术</a:t>
              </a:r>
            </a:p>
          </p:txBody>
        </p:sp>
        <p:sp>
          <p:nvSpPr>
            <p:cNvPr id="8202" name="Text Box 10"/>
            <p:cNvSpPr txBox="1">
              <a:spLocks noChangeArrowheads="1"/>
            </p:cNvSpPr>
            <p:nvPr/>
          </p:nvSpPr>
          <p:spPr bwMode="auto">
            <a:xfrm>
              <a:off x="2448" y="2703"/>
              <a:ext cx="528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7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kumimoji="0" lang="zh-CN" altLang="en-US" b="0" dirty="0" smtClean="0">
                  <a:solidFill>
                    <a:srgbClr val="000000"/>
                  </a:solidFill>
                  <a:latin typeface="Arial" panose="020B0604020202020204" pitchFamily="34" charset="0"/>
                  <a:ea typeface="隶书" panose="02010509060101010101" pitchFamily="49" charset="-122"/>
                </a:rPr>
                <a:t>加密技术</a:t>
              </a:r>
            </a:p>
          </p:txBody>
        </p:sp>
        <p:sp>
          <p:nvSpPr>
            <p:cNvPr id="8203" name="Text Box 11"/>
            <p:cNvSpPr txBox="1">
              <a:spLocks noChangeArrowheads="1"/>
            </p:cNvSpPr>
            <p:nvPr/>
          </p:nvSpPr>
          <p:spPr bwMode="auto">
            <a:xfrm>
              <a:off x="3072" y="2627"/>
              <a:ext cx="576" cy="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7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kumimoji="0" lang="zh-CN" altLang="en-US" b="0" smtClean="0">
                  <a:solidFill>
                    <a:srgbClr val="000000"/>
                  </a:solidFill>
                  <a:latin typeface="Arial" panose="020B0604020202020204" pitchFamily="34" charset="0"/>
                  <a:ea typeface="隶书" panose="02010509060101010101" pitchFamily="49" charset="-122"/>
                </a:rPr>
                <a:t>信息鉴别技术</a:t>
              </a:r>
            </a:p>
          </p:txBody>
        </p:sp>
        <p:sp>
          <p:nvSpPr>
            <p:cNvPr id="8204" name="Line 12"/>
            <p:cNvSpPr>
              <a:spLocks noChangeShapeType="1"/>
            </p:cNvSpPr>
            <p:nvPr/>
          </p:nvSpPr>
          <p:spPr bwMode="auto">
            <a:xfrm flipV="1">
              <a:off x="384" y="2202"/>
              <a:ext cx="0" cy="227"/>
            </a:xfrm>
            <a:prstGeom prst="line">
              <a:avLst/>
            </a:prstGeom>
            <a:noFill/>
            <a:ln w="5715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  <a:buFont typeface="Arial" panose="020B0604020202020204" pitchFamily="34" charset="0"/>
                <a:buNone/>
              </a:pPr>
              <a:endParaRPr kumimoji="0" lang="zh-CN" altLang="en-US" baseline="50000" smtClean="0">
                <a:solidFill>
                  <a:srgbClr val="000000"/>
                </a:solidFill>
                <a:latin typeface="Comic Sans MS" panose="030F0702030302020204" pitchFamily="66" charset="0"/>
                <a:ea typeface="楷体_GB2312" pitchFamily="1" charset="-122"/>
              </a:endParaRPr>
            </a:p>
          </p:txBody>
        </p:sp>
        <p:sp>
          <p:nvSpPr>
            <p:cNvPr id="8205" name="Line 13"/>
            <p:cNvSpPr>
              <a:spLocks noChangeShapeType="1"/>
            </p:cNvSpPr>
            <p:nvPr/>
          </p:nvSpPr>
          <p:spPr bwMode="auto">
            <a:xfrm flipV="1">
              <a:off x="1248" y="2202"/>
              <a:ext cx="0" cy="227"/>
            </a:xfrm>
            <a:prstGeom prst="line">
              <a:avLst/>
            </a:prstGeom>
            <a:noFill/>
            <a:ln w="5715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  <a:buFont typeface="Arial" panose="020B0604020202020204" pitchFamily="34" charset="0"/>
                <a:buNone/>
              </a:pPr>
              <a:endParaRPr kumimoji="0" lang="zh-CN" altLang="en-US" baseline="50000" smtClean="0">
                <a:solidFill>
                  <a:srgbClr val="000000"/>
                </a:solidFill>
                <a:latin typeface="Comic Sans MS" panose="030F0702030302020204" pitchFamily="66" charset="0"/>
                <a:ea typeface="楷体_GB2312" pitchFamily="1" charset="-122"/>
              </a:endParaRPr>
            </a:p>
          </p:txBody>
        </p:sp>
        <p:sp>
          <p:nvSpPr>
            <p:cNvPr id="8206" name="Line 14"/>
            <p:cNvSpPr>
              <a:spLocks noChangeShapeType="1"/>
            </p:cNvSpPr>
            <p:nvPr/>
          </p:nvSpPr>
          <p:spPr bwMode="auto">
            <a:xfrm flipV="1">
              <a:off x="3003" y="2381"/>
              <a:ext cx="0" cy="288"/>
            </a:xfrm>
            <a:prstGeom prst="line">
              <a:avLst/>
            </a:prstGeom>
            <a:noFill/>
            <a:ln w="5715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  <a:buFont typeface="Arial" panose="020B0604020202020204" pitchFamily="34" charset="0"/>
                <a:buNone/>
              </a:pPr>
              <a:endParaRPr kumimoji="0" lang="zh-CN" altLang="en-US" baseline="50000" smtClean="0">
                <a:solidFill>
                  <a:srgbClr val="000000"/>
                </a:solidFill>
                <a:latin typeface="Comic Sans MS" panose="030F0702030302020204" pitchFamily="66" charset="0"/>
                <a:ea typeface="楷体_GB2312" pitchFamily="1" charset="-122"/>
              </a:endParaRPr>
            </a:p>
          </p:txBody>
        </p:sp>
        <p:sp>
          <p:nvSpPr>
            <p:cNvPr id="8207" name="AutoShape 15"/>
            <p:cNvSpPr>
              <a:spLocks/>
            </p:cNvSpPr>
            <p:nvPr/>
          </p:nvSpPr>
          <p:spPr bwMode="auto">
            <a:xfrm rot="16200000">
              <a:off x="2928" y="1524"/>
              <a:ext cx="144" cy="1584"/>
            </a:xfrm>
            <a:prstGeom prst="leftBrace">
              <a:avLst>
                <a:gd name="adj1" fmla="val 91667"/>
                <a:gd name="adj2" fmla="val 50000"/>
              </a:avLst>
            </a:prstGeom>
            <a:noFill/>
            <a:ln w="28575" cmpd="sng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>
                <a:spcBef>
                  <a:spcPct val="0"/>
                </a:spcBef>
                <a:buFont typeface="Arial" panose="020B0604020202020204" pitchFamily="34" charset="0"/>
                <a:buNone/>
              </a:pPr>
              <a:endParaRPr kumimoji="0" lang="zh-CN" altLang="en-US" baseline="50000" smtClean="0">
                <a:solidFill>
                  <a:srgbClr val="000000"/>
                </a:solidFill>
                <a:latin typeface="Comic Sans MS" panose="030F0702030302020204" pitchFamily="66" charset="0"/>
                <a:ea typeface="楷体_GB2312" pitchFamily="1" charset="-122"/>
              </a:endParaRPr>
            </a:p>
          </p:txBody>
        </p:sp>
        <p:sp>
          <p:nvSpPr>
            <p:cNvPr id="8208" name="Text Box 16"/>
            <p:cNvSpPr txBox="1">
              <a:spLocks noChangeArrowheads="1"/>
            </p:cNvSpPr>
            <p:nvPr/>
          </p:nvSpPr>
          <p:spPr bwMode="auto">
            <a:xfrm>
              <a:off x="48" y="0"/>
              <a:ext cx="576" cy="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7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kumimoji="0" lang="zh-CN" altLang="en-US" b="0" smtClean="0">
                  <a:solidFill>
                    <a:srgbClr val="000000"/>
                  </a:solidFill>
                  <a:latin typeface="Arial" panose="020B0604020202020204" pitchFamily="34" charset="0"/>
                  <a:ea typeface="隶书" panose="02010509060101010101" pitchFamily="49" charset="-122"/>
                </a:rPr>
                <a:t>访问控制服务</a:t>
              </a:r>
            </a:p>
          </p:txBody>
        </p:sp>
        <p:sp>
          <p:nvSpPr>
            <p:cNvPr id="8209" name="Text Box 17"/>
            <p:cNvSpPr txBox="1">
              <a:spLocks noChangeArrowheads="1"/>
            </p:cNvSpPr>
            <p:nvPr/>
          </p:nvSpPr>
          <p:spPr bwMode="auto">
            <a:xfrm>
              <a:off x="912" y="48"/>
              <a:ext cx="528" cy="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kumimoji="0" lang="zh-CN" altLang="en-US" b="0" smtClean="0">
                  <a:solidFill>
                    <a:srgbClr val="000000"/>
                  </a:solidFill>
                  <a:latin typeface="Arial" panose="020B0604020202020204" pitchFamily="34" charset="0"/>
                  <a:ea typeface="隶书" panose="02010509060101010101" pitchFamily="49" charset="-122"/>
                </a:rPr>
                <a:t>对象认证服务</a:t>
              </a:r>
            </a:p>
          </p:txBody>
        </p:sp>
        <p:sp>
          <p:nvSpPr>
            <p:cNvPr id="8210" name="Text Box 18"/>
            <p:cNvSpPr txBox="1">
              <a:spLocks noChangeArrowheads="1"/>
            </p:cNvSpPr>
            <p:nvPr/>
          </p:nvSpPr>
          <p:spPr bwMode="auto">
            <a:xfrm>
              <a:off x="1776" y="192"/>
              <a:ext cx="768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kumimoji="0" lang="zh-CN" altLang="en-US" b="0" smtClean="0">
                  <a:solidFill>
                    <a:srgbClr val="000000"/>
                  </a:solidFill>
                  <a:latin typeface="Arial" panose="020B0604020202020204" pitchFamily="34" charset="0"/>
                  <a:ea typeface="隶书" panose="02010509060101010101" pitchFamily="49" charset="-122"/>
                </a:rPr>
                <a:t>保密性服务</a:t>
              </a:r>
            </a:p>
          </p:txBody>
        </p:sp>
        <p:sp>
          <p:nvSpPr>
            <p:cNvPr id="8211" name="Text Box 19"/>
            <p:cNvSpPr txBox="1">
              <a:spLocks noChangeArrowheads="1"/>
            </p:cNvSpPr>
            <p:nvPr/>
          </p:nvSpPr>
          <p:spPr bwMode="auto">
            <a:xfrm>
              <a:off x="2736" y="192"/>
              <a:ext cx="720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kumimoji="0" lang="zh-CN" altLang="en-US" b="0" smtClean="0">
                  <a:solidFill>
                    <a:srgbClr val="000000"/>
                  </a:solidFill>
                  <a:latin typeface="Arial" panose="020B0604020202020204" pitchFamily="34" charset="0"/>
                  <a:ea typeface="隶书" panose="02010509060101010101" pitchFamily="49" charset="-122"/>
                </a:rPr>
                <a:t>完整性服务</a:t>
              </a:r>
            </a:p>
          </p:txBody>
        </p:sp>
        <p:sp>
          <p:nvSpPr>
            <p:cNvPr id="8212" name="Text Box 20"/>
            <p:cNvSpPr txBox="1">
              <a:spLocks noChangeArrowheads="1"/>
            </p:cNvSpPr>
            <p:nvPr/>
          </p:nvSpPr>
          <p:spPr bwMode="auto">
            <a:xfrm>
              <a:off x="3456" y="196"/>
              <a:ext cx="768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kumimoji="0" lang="zh-CN" altLang="en-US" b="0" smtClean="0">
                  <a:solidFill>
                    <a:srgbClr val="000000"/>
                  </a:solidFill>
                  <a:latin typeface="Arial" panose="020B0604020202020204" pitchFamily="34" charset="0"/>
                  <a:ea typeface="隶书" panose="02010509060101010101" pitchFamily="49" charset="-122"/>
                </a:rPr>
                <a:t>防抵赖服务</a:t>
              </a:r>
            </a:p>
          </p:txBody>
        </p:sp>
        <p:sp>
          <p:nvSpPr>
            <p:cNvPr id="8213" name="Line 21"/>
            <p:cNvSpPr>
              <a:spLocks noChangeShapeType="1"/>
            </p:cNvSpPr>
            <p:nvPr/>
          </p:nvSpPr>
          <p:spPr bwMode="auto">
            <a:xfrm>
              <a:off x="336" y="528"/>
              <a:ext cx="0" cy="288"/>
            </a:xfrm>
            <a:prstGeom prst="line">
              <a:avLst/>
            </a:prstGeom>
            <a:noFill/>
            <a:ln w="28575" cmpd="sng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  <a:buFont typeface="Arial" panose="020B0604020202020204" pitchFamily="34" charset="0"/>
                <a:buNone/>
              </a:pPr>
              <a:endParaRPr kumimoji="0" lang="zh-CN" altLang="en-US" baseline="50000" smtClean="0">
                <a:solidFill>
                  <a:srgbClr val="000000"/>
                </a:solidFill>
                <a:latin typeface="Comic Sans MS" panose="030F0702030302020204" pitchFamily="66" charset="0"/>
                <a:ea typeface="楷体_GB2312" pitchFamily="1" charset="-122"/>
              </a:endParaRPr>
            </a:p>
          </p:txBody>
        </p:sp>
        <p:sp>
          <p:nvSpPr>
            <p:cNvPr id="8214" name="Line 22"/>
            <p:cNvSpPr>
              <a:spLocks noChangeShapeType="1"/>
            </p:cNvSpPr>
            <p:nvPr/>
          </p:nvSpPr>
          <p:spPr bwMode="auto">
            <a:xfrm>
              <a:off x="1200" y="528"/>
              <a:ext cx="0" cy="288"/>
            </a:xfrm>
            <a:prstGeom prst="line">
              <a:avLst/>
            </a:prstGeom>
            <a:noFill/>
            <a:ln w="28575" cmpd="sng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  <a:buFont typeface="Arial" panose="020B0604020202020204" pitchFamily="34" charset="0"/>
                <a:buNone/>
              </a:pPr>
              <a:endParaRPr kumimoji="0" lang="zh-CN" altLang="en-US" baseline="50000" smtClean="0">
                <a:solidFill>
                  <a:srgbClr val="000000"/>
                </a:solidFill>
                <a:latin typeface="Comic Sans MS" panose="030F0702030302020204" pitchFamily="66" charset="0"/>
                <a:ea typeface="楷体_GB2312" pitchFamily="1" charset="-122"/>
              </a:endParaRPr>
            </a:p>
          </p:txBody>
        </p:sp>
        <p:sp>
          <p:nvSpPr>
            <p:cNvPr id="8215" name="Line 23"/>
            <p:cNvSpPr>
              <a:spLocks noChangeShapeType="1"/>
            </p:cNvSpPr>
            <p:nvPr/>
          </p:nvSpPr>
          <p:spPr bwMode="auto">
            <a:xfrm>
              <a:off x="2112" y="528"/>
              <a:ext cx="0" cy="288"/>
            </a:xfrm>
            <a:prstGeom prst="line">
              <a:avLst/>
            </a:prstGeom>
            <a:noFill/>
            <a:ln w="28575" cmpd="sng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  <a:buFont typeface="Arial" panose="020B0604020202020204" pitchFamily="34" charset="0"/>
                <a:buNone/>
              </a:pPr>
              <a:endParaRPr kumimoji="0" lang="zh-CN" altLang="en-US" baseline="50000" smtClean="0">
                <a:solidFill>
                  <a:srgbClr val="000000"/>
                </a:solidFill>
                <a:latin typeface="Comic Sans MS" panose="030F0702030302020204" pitchFamily="66" charset="0"/>
                <a:ea typeface="楷体_GB2312" pitchFamily="1" charset="-122"/>
              </a:endParaRPr>
            </a:p>
          </p:txBody>
        </p:sp>
        <p:sp>
          <p:nvSpPr>
            <p:cNvPr id="8216" name="Line 24"/>
            <p:cNvSpPr>
              <a:spLocks noChangeShapeType="1"/>
            </p:cNvSpPr>
            <p:nvPr/>
          </p:nvSpPr>
          <p:spPr bwMode="auto">
            <a:xfrm>
              <a:off x="3072" y="528"/>
              <a:ext cx="0" cy="288"/>
            </a:xfrm>
            <a:prstGeom prst="line">
              <a:avLst/>
            </a:prstGeom>
            <a:noFill/>
            <a:ln w="28575" cmpd="sng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  <a:buFont typeface="Arial" panose="020B0604020202020204" pitchFamily="34" charset="0"/>
                <a:buNone/>
              </a:pPr>
              <a:endParaRPr kumimoji="0" lang="zh-CN" altLang="en-US" baseline="50000" smtClean="0">
                <a:solidFill>
                  <a:srgbClr val="000000"/>
                </a:solidFill>
                <a:latin typeface="Comic Sans MS" panose="030F0702030302020204" pitchFamily="66" charset="0"/>
                <a:ea typeface="楷体_GB2312" pitchFamily="1" charset="-122"/>
              </a:endParaRPr>
            </a:p>
          </p:txBody>
        </p:sp>
        <p:sp>
          <p:nvSpPr>
            <p:cNvPr id="8217" name="Line 25"/>
            <p:cNvSpPr>
              <a:spLocks noChangeShapeType="1"/>
            </p:cNvSpPr>
            <p:nvPr/>
          </p:nvSpPr>
          <p:spPr bwMode="auto">
            <a:xfrm>
              <a:off x="3840" y="528"/>
              <a:ext cx="0" cy="288"/>
            </a:xfrm>
            <a:prstGeom prst="line">
              <a:avLst/>
            </a:prstGeom>
            <a:noFill/>
            <a:ln w="28575" cmpd="sng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  <a:buFont typeface="Arial" panose="020B0604020202020204" pitchFamily="34" charset="0"/>
                <a:buNone/>
              </a:pPr>
              <a:endParaRPr kumimoji="0" lang="zh-CN" altLang="en-US" baseline="50000" smtClean="0">
                <a:solidFill>
                  <a:srgbClr val="000000"/>
                </a:solidFill>
                <a:latin typeface="Comic Sans MS" panose="030F0702030302020204" pitchFamily="66" charset="0"/>
                <a:ea typeface="楷体_GB2312" pitchFamily="1" charset="-122"/>
              </a:endParaRPr>
            </a:p>
          </p:txBody>
        </p:sp>
      </p:grp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250825" y="1079500"/>
            <a:ext cx="733425" cy="364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zh-CN" altLang="en-US" sz="3600" b="0" smtClean="0">
                <a:solidFill>
                  <a:srgbClr val="66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引    言</a:t>
            </a:r>
          </a:p>
        </p:txBody>
      </p:sp>
    </p:spTree>
    <p:extLst>
      <p:ext uri="{BB962C8B-B14F-4D97-AF65-F5344CB8AC3E}">
        <p14:creationId xmlns:p14="http://schemas.microsoft.com/office/powerpoint/2010/main" val="161748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2"/>
          <p:cNvSpPr>
            <a:spLocks noChangeShapeType="1"/>
          </p:cNvSpPr>
          <p:nvPr/>
        </p:nvSpPr>
        <p:spPr bwMode="auto">
          <a:xfrm>
            <a:off x="1187450" y="403225"/>
            <a:ext cx="0" cy="5041900"/>
          </a:xfrm>
          <a:prstGeom prst="line">
            <a:avLst/>
          </a:prstGeom>
          <a:noFill/>
          <a:ln w="76200" cap="rnd" cmpd="sng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zh-CN" altLang="en-US" baseline="50000" smtClean="0">
              <a:solidFill>
                <a:srgbClr val="000000"/>
              </a:solidFill>
              <a:latin typeface="Comic Sans MS" panose="030F0702030302020204" pitchFamily="66" charset="0"/>
              <a:ea typeface="楷体_GB2312" pitchFamily="1" charset="-122"/>
            </a:endParaRPr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>
            <a:off x="1476375" y="6669088"/>
            <a:ext cx="7127875" cy="0"/>
          </a:xfrm>
          <a:prstGeom prst="line">
            <a:avLst/>
          </a:prstGeom>
          <a:noFill/>
          <a:ln w="38100" cmpd="sng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zh-CN" altLang="en-US" baseline="50000" smtClean="0">
              <a:solidFill>
                <a:srgbClr val="000000"/>
              </a:solidFill>
              <a:latin typeface="Comic Sans MS" panose="030F0702030302020204" pitchFamily="66" charset="0"/>
              <a:ea typeface="楷体_GB2312" pitchFamily="1" charset="-122"/>
            </a:endParaRPr>
          </a:p>
        </p:txBody>
      </p:sp>
      <p:sp>
        <p:nvSpPr>
          <p:cNvPr id="10244" name="Line 4"/>
          <p:cNvSpPr>
            <a:spLocks noChangeShapeType="1"/>
          </p:cNvSpPr>
          <p:nvPr/>
        </p:nvSpPr>
        <p:spPr bwMode="auto">
          <a:xfrm>
            <a:off x="107950" y="260350"/>
            <a:ext cx="7489825" cy="0"/>
          </a:xfrm>
          <a:prstGeom prst="line">
            <a:avLst/>
          </a:prstGeom>
          <a:noFill/>
          <a:ln w="38100" cmpd="sng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zh-CN" altLang="en-US" baseline="50000" smtClean="0">
              <a:solidFill>
                <a:srgbClr val="000000"/>
              </a:solidFill>
              <a:latin typeface="Comic Sans MS" panose="030F0702030302020204" pitchFamily="66" charset="0"/>
              <a:ea typeface="楷体_GB2312" pitchFamily="1" charset="-122"/>
            </a:endParaRP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250825" y="1079500"/>
            <a:ext cx="733425" cy="364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zh-CN" altLang="en-US" sz="3600" b="0" smtClean="0">
                <a:solidFill>
                  <a:srgbClr val="66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引    言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2051050" y="5156200"/>
            <a:ext cx="3097213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9pPr>
          </a:lstStyle>
          <a:p>
            <a:pPr algn="l">
              <a:spcBef>
                <a:spcPct val="60000"/>
              </a:spcBef>
              <a:buFontTx/>
              <a:buNone/>
            </a:pPr>
            <a:r>
              <a:rPr kumimoji="0" lang="zh-CN" altLang="en-US" sz="2400" smtClean="0">
                <a:solidFill>
                  <a:srgbClr val="FF0000"/>
                </a:solidFill>
                <a:ea typeface="楷体_GB2312" pitchFamily="1" charset="-122"/>
              </a:rPr>
              <a:t>解决方法：</a:t>
            </a:r>
            <a:r>
              <a:rPr kumimoji="0" lang="zh-CN" altLang="en-US" sz="2400" smtClean="0">
                <a:solidFill>
                  <a:srgbClr val="000000"/>
                </a:solidFill>
                <a:ea typeface="楷体_GB2312" pitchFamily="1" charset="-122"/>
              </a:rPr>
              <a:t>加密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1403350" y="620713"/>
            <a:ext cx="5486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l" eaLnBrk="0" hangingPunc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zh-CN" altLang="en-US" sz="3200" smtClean="0">
                <a:solidFill>
                  <a:srgbClr val="660066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如何实现保密性？</a:t>
            </a:r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4930775" y="3305175"/>
            <a:ext cx="0" cy="504825"/>
          </a:xfrm>
          <a:prstGeom prst="line">
            <a:avLst/>
          </a:prstGeom>
          <a:noFill/>
          <a:ln w="50800" cmpd="sng">
            <a:solidFill>
              <a:srgbClr val="FF0000"/>
            </a:solidFill>
            <a:prstDash val="sysDot"/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zh-CN" altLang="en-US" baseline="50000" smtClean="0">
              <a:solidFill>
                <a:srgbClr val="000000"/>
              </a:solidFill>
              <a:latin typeface="Comic Sans MS" panose="030F0702030302020204" pitchFamily="66" charset="0"/>
              <a:ea typeface="楷体_GB2312" pitchFamily="1" charset="-122"/>
            </a:endParaRP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5291138" y="4168775"/>
            <a:ext cx="936625" cy="288925"/>
          </a:xfrm>
          <a:prstGeom prst="rect">
            <a:avLst/>
          </a:prstGeom>
          <a:solidFill>
            <a:srgbClr val="00DFCA"/>
          </a:solidFill>
          <a:ln>
            <a:noFill/>
          </a:ln>
          <a:effectLst>
            <a:outerShdw dist="71842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zh-CN" altLang="en-US" baseline="50000" smtClean="0">
              <a:solidFill>
                <a:srgbClr val="000000"/>
              </a:solidFill>
              <a:latin typeface="Comic Sans MS" panose="030F0702030302020204" pitchFamily="66" charset="0"/>
              <a:ea typeface="楷体_GB2312" pitchFamily="1" charset="-122"/>
            </a:endParaRP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5362575" y="4221163"/>
            <a:ext cx="793750" cy="21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zh-CN" altLang="en-US" sz="1400" smtClean="0">
                <a:solidFill>
                  <a:srgbClr val="000000"/>
                </a:solidFill>
                <a:ea typeface="楷体_GB2312" pitchFamily="1" charset="-122"/>
              </a:rPr>
              <a:t>密码分析</a:t>
            </a:r>
          </a:p>
        </p:txBody>
      </p:sp>
      <p:graphicFrame>
        <p:nvGraphicFramePr>
          <p:cNvPr id="10251" name="Object 11"/>
          <p:cNvGraphicFramePr>
            <a:graphicFrameLocks noChangeAspect="1"/>
          </p:cNvGraphicFramePr>
          <p:nvPr/>
        </p:nvGraphicFramePr>
        <p:xfrm>
          <a:off x="4427538" y="3592513"/>
          <a:ext cx="1125537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66" r:id="rId3" imgW="4716780" imgH="3543617" progId="MS_ClipArt_Gallery.2">
                  <p:embed/>
                </p:oleObj>
              </mc:Choice>
              <mc:Fallback>
                <p:oleObj r:id="rId3" imgW="4716780" imgH="3543617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3592513"/>
                        <a:ext cx="1125537" cy="91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2" name="Object 12"/>
          <p:cNvGraphicFramePr>
            <a:graphicFrameLocks/>
          </p:cNvGraphicFramePr>
          <p:nvPr/>
        </p:nvGraphicFramePr>
        <p:xfrm>
          <a:off x="1835150" y="2274888"/>
          <a:ext cx="86995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67" r:id="rId5" imgW="870267" imgH="911542" progId="WPDraw30.Drawing">
                  <p:embed/>
                </p:oleObj>
              </mc:Choice>
              <mc:Fallback>
                <p:oleObj r:id="rId5" imgW="870267" imgH="911542" progId="WPDraw30.Drawing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274888"/>
                        <a:ext cx="86995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2757488" y="2851150"/>
            <a:ext cx="4406900" cy="0"/>
          </a:xfrm>
          <a:prstGeom prst="line">
            <a:avLst/>
          </a:prstGeom>
          <a:noFill/>
          <a:ln w="76200" cmpd="sng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zh-CN" altLang="en-US" baseline="50000" smtClean="0">
              <a:solidFill>
                <a:srgbClr val="000000"/>
              </a:solidFill>
              <a:latin typeface="Comic Sans MS" panose="030F0702030302020204" pitchFamily="66" charset="0"/>
              <a:ea typeface="楷体_GB2312" pitchFamily="1" charset="-122"/>
            </a:endParaRPr>
          </a:p>
        </p:txBody>
      </p:sp>
      <p:grpSp>
        <p:nvGrpSpPr>
          <p:cNvPr id="10254" name="Group 14"/>
          <p:cNvGrpSpPr>
            <a:grpSpLocks/>
          </p:cNvGrpSpPr>
          <p:nvPr/>
        </p:nvGrpSpPr>
        <p:grpSpPr bwMode="auto">
          <a:xfrm>
            <a:off x="4138613" y="2419350"/>
            <a:ext cx="1511300" cy="865188"/>
            <a:chOff x="0" y="0"/>
            <a:chExt cx="952" cy="545"/>
          </a:xfrm>
        </p:grpSpPr>
        <p:grpSp>
          <p:nvGrpSpPr>
            <p:cNvPr id="10255" name="Group 15"/>
            <p:cNvGrpSpPr>
              <a:grpSpLocks/>
            </p:cNvGrpSpPr>
            <p:nvPr/>
          </p:nvGrpSpPr>
          <p:grpSpPr bwMode="auto">
            <a:xfrm>
              <a:off x="0" y="0"/>
              <a:ext cx="952" cy="545"/>
              <a:chOff x="0" y="0"/>
              <a:chExt cx="2421" cy="1153"/>
            </a:xfrm>
          </p:grpSpPr>
          <p:sp>
            <p:nvSpPr>
              <p:cNvPr id="10256" name="未知"/>
              <p:cNvSpPr>
                <a:spLocks/>
              </p:cNvSpPr>
              <p:nvPr/>
            </p:nvSpPr>
            <p:spPr bwMode="auto">
              <a:xfrm>
                <a:off x="13" y="9"/>
                <a:ext cx="2401" cy="1138"/>
              </a:xfrm>
              <a:custGeom>
                <a:avLst/>
                <a:gdLst>
                  <a:gd name="T0" fmla="*/ 1870 w 2401"/>
                  <a:gd name="T1" fmla="*/ 832 h 1138"/>
                  <a:gd name="T2" fmla="*/ 1847 w 2401"/>
                  <a:gd name="T3" fmla="*/ 878 h 1138"/>
                  <a:gd name="T4" fmla="*/ 1793 w 2401"/>
                  <a:gd name="T5" fmla="*/ 904 h 1138"/>
                  <a:gd name="T6" fmla="*/ 1713 w 2401"/>
                  <a:gd name="T7" fmla="*/ 887 h 1138"/>
                  <a:gd name="T8" fmla="*/ 1666 w 2401"/>
                  <a:gd name="T9" fmla="*/ 938 h 1138"/>
                  <a:gd name="T10" fmla="*/ 1596 w 2401"/>
                  <a:gd name="T11" fmla="*/ 1016 h 1138"/>
                  <a:gd name="T12" fmla="*/ 1491 w 2401"/>
                  <a:gd name="T13" fmla="*/ 1079 h 1138"/>
                  <a:gd name="T14" fmla="*/ 1363 w 2401"/>
                  <a:gd name="T15" fmla="*/ 1120 h 1138"/>
                  <a:gd name="T16" fmla="*/ 1221 w 2401"/>
                  <a:gd name="T17" fmla="*/ 1137 h 1138"/>
                  <a:gd name="T18" fmla="*/ 1079 w 2401"/>
                  <a:gd name="T19" fmla="*/ 1120 h 1138"/>
                  <a:gd name="T20" fmla="*/ 942 w 2401"/>
                  <a:gd name="T21" fmla="*/ 1068 h 1138"/>
                  <a:gd name="T22" fmla="*/ 825 w 2401"/>
                  <a:gd name="T23" fmla="*/ 973 h 1138"/>
                  <a:gd name="T24" fmla="*/ 778 w 2401"/>
                  <a:gd name="T25" fmla="*/ 979 h 1138"/>
                  <a:gd name="T26" fmla="*/ 713 w 2401"/>
                  <a:gd name="T27" fmla="*/ 999 h 1138"/>
                  <a:gd name="T28" fmla="*/ 636 w 2401"/>
                  <a:gd name="T29" fmla="*/ 987 h 1138"/>
                  <a:gd name="T30" fmla="*/ 574 w 2401"/>
                  <a:gd name="T31" fmla="*/ 938 h 1138"/>
                  <a:gd name="T32" fmla="*/ 422 w 2401"/>
                  <a:gd name="T33" fmla="*/ 924 h 1138"/>
                  <a:gd name="T34" fmla="*/ 261 w 2401"/>
                  <a:gd name="T35" fmla="*/ 901 h 1138"/>
                  <a:gd name="T36" fmla="*/ 134 w 2401"/>
                  <a:gd name="T37" fmla="*/ 855 h 1138"/>
                  <a:gd name="T38" fmla="*/ 47 w 2401"/>
                  <a:gd name="T39" fmla="*/ 792 h 1138"/>
                  <a:gd name="T40" fmla="*/ 2 w 2401"/>
                  <a:gd name="T41" fmla="*/ 714 h 1138"/>
                  <a:gd name="T42" fmla="*/ 5 w 2401"/>
                  <a:gd name="T43" fmla="*/ 630 h 1138"/>
                  <a:gd name="T44" fmla="*/ 59 w 2401"/>
                  <a:gd name="T45" fmla="*/ 547 h 1138"/>
                  <a:gd name="T46" fmla="*/ 166 w 2401"/>
                  <a:gd name="T47" fmla="*/ 466 h 1138"/>
                  <a:gd name="T48" fmla="*/ 162 w 2401"/>
                  <a:gd name="T49" fmla="*/ 415 h 1138"/>
                  <a:gd name="T50" fmla="*/ 149 w 2401"/>
                  <a:gd name="T51" fmla="*/ 360 h 1138"/>
                  <a:gd name="T52" fmla="*/ 176 w 2401"/>
                  <a:gd name="T53" fmla="*/ 296 h 1138"/>
                  <a:gd name="T54" fmla="*/ 261 w 2401"/>
                  <a:gd name="T55" fmla="*/ 236 h 1138"/>
                  <a:gd name="T56" fmla="*/ 382 w 2401"/>
                  <a:gd name="T57" fmla="*/ 181 h 1138"/>
                  <a:gd name="T58" fmla="*/ 529 w 2401"/>
                  <a:gd name="T59" fmla="*/ 138 h 1138"/>
                  <a:gd name="T60" fmla="*/ 686 w 2401"/>
                  <a:gd name="T61" fmla="*/ 107 h 1138"/>
                  <a:gd name="T62" fmla="*/ 830 w 2401"/>
                  <a:gd name="T63" fmla="*/ 89 h 1138"/>
                  <a:gd name="T64" fmla="*/ 954 w 2401"/>
                  <a:gd name="T65" fmla="*/ 89 h 1138"/>
                  <a:gd name="T66" fmla="*/ 1036 w 2401"/>
                  <a:gd name="T67" fmla="*/ 112 h 1138"/>
                  <a:gd name="T68" fmla="*/ 1076 w 2401"/>
                  <a:gd name="T69" fmla="*/ 78 h 1138"/>
                  <a:gd name="T70" fmla="*/ 1134 w 2401"/>
                  <a:gd name="T71" fmla="*/ 35 h 1138"/>
                  <a:gd name="T72" fmla="*/ 1206 w 2401"/>
                  <a:gd name="T73" fmla="*/ 9 h 1138"/>
                  <a:gd name="T74" fmla="*/ 1288 w 2401"/>
                  <a:gd name="T75" fmla="*/ 0 h 1138"/>
                  <a:gd name="T76" fmla="*/ 1367 w 2401"/>
                  <a:gd name="T77" fmla="*/ 12 h 1138"/>
                  <a:gd name="T78" fmla="*/ 1440 w 2401"/>
                  <a:gd name="T79" fmla="*/ 46 h 1138"/>
                  <a:gd name="T80" fmla="*/ 1496 w 2401"/>
                  <a:gd name="T81" fmla="*/ 104 h 1138"/>
                  <a:gd name="T82" fmla="*/ 1527 w 2401"/>
                  <a:gd name="T83" fmla="*/ 181 h 1138"/>
                  <a:gd name="T84" fmla="*/ 1582 w 2401"/>
                  <a:gd name="T85" fmla="*/ 132 h 1138"/>
                  <a:gd name="T86" fmla="*/ 1644 w 2401"/>
                  <a:gd name="T87" fmla="*/ 104 h 1138"/>
                  <a:gd name="T88" fmla="*/ 1693 w 2401"/>
                  <a:gd name="T89" fmla="*/ 138 h 1138"/>
                  <a:gd name="T90" fmla="*/ 1725 w 2401"/>
                  <a:gd name="T91" fmla="*/ 213 h 1138"/>
                  <a:gd name="T92" fmla="*/ 1855 w 2401"/>
                  <a:gd name="T93" fmla="*/ 253 h 1138"/>
                  <a:gd name="T94" fmla="*/ 1997 w 2401"/>
                  <a:gd name="T95" fmla="*/ 276 h 1138"/>
                  <a:gd name="T96" fmla="*/ 2114 w 2401"/>
                  <a:gd name="T97" fmla="*/ 299 h 1138"/>
                  <a:gd name="T98" fmla="*/ 2206 w 2401"/>
                  <a:gd name="T99" fmla="*/ 328 h 1138"/>
                  <a:gd name="T100" fmla="*/ 2277 w 2401"/>
                  <a:gd name="T101" fmla="*/ 360 h 1138"/>
                  <a:gd name="T102" fmla="*/ 2330 w 2401"/>
                  <a:gd name="T103" fmla="*/ 394 h 1138"/>
                  <a:gd name="T104" fmla="*/ 2367 w 2401"/>
                  <a:gd name="T105" fmla="*/ 435 h 1138"/>
                  <a:gd name="T106" fmla="*/ 2392 w 2401"/>
                  <a:gd name="T107" fmla="*/ 481 h 1138"/>
                  <a:gd name="T108" fmla="*/ 2400 w 2401"/>
                  <a:gd name="T109" fmla="*/ 521 h 1138"/>
                  <a:gd name="T110" fmla="*/ 2392 w 2401"/>
                  <a:gd name="T111" fmla="*/ 564 h 1138"/>
                  <a:gd name="T112" fmla="*/ 2374 w 2401"/>
                  <a:gd name="T113" fmla="*/ 610 h 1138"/>
                  <a:gd name="T114" fmla="*/ 2338 w 2401"/>
                  <a:gd name="T115" fmla="*/ 659 h 1138"/>
                  <a:gd name="T116" fmla="*/ 2277 w 2401"/>
                  <a:gd name="T117" fmla="*/ 705 h 1138"/>
                  <a:gd name="T118" fmla="*/ 2188 w 2401"/>
                  <a:gd name="T119" fmla="*/ 743 h 1138"/>
                  <a:gd name="T120" fmla="*/ 2069 w 2401"/>
                  <a:gd name="T121" fmla="*/ 774 h 1138"/>
                  <a:gd name="T122" fmla="*/ 1911 w 2401"/>
                  <a:gd name="T123" fmla="*/ 794 h 1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01" h="1138">
                    <a:moveTo>
                      <a:pt x="1865" y="797"/>
                    </a:moveTo>
                    <a:lnTo>
                      <a:pt x="1870" y="809"/>
                    </a:lnTo>
                    <a:lnTo>
                      <a:pt x="1872" y="820"/>
                    </a:lnTo>
                    <a:lnTo>
                      <a:pt x="1870" y="832"/>
                    </a:lnTo>
                    <a:lnTo>
                      <a:pt x="1867" y="843"/>
                    </a:lnTo>
                    <a:lnTo>
                      <a:pt x="1862" y="855"/>
                    </a:lnTo>
                    <a:lnTo>
                      <a:pt x="1855" y="866"/>
                    </a:lnTo>
                    <a:lnTo>
                      <a:pt x="1847" y="878"/>
                    </a:lnTo>
                    <a:lnTo>
                      <a:pt x="1837" y="887"/>
                    </a:lnTo>
                    <a:lnTo>
                      <a:pt x="1822" y="895"/>
                    </a:lnTo>
                    <a:lnTo>
                      <a:pt x="1810" y="901"/>
                    </a:lnTo>
                    <a:lnTo>
                      <a:pt x="1793" y="904"/>
                    </a:lnTo>
                    <a:lnTo>
                      <a:pt x="1776" y="904"/>
                    </a:lnTo>
                    <a:lnTo>
                      <a:pt x="1758" y="901"/>
                    </a:lnTo>
                    <a:lnTo>
                      <a:pt x="1735" y="898"/>
                    </a:lnTo>
                    <a:lnTo>
                      <a:pt x="1713" y="887"/>
                    </a:lnTo>
                    <a:lnTo>
                      <a:pt x="1690" y="875"/>
                    </a:lnTo>
                    <a:lnTo>
                      <a:pt x="1686" y="895"/>
                    </a:lnTo>
                    <a:lnTo>
                      <a:pt x="1679" y="918"/>
                    </a:lnTo>
                    <a:lnTo>
                      <a:pt x="1666" y="938"/>
                    </a:lnTo>
                    <a:lnTo>
                      <a:pt x="1654" y="959"/>
                    </a:lnTo>
                    <a:lnTo>
                      <a:pt x="1636" y="979"/>
                    </a:lnTo>
                    <a:lnTo>
                      <a:pt x="1618" y="999"/>
                    </a:lnTo>
                    <a:lnTo>
                      <a:pt x="1596" y="1016"/>
                    </a:lnTo>
                    <a:lnTo>
                      <a:pt x="1574" y="1033"/>
                    </a:lnTo>
                    <a:lnTo>
                      <a:pt x="1547" y="1051"/>
                    </a:lnTo>
                    <a:lnTo>
                      <a:pt x="1522" y="1065"/>
                    </a:lnTo>
                    <a:lnTo>
                      <a:pt x="1491" y="1079"/>
                    </a:lnTo>
                    <a:lnTo>
                      <a:pt x="1462" y="1091"/>
                    </a:lnTo>
                    <a:lnTo>
                      <a:pt x="1430" y="1102"/>
                    </a:lnTo>
                    <a:lnTo>
                      <a:pt x="1397" y="1111"/>
                    </a:lnTo>
                    <a:lnTo>
                      <a:pt x="1363" y="1120"/>
                    </a:lnTo>
                    <a:lnTo>
                      <a:pt x="1328" y="1128"/>
                    </a:lnTo>
                    <a:lnTo>
                      <a:pt x="1293" y="1131"/>
                    </a:lnTo>
                    <a:lnTo>
                      <a:pt x="1257" y="1134"/>
                    </a:lnTo>
                    <a:lnTo>
                      <a:pt x="1221" y="1137"/>
                    </a:lnTo>
                    <a:lnTo>
                      <a:pt x="1186" y="1134"/>
                    </a:lnTo>
                    <a:lnTo>
                      <a:pt x="1148" y="1131"/>
                    </a:lnTo>
                    <a:lnTo>
                      <a:pt x="1114" y="1128"/>
                    </a:lnTo>
                    <a:lnTo>
                      <a:pt x="1079" y="1120"/>
                    </a:lnTo>
                    <a:lnTo>
                      <a:pt x="1041" y="1111"/>
                    </a:lnTo>
                    <a:lnTo>
                      <a:pt x="1010" y="1100"/>
                    </a:lnTo>
                    <a:lnTo>
                      <a:pt x="974" y="1085"/>
                    </a:lnTo>
                    <a:lnTo>
                      <a:pt x="942" y="1068"/>
                    </a:lnTo>
                    <a:lnTo>
                      <a:pt x="910" y="1048"/>
                    </a:lnTo>
                    <a:lnTo>
                      <a:pt x="880" y="1025"/>
                    </a:lnTo>
                    <a:lnTo>
                      <a:pt x="852" y="1002"/>
                    </a:lnTo>
                    <a:lnTo>
                      <a:pt x="825" y="973"/>
                    </a:lnTo>
                    <a:lnTo>
                      <a:pt x="801" y="941"/>
                    </a:lnTo>
                    <a:lnTo>
                      <a:pt x="796" y="956"/>
                    </a:lnTo>
                    <a:lnTo>
                      <a:pt x="788" y="970"/>
                    </a:lnTo>
                    <a:lnTo>
                      <a:pt x="778" y="979"/>
                    </a:lnTo>
                    <a:lnTo>
                      <a:pt x="766" y="987"/>
                    </a:lnTo>
                    <a:lnTo>
                      <a:pt x="750" y="993"/>
                    </a:lnTo>
                    <a:lnTo>
                      <a:pt x="733" y="999"/>
                    </a:lnTo>
                    <a:lnTo>
                      <a:pt x="713" y="999"/>
                    </a:lnTo>
                    <a:lnTo>
                      <a:pt x="696" y="999"/>
                    </a:lnTo>
                    <a:lnTo>
                      <a:pt x="676" y="996"/>
                    </a:lnTo>
                    <a:lnTo>
                      <a:pt x="656" y="993"/>
                    </a:lnTo>
                    <a:lnTo>
                      <a:pt x="636" y="987"/>
                    </a:lnTo>
                    <a:lnTo>
                      <a:pt x="618" y="979"/>
                    </a:lnTo>
                    <a:lnTo>
                      <a:pt x="601" y="967"/>
                    </a:lnTo>
                    <a:lnTo>
                      <a:pt x="587" y="956"/>
                    </a:lnTo>
                    <a:lnTo>
                      <a:pt x="574" y="938"/>
                    </a:lnTo>
                    <a:lnTo>
                      <a:pt x="564" y="921"/>
                    </a:lnTo>
                    <a:lnTo>
                      <a:pt x="514" y="924"/>
                    </a:lnTo>
                    <a:lnTo>
                      <a:pt x="467" y="927"/>
                    </a:lnTo>
                    <a:lnTo>
                      <a:pt x="422" y="924"/>
                    </a:lnTo>
                    <a:lnTo>
                      <a:pt x="378" y="921"/>
                    </a:lnTo>
                    <a:lnTo>
                      <a:pt x="335" y="915"/>
                    </a:lnTo>
                    <a:lnTo>
                      <a:pt x="295" y="910"/>
                    </a:lnTo>
                    <a:lnTo>
                      <a:pt x="261" y="901"/>
                    </a:lnTo>
                    <a:lnTo>
                      <a:pt x="226" y="892"/>
                    </a:lnTo>
                    <a:lnTo>
                      <a:pt x="191" y="881"/>
                    </a:lnTo>
                    <a:lnTo>
                      <a:pt x="162" y="869"/>
                    </a:lnTo>
                    <a:lnTo>
                      <a:pt x="134" y="855"/>
                    </a:lnTo>
                    <a:lnTo>
                      <a:pt x="109" y="841"/>
                    </a:lnTo>
                    <a:lnTo>
                      <a:pt x="84" y="826"/>
                    </a:lnTo>
                    <a:lnTo>
                      <a:pt x="64" y="809"/>
                    </a:lnTo>
                    <a:lnTo>
                      <a:pt x="47" y="792"/>
                    </a:lnTo>
                    <a:lnTo>
                      <a:pt x="32" y="771"/>
                    </a:lnTo>
                    <a:lnTo>
                      <a:pt x="20" y="754"/>
                    </a:lnTo>
                    <a:lnTo>
                      <a:pt x="10" y="734"/>
                    </a:lnTo>
                    <a:lnTo>
                      <a:pt x="2" y="714"/>
                    </a:lnTo>
                    <a:lnTo>
                      <a:pt x="0" y="694"/>
                    </a:lnTo>
                    <a:lnTo>
                      <a:pt x="0" y="674"/>
                    </a:lnTo>
                    <a:lnTo>
                      <a:pt x="0" y="651"/>
                    </a:lnTo>
                    <a:lnTo>
                      <a:pt x="5" y="630"/>
                    </a:lnTo>
                    <a:lnTo>
                      <a:pt x="15" y="610"/>
                    </a:lnTo>
                    <a:lnTo>
                      <a:pt x="27" y="587"/>
                    </a:lnTo>
                    <a:lnTo>
                      <a:pt x="42" y="567"/>
                    </a:lnTo>
                    <a:lnTo>
                      <a:pt x="59" y="547"/>
                    </a:lnTo>
                    <a:lnTo>
                      <a:pt x="81" y="527"/>
                    </a:lnTo>
                    <a:lnTo>
                      <a:pt x="106" y="507"/>
                    </a:lnTo>
                    <a:lnTo>
                      <a:pt x="134" y="486"/>
                    </a:lnTo>
                    <a:lnTo>
                      <a:pt x="166" y="466"/>
                    </a:lnTo>
                    <a:lnTo>
                      <a:pt x="203" y="449"/>
                    </a:lnTo>
                    <a:lnTo>
                      <a:pt x="183" y="438"/>
                    </a:lnTo>
                    <a:lnTo>
                      <a:pt x="171" y="426"/>
                    </a:lnTo>
                    <a:lnTo>
                      <a:pt x="162" y="415"/>
                    </a:lnTo>
                    <a:lnTo>
                      <a:pt x="154" y="400"/>
                    </a:lnTo>
                    <a:lnTo>
                      <a:pt x="149" y="389"/>
                    </a:lnTo>
                    <a:lnTo>
                      <a:pt x="147" y="374"/>
                    </a:lnTo>
                    <a:lnTo>
                      <a:pt x="149" y="360"/>
                    </a:lnTo>
                    <a:lnTo>
                      <a:pt x="149" y="345"/>
                    </a:lnTo>
                    <a:lnTo>
                      <a:pt x="154" y="328"/>
                    </a:lnTo>
                    <a:lnTo>
                      <a:pt x="163" y="314"/>
                    </a:lnTo>
                    <a:lnTo>
                      <a:pt x="176" y="296"/>
                    </a:lnTo>
                    <a:lnTo>
                      <a:pt x="193" y="282"/>
                    </a:lnTo>
                    <a:lnTo>
                      <a:pt x="213" y="265"/>
                    </a:lnTo>
                    <a:lnTo>
                      <a:pt x="236" y="250"/>
                    </a:lnTo>
                    <a:lnTo>
                      <a:pt x="261" y="236"/>
                    </a:lnTo>
                    <a:lnTo>
                      <a:pt x="288" y="222"/>
                    </a:lnTo>
                    <a:lnTo>
                      <a:pt x="318" y="207"/>
                    </a:lnTo>
                    <a:lnTo>
                      <a:pt x="350" y="196"/>
                    </a:lnTo>
                    <a:lnTo>
                      <a:pt x="382" y="181"/>
                    </a:lnTo>
                    <a:lnTo>
                      <a:pt x="417" y="170"/>
                    </a:lnTo>
                    <a:lnTo>
                      <a:pt x="455" y="158"/>
                    </a:lnTo>
                    <a:lnTo>
                      <a:pt x="491" y="147"/>
                    </a:lnTo>
                    <a:lnTo>
                      <a:pt x="529" y="138"/>
                    </a:lnTo>
                    <a:lnTo>
                      <a:pt x="569" y="130"/>
                    </a:lnTo>
                    <a:lnTo>
                      <a:pt x="608" y="121"/>
                    </a:lnTo>
                    <a:lnTo>
                      <a:pt x="646" y="112"/>
                    </a:lnTo>
                    <a:lnTo>
                      <a:pt x="686" y="107"/>
                    </a:lnTo>
                    <a:lnTo>
                      <a:pt x="723" y="101"/>
                    </a:lnTo>
                    <a:lnTo>
                      <a:pt x="761" y="95"/>
                    </a:lnTo>
                    <a:lnTo>
                      <a:pt x="796" y="92"/>
                    </a:lnTo>
                    <a:lnTo>
                      <a:pt x="830" y="89"/>
                    </a:lnTo>
                    <a:lnTo>
                      <a:pt x="865" y="86"/>
                    </a:lnTo>
                    <a:lnTo>
                      <a:pt x="898" y="86"/>
                    </a:lnTo>
                    <a:lnTo>
                      <a:pt x="925" y="89"/>
                    </a:lnTo>
                    <a:lnTo>
                      <a:pt x="954" y="89"/>
                    </a:lnTo>
                    <a:lnTo>
                      <a:pt x="979" y="95"/>
                    </a:lnTo>
                    <a:lnTo>
                      <a:pt x="1000" y="98"/>
                    </a:lnTo>
                    <a:lnTo>
                      <a:pt x="1020" y="107"/>
                    </a:lnTo>
                    <a:lnTo>
                      <a:pt x="1036" y="112"/>
                    </a:lnTo>
                    <a:lnTo>
                      <a:pt x="1049" y="124"/>
                    </a:lnTo>
                    <a:lnTo>
                      <a:pt x="1056" y="107"/>
                    </a:lnTo>
                    <a:lnTo>
                      <a:pt x="1064" y="92"/>
                    </a:lnTo>
                    <a:lnTo>
                      <a:pt x="1076" y="78"/>
                    </a:lnTo>
                    <a:lnTo>
                      <a:pt x="1089" y="66"/>
                    </a:lnTo>
                    <a:lnTo>
                      <a:pt x="1101" y="55"/>
                    </a:lnTo>
                    <a:lnTo>
                      <a:pt x="1116" y="43"/>
                    </a:lnTo>
                    <a:lnTo>
                      <a:pt x="1134" y="35"/>
                    </a:lnTo>
                    <a:lnTo>
                      <a:pt x="1150" y="26"/>
                    </a:lnTo>
                    <a:lnTo>
                      <a:pt x="1168" y="17"/>
                    </a:lnTo>
                    <a:lnTo>
                      <a:pt x="1186" y="12"/>
                    </a:lnTo>
                    <a:lnTo>
                      <a:pt x="1206" y="9"/>
                    </a:lnTo>
                    <a:lnTo>
                      <a:pt x="1226" y="3"/>
                    </a:lnTo>
                    <a:lnTo>
                      <a:pt x="1246" y="3"/>
                    </a:lnTo>
                    <a:lnTo>
                      <a:pt x="1265" y="0"/>
                    </a:lnTo>
                    <a:lnTo>
                      <a:pt x="1288" y="0"/>
                    </a:lnTo>
                    <a:lnTo>
                      <a:pt x="1308" y="3"/>
                    </a:lnTo>
                    <a:lnTo>
                      <a:pt x="1328" y="3"/>
                    </a:lnTo>
                    <a:lnTo>
                      <a:pt x="1348" y="9"/>
                    </a:lnTo>
                    <a:lnTo>
                      <a:pt x="1367" y="12"/>
                    </a:lnTo>
                    <a:lnTo>
                      <a:pt x="1387" y="20"/>
                    </a:lnTo>
                    <a:lnTo>
                      <a:pt x="1405" y="26"/>
                    </a:lnTo>
                    <a:lnTo>
                      <a:pt x="1425" y="37"/>
                    </a:lnTo>
                    <a:lnTo>
                      <a:pt x="1440" y="46"/>
                    </a:lnTo>
                    <a:lnTo>
                      <a:pt x="1457" y="58"/>
                    </a:lnTo>
                    <a:lnTo>
                      <a:pt x="1472" y="72"/>
                    </a:lnTo>
                    <a:lnTo>
                      <a:pt x="1484" y="86"/>
                    </a:lnTo>
                    <a:lnTo>
                      <a:pt x="1496" y="104"/>
                    </a:lnTo>
                    <a:lnTo>
                      <a:pt x="1506" y="121"/>
                    </a:lnTo>
                    <a:lnTo>
                      <a:pt x="1514" y="138"/>
                    </a:lnTo>
                    <a:lnTo>
                      <a:pt x="1522" y="161"/>
                    </a:lnTo>
                    <a:lnTo>
                      <a:pt x="1527" y="181"/>
                    </a:lnTo>
                    <a:lnTo>
                      <a:pt x="1532" y="207"/>
                    </a:lnTo>
                    <a:lnTo>
                      <a:pt x="1547" y="176"/>
                    </a:lnTo>
                    <a:lnTo>
                      <a:pt x="1564" y="153"/>
                    </a:lnTo>
                    <a:lnTo>
                      <a:pt x="1582" y="132"/>
                    </a:lnTo>
                    <a:lnTo>
                      <a:pt x="1596" y="118"/>
                    </a:lnTo>
                    <a:lnTo>
                      <a:pt x="1613" y="109"/>
                    </a:lnTo>
                    <a:lnTo>
                      <a:pt x="1628" y="104"/>
                    </a:lnTo>
                    <a:lnTo>
                      <a:pt x="1644" y="104"/>
                    </a:lnTo>
                    <a:lnTo>
                      <a:pt x="1656" y="107"/>
                    </a:lnTo>
                    <a:lnTo>
                      <a:pt x="1671" y="115"/>
                    </a:lnTo>
                    <a:lnTo>
                      <a:pt x="1684" y="124"/>
                    </a:lnTo>
                    <a:lnTo>
                      <a:pt x="1693" y="138"/>
                    </a:lnTo>
                    <a:lnTo>
                      <a:pt x="1703" y="153"/>
                    </a:lnTo>
                    <a:lnTo>
                      <a:pt x="1713" y="170"/>
                    </a:lnTo>
                    <a:lnTo>
                      <a:pt x="1718" y="193"/>
                    </a:lnTo>
                    <a:lnTo>
                      <a:pt x="1725" y="213"/>
                    </a:lnTo>
                    <a:lnTo>
                      <a:pt x="1728" y="239"/>
                    </a:lnTo>
                    <a:lnTo>
                      <a:pt x="1773" y="242"/>
                    </a:lnTo>
                    <a:lnTo>
                      <a:pt x="1815" y="248"/>
                    </a:lnTo>
                    <a:lnTo>
                      <a:pt x="1855" y="253"/>
                    </a:lnTo>
                    <a:lnTo>
                      <a:pt x="1893" y="259"/>
                    </a:lnTo>
                    <a:lnTo>
                      <a:pt x="1929" y="265"/>
                    </a:lnTo>
                    <a:lnTo>
                      <a:pt x="1964" y="271"/>
                    </a:lnTo>
                    <a:lnTo>
                      <a:pt x="1997" y="276"/>
                    </a:lnTo>
                    <a:lnTo>
                      <a:pt x="2028" y="282"/>
                    </a:lnTo>
                    <a:lnTo>
                      <a:pt x="2059" y="288"/>
                    </a:lnTo>
                    <a:lnTo>
                      <a:pt x="2086" y="294"/>
                    </a:lnTo>
                    <a:lnTo>
                      <a:pt x="2114" y="299"/>
                    </a:lnTo>
                    <a:lnTo>
                      <a:pt x="2138" y="308"/>
                    </a:lnTo>
                    <a:lnTo>
                      <a:pt x="2163" y="314"/>
                    </a:lnTo>
                    <a:lnTo>
                      <a:pt x="2183" y="320"/>
                    </a:lnTo>
                    <a:lnTo>
                      <a:pt x="2206" y="328"/>
                    </a:lnTo>
                    <a:lnTo>
                      <a:pt x="2226" y="334"/>
                    </a:lnTo>
                    <a:lnTo>
                      <a:pt x="2242" y="343"/>
                    </a:lnTo>
                    <a:lnTo>
                      <a:pt x="2260" y="351"/>
                    </a:lnTo>
                    <a:lnTo>
                      <a:pt x="2277" y="360"/>
                    </a:lnTo>
                    <a:lnTo>
                      <a:pt x="2293" y="368"/>
                    </a:lnTo>
                    <a:lnTo>
                      <a:pt x="2305" y="377"/>
                    </a:lnTo>
                    <a:lnTo>
                      <a:pt x="2318" y="386"/>
                    </a:lnTo>
                    <a:lnTo>
                      <a:pt x="2330" y="394"/>
                    </a:lnTo>
                    <a:lnTo>
                      <a:pt x="2340" y="403"/>
                    </a:lnTo>
                    <a:lnTo>
                      <a:pt x="2349" y="415"/>
                    </a:lnTo>
                    <a:lnTo>
                      <a:pt x="2359" y="423"/>
                    </a:lnTo>
                    <a:lnTo>
                      <a:pt x="2367" y="435"/>
                    </a:lnTo>
                    <a:lnTo>
                      <a:pt x="2374" y="446"/>
                    </a:lnTo>
                    <a:lnTo>
                      <a:pt x="2382" y="458"/>
                    </a:lnTo>
                    <a:lnTo>
                      <a:pt x="2387" y="469"/>
                    </a:lnTo>
                    <a:lnTo>
                      <a:pt x="2392" y="481"/>
                    </a:lnTo>
                    <a:lnTo>
                      <a:pt x="2397" y="495"/>
                    </a:lnTo>
                    <a:lnTo>
                      <a:pt x="2397" y="504"/>
                    </a:lnTo>
                    <a:lnTo>
                      <a:pt x="2400" y="512"/>
                    </a:lnTo>
                    <a:lnTo>
                      <a:pt x="2400" y="521"/>
                    </a:lnTo>
                    <a:lnTo>
                      <a:pt x="2397" y="533"/>
                    </a:lnTo>
                    <a:lnTo>
                      <a:pt x="2397" y="544"/>
                    </a:lnTo>
                    <a:lnTo>
                      <a:pt x="2394" y="553"/>
                    </a:lnTo>
                    <a:lnTo>
                      <a:pt x="2392" y="564"/>
                    </a:lnTo>
                    <a:lnTo>
                      <a:pt x="2389" y="576"/>
                    </a:lnTo>
                    <a:lnTo>
                      <a:pt x="2384" y="587"/>
                    </a:lnTo>
                    <a:lnTo>
                      <a:pt x="2379" y="599"/>
                    </a:lnTo>
                    <a:lnTo>
                      <a:pt x="2374" y="610"/>
                    </a:lnTo>
                    <a:lnTo>
                      <a:pt x="2367" y="625"/>
                    </a:lnTo>
                    <a:lnTo>
                      <a:pt x="2357" y="636"/>
                    </a:lnTo>
                    <a:lnTo>
                      <a:pt x="2347" y="648"/>
                    </a:lnTo>
                    <a:lnTo>
                      <a:pt x="2338" y="659"/>
                    </a:lnTo>
                    <a:lnTo>
                      <a:pt x="2325" y="671"/>
                    </a:lnTo>
                    <a:lnTo>
                      <a:pt x="2310" y="682"/>
                    </a:lnTo>
                    <a:lnTo>
                      <a:pt x="2293" y="694"/>
                    </a:lnTo>
                    <a:lnTo>
                      <a:pt x="2277" y="705"/>
                    </a:lnTo>
                    <a:lnTo>
                      <a:pt x="2257" y="714"/>
                    </a:lnTo>
                    <a:lnTo>
                      <a:pt x="2236" y="725"/>
                    </a:lnTo>
                    <a:lnTo>
                      <a:pt x="2213" y="734"/>
                    </a:lnTo>
                    <a:lnTo>
                      <a:pt x="2188" y="743"/>
                    </a:lnTo>
                    <a:lnTo>
                      <a:pt x="2161" y="751"/>
                    </a:lnTo>
                    <a:lnTo>
                      <a:pt x="2133" y="760"/>
                    </a:lnTo>
                    <a:lnTo>
                      <a:pt x="2101" y="769"/>
                    </a:lnTo>
                    <a:lnTo>
                      <a:pt x="2069" y="774"/>
                    </a:lnTo>
                    <a:lnTo>
                      <a:pt x="2033" y="780"/>
                    </a:lnTo>
                    <a:lnTo>
                      <a:pt x="1994" y="786"/>
                    </a:lnTo>
                    <a:lnTo>
                      <a:pt x="1954" y="792"/>
                    </a:lnTo>
                    <a:lnTo>
                      <a:pt x="1911" y="794"/>
                    </a:lnTo>
                    <a:lnTo>
                      <a:pt x="1865" y="797"/>
                    </a:lnTo>
                  </a:path>
                </a:pathLst>
              </a:custGeom>
              <a:gradFill rotWithShape="0">
                <a:gsLst>
                  <a:gs pos="0">
                    <a:srgbClr val="3BC33B"/>
                  </a:gs>
                  <a:gs pos="50000">
                    <a:srgbClr val="3BC33B">
                      <a:gamma/>
                      <a:tint val="392"/>
                      <a:invGamma/>
                    </a:srgbClr>
                  </a:gs>
                  <a:gs pos="100000">
                    <a:srgbClr val="3BC33B"/>
                  </a:gs>
                </a:gsLst>
                <a:lin ang="5400000" scaled="1"/>
              </a:gradFill>
              <a:ln w="12700" cap="rnd" cmpd="sng">
                <a:solidFill>
                  <a:srgbClr val="037C03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kumimoji="0" lang="zh-CN" altLang="en-US" baseline="50000" smtClean="0">
                  <a:solidFill>
                    <a:srgbClr val="000000"/>
                  </a:solidFill>
                  <a:latin typeface="Comic Sans MS" panose="030F0702030302020204" pitchFamily="66" charset="0"/>
                  <a:ea typeface="楷体_GB2312" pitchFamily="1" charset="-122"/>
                </a:endParaRPr>
              </a:p>
            </p:txBody>
          </p:sp>
          <p:sp>
            <p:nvSpPr>
              <p:cNvPr id="10257" name="未知"/>
              <p:cNvSpPr>
                <a:spLocks/>
              </p:cNvSpPr>
              <p:nvPr/>
            </p:nvSpPr>
            <p:spPr bwMode="auto">
              <a:xfrm>
                <a:off x="1701" y="813"/>
                <a:ext cx="185" cy="109"/>
              </a:xfrm>
              <a:custGeom>
                <a:avLst/>
                <a:gdLst>
                  <a:gd name="T0" fmla="*/ 16 w 185"/>
                  <a:gd name="T1" fmla="*/ 73 h 109"/>
                  <a:gd name="T2" fmla="*/ 5 w 185"/>
                  <a:gd name="T3" fmla="*/ 80 h 109"/>
                  <a:gd name="T4" fmla="*/ 27 w 185"/>
                  <a:gd name="T5" fmla="*/ 93 h 109"/>
                  <a:gd name="T6" fmla="*/ 48 w 185"/>
                  <a:gd name="T7" fmla="*/ 100 h 109"/>
                  <a:gd name="T8" fmla="*/ 68 w 185"/>
                  <a:gd name="T9" fmla="*/ 105 h 109"/>
                  <a:gd name="T10" fmla="*/ 87 w 185"/>
                  <a:gd name="T11" fmla="*/ 108 h 109"/>
                  <a:gd name="T12" fmla="*/ 106 w 185"/>
                  <a:gd name="T13" fmla="*/ 108 h 109"/>
                  <a:gd name="T14" fmla="*/ 121 w 185"/>
                  <a:gd name="T15" fmla="*/ 103 h 109"/>
                  <a:gd name="T16" fmla="*/ 135 w 185"/>
                  <a:gd name="T17" fmla="*/ 98 h 109"/>
                  <a:gd name="T18" fmla="*/ 147 w 185"/>
                  <a:gd name="T19" fmla="*/ 90 h 109"/>
                  <a:gd name="T20" fmla="*/ 158 w 185"/>
                  <a:gd name="T21" fmla="*/ 83 h 109"/>
                  <a:gd name="T22" fmla="*/ 167 w 185"/>
                  <a:gd name="T23" fmla="*/ 73 h 109"/>
                  <a:gd name="T24" fmla="*/ 175 w 185"/>
                  <a:gd name="T25" fmla="*/ 60 h 109"/>
                  <a:gd name="T26" fmla="*/ 181 w 185"/>
                  <a:gd name="T27" fmla="*/ 48 h 109"/>
                  <a:gd name="T28" fmla="*/ 184 w 185"/>
                  <a:gd name="T29" fmla="*/ 35 h 109"/>
                  <a:gd name="T30" fmla="*/ 184 w 185"/>
                  <a:gd name="T31" fmla="*/ 23 h 109"/>
                  <a:gd name="T32" fmla="*/ 181 w 185"/>
                  <a:gd name="T33" fmla="*/ 13 h 109"/>
                  <a:gd name="T34" fmla="*/ 176 w 185"/>
                  <a:gd name="T35" fmla="*/ 0 h 109"/>
                  <a:gd name="T36" fmla="*/ 162 w 185"/>
                  <a:gd name="T37" fmla="*/ 10 h 109"/>
                  <a:gd name="T38" fmla="*/ 167 w 185"/>
                  <a:gd name="T39" fmla="*/ 15 h 109"/>
                  <a:gd name="T40" fmla="*/ 167 w 185"/>
                  <a:gd name="T41" fmla="*/ 25 h 109"/>
                  <a:gd name="T42" fmla="*/ 167 w 185"/>
                  <a:gd name="T43" fmla="*/ 33 h 109"/>
                  <a:gd name="T44" fmla="*/ 165 w 185"/>
                  <a:gd name="T45" fmla="*/ 43 h 109"/>
                  <a:gd name="T46" fmla="*/ 161 w 185"/>
                  <a:gd name="T47" fmla="*/ 50 h 109"/>
                  <a:gd name="T48" fmla="*/ 156 w 185"/>
                  <a:gd name="T49" fmla="*/ 60 h 109"/>
                  <a:gd name="T50" fmla="*/ 148 w 185"/>
                  <a:gd name="T51" fmla="*/ 68 h 109"/>
                  <a:gd name="T52" fmla="*/ 140 w 185"/>
                  <a:gd name="T53" fmla="*/ 75 h 109"/>
                  <a:gd name="T54" fmla="*/ 128 w 185"/>
                  <a:gd name="T55" fmla="*/ 83 h 109"/>
                  <a:gd name="T56" fmla="*/ 117 w 185"/>
                  <a:gd name="T57" fmla="*/ 88 h 109"/>
                  <a:gd name="T58" fmla="*/ 103 w 185"/>
                  <a:gd name="T59" fmla="*/ 90 h 109"/>
                  <a:gd name="T60" fmla="*/ 87 w 185"/>
                  <a:gd name="T61" fmla="*/ 90 h 109"/>
                  <a:gd name="T62" fmla="*/ 71 w 185"/>
                  <a:gd name="T63" fmla="*/ 88 h 109"/>
                  <a:gd name="T64" fmla="*/ 52 w 185"/>
                  <a:gd name="T65" fmla="*/ 83 h 109"/>
                  <a:gd name="T66" fmla="*/ 35 w 185"/>
                  <a:gd name="T67" fmla="*/ 75 h 109"/>
                  <a:gd name="T68" fmla="*/ 13 w 185"/>
                  <a:gd name="T69" fmla="*/ 65 h 109"/>
                  <a:gd name="T70" fmla="*/ 0 w 185"/>
                  <a:gd name="T71" fmla="*/ 70 h 109"/>
                  <a:gd name="T72" fmla="*/ 16 w 185"/>
                  <a:gd name="T73" fmla="*/ 73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85" h="109">
                    <a:moveTo>
                      <a:pt x="16" y="73"/>
                    </a:moveTo>
                    <a:lnTo>
                      <a:pt x="5" y="80"/>
                    </a:lnTo>
                    <a:lnTo>
                      <a:pt x="27" y="93"/>
                    </a:lnTo>
                    <a:lnTo>
                      <a:pt x="48" y="100"/>
                    </a:lnTo>
                    <a:lnTo>
                      <a:pt x="68" y="105"/>
                    </a:lnTo>
                    <a:lnTo>
                      <a:pt x="87" y="108"/>
                    </a:lnTo>
                    <a:lnTo>
                      <a:pt x="106" y="108"/>
                    </a:lnTo>
                    <a:lnTo>
                      <a:pt x="121" y="103"/>
                    </a:lnTo>
                    <a:lnTo>
                      <a:pt x="135" y="98"/>
                    </a:lnTo>
                    <a:lnTo>
                      <a:pt x="147" y="90"/>
                    </a:lnTo>
                    <a:lnTo>
                      <a:pt x="158" y="83"/>
                    </a:lnTo>
                    <a:lnTo>
                      <a:pt x="167" y="73"/>
                    </a:lnTo>
                    <a:lnTo>
                      <a:pt x="175" y="60"/>
                    </a:lnTo>
                    <a:lnTo>
                      <a:pt x="181" y="48"/>
                    </a:lnTo>
                    <a:lnTo>
                      <a:pt x="184" y="35"/>
                    </a:lnTo>
                    <a:lnTo>
                      <a:pt x="184" y="23"/>
                    </a:lnTo>
                    <a:lnTo>
                      <a:pt x="181" y="13"/>
                    </a:lnTo>
                    <a:lnTo>
                      <a:pt x="176" y="0"/>
                    </a:lnTo>
                    <a:lnTo>
                      <a:pt x="162" y="10"/>
                    </a:lnTo>
                    <a:lnTo>
                      <a:pt x="167" y="15"/>
                    </a:lnTo>
                    <a:lnTo>
                      <a:pt x="167" y="25"/>
                    </a:lnTo>
                    <a:lnTo>
                      <a:pt x="167" y="33"/>
                    </a:lnTo>
                    <a:lnTo>
                      <a:pt x="165" y="43"/>
                    </a:lnTo>
                    <a:lnTo>
                      <a:pt x="161" y="50"/>
                    </a:lnTo>
                    <a:lnTo>
                      <a:pt x="156" y="60"/>
                    </a:lnTo>
                    <a:lnTo>
                      <a:pt x="148" y="68"/>
                    </a:lnTo>
                    <a:lnTo>
                      <a:pt x="140" y="75"/>
                    </a:lnTo>
                    <a:lnTo>
                      <a:pt x="128" y="83"/>
                    </a:lnTo>
                    <a:lnTo>
                      <a:pt x="117" y="88"/>
                    </a:lnTo>
                    <a:lnTo>
                      <a:pt x="103" y="90"/>
                    </a:lnTo>
                    <a:lnTo>
                      <a:pt x="87" y="90"/>
                    </a:lnTo>
                    <a:lnTo>
                      <a:pt x="71" y="88"/>
                    </a:lnTo>
                    <a:lnTo>
                      <a:pt x="52" y="83"/>
                    </a:lnTo>
                    <a:lnTo>
                      <a:pt x="35" y="75"/>
                    </a:lnTo>
                    <a:lnTo>
                      <a:pt x="13" y="65"/>
                    </a:lnTo>
                    <a:lnTo>
                      <a:pt x="0" y="70"/>
                    </a:lnTo>
                    <a:lnTo>
                      <a:pt x="16" y="73"/>
                    </a:lnTo>
                  </a:path>
                </a:pathLst>
              </a:custGeom>
              <a:gradFill rotWithShape="0">
                <a:gsLst>
                  <a:gs pos="0">
                    <a:srgbClr val="3BC33B"/>
                  </a:gs>
                  <a:gs pos="50000">
                    <a:srgbClr val="3BC33B">
                      <a:gamma/>
                      <a:tint val="392"/>
                      <a:invGamma/>
                    </a:srgbClr>
                  </a:gs>
                  <a:gs pos="100000">
                    <a:srgbClr val="3BC33B"/>
                  </a:gs>
                </a:gsLst>
                <a:lin ang="5400000" scaled="1"/>
              </a:gradFill>
              <a:ln w="12700" cap="rnd" cmpd="sng">
                <a:solidFill>
                  <a:srgbClr val="037C03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kumimoji="0" lang="zh-CN" altLang="en-US" baseline="50000" smtClean="0">
                  <a:solidFill>
                    <a:srgbClr val="000000"/>
                  </a:solidFill>
                  <a:latin typeface="Comic Sans MS" panose="030F0702030302020204" pitchFamily="66" charset="0"/>
                  <a:ea typeface="楷体_GB2312" pitchFamily="1" charset="-122"/>
                </a:endParaRPr>
              </a:p>
            </p:txBody>
          </p:sp>
          <p:sp>
            <p:nvSpPr>
              <p:cNvPr id="10258" name="未知"/>
              <p:cNvSpPr>
                <a:spLocks/>
              </p:cNvSpPr>
              <p:nvPr/>
            </p:nvSpPr>
            <p:spPr bwMode="auto">
              <a:xfrm>
                <a:off x="807" y="893"/>
                <a:ext cx="898" cy="260"/>
              </a:xfrm>
              <a:custGeom>
                <a:avLst/>
                <a:gdLst>
                  <a:gd name="T0" fmla="*/ 0 w 898"/>
                  <a:gd name="T1" fmla="*/ 74 h 260"/>
                  <a:gd name="T2" fmla="*/ 54 w 898"/>
                  <a:gd name="T3" fmla="*/ 128 h 260"/>
                  <a:gd name="T4" fmla="*/ 113 w 898"/>
                  <a:gd name="T5" fmla="*/ 174 h 260"/>
                  <a:gd name="T6" fmla="*/ 177 w 898"/>
                  <a:gd name="T7" fmla="*/ 210 h 260"/>
                  <a:gd name="T8" fmla="*/ 243 w 898"/>
                  <a:gd name="T9" fmla="*/ 234 h 260"/>
                  <a:gd name="T10" fmla="*/ 315 w 898"/>
                  <a:gd name="T11" fmla="*/ 251 h 260"/>
                  <a:gd name="T12" fmla="*/ 389 w 898"/>
                  <a:gd name="T13" fmla="*/ 259 h 260"/>
                  <a:gd name="T14" fmla="*/ 461 w 898"/>
                  <a:gd name="T15" fmla="*/ 259 h 260"/>
                  <a:gd name="T16" fmla="*/ 532 w 898"/>
                  <a:gd name="T17" fmla="*/ 251 h 260"/>
                  <a:gd name="T18" fmla="*/ 601 w 898"/>
                  <a:gd name="T19" fmla="*/ 237 h 260"/>
                  <a:gd name="T20" fmla="*/ 665 w 898"/>
                  <a:gd name="T21" fmla="*/ 218 h 260"/>
                  <a:gd name="T22" fmla="*/ 724 w 898"/>
                  <a:gd name="T23" fmla="*/ 191 h 260"/>
                  <a:gd name="T24" fmla="*/ 776 w 898"/>
                  <a:gd name="T25" fmla="*/ 161 h 260"/>
                  <a:gd name="T26" fmla="*/ 822 w 898"/>
                  <a:gd name="T27" fmla="*/ 128 h 260"/>
                  <a:gd name="T28" fmla="*/ 858 w 898"/>
                  <a:gd name="T29" fmla="*/ 90 h 260"/>
                  <a:gd name="T30" fmla="*/ 884 w 898"/>
                  <a:gd name="T31" fmla="*/ 46 h 260"/>
                  <a:gd name="T32" fmla="*/ 897 w 898"/>
                  <a:gd name="T33" fmla="*/ 3 h 260"/>
                  <a:gd name="T34" fmla="*/ 876 w 898"/>
                  <a:gd name="T35" fmla="*/ 19 h 260"/>
                  <a:gd name="T36" fmla="*/ 858 w 898"/>
                  <a:gd name="T37" fmla="*/ 57 h 260"/>
                  <a:gd name="T38" fmla="*/ 830 w 898"/>
                  <a:gd name="T39" fmla="*/ 95 h 260"/>
                  <a:gd name="T40" fmla="*/ 791 w 898"/>
                  <a:gd name="T41" fmla="*/ 128 h 260"/>
                  <a:gd name="T42" fmla="*/ 743 w 898"/>
                  <a:gd name="T43" fmla="*/ 158 h 260"/>
                  <a:gd name="T44" fmla="*/ 689 w 898"/>
                  <a:gd name="T45" fmla="*/ 188 h 260"/>
                  <a:gd name="T46" fmla="*/ 628 w 898"/>
                  <a:gd name="T47" fmla="*/ 210 h 260"/>
                  <a:gd name="T48" fmla="*/ 561 w 898"/>
                  <a:gd name="T49" fmla="*/ 226 h 260"/>
                  <a:gd name="T50" fmla="*/ 494 w 898"/>
                  <a:gd name="T51" fmla="*/ 237 h 260"/>
                  <a:gd name="T52" fmla="*/ 423 w 898"/>
                  <a:gd name="T53" fmla="*/ 240 h 260"/>
                  <a:gd name="T54" fmla="*/ 354 w 898"/>
                  <a:gd name="T55" fmla="*/ 237 h 260"/>
                  <a:gd name="T56" fmla="*/ 283 w 898"/>
                  <a:gd name="T57" fmla="*/ 226 h 260"/>
                  <a:gd name="T58" fmla="*/ 217 w 898"/>
                  <a:gd name="T59" fmla="*/ 204 h 260"/>
                  <a:gd name="T60" fmla="*/ 150 w 898"/>
                  <a:gd name="T61" fmla="*/ 177 h 260"/>
                  <a:gd name="T62" fmla="*/ 94 w 898"/>
                  <a:gd name="T63" fmla="*/ 139 h 260"/>
                  <a:gd name="T64" fmla="*/ 38 w 898"/>
                  <a:gd name="T65" fmla="*/ 90 h 260"/>
                  <a:gd name="T66" fmla="*/ 0 w 898"/>
                  <a:gd name="T67" fmla="*/ 65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98" h="260">
                    <a:moveTo>
                      <a:pt x="17" y="68"/>
                    </a:moveTo>
                    <a:lnTo>
                      <a:pt x="0" y="74"/>
                    </a:lnTo>
                    <a:lnTo>
                      <a:pt x="27" y="104"/>
                    </a:lnTo>
                    <a:lnTo>
                      <a:pt x="54" y="128"/>
                    </a:lnTo>
                    <a:lnTo>
                      <a:pt x="81" y="153"/>
                    </a:lnTo>
                    <a:lnTo>
                      <a:pt x="113" y="174"/>
                    </a:lnTo>
                    <a:lnTo>
                      <a:pt x="143" y="194"/>
                    </a:lnTo>
                    <a:lnTo>
                      <a:pt x="177" y="210"/>
                    </a:lnTo>
                    <a:lnTo>
                      <a:pt x="209" y="224"/>
                    </a:lnTo>
                    <a:lnTo>
                      <a:pt x="243" y="234"/>
                    </a:lnTo>
                    <a:lnTo>
                      <a:pt x="281" y="245"/>
                    </a:lnTo>
                    <a:lnTo>
                      <a:pt x="315" y="251"/>
                    </a:lnTo>
                    <a:lnTo>
                      <a:pt x="353" y="256"/>
                    </a:lnTo>
                    <a:lnTo>
                      <a:pt x="389" y="259"/>
                    </a:lnTo>
                    <a:lnTo>
                      <a:pt x="423" y="259"/>
                    </a:lnTo>
                    <a:lnTo>
                      <a:pt x="461" y="259"/>
                    </a:lnTo>
                    <a:lnTo>
                      <a:pt x="497" y="256"/>
                    </a:lnTo>
                    <a:lnTo>
                      <a:pt x="532" y="251"/>
                    </a:lnTo>
                    <a:lnTo>
                      <a:pt x="566" y="245"/>
                    </a:lnTo>
                    <a:lnTo>
                      <a:pt x="601" y="237"/>
                    </a:lnTo>
                    <a:lnTo>
                      <a:pt x="633" y="226"/>
                    </a:lnTo>
                    <a:lnTo>
                      <a:pt x="665" y="218"/>
                    </a:lnTo>
                    <a:lnTo>
                      <a:pt x="694" y="204"/>
                    </a:lnTo>
                    <a:lnTo>
                      <a:pt x="724" y="191"/>
                    </a:lnTo>
                    <a:lnTo>
                      <a:pt x="751" y="177"/>
                    </a:lnTo>
                    <a:lnTo>
                      <a:pt x="776" y="161"/>
                    </a:lnTo>
                    <a:lnTo>
                      <a:pt x="801" y="144"/>
                    </a:lnTo>
                    <a:lnTo>
                      <a:pt x="822" y="128"/>
                    </a:lnTo>
                    <a:lnTo>
                      <a:pt x="842" y="109"/>
                    </a:lnTo>
                    <a:lnTo>
                      <a:pt x="858" y="90"/>
                    </a:lnTo>
                    <a:lnTo>
                      <a:pt x="871" y="68"/>
                    </a:lnTo>
                    <a:lnTo>
                      <a:pt x="884" y="46"/>
                    </a:lnTo>
                    <a:lnTo>
                      <a:pt x="891" y="25"/>
                    </a:lnTo>
                    <a:lnTo>
                      <a:pt x="897" y="3"/>
                    </a:lnTo>
                    <a:lnTo>
                      <a:pt x="879" y="0"/>
                    </a:lnTo>
                    <a:lnTo>
                      <a:pt x="876" y="19"/>
                    </a:lnTo>
                    <a:lnTo>
                      <a:pt x="869" y="38"/>
                    </a:lnTo>
                    <a:lnTo>
                      <a:pt x="858" y="57"/>
                    </a:lnTo>
                    <a:lnTo>
                      <a:pt x="845" y="76"/>
                    </a:lnTo>
                    <a:lnTo>
                      <a:pt x="830" y="95"/>
                    </a:lnTo>
                    <a:lnTo>
                      <a:pt x="812" y="112"/>
                    </a:lnTo>
                    <a:lnTo>
                      <a:pt x="791" y="128"/>
                    </a:lnTo>
                    <a:lnTo>
                      <a:pt x="768" y="144"/>
                    </a:lnTo>
                    <a:lnTo>
                      <a:pt x="743" y="158"/>
                    </a:lnTo>
                    <a:lnTo>
                      <a:pt x="717" y="174"/>
                    </a:lnTo>
                    <a:lnTo>
                      <a:pt x="689" y="188"/>
                    </a:lnTo>
                    <a:lnTo>
                      <a:pt x="660" y="199"/>
                    </a:lnTo>
                    <a:lnTo>
                      <a:pt x="628" y="210"/>
                    </a:lnTo>
                    <a:lnTo>
                      <a:pt x="596" y="218"/>
                    </a:lnTo>
                    <a:lnTo>
                      <a:pt x="561" y="226"/>
                    </a:lnTo>
                    <a:lnTo>
                      <a:pt x="530" y="232"/>
                    </a:lnTo>
                    <a:lnTo>
                      <a:pt x="494" y="237"/>
                    </a:lnTo>
                    <a:lnTo>
                      <a:pt x="461" y="240"/>
                    </a:lnTo>
                    <a:lnTo>
                      <a:pt x="423" y="240"/>
                    </a:lnTo>
                    <a:lnTo>
                      <a:pt x="389" y="240"/>
                    </a:lnTo>
                    <a:lnTo>
                      <a:pt x="354" y="237"/>
                    </a:lnTo>
                    <a:lnTo>
                      <a:pt x="317" y="232"/>
                    </a:lnTo>
                    <a:lnTo>
                      <a:pt x="283" y="226"/>
                    </a:lnTo>
                    <a:lnTo>
                      <a:pt x="248" y="218"/>
                    </a:lnTo>
                    <a:lnTo>
                      <a:pt x="217" y="204"/>
                    </a:lnTo>
                    <a:lnTo>
                      <a:pt x="182" y="194"/>
                    </a:lnTo>
                    <a:lnTo>
                      <a:pt x="150" y="177"/>
                    </a:lnTo>
                    <a:lnTo>
                      <a:pt x="120" y="158"/>
                    </a:lnTo>
                    <a:lnTo>
                      <a:pt x="94" y="139"/>
                    </a:lnTo>
                    <a:lnTo>
                      <a:pt x="64" y="115"/>
                    </a:lnTo>
                    <a:lnTo>
                      <a:pt x="38" y="90"/>
                    </a:lnTo>
                    <a:lnTo>
                      <a:pt x="15" y="60"/>
                    </a:lnTo>
                    <a:lnTo>
                      <a:pt x="0" y="65"/>
                    </a:lnTo>
                    <a:lnTo>
                      <a:pt x="17" y="68"/>
                    </a:lnTo>
                  </a:path>
                </a:pathLst>
              </a:custGeom>
              <a:gradFill rotWithShape="0">
                <a:gsLst>
                  <a:gs pos="0">
                    <a:srgbClr val="3BC33B"/>
                  </a:gs>
                  <a:gs pos="50000">
                    <a:srgbClr val="3BC33B">
                      <a:gamma/>
                      <a:tint val="392"/>
                      <a:invGamma/>
                    </a:srgbClr>
                  </a:gs>
                  <a:gs pos="100000">
                    <a:srgbClr val="3BC33B"/>
                  </a:gs>
                </a:gsLst>
                <a:lin ang="5400000" scaled="1"/>
              </a:gradFill>
              <a:ln w="12700" cap="rnd" cmpd="sng">
                <a:solidFill>
                  <a:srgbClr val="037C03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kumimoji="0" lang="zh-CN" altLang="en-US" baseline="50000" smtClean="0">
                  <a:solidFill>
                    <a:srgbClr val="000000"/>
                  </a:solidFill>
                  <a:latin typeface="Comic Sans MS" panose="030F0702030302020204" pitchFamily="66" charset="0"/>
                  <a:ea typeface="楷体_GB2312" pitchFamily="1" charset="-122"/>
                </a:endParaRPr>
              </a:p>
            </p:txBody>
          </p:sp>
          <p:sp>
            <p:nvSpPr>
              <p:cNvPr id="10259" name="未知"/>
              <p:cNvSpPr>
                <a:spLocks/>
              </p:cNvSpPr>
              <p:nvPr/>
            </p:nvSpPr>
            <p:spPr bwMode="auto">
              <a:xfrm>
                <a:off x="574" y="938"/>
                <a:ext cx="237" cy="79"/>
              </a:xfrm>
              <a:custGeom>
                <a:avLst/>
                <a:gdLst>
                  <a:gd name="T0" fmla="*/ 7 w 237"/>
                  <a:gd name="T1" fmla="*/ 16 h 79"/>
                  <a:gd name="T2" fmla="*/ 0 w 237"/>
                  <a:gd name="T3" fmla="*/ 11 h 79"/>
                  <a:gd name="T4" fmla="*/ 8 w 237"/>
                  <a:gd name="T5" fmla="*/ 28 h 79"/>
                  <a:gd name="T6" fmla="*/ 23 w 237"/>
                  <a:gd name="T7" fmla="*/ 39 h 79"/>
                  <a:gd name="T8" fmla="*/ 37 w 237"/>
                  <a:gd name="T9" fmla="*/ 50 h 79"/>
                  <a:gd name="T10" fmla="*/ 53 w 237"/>
                  <a:gd name="T11" fmla="*/ 60 h 79"/>
                  <a:gd name="T12" fmla="*/ 71 w 237"/>
                  <a:gd name="T13" fmla="*/ 67 h 79"/>
                  <a:gd name="T14" fmla="*/ 89 w 237"/>
                  <a:gd name="T15" fmla="*/ 71 h 79"/>
                  <a:gd name="T16" fmla="*/ 108 w 237"/>
                  <a:gd name="T17" fmla="*/ 76 h 79"/>
                  <a:gd name="T18" fmla="*/ 127 w 237"/>
                  <a:gd name="T19" fmla="*/ 78 h 79"/>
                  <a:gd name="T20" fmla="*/ 148 w 237"/>
                  <a:gd name="T21" fmla="*/ 78 h 79"/>
                  <a:gd name="T22" fmla="*/ 164 w 237"/>
                  <a:gd name="T23" fmla="*/ 76 h 79"/>
                  <a:gd name="T24" fmla="*/ 181 w 237"/>
                  <a:gd name="T25" fmla="*/ 71 h 79"/>
                  <a:gd name="T26" fmla="*/ 197 w 237"/>
                  <a:gd name="T27" fmla="*/ 67 h 79"/>
                  <a:gd name="T28" fmla="*/ 211 w 237"/>
                  <a:gd name="T29" fmla="*/ 60 h 79"/>
                  <a:gd name="T30" fmla="*/ 222 w 237"/>
                  <a:gd name="T31" fmla="*/ 50 h 79"/>
                  <a:gd name="T32" fmla="*/ 231 w 237"/>
                  <a:gd name="T33" fmla="*/ 39 h 79"/>
                  <a:gd name="T34" fmla="*/ 236 w 237"/>
                  <a:gd name="T35" fmla="*/ 25 h 79"/>
                  <a:gd name="T36" fmla="*/ 219 w 237"/>
                  <a:gd name="T37" fmla="*/ 23 h 79"/>
                  <a:gd name="T38" fmla="*/ 214 w 237"/>
                  <a:gd name="T39" fmla="*/ 32 h 79"/>
                  <a:gd name="T40" fmla="*/ 211 w 237"/>
                  <a:gd name="T41" fmla="*/ 39 h 79"/>
                  <a:gd name="T42" fmla="*/ 201 w 237"/>
                  <a:gd name="T43" fmla="*/ 46 h 79"/>
                  <a:gd name="T44" fmla="*/ 189 w 237"/>
                  <a:gd name="T45" fmla="*/ 53 h 79"/>
                  <a:gd name="T46" fmla="*/ 178 w 237"/>
                  <a:gd name="T47" fmla="*/ 57 h 79"/>
                  <a:gd name="T48" fmla="*/ 162 w 237"/>
                  <a:gd name="T49" fmla="*/ 60 h 79"/>
                  <a:gd name="T50" fmla="*/ 146 w 237"/>
                  <a:gd name="T51" fmla="*/ 62 h 79"/>
                  <a:gd name="T52" fmla="*/ 129 w 237"/>
                  <a:gd name="T53" fmla="*/ 62 h 79"/>
                  <a:gd name="T54" fmla="*/ 111 w 237"/>
                  <a:gd name="T55" fmla="*/ 60 h 79"/>
                  <a:gd name="T56" fmla="*/ 92 w 237"/>
                  <a:gd name="T57" fmla="*/ 57 h 79"/>
                  <a:gd name="T58" fmla="*/ 76 w 237"/>
                  <a:gd name="T59" fmla="*/ 50 h 79"/>
                  <a:gd name="T60" fmla="*/ 59 w 237"/>
                  <a:gd name="T61" fmla="*/ 46 h 79"/>
                  <a:gd name="T62" fmla="*/ 46 w 237"/>
                  <a:gd name="T63" fmla="*/ 37 h 79"/>
                  <a:gd name="T64" fmla="*/ 32 w 237"/>
                  <a:gd name="T65" fmla="*/ 28 h 79"/>
                  <a:gd name="T66" fmla="*/ 21 w 237"/>
                  <a:gd name="T67" fmla="*/ 16 h 79"/>
                  <a:gd name="T68" fmla="*/ 13 w 237"/>
                  <a:gd name="T69" fmla="*/ 5 h 79"/>
                  <a:gd name="T70" fmla="*/ 4 w 237"/>
                  <a:gd name="T71" fmla="*/ 0 h 79"/>
                  <a:gd name="T72" fmla="*/ 13 w 237"/>
                  <a:gd name="T73" fmla="*/ 5 h 79"/>
                  <a:gd name="T74" fmla="*/ 11 w 237"/>
                  <a:gd name="T75" fmla="*/ 0 h 79"/>
                  <a:gd name="T76" fmla="*/ 4 w 237"/>
                  <a:gd name="T77" fmla="*/ 0 h 79"/>
                  <a:gd name="T78" fmla="*/ 7 w 237"/>
                  <a:gd name="T79" fmla="*/ 16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7" h="79">
                    <a:moveTo>
                      <a:pt x="7" y="16"/>
                    </a:moveTo>
                    <a:lnTo>
                      <a:pt x="0" y="11"/>
                    </a:lnTo>
                    <a:lnTo>
                      <a:pt x="8" y="28"/>
                    </a:lnTo>
                    <a:lnTo>
                      <a:pt x="23" y="39"/>
                    </a:lnTo>
                    <a:lnTo>
                      <a:pt x="37" y="50"/>
                    </a:lnTo>
                    <a:lnTo>
                      <a:pt x="53" y="60"/>
                    </a:lnTo>
                    <a:lnTo>
                      <a:pt x="71" y="67"/>
                    </a:lnTo>
                    <a:lnTo>
                      <a:pt x="89" y="71"/>
                    </a:lnTo>
                    <a:lnTo>
                      <a:pt x="108" y="76"/>
                    </a:lnTo>
                    <a:lnTo>
                      <a:pt x="127" y="78"/>
                    </a:lnTo>
                    <a:lnTo>
                      <a:pt x="148" y="78"/>
                    </a:lnTo>
                    <a:lnTo>
                      <a:pt x="164" y="76"/>
                    </a:lnTo>
                    <a:lnTo>
                      <a:pt x="181" y="71"/>
                    </a:lnTo>
                    <a:lnTo>
                      <a:pt x="197" y="67"/>
                    </a:lnTo>
                    <a:lnTo>
                      <a:pt x="211" y="60"/>
                    </a:lnTo>
                    <a:lnTo>
                      <a:pt x="222" y="50"/>
                    </a:lnTo>
                    <a:lnTo>
                      <a:pt x="231" y="39"/>
                    </a:lnTo>
                    <a:lnTo>
                      <a:pt x="236" y="25"/>
                    </a:lnTo>
                    <a:lnTo>
                      <a:pt x="219" y="23"/>
                    </a:lnTo>
                    <a:lnTo>
                      <a:pt x="214" y="32"/>
                    </a:lnTo>
                    <a:lnTo>
                      <a:pt x="211" y="39"/>
                    </a:lnTo>
                    <a:lnTo>
                      <a:pt x="201" y="46"/>
                    </a:lnTo>
                    <a:lnTo>
                      <a:pt x="189" y="53"/>
                    </a:lnTo>
                    <a:lnTo>
                      <a:pt x="178" y="57"/>
                    </a:lnTo>
                    <a:lnTo>
                      <a:pt x="162" y="60"/>
                    </a:lnTo>
                    <a:lnTo>
                      <a:pt x="146" y="62"/>
                    </a:lnTo>
                    <a:lnTo>
                      <a:pt x="129" y="62"/>
                    </a:lnTo>
                    <a:lnTo>
                      <a:pt x="111" y="60"/>
                    </a:lnTo>
                    <a:lnTo>
                      <a:pt x="92" y="57"/>
                    </a:lnTo>
                    <a:lnTo>
                      <a:pt x="76" y="50"/>
                    </a:lnTo>
                    <a:lnTo>
                      <a:pt x="59" y="46"/>
                    </a:lnTo>
                    <a:lnTo>
                      <a:pt x="46" y="37"/>
                    </a:lnTo>
                    <a:lnTo>
                      <a:pt x="32" y="28"/>
                    </a:lnTo>
                    <a:lnTo>
                      <a:pt x="21" y="16"/>
                    </a:lnTo>
                    <a:lnTo>
                      <a:pt x="13" y="5"/>
                    </a:lnTo>
                    <a:lnTo>
                      <a:pt x="4" y="0"/>
                    </a:lnTo>
                    <a:lnTo>
                      <a:pt x="13" y="5"/>
                    </a:lnTo>
                    <a:lnTo>
                      <a:pt x="11" y="0"/>
                    </a:lnTo>
                    <a:lnTo>
                      <a:pt x="4" y="0"/>
                    </a:lnTo>
                    <a:lnTo>
                      <a:pt x="7" y="16"/>
                    </a:lnTo>
                  </a:path>
                </a:pathLst>
              </a:custGeom>
              <a:gradFill rotWithShape="0">
                <a:gsLst>
                  <a:gs pos="0">
                    <a:srgbClr val="3BC33B"/>
                  </a:gs>
                  <a:gs pos="50000">
                    <a:srgbClr val="3BC33B">
                      <a:gamma/>
                      <a:tint val="392"/>
                      <a:invGamma/>
                    </a:srgbClr>
                  </a:gs>
                  <a:gs pos="100000">
                    <a:srgbClr val="3BC33B"/>
                  </a:gs>
                </a:gsLst>
                <a:lin ang="5400000" scaled="1"/>
              </a:gradFill>
              <a:ln w="12700" cap="rnd" cmpd="sng">
                <a:solidFill>
                  <a:srgbClr val="037C03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kumimoji="0" lang="zh-CN" altLang="en-US" baseline="50000" smtClean="0">
                  <a:solidFill>
                    <a:srgbClr val="000000"/>
                  </a:solidFill>
                  <a:latin typeface="Comic Sans MS" panose="030F0702030302020204" pitchFamily="66" charset="0"/>
                  <a:ea typeface="楷体_GB2312" pitchFamily="1" charset="-122"/>
                </a:endParaRPr>
              </a:p>
            </p:txBody>
          </p:sp>
          <p:sp>
            <p:nvSpPr>
              <p:cNvPr id="10260" name="未知"/>
              <p:cNvSpPr>
                <a:spLocks/>
              </p:cNvSpPr>
              <p:nvPr/>
            </p:nvSpPr>
            <p:spPr bwMode="auto">
              <a:xfrm>
                <a:off x="0" y="462"/>
                <a:ext cx="563" cy="477"/>
              </a:xfrm>
              <a:custGeom>
                <a:avLst/>
                <a:gdLst>
                  <a:gd name="T0" fmla="*/ 204 w 563"/>
                  <a:gd name="T1" fmla="*/ 0 h 477"/>
                  <a:gd name="T2" fmla="*/ 135 w 563"/>
                  <a:gd name="T3" fmla="*/ 36 h 477"/>
                  <a:gd name="T4" fmla="*/ 85 w 563"/>
                  <a:gd name="T5" fmla="*/ 75 h 477"/>
                  <a:gd name="T6" fmla="*/ 44 w 563"/>
                  <a:gd name="T7" fmla="*/ 116 h 477"/>
                  <a:gd name="T8" fmla="*/ 17 w 563"/>
                  <a:gd name="T9" fmla="*/ 158 h 477"/>
                  <a:gd name="T10" fmla="*/ 2 w 563"/>
                  <a:gd name="T11" fmla="*/ 202 h 477"/>
                  <a:gd name="T12" fmla="*/ 0 w 563"/>
                  <a:gd name="T13" fmla="*/ 244 h 477"/>
                  <a:gd name="T14" fmla="*/ 12 w 563"/>
                  <a:gd name="T15" fmla="*/ 288 h 477"/>
                  <a:gd name="T16" fmla="*/ 33 w 563"/>
                  <a:gd name="T17" fmla="*/ 327 h 477"/>
                  <a:gd name="T18" fmla="*/ 67 w 563"/>
                  <a:gd name="T19" fmla="*/ 363 h 477"/>
                  <a:gd name="T20" fmla="*/ 111 w 563"/>
                  <a:gd name="T21" fmla="*/ 393 h 477"/>
                  <a:gd name="T22" fmla="*/ 165 w 563"/>
                  <a:gd name="T23" fmla="*/ 421 h 477"/>
                  <a:gd name="T24" fmla="*/ 228 w 563"/>
                  <a:gd name="T25" fmla="*/ 443 h 477"/>
                  <a:gd name="T26" fmla="*/ 299 w 563"/>
                  <a:gd name="T27" fmla="*/ 462 h 477"/>
                  <a:gd name="T28" fmla="*/ 379 w 563"/>
                  <a:gd name="T29" fmla="*/ 473 h 477"/>
                  <a:gd name="T30" fmla="*/ 467 w 563"/>
                  <a:gd name="T31" fmla="*/ 476 h 477"/>
                  <a:gd name="T32" fmla="*/ 562 w 563"/>
                  <a:gd name="T33" fmla="*/ 473 h 477"/>
                  <a:gd name="T34" fmla="*/ 512 w 563"/>
                  <a:gd name="T35" fmla="*/ 457 h 477"/>
                  <a:gd name="T36" fmla="*/ 423 w 563"/>
                  <a:gd name="T37" fmla="*/ 457 h 477"/>
                  <a:gd name="T38" fmla="*/ 340 w 563"/>
                  <a:gd name="T39" fmla="*/ 448 h 477"/>
                  <a:gd name="T40" fmla="*/ 265 w 563"/>
                  <a:gd name="T41" fmla="*/ 434 h 477"/>
                  <a:gd name="T42" fmla="*/ 199 w 563"/>
                  <a:gd name="T43" fmla="*/ 415 h 477"/>
                  <a:gd name="T44" fmla="*/ 143 w 563"/>
                  <a:gd name="T45" fmla="*/ 390 h 477"/>
                  <a:gd name="T46" fmla="*/ 96 w 563"/>
                  <a:gd name="T47" fmla="*/ 360 h 477"/>
                  <a:gd name="T48" fmla="*/ 60 w 563"/>
                  <a:gd name="T49" fmla="*/ 329 h 477"/>
                  <a:gd name="T50" fmla="*/ 36 w 563"/>
                  <a:gd name="T51" fmla="*/ 296 h 477"/>
                  <a:gd name="T52" fmla="*/ 21 w 563"/>
                  <a:gd name="T53" fmla="*/ 260 h 477"/>
                  <a:gd name="T54" fmla="*/ 17 w 563"/>
                  <a:gd name="T55" fmla="*/ 224 h 477"/>
                  <a:gd name="T56" fmla="*/ 23 w 563"/>
                  <a:gd name="T57" fmla="*/ 185 h 477"/>
                  <a:gd name="T58" fmla="*/ 44 w 563"/>
                  <a:gd name="T59" fmla="*/ 147 h 477"/>
                  <a:gd name="T60" fmla="*/ 72 w 563"/>
                  <a:gd name="T61" fmla="*/ 108 h 477"/>
                  <a:gd name="T62" fmla="*/ 119 w 563"/>
                  <a:gd name="T63" fmla="*/ 72 h 477"/>
                  <a:gd name="T64" fmla="*/ 177 w 563"/>
                  <a:gd name="T65" fmla="*/ 33 h 477"/>
                  <a:gd name="T66" fmla="*/ 211 w 563"/>
                  <a:gd name="T67" fmla="*/ 0 h 477"/>
                  <a:gd name="T68" fmla="*/ 228 w 563"/>
                  <a:gd name="T69" fmla="*/ 8 h 477"/>
                  <a:gd name="T70" fmla="*/ 204 w 563"/>
                  <a:gd name="T71" fmla="*/ 17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63" h="477">
                    <a:moveTo>
                      <a:pt x="204" y="17"/>
                    </a:moveTo>
                    <a:lnTo>
                      <a:pt x="204" y="0"/>
                    </a:lnTo>
                    <a:lnTo>
                      <a:pt x="169" y="17"/>
                    </a:lnTo>
                    <a:lnTo>
                      <a:pt x="135" y="36"/>
                    </a:lnTo>
                    <a:lnTo>
                      <a:pt x="109" y="55"/>
                    </a:lnTo>
                    <a:lnTo>
                      <a:pt x="85" y="75"/>
                    </a:lnTo>
                    <a:lnTo>
                      <a:pt x="62" y="94"/>
                    </a:lnTo>
                    <a:lnTo>
                      <a:pt x="44" y="116"/>
                    </a:lnTo>
                    <a:lnTo>
                      <a:pt x="28" y="136"/>
                    </a:lnTo>
                    <a:lnTo>
                      <a:pt x="17" y="158"/>
                    </a:lnTo>
                    <a:lnTo>
                      <a:pt x="7" y="180"/>
                    </a:lnTo>
                    <a:lnTo>
                      <a:pt x="2" y="202"/>
                    </a:lnTo>
                    <a:lnTo>
                      <a:pt x="0" y="224"/>
                    </a:lnTo>
                    <a:lnTo>
                      <a:pt x="0" y="244"/>
                    </a:lnTo>
                    <a:lnTo>
                      <a:pt x="5" y="266"/>
                    </a:lnTo>
                    <a:lnTo>
                      <a:pt x="12" y="288"/>
                    </a:lnTo>
                    <a:lnTo>
                      <a:pt x="21" y="307"/>
                    </a:lnTo>
                    <a:lnTo>
                      <a:pt x="33" y="327"/>
                    </a:lnTo>
                    <a:lnTo>
                      <a:pt x="51" y="343"/>
                    </a:lnTo>
                    <a:lnTo>
                      <a:pt x="67" y="363"/>
                    </a:lnTo>
                    <a:lnTo>
                      <a:pt x="90" y="379"/>
                    </a:lnTo>
                    <a:lnTo>
                      <a:pt x="111" y="393"/>
                    </a:lnTo>
                    <a:lnTo>
                      <a:pt x="138" y="407"/>
                    </a:lnTo>
                    <a:lnTo>
                      <a:pt x="165" y="421"/>
                    </a:lnTo>
                    <a:lnTo>
                      <a:pt x="194" y="432"/>
                    </a:lnTo>
                    <a:lnTo>
                      <a:pt x="228" y="443"/>
                    </a:lnTo>
                    <a:lnTo>
                      <a:pt x="262" y="454"/>
                    </a:lnTo>
                    <a:lnTo>
                      <a:pt x="299" y="462"/>
                    </a:lnTo>
                    <a:lnTo>
                      <a:pt x="338" y="468"/>
                    </a:lnTo>
                    <a:lnTo>
                      <a:pt x="379" y="473"/>
                    </a:lnTo>
                    <a:lnTo>
                      <a:pt x="421" y="476"/>
                    </a:lnTo>
                    <a:lnTo>
                      <a:pt x="467" y="476"/>
                    </a:lnTo>
                    <a:lnTo>
                      <a:pt x="512" y="476"/>
                    </a:lnTo>
                    <a:lnTo>
                      <a:pt x="562" y="473"/>
                    </a:lnTo>
                    <a:lnTo>
                      <a:pt x="559" y="454"/>
                    </a:lnTo>
                    <a:lnTo>
                      <a:pt x="512" y="457"/>
                    </a:lnTo>
                    <a:lnTo>
                      <a:pt x="467" y="457"/>
                    </a:lnTo>
                    <a:lnTo>
                      <a:pt x="423" y="457"/>
                    </a:lnTo>
                    <a:lnTo>
                      <a:pt x="379" y="451"/>
                    </a:lnTo>
                    <a:lnTo>
                      <a:pt x="340" y="448"/>
                    </a:lnTo>
                    <a:lnTo>
                      <a:pt x="301" y="440"/>
                    </a:lnTo>
                    <a:lnTo>
                      <a:pt x="265" y="434"/>
                    </a:lnTo>
                    <a:lnTo>
                      <a:pt x="231" y="423"/>
                    </a:lnTo>
                    <a:lnTo>
                      <a:pt x="199" y="415"/>
                    </a:lnTo>
                    <a:lnTo>
                      <a:pt x="169" y="404"/>
                    </a:lnTo>
                    <a:lnTo>
                      <a:pt x="143" y="390"/>
                    </a:lnTo>
                    <a:lnTo>
                      <a:pt x="119" y="376"/>
                    </a:lnTo>
                    <a:lnTo>
                      <a:pt x="96" y="360"/>
                    </a:lnTo>
                    <a:lnTo>
                      <a:pt x="77" y="346"/>
                    </a:lnTo>
                    <a:lnTo>
                      <a:pt x="60" y="329"/>
                    </a:lnTo>
                    <a:lnTo>
                      <a:pt x="49" y="313"/>
                    </a:lnTo>
                    <a:lnTo>
                      <a:pt x="36" y="296"/>
                    </a:lnTo>
                    <a:lnTo>
                      <a:pt x="26" y="277"/>
                    </a:lnTo>
                    <a:lnTo>
                      <a:pt x="21" y="260"/>
                    </a:lnTo>
                    <a:lnTo>
                      <a:pt x="17" y="244"/>
                    </a:lnTo>
                    <a:lnTo>
                      <a:pt x="17" y="224"/>
                    </a:lnTo>
                    <a:lnTo>
                      <a:pt x="18" y="205"/>
                    </a:lnTo>
                    <a:lnTo>
                      <a:pt x="23" y="185"/>
                    </a:lnTo>
                    <a:lnTo>
                      <a:pt x="31" y="169"/>
                    </a:lnTo>
                    <a:lnTo>
                      <a:pt x="44" y="147"/>
                    </a:lnTo>
                    <a:lnTo>
                      <a:pt x="56" y="127"/>
                    </a:lnTo>
                    <a:lnTo>
                      <a:pt x="72" y="108"/>
                    </a:lnTo>
                    <a:lnTo>
                      <a:pt x="94" y="91"/>
                    </a:lnTo>
                    <a:lnTo>
                      <a:pt x="119" y="72"/>
                    </a:lnTo>
                    <a:lnTo>
                      <a:pt x="145" y="53"/>
                    </a:lnTo>
                    <a:lnTo>
                      <a:pt x="177" y="33"/>
                    </a:lnTo>
                    <a:lnTo>
                      <a:pt x="211" y="17"/>
                    </a:lnTo>
                    <a:lnTo>
                      <a:pt x="211" y="0"/>
                    </a:lnTo>
                    <a:lnTo>
                      <a:pt x="211" y="17"/>
                    </a:lnTo>
                    <a:lnTo>
                      <a:pt x="228" y="8"/>
                    </a:lnTo>
                    <a:lnTo>
                      <a:pt x="211" y="0"/>
                    </a:lnTo>
                    <a:lnTo>
                      <a:pt x="204" y="17"/>
                    </a:lnTo>
                  </a:path>
                </a:pathLst>
              </a:custGeom>
              <a:gradFill rotWithShape="0">
                <a:gsLst>
                  <a:gs pos="0">
                    <a:srgbClr val="3BC33B"/>
                  </a:gs>
                  <a:gs pos="50000">
                    <a:srgbClr val="3BC33B">
                      <a:gamma/>
                      <a:tint val="392"/>
                      <a:invGamma/>
                    </a:srgbClr>
                  </a:gs>
                  <a:gs pos="100000">
                    <a:srgbClr val="3BC33B"/>
                  </a:gs>
                </a:gsLst>
                <a:lin ang="5400000" scaled="1"/>
              </a:gradFill>
              <a:ln w="12700" cap="rnd" cmpd="sng">
                <a:solidFill>
                  <a:srgbClr val="037C03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kumimoji="0" lang="zh-CN" altLang="en-US" baseline="50000" smtClean="0">
                  <a:solidFill>
                    <a:srgbClr val="000000"/>
                  </a:solidFill>
                  <a:latin typeface="Comic Sans MS" panose="030F0702030302020204" pitchFamily="66" charset="0"/>
                  <a:ea typeface="楷体_GB2312" pitchFamily="1" charset="-122"/>
                </a:endParaRPr>
              </a:p>
            </p:txBody>
          </p:sp>
          <p:sp>
            <p:nvSpPr>
              <p:cNvPr id="10261" name="未知"/>
              <p:cNvSpPr>
                <a:spLocks/>
              </p:cNvSpPr>
              <p:nvPr/>
            </p:nvSpPr>
            <p:spPr bwMode="auto">
              <a:xfrm>
                <a:off x="152" y="359"/>
                <a:ext cx="53" cy="104"/>
              </a:xfrm>
              <a:custGeom>
                <a:avLst/>
                <a:gdLst>
                  <a:gd name="T0" fmla="*/ 2 w 53"/>
                  <a:gd name="T1" fmla="*/ 0 h 104"/>
                  <a:gd name="T2" fmla="*/ 0 w 53"/>
                  <a:gd name="T3" fmla="*/ 8 h 104"/>
                  <a:gd name="T4" fmla="*/ 0 w 53"/>
                  <a:gd name="T5" fmla="*/ 15 h 104"/>
                  <a:gd name="T6" fmla="*/ 0 w 53"/>
                  <a:gd name="T7" fmla="*/ 23 h 104"/>
                  <a:gd name="T8" fmla="*/ 0 w 53"/>
                  <a:gd name="T9" fmla="*/ 28 h 104"/>
                  <a:gd name="T10" fmla="*/ 0 w 53"/>
                  <a:gd name="T11" fmla="*/ 36 h 104"/>
                  <a:gd name="T12" fmla="*/ 2 w 53"/>
                  <a:gd name="T13" fmla="*/ 44 h 104"/>
                  <a:gd name="T14" fmla="*/ 3 w 53"/>
                  <a:gd name="T15" fmla="*/ 49 h 104"/>
                  <a:gd name="T16" fmla="*/ 6 w 53"/>
                  <a:gd name="T17" fmla="*/ 57 h 104"/>
                  <a:gd name="T18" fmla="*/ 7 w 53"/>
                  <a:gd name="T19" fmla="*/ 62 h 104"/>
                  <a:gd name="T20" fmla="*/ 11 w 53"/>
                  <a:gd name="T21" fmla="*/ 70 h 104"/>
                  <a:gd name="T22" fmla="*/ 14 w 53"/>
                  <a:gd name="T23" fmla="*/ 75 h 104"/>
                  <a:gd name="T24" fmla="*/ 21 w 53"/>
                  <a:gd name="T25" fmla="*/ 80 h 104"/>
                  <a:gd name="T26" fmla="*/ 27 w 53"/>
                  <a:gd name="T27" fmla="*/ 88 h 104"/>
                  <a:gd name="T28" fmla="*/ 30 w 53"/>
                  <a:gd name="T29" fmla="*/ 93 h 104"/>
                  <a:gd name="T30" fmla="*/ 38 w 53"/>
                  <a:gd name="T31" fmla="*/ 98 h 104"/>
                  <a:gd name="T32" fmla="*/ 45 w 53"/>
                  <a:gd name="T33" fmla="*/ 103 h 104"/>
                  <a:gd name="T34" fmla="*/ 52 w 53"/>
                  <a:gd name="T35" fmla="*/ 88 h 104"/>
                  <a:gd name="T36" fmla="*/ 45 w 53"/>
                  <a:gd name="T37" fmla="*/ 82 h 104"/>
                  <a:gd name="T38" fmla="*/ 38 w 53"/>
                  <a:gd name="T39" fmla="*/ 77 h 104"/>
                  <a:gd name="T40" fmla="*/ 34 w 53"/>
                  <a:gd name="T41" fmla="*/ 72 h 104"/>
                  <a:gd name="T42" fmla="*/ 28 w 53"/>
                  <a:gd name="T43" fmla="*/ 67 h 104"/>
                  <a:gd name="T44" fmla="*/ 24 w 53"/>
                  <a:gd name="T45" fmla="*/ 62 h 104"/>
                  <a:gd name="T46" fmla="*/ 21 w 53"/>
                  <a:gd name="T47" fmla="*/ 57 h 104"/>
                  <a:gd name="T48" fmla="*/ 19 w 53"/>
                  <a:gd name="T49" fmla="*/ 54 h 104"/>
                  <a:gd name="T50" fmla="*/ 17 w 53"/>
                  <a:gd name="T51" fmla="*/ 49 h 104"/>
                  <a:gd name="T52" fmla="*/ 14 w 53"/>
                  <a:gd name="T53" fmla="*/ 44 h 104"/>
                  <a:gd name="T54" fmla="*/ 13 w 53"/>
                  <a:gd name="T55" fmla="*/ 39 h 104"/>
                  <a:gd name="T56" fmla="*/ 13 w 53"/>
                  <a:gd name="T57" fmla="*/ 33 h 104"/>
                  <a:gd name="T58" fmla="*/ 13 w 53"/>
                  <a:gd name="T59" fmla="*/ 28 h 104"/>
                  <a:gd name="T60" fmla="*/ 13 w 53"/>
                  <a:gd name="T61" fmla="*/ 23 h 104"/>
                  <a:gd name="T62" fmla="*/ 13 w 53"/>
                  <a:gd name="T63" fmla="*/ 18 h 104"/>
                  <a:gd name="T64" fmla="*/ 13 w 53"/>
                  <a:gd name="T65" fmla="*/ 10 h 104"/>
                  <a:gd name="T66" fmla="*/ 14 w 53"/>
                  <a:gd name="T67" fmla="*/ 5 h 104"/>
                  <a:gd name="T68" fmla="*/ 2 w 53"/>
                  <a:gd name="T69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3" h="104">
                    <a:moveTo>
                      <a:pt x="2" y="0"/>
                    </a:moveTo>
                    <a:lnTo>
                      <a:pt x="0" y="8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0" y="28"/>
                    </a:lnTo>
                    <a:lnTo>
                      <a:pt x="0" y="36"/>
                    </a:lnTo>
                    <a:lnTo>
                      <a:pt x="2" y="44"/>
                    </a:lnTo>
                    <a:lnTo>
                      <a:pt x="3" y="49"/>
                    </a:lnTo>
                    <a:lnTo>
                      <a:pt x="6" y="57"/>
                    </a:lnTo>
                    <a:lnTo>
                      <a:pt x="7" y="62"/>
                    </a:lnTo>
                    <a:lnTo>
                      <a:pt x="11" y="70"/>
                    </a:lnTo>
                    <a:lnTo>
                      <a:pt x="14" y="75"/>
                    </a:lnTo>
                    <a:lnTo>
                      <a:pt x="21" y="80"/>
                    </a:lnTo>
                    <a:lnTo>
                      <a:pt x="27" y="88"/>
                    </a:lnTo>
                    <a:lnTo>
                      <a:pt x="30" y="93"/>
                    </a:lnTo>
                    <a:lnTo>
                      <a:pt x="38" y="98"/>
                    </a:lnTo>
                    <a:lnTo>
                      <a:pt x="45" y="103"/>
                    </a:lnTo>
                    <a:lnTo>
                      <a:pt x="52" y="88"/>
                    </a:lnTo>
                    <a:lnTo>
                      <a:pt x="45" y="82"/>
                    </a:lnTo>
                    <a:lnTo>
                      <a:pt x="38" y="77"/>
                    </a:lnTo>
                    <a:lnTo>
                      <a:pt x="34" y="72"/>
                    </a:lnTo>
                    <a:lnTo>
                      <a:pt x="28" y="67"/>
                    </a:lnTo>
                    <a:lnTo>
                      <a:pt x="24" y="62"/>
                    </a:lnTo>
                    <a:lnTo>
                      <a:pt x="21" y="57"/>
                    </a:lnTo>
                    <a:lnTo>
                      <a:pt x="19" y="54"/>
                    </a:lnTo>
                    <a:lnTo>
                      <a:pt x="17" y="49"/>
                    </a:lnTo>
                    <a:lnTo>
                      <a:pt x="14" y="44"/>
                    </a:lnTo>
                    <a:lnTo>
                      <a:pt x="13" y="39"/>
                    </a:lnTo>
                    <a:lnTo>
                      <a:pt x="13" y="33"/>
                    </a:lnTo>
                    <a:lnTo>
                      <a:pt x="13" y="28"/>
                    </a:lnTo>
                    <a:lnTo>
                      <a:pt x="13" y="23"/>
                    </a:lnTo>
                    <a:lnTo>
                      <a:pt x="13" y="18"/>
                    </a:lnTo>
                    <a:lnTo>
                      <a:pt x="13" y="10"/>
                    </a:lnTo>
                    <a:lnTo>
                      <a:pt x="14" y="5"/>
                    </a:lnTo>
                    <a:lnTo>
                      <a:pt x="2" y="0"/>
                    </a:lnTo>
                  </a:path>
                </a:pathLst>
              </a:custGeom>
              <a:gradFill rotWithShape="0">
                <a:gsLst>
                  <a:gs pos="0">
                    <a:srgbClr val="3BC33B"/>
                  </a:gs>
                  <a:gs pos="50000">
                    <a:srgbClr val="3BC33B">
                      <a:gamma/>
                      <a:tint val="392"/>
                      <a:invGamma/>
                    </a:srgbClr>
                  </a:gs>
                  <a:gs pos="100000">
                    <a:srgbClr val="3BC33B"/>
                  </a:gs>
                </a:gsLst>
                <a:lin ang="5400000" scaled="1"/>
              </a:gradFill>
              <a:ln w="12700" cap="rnd" cmpd="sng">
                <a:solidFill>
                  <a:srgbClr val="037C03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kumimoji="0" lang="zh-CN" altLang="en-US" baseline="50000" smtClean="0">
                  <a:solidFill>
                    <a:srgbClr val="000000"/>
                  </a:solidFill>
                  <a:latin typeface="Comic Sans MS" panose="030F0702030302020204" pitchFamily="66" charset="0"/>
                  <a:ea typeface="楷体_GB2312" pitchFamily="1" charset="-122"/>
                </a:endParaRPr>
              </a:p>
            </p:txBody>
          </p:sp>
          <p:sp>
            <p:nvSpPr>
              <p:cNvPr id="10262" name="未知"/>
              <p:cNvSpPr>
                <a:spLocks/>
              </p:cNvSpPr>
              <p:nvPr/>
            </p:nvSpPr>
            <p:spPr bwMode="auto">
              <a:xfrm>
                <a:off x="155" y="93"/>
                <a:ext cx="907" cy="250"/>
              </a:xfrm>
              <a:custGeom>
                <a:avLst/>
                <a:gdLst>
                  <a:gd name="T0" fmla="*/ 903 w 907"/>
                  <a:gd name="T1" fmla="*/ 34 h 250"/>
                  <a:gd name="T2" fmla="*/ 872 w 907"/>
                  <a:gd name="T3" fmla="*/ 16 h 250"/>
                  <a:gd name="T4" fmla="*/ 829 w 907"/>
                  <a:gd name="T5" fmla="*/ 5 h 250"/>
                  <a:gd name="T6" fmla="*/ 777 w 907"/>
                  <a:gd name="T7" fmla="*/ 0 h 250"/>
                  <a:gd name="T8" fmla="*/ 715 w 907"/>
                  <a:gd name="T9" fmla="*/ 0 h 250"/>
                  <a:gd name="T10" fmla="*/ 648 w 907"/>
                  <a:gd name="T11" fmla="*/ 3 h 250"/>
                  <a:gd name="T12" fmla="*/ 576 w 907"/>
                  <a:gd name="T13" fmla="*/ 11 h 250"/>
                  <a:gd name="T14" fmla="*/ 497 w 907"/>
                  <a:gd name="T15" fmla="*/ 24 h 250"/>
                  <a:gd name="T16" fmla="*/ 421 w 907"/>
                  <a:gd name="T17" fmla="*/ 37 h 250"/>
                  <a:gd name="T18" fmla="*/ 344 w 907"/>
                  <a:gd name="T19" fmla="*/ 56 h 250"/>
                  <a:gd name="T20" fmla="*/ 270 w 907"/>
                  <a:gd name="T21" fmla="*/ 77 h 250"/>
                  <a:gd name="T22" fmla="*/ 203 w 907"/>
                  <a:gd name="T23" fmla="*/ 98 h 250"/>
                  <a:gd name="T24" fmla="*/ 140 w 907"/>
                  <a:gd name="T25" fmla="*/ 125 h 250"/>
                  <a:gd name="T26" fmla="*/ 88 w 907"/>
                  <a:gd name="T27" fmla="*/ 151 h 250"/>
                  <a:gd name="T28" fmla="*/ 46 w 907"/>
                  <a:gd name="T29" fmla="*/ 180 h 250"/>
                  <a:gd name="T30" fmla="*/ 15 w 907"/>
                  <a:gd name="T31" fmla="*/ 212 h 250"/>
                  <a:gd name="T32" fmla="*/ 0 w 907"/>
                  <a:gd name="T33" fmla="*/ 244 h 250"/>
                  <a:gd name="T34" fmla="*/ 22 w 907"/>
                  <a:gd name="T35" fmla="*/ 236 h 250"/>
                  <a:gd name="T36" fmla="*/ 41 w 907"/>
                  <a:gd name="T37" fmla="*/ 209 h 250"/>
                  <a:gd name="T38" fmla="*/ 76 w 907"/>
                  <a:gd name="T39" fmla="*/ 180 h 250"/>
                  <a:gd name="T40" fmla="*/ 120 w 907"/>
                  <a:gd name="T41" fmla="*/ 154 h 250"/>
                  <a:gd name="T42" fmla="*/ 177 w 907"/>
                  <a:gd name="T43" fmla="*/ 130 h 250"/>
                  <a:gd name="T44" fmla="*/ 244 w 907"/>
                  <a:gd name="T45" fmla="*/ 106 h 250"/>
                  <a:gd name="T46" fmla="*/ 312 w 907"/>
                  <a:gd name="T47" fmla="*/ 82 h 250"/>
                  <a:gd name="T48" fmla="*/ 386 w 907"/>
                  <a:gd name="T49" fmla="*/ 64 h 250"/>
                  <a:gd name="T50" fmla="*/ 463 w 907"/>
                  <a:gd name="T51" fmla="*/ 48 h 250"/>
                  <a:gd name="T52" fmla="*/ 538 w 907"/>
                  <a:gd name="T53" fmla="*/ 34 h 250"/>
                  <a:gd name="T54" fmla="*/ 612 w 907"/>
                  <a:gd name="T55" fmla="*/ 26 h 250"/>
                  <a:gd name="T56" fmla="*/ 684 w 907"/>
                  <a:gd name="T57" fmla="*/ 19 h 250"/>
                  <a:gd name="T58" fmla="*/ 748 w 907"/>
                  <a:gd name="T59" fmla="*/ 19 h 250"/>
                  <a:gd name="T60" fmla="*/ 802 w 907"/>
                  <a:gd name="T61" fmla="*/ 21 h 250"/>
                  <a:gd name="T62" fmla="*/ 849 w 907"/>
                  <a:gd name="T63" fmla="*/ 29 h 250"/>
                  <a:gd name="T64" fmla="*/ 880 w 907"/>
                  <a:gd name="T65" fmla="*/ 40 h 250"/>
                  <a:gd name="T66" fmla="*/ 906 w 907"/>
                  <a:gd name="T67" fmla="*/ 45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07" h="250">
                    <a:moveTo>
                      <a:pt x="888" y="37"/>
                    </a:moveTo>
                    <a:lnTo>
                      <a:pt x="903" y="34"/>
                    </a:lnTo>
                    <a:lnTo>
                      <a:pt x="888" y="24"/>
                    </a:lnTo>
                    <a:lnTo>
                      <a:pt x="872" y="16"/>
                    </a:lnTo>
                    <a:lnTo>
                      <a:pt x="851" y="11"/>
                    </a:lnTo>
                    <a:lnTo>
                      <a:pt x="829" y="5"/>
                    </a:lnTo>
                    <a:lnTo>
                      <a:pt x="805" y="3"/>
                    </a:lnTo>
                    <a:lnTo>
                      <a:pt x="777" y="0"/>
                    </a:lnTo>
                    <a:lnTo>
                      <a:pt x="748" y="0"/>
                    </a:lnTo>
                    <a:lnTo>
                      <a:pt x="715" y="0"/>
                    </a:lnTo>
                    <a:lnTo>
                      <a:pt x="682" y="0"/>
                    </a:lnTo>
                    <a:lnTo>
                      <a:pt x="648" y="3"/>
                    </a:lnTo>
                    <a:lnTo>
                      <a:pt x="610" y="5"/>
                    </a:lnTo>
                    <a:lnTo>
                      <a:pt x="576" y="11"/>
                    </a:lnTo>
                    <a:lnTo>
                      <a:pt x="537" y="16"/>
                    </a:lnTo>
                    <a:lnTo>
                      <a:pt x="497" y="24"/>
                    </a:lnTo>
                    <a:lnTo>
                      <a:pt x="460" y="29"/>
                    </a:lnTo>
                    <a:lnTo>
                      <a:pt x="421" y="37"/>
                    </a:lnTo>
                    <a:lnTo>
                      <a:pt x="383" y="48"/>
                    </a:lnTo>
                    <a:lnTo>
                      <a:pt x="344" y="56"/>
                    </a:lnTo>
                    <a:lnTo>
                      <a:pt x="308" y="66"/>
                    </a:lnTo>
                    <a:lnTo>
                      <a:pt x="270" y="77"/>
                    </a:lnTo>
                    <a:lnTo>
                      <a:pt x="236" y="87"/>
                    </a:lnTo>
                    <a:lnTo>
                      <a:pt x="203" y="98"/>
                    </a:lnTo>
                    <a:lnTo>
                      <a:pt x="172" y="111"/>
                    </a:lnTo>
                    <a:lnTo>
                      <a:pt x="140" y="125"/>
                    </a:lnTo>
                    <a:lnTo>
                      <a:pt x="113" y="138"/>
                    </a:lnTo>
                    <a:lnTo>
                      <a:pt x="88" y="151"/>
                    </a:lnTo>
                    <a:lnTo>
                      <a:pt x="66" y="164"/>
                    </a:lnTo>
                    <a:lnTo>
                      <a:pt x="46" y="180"/>
                    </a:lnTo>
                    <a:lnTo>
                      <a:pt x="28" y="196"/>
                    </a:lnTo>
                    <a:lnTo>
                      <a:pt x="15" y="212"/>
                    </a:lnTo>
                    <a:lnTo>
                      <a:pt x="5" y="228"/>
                    </a:lnTo>
                    <a:lnTo>
                      <a:pt x="0" y="244"/>
                    </a:lnTo>
                    <a:lnTo>
                      <a:pt x="17" y="249"/>
                    </a:lnTo>
                    <a:lnTo>
                      <a:pt x="22" y="236"/>
                    </a:lnTo>
                    <a:lnTo>
                      <a:pt x="28" y="223"/>
                    </a:lnTo>
                    <a:lnTo>
                      <a:pt x="41" y="209"/>
                    </a:lnTo>
                    <a:lnTo>
                      <a:pt x="56" y="196"/>
                    </a:lnTo>
                    <a:lnTo>
                      <a:pt x="76" y="180"/>
                    </a:lnTo>
                    <a:lnTo>
                      <a:pt x="95" y="167"/>
                    </a:lnTo>
                    <a:lnTo>
                      <a:pt x="120" y="154"/>
                    </a:lnTo>
                    <a:lnTo>
                      <a:pt x="147" y="140"/>
                    </a:lnTo>
                    <a:lnTo>
                      <a:pt x="177" y="130"/>
                    </a:lnTo>
                    <a:lnTo>
                      <a:pt x="208" y="117"/>
                    </a:lnTo>
                    <a:lnTo>
                      <a:pt x="244" y="106"/>
                    </a:lnTo>
                    <a:lnTo>
                      <a:pt x="278" y="93"/>
                    </a:lnTo>
                    <a:lnTo>
                      <a:pt x="312" y="82"/>
                    </a:lnTo>
                    <a:lnTo>
                      <a:pt x="349" y="74"/>
                    </a:lnTo>
                    <a:lnTo>
                      <a:pt x="386" y="64"/>
                    </a:lnTo>
                    <a:lnTo>
                      <a:pt x="425" y="56"/>
                    </a:lnTo>
                    <a:lnTo>
                      <a:pt x="463" y="48"/>
                    </a:lnTo>
                    <a:lnTo>
                      <a:pt x="502" y="42"/>
                    </a:lnTo>
                    <a:lnTo>
                      <a:pt x="538" y="34"/>
                    </a:lnTo>
                    <a:lnTo>
                      <a:pt x="576" y="29"/>
                    </a:lnTo>
                    <a:lnTo>
                      <a:pt x="612" y="26"/>
                    </a:lnTo>
                    <a:lnTo>
                      <a:pt x="648" y="21"/>
                    </a:lnTo>
                    <a:lnTo>
                      <a:pt x="684" y="19"/>
                    </a:lnTo>
                    <a:lnTo>
                      <a:pt x="715" y="19"/>
                    </a:lnTo>
                    <a:lnTo>
                      <a:pt x="748" y="19"/>
                    </a:lnTo>
                    <a:lnTo>
                      <a:pt x="775" y="19"/>
                    </a:lnTo>
                    <a:lnTo>
                      <a:pt x="802" y="21"/>
                    </a:lnTo>
                    <a:lnTo>
                      <a:pt x="826" y="24"/>
                    </a:lnTo>
                    <a:lnTo>
                      <a:pt x="849" y="29"/>
                    </a:lnTo>
                    <a:lnTo>
                      <a:pt x="866" y="34"/>
                    </a:lnTo>
                    <a:lnTo>
                      <a:pt x="880" y="40"/>
                    </a:lnTo>
                    <a:lnTo>
                      <a:pt x="890" y="48"/>
                    </a:lnTo>
                    <a:lnTo>
                      <a:pt x="906" y="45"/>
                    </a:lnTo>
                    <a:lnTo>
                      <a:pt x="888" y="37"/>
                    </a:lnTo>
                  </a:path>
                </a:pathLst>
              </a:custGeom>
              <a:gradFill rotWithShape="0">
                <a:gsLst>
                  <a:gs pos="0">
                    <a:srgbClr val="3BC33B"/>
                  </a:gs>
                  <a:gs pos="50000">
                    <a:srgbClr val="3BC33B">
                      <a:gamma/>
                      <a:tint val="392"/>
                      <a:invGamma/>
                    </a:srgbClr>
                  </a:gs>
                  <a:gs pos="100000">
                    <a:srgbClr val="3BC33B"/>
                  </a:gs>
                </a:gsLst>
                <a:lin ang="5400000" scaled="1"/>
              </a:gradFill>
              <a:ln w="12700" cap="rnd" cmpd="sng">
                <a:solidFill>
                  <a:srgbClr val="037C03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kumimoji="0" lang="zh-CN" altLang="en-US" baseline="50000" smtClean="0">
                  <a:solidFill>
                    <a:srgbClr val="000000"/>
                  </a:solidFill>
                  <a:latin typeface="Comic Sans MS" panose="030F0702030302020204" pitchFamily="66" charset="0"/>
                  <a:ea typeface="楷体_GB2312" pitchFamily="1" charset="-122"/>
                </a:endParaRPr>
              </a:p>
            </p:txBody>
          </p:sp>
          <p:sp>
            <p:nvSpPr>
              <p:cNvPr id="10263" name="未知"/>
              <p:cNvSpPr>
                <a:spLocks/>
              </p:cNvSpPr>
              <p:nvPr/>
            </p:nvSpPr>
            <p:spPr bwMode="auto">
              <a:xfrm>
                <a:off x="1061" y="0"/>
                <a:ext cx="488" cy="204"/>
              </a:xfrm>
              <a:custGeom>
                <a:avLst/>
                <a:gdLst>
                  <a:gd name="T0" fmla="*/ 487 w 488"/>
                  <a:gd name="T1" fmla="*/ 198 h 204"/>
                  <a:gd name="T2" fmla="*/ 479 w 488"/>
                  <a:gd name="T3" fmla="*/ 153 h 204"/>
                  <a:gd name="T4" fmla="*/ 463 w 488"/>
                  <a:gd name="T5" fmla="*/ 116 h 204"/>
                  <a:gd name="T6" fmla="*/ 438 w 488"/>
                  <a:gd name="T7" fmla="*/ 84 h 204"/>
                  <a:gd name="T8" fmla="*/ 411 w 488"/>
                  <a:gd name="T9" fmla="*/ 58 h 204"/>
                  <a:gd name="T10" fmla="*/ 378 w 488"/>
                  <a:gd name="T11" fmla="*/ 34 h 204"/>
                  <a:gd name="T12" fmla="*/ 341 w 488"/>
                  <a:gd name="T13" fmla="*/ 18 h 204"/>
                  <a:gd name="T14" fmla="*/ 302 w 488"/>
                  <a:gd name="T15" fmla="*/ 8 h 204"/>
                  <a:gd name="T16" fmla="*/ 261 w 488"/>
                  <a:gd name="T17" fmla="*/ 3 h 204"/>
                  <a:gd name="T18" fmla="*/ 220 w 488"/>
                  <a:gd name="T19" fmla="*/ 0 h 204"/>
                  <a:gd name="T20" fmla="*/ 181 w 488"/>
                  <a:gd name="T21" fmla="*/ 5 h 204"/>
                  <a:gd name="T22" fmla="*/ 142 w 488"/>
                  <a:gd name="T23" fmla="*/ 13 h 204"/>
                  <a:gd name="T24" fmla="*/ 103 w 488"/>
                  <a:gd name="T25" fmla="*/ 26 h 204"/>
                  <a:gd name="T26" fmla="*/ 70 w 488"/>
                  <a:gd name="T27" fmla="*/ 42 h 204"/>
                  <a:gd name="T28" fmla="*/ 43 w 488"/>
                  <a:gd name="T29" fmla="*/ 63 h 204"/>
                  <a:gd name="T30" fmla="*/ 18 w 488"/>
                  <a:gd name="T31" fmla="*/ 90 h 204"/>
                  <a:gd name="T32" fmla="*/ 0 w 488"/>
                  <a:gd name="T33" fmla="*/ 119 h 204"/>
                  <a:gd name="T34" fmla="*/ 23 w 488"/>
                  <a:gd name="T35" fmla="*/ 113 h 204"/>
                  <a:gd name="T36" fmla="*/ 41 w 488"/>
                  <a:gd name="T37" fmla="*/ 90 h 204"/>
                  <a:gd name="T38" fmla="*/ 65 w 488"/>
                  <a:gd name="T39" fmla="*/ 69 h 204"/>
                  <a:gd name="T40" fmla="*/ 93 w 488"/>
                  <a:gd name="T41" fmla="*/ 50 h 204"/>
                  <a:gd name="T42" fmla="*/ 128 w 488"/>
                  <a:gd name="T43" fmla="*/ 37 h 204"/>
                  <a:gd name="T44" fmla="*/ 165 w 488"/>
                  <a:gd name="T45" fmla="*/ 26 h 204"/>
                  <a:gd name="T46" fmla="*/ 204 w 488"/>
                  <a:gd name="T47" fmla="*/ 21 h 204"/>
                  <a:gd name="T48" fmla="*/ 242 w 488"/>
                  <a:gd name="T49" fmla="*/ 18 h 204"/>
                  <a:gd name="T50" fmla="*/ 280 w 488"/>
                  <a:gd name="T51" fmla="*/ 24 h 204"/>
                  <a:gd name="T52" fmla="*/ 317 w 488"/>
                  <a:gd name="T53" fmla="*/ 32 h 204"/>
                  <a:gd name="T54" fmla="*/ 354 w 488"/>
                  <a:gd name="T55" fmla="*/ 45 h 204"/>
                  <a:gd name="T56" fmla="*/ 385 w 488"/>
                  <a:gd name="T57" fmla="*/ 61 h 204"/>
                  <a:gd name="T58" fmla="*/ 414 w 488"/>
                  <a:gd name="T59" fmla="*/ 84 h 204"/>
                  <a:gd name="T60" fmla="*/ 438 w 488"/>
                  <a:gd name="T61" fmla="*/ 111 h 204"/>
                  <a:gd name="T62" fmla="*/ 455 w 488"/>
                  <a:gd name="T63" fmla="*/ 142 h 204"/>
                  <a:gd name="T64" fmla="*/ 468 w 488"/>
                  <a:gd name="T65" fmla="*/ 179 h 204"/>
                  <a:gd name="T66" fmla="*/ 487 w 488"/>
                  <a:gd name="T67" fmla="*/ 203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88" h="204">
                    <a:moveTo>
                      <a:pt x="471" y="195"/>
                    </a:moveTo>
                    <a:lnTo>
                      <a:pt x="487" y="198"/>
                    </a:lnTo>
                    <a:lnTo>
                      <a:pt x="484" y="177"/>
                    </a:lnTo>
                    <a:lnTo>
                      <a:pt x="479" y="153"/>
                    </a:lnTo>
                    <a:lnTo>
                      <a:pt x="471" y="134"/>
                    </a:lnTo>
                    <a:lnTo>
                      <a:pt x="463" y="116"/>
                    </a:lnTo>
                    <a:lnTo>
                      <a:pt x="453" y="100"/>
                    </a:lnTo>
                    <a:lnTo>
                      <a:pt x="438" y="84"/>
                    </a:lnTo>
                    <a:lnTo>
                      <a:pt x="426" y="69"/>
                    </a:lnTo>
                    <a:lnTo>
                      <a:pt x="411" y="58"/>
                    </a:lnTo>
                    <a:lnTo>
                      <a:pt x="394" y="45"/>
                    </a:lnTo>
                    <a:lnTo>
                      <a:pt x="378" y="34"/>
                    </a:lnTo>
                    <a:lnTo>
                      <a:pt x="360" y="26"/>
                    </a:lnTo>
                    <a:lnTo>
                      <a:pt x="341" y="18"/>
                    </a:lnTo>
                    <a:lnTo>
                      <a:pt x="321" y="13"/>
                    </a:lnTo>
                    <a:lnTo>
                      <a:pt x="302" y="8"/>
                    </a:lnTo>
                    <a:lnTo>
                      <a:pt x="282" y="5"/>
                    </a:lnTo>
                    <a:lnTo>
                      <a:pt x="261" y="3"/>
                    </a:lnTo>
                    <a:lnTo>
                      <a:pt x="242" y="0"/>
                    </a:lnTo>
                    <a:lnTo>
                      <a:pt x="220" y="0"/>
                    </a:lnTo>
                    <a:lnTo>
                      <a:pt x="201" y="3"/>
                    </a:lnTo>
                    <a:lnTo>
                      <a:pt x="181" y="5"/>
                    </a:lnTo>
                    <a:lnTo>
                      <a:pt x="162" y="8"/>
                    </a:lnTo>
                    <a:lnTo>
                      <a:pt x="142" y="13"/>
                    </a:lnTo>
                    <a:lnTo>
                      <a:pt x="123" y="18"/>
                    </a:lnTo>
                    <a:lnTo>
                      <a:pt x="103" y="26"/>
                    </a:lnTo>
                    <a:lnTo>
                      <a:pt x="87" y="34"/>
                    </a:lnTo>
                    <a:lnTo>
                      <a:pt x="70" y="42"/>
                    </a:lnTo>
                    <a:lnTo>
                      <a:pt x="56" y="53"/>
                    </a:lnTo>
                    <a:lnTo>
                      <a:pt x="43" y="63"/>
                    </a:lnTo>
                    <a:lnTo>
                      <a:pt x="28" y="76"/>
                    </a:lnTo>
                    <a:lnTo>
                      <a:pt x="18" y="90"/>
                    </a:lnTo>
                    <a:lnTo>
                      <a:pt x="10" y="103"/>
                    </a:lnTo>
                    <a:lnTo>
                      <a:pt x="0" y="119"/>
                    </a:lnTo>
                    <a:lnTo>
                      <a:pt x="17" y="127"/>
                    </a:lnTo>
                    <a:lnTo>
                      <a:pt x="23" y="113"/>
                    </a:lnTo>
                    <a:lnTo>
                      <a:pt x="31" y="100"/>
                    </a:lnTo>
                    <a:lnTo>
                      <a:pt x="41" y="90"/>
                    </a:lnTo>
                    <a:lnTo>
                      <a:pt x="53" y="76"/>
                    </a:lnTo>
                    <a:lnTo>
                      <a:pt x="65" y="69"/>
                    </a:lnTo>
                    <a:lnTo>
                      <a:pt x="80" y="58"/>
                    </a:lnTo>
                    <a:lnTo>
                      <a:pt x="93" y="50"/>
                    </a:lnTo>
                    <a:lnTo>
                      <a:pt x="111" y="42"/>
                    </a:lnTo>
                    <a:lnTo>
                      <a:pt x="128" y="37"/>
                    </a:lnTo>
                    <a:lnTo>
                      <a:pt x="145" y="32"/>
                    </a:lnTo>
                    <a:lnTo>
                      <a:pt x="165" y="26"/>
                    </a:lnTo>
                    <a:lnTo>
                      <a:pt x="184" y="24"/>
                    </a:lnTo>
                    <a:lnTo>
                      <a:pt x="204" y="21"/>
                    </a:lnTo>
                    <a:lnTo>
                      <a:pt x="220" y="18"/>
                    </a:lnTo>
                    <a:lnTo>
                      <a:pt x="242" y="18"/>
                    </a:lnTo>
                    <a:lnTo>
                      <a:pt x="259" y="21"/>
                    </a:lnTo>
                    <a:lnTo>
                      <a:pt x="280" y="24"/>
                    </a:lnTo>
                    <a:lnTo>
                      <a:pt x="297" y="26"/>
                    </a:lnTo>
                    <a:lnTo>
                      <a:pt x="317" y="32"/>
                    </a:lnTo>
                    <a:lnTo>
                      <a:pt x="336" y="37"/>
                    </a:lnTo>
                    <a:lnTo>
                      <a:pt x="354" y="45"/>
                    </a:lnTo>
                    <a:lnTo>
                      <a:pt x="370" y="53"/>
                    </a:lnTo>
                    <a:lnTo>
                      <a:pt x="385" y="61"/>
                    </a:lnTo>
                    <a:lnTo>
                      <a:pt x="401" y="71"/>
                    </a:lnTo>
                    <a:lnTo>
                      <a:pt x="414" y="84"/>
                    </a:lnTo>
                    <a:lnTo>
                      <a:pt x="426" y="95"/>
                    </a:lnTo>
                    <a:lnTo>
                      <a:pt x="438" y="111"/>
                    </a:lnTo>
                    <a:lnTo>
                      <a:pt x="448" y="127"/>
                    </a:lnTo>
                    <a:lnTo>
                      <a:pt x="455" y="142"/>
                    </a:lnTo>
                    <a:lnTo>
                      <a:pt x="463" y="161"/>
                    </a:lnTo>
                    <a:lnTo>
                      <a:pt x="468" y="179"/>
                    </a:lnTo>
                    <a:lnTo>
                      <a:pt x="469" y="200"/>
                    </a:lnTo>
                    <a:lnTo>
                      <a:pt x="487" y="203"/>
                    </a:lnTo>
                    <a:lnTo>
                      <a:pt x="471" y="195"/>
                    </a:lnTo>
                  </a:path>
                </a:pathLst>
              </a:custGeom>
              <a:gradFill rotWithShape="0">
                <a:gsLst>
                  <a:gs pos="0">
                    <a:srgbClr val="3BC33B"/>
                  </a:gs>
                  <a:gs pos="50000">
                    <a:srgbClr val="3BC33B">
                      <a:gamma/>
                      <a:tint val="392"/>
                      <a:invGamma/>
                    </a:srgbClr>
                  </a:gs>
                  <a:gs pos="100000">
                    <a:srgbClr val="3BC33B"/>
                  </a:gs>
                </a:gsLst>
                <a:lin ang="5400000" scaled="1"/>
              </a:gradFill>
              <a:ln w="12700" cap="rnd" cmpd="sng">
                <a:solidFill>
                  <a:srgbClr val="037C03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kumimoji="0" lang="zh-CN" altLang="en-US" baseline="50000" smtClean="0">
                  <a:solidFill>
                    <a:srgbClr val="000000"/>
                  </a:solidFill>
                  <a:latin typeface="Comic Sans MS" panose="030F0702030302020204" pitchFamily="66" charset="0"/>
                  <a:ea typeface="楷体_GB2312" pitchFamily="1" charset="-122"/>
                </a:endParaRPr>
              </a:p>
            </p:txBody>
          </p:sp>
          <p:sp>
            <p:nvSpPr>
              <p:cNvPr id="10264" name="未知"/>
              <p:cNvSpPr>
                <a:spLocks/>
              </p:cNvSpPr>
              <p:nvPr/>
            </p:nvSpPr>
            <p:spPr bwMode="auto">
              <a:xfrm>
                <a:off x="1548" y="113"/>
                <a:ext cx="203" cy="137"/>
              </a:xfrm>
              <a:custGeom>
                <a:avLst/>
                <a:gdLst>
                  <a:gd name="T0" fmla="*/ 193 w 203"/>
                  <a:gd name="T1" fmla="*/ 118 h 137"/>
                  <a:gd name="T2" fmla="*/ 202 w 203"/>
                  <a:gd name="T3" fmla="*/ 126 h 137"/>
                  <a:gd name="T4" fmla="*/ 196 w 203"/>
                  <a:gd name="T5" fmla="*/ 105 h 137"/>
                  <a:gd name="T6" fmla="*/ 193 w 203"/>
                  <a:gd name="T7" fmla="*/ 85 h 137"/>
                  <a:gd name="T8" fmla="*/ 185 w 203"/>
                  <a:gd name="T9" fmla="*/ 64 h 137"/>
                  <a:gd name="T10" fmla="*/ 176 w 203"/>
                  <a:gd name="T11" fmla="*/ 46 h 137"/>
                  <a:gd name="T12" fmla="*/ 166 w 203"/>
                  <a:gd name="T13" fmla="*/ 31 h 137"/>
                  <a:gd name="T14" fmla="*/ 155 w 203"/>
                  <a:gd name="T15" fmla="*/ 18 h 137"/>
                  <a:gd name="T16" fmla="*/ 141 w 203"/>
                  <a:gd name="T17" fmla="*/ 10 h 137"/>
                  <a:gd name="T18" fmla="*/ 126 w 203"/>
                  <a:gd name="T19" fmla="*/ 3 h 137"/>
                  <a:gd name="T20" fmla="*/ 112 w 203"/>
                  <a:gd name="T21" fmla="*/ 0 h 137"/>
                  <a:gd name="T22" fmla="*/ 95 w 203"/>
                  <a:gd name="T23" fmla="*/ 0 h 137"/>
                  <a:gd name="T24" fmla="*/ 79 w 203"/>
                  <a:gd name="T25" fmla="*/ 5 h 137"/>
                  <a:gd name="T26" fmla="*/ 63 w 203"/>
                  <a:gd name="T27" fmla="*/ 13 h 137"/>
                  <a:gd name="T28" fmla="*/ 46 w 203"/>
                  <a:gd name="T29" fmla="*/ 28 h 137"/>
                  <a:gd name="T30" fmla="*/ 30 w 203"/>
                  <a:gd name="T31" fmla="*/ 44 h 137"/>
                  <a:gd name="T32" fmla="*/ 13 w 203"/>
                  <a:gd name="T33" fmla="*/ 67 h 137"/>
                  <a:gd name="T34" fmla="*/ 0 w 203"/>
                  <a:gd name="T35" fmla="*/ 95 h 137"/>
                  <a:gd name="T36" fmla="*/ 13 w 203"/>
                  <a:gd name="T37" fmla="*/ 103 h 137"/>
                  <a:gd name="T38" fmla="*/ 27 w 203"/>
                  <a:gd name="T39" fmla="*/ 77 h 137"/>
                  <a:gd name="T40" fmla="*/ 44 w 203"/>
                  <a:gd name="T41" fmla="*/ 56 h 137"/>
                  <a:gd name="T42" fmla="*/ 59 w 203"/>
                  <a:gd name="T43" fmla="*/ 41 h 137"/>
                  <a:gd name="T44" fmla="*/ 73 w 203"/>
                  <a:gd name="T45" fmla="*/ 28 h 137"/>
                  <a:gd name="T46" fmla="*/ 87 w 203"/>
                  <a:gd name="T47" fmla="*/ 21 h 137"/>
                  <a:gd name="T48" fmla="*/ 98 w 203"/>
                  <a:gd name="T49" fmla="*/ 18 h 137"/>
                  <a:gd name="T50" fmla="*/ 112 w 203"/>
                  <a:gd name="T51" fmla="*/ 18 h 137"/>
                  <a:gd name="T52" fmla="*/ 122 w 203"/>
                  <a:gd name="T53" fmla="*/ 21 h 137"/>
                  <a:gd name="T54" fmla="*/ 133 w 203"/>
                  <a:gd name="T55" fmla="*/ 26 h 137"/>
                  <a:gd name="T56" fmla="*/ 142 w 203"/>
                  <a:gd name="T57" fmla="*/ 33 h 137"/>
                  <a:gd name="T58" fmla="*/ 152 w 203"/>
                  <a:gd name="T59" fmla="*/ 44 h 137"/>
                  <a:gd name="T60" fmla="*/ 161 w 203"/>
                  <a:gd name="T61" fmla="*/ 56 h 137"/>
                  <a:gd name="T62" fmla="*/ 169 w 203"/>
                  <a:gd name="T63" fmla="*/ 72 h 137"/>
                  <a:gd name="T64" fmla="*/ 176 w 203"/>
                  <a:gd name="T65" fmla="*/ 90 h 137"/>
                  <a:gd name="T66" fmla="*/ 180 w 203"/>
                  <a:gd name="T67" fmla="*/ 108 h 137"/>
                  <a:gd name="T68" fmla="*/ 183 w 203"/>
                  <a:gd name="T69" fmla="*/ 128 h 137"/>
                  <a:gd name="T70" fmla="*/ 193 w 203"/>
                  <a:gd name="T71" fmla="*/ 136 h 137"/>
                  <a:gd name="T72" fmla="*/ 193 w 203"/>
                  <a:gd name="T73" fmla="*/ 118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3" h="137">
                    <a:moveTo>
                      <a:pt x="193" y="118"/>
                    </a:moveTo>
                    <a:lnTo>
                      <a:pt x="202" y="126"/>
                    </a:lnTo>
                    <a:lnTo>
                      <a:pt x="196" y="105"/>
                    </a:lnTo>
                    <a:lnTo>
                      <a:pt x="193" y="85"/>
                    </a:lnTo>
                    <a:lnTo>
                      <a:pt x="185" y="64"/>
                    </a:lnTo>
                    <a:lnTo>
                      <a:pt x="176" y="46"/>
                    </a:lnTo>
                    <a:lnTo>
                      <a:pt x="166" y="31"/>
                    </a:lnTo>
                    <a:lnTo>
                      <a:pt x="155" y="18"/>
                    </a:lnTo>
                    <a:lnTo>
                      <a:pt x="141" y="10"/>
                    </a:lnTo>
                    <a:lnTo>
                      <a:pt x="126" y="3"/>
                    </a:lnTo>
                    <a:lnTo>
                      <a:pt x="112" y="0"/>
                    </a:lnTo>
                    <a:lnTo>
                      <a:pt x="95" y="0"/>
                    </a:lnTo>
                    <a:lnTo>
                      <a:pt x="79" y="5"/>
                    </a:lnTo>
                    <a:lnTo>
                      <a:pt x="63" y="13"/>
                    </a:lnTo>
                    <a:lnTo>
                      <a:pt x="46" y="28"/>
                    </a:lnTo>
                    <a:lnTo>
                      <a:pt x="30" y="44"/>
                    </a:lnTo>
                    <a:lnTo>
                      <a:pt x="13" y="67"/>
                    </a:lnTo>
                    <a:lnTo>
                      <a:pt x="0" y="95"/>
                    </a:lnTo>
                    <a:lnTo>
                      <a:pt x="13" y="103"/>
                    </a:lnTo>
                    <a:lnTo>
                      <a:pt x="27" y="77"/>
                    </a:lnTo>
                    <a:lnTo>
                      <a:pt x="44" y="56"/>
                    </a:lnTo>
                    <a:lnTo>
                      <a:pt x="59" y="41"/>
                    </a:lnTo>
                    <a:lnTo>
                      <a:pt x="73" y="28"/>
                    </a:lnTo>
                    <a:lnTo>
                      <a:pt x="87" y="21"/>
                    </a:lnTo>
                    <a:lnTo>
                      <a:pt x="98" y="18"/>
                    </a:lnTo>
                    <a:lnTo>
                      <a:pt x="112" y="18"/>
                    </a:lnTo>
                    <a:lnTo>
                      <a:pt x="122" y="21"/>
                    </a:lnTo>
                    <a:lnTo>
                      <a:pt x="133" y="26"/>
                    </a:lnTo>
                    <a:lnTo>
                      <a:pt x="142" y="33"/>
                    </a:lnTo>
                    <a:lnTo>
                      <a:pt x="152" y="44"/>
                    </a:lnTo>
                    <a:lnTo>
                      <a:pt x="161" y="56"/>
                    </a:lnTo>
                    <a:lnTo>
                      <a:pt x="169" y="72"/>
                    </a:lnTo>
                    <a:lnTo>
                      <a:pt x="176" y="90"/>
                    </a:lnTo>
                    <a:lnTo>
                      <a:pt x="180" y="108"/>
                    </a:lnTo>
                    <a:lnTo>
                      <a:pt x="183" y="128"/>
                    </a:lnTo>
                    <a:lnTo>
                      <a:pt x="193" y="136"/>
                    </a:lnTo>
                    <a:lnTo>
                      <a:pt x="193" y="118"/>
                    </a:lnTo>
                  </a:path>
                </a:pathLst>
              </a:custGeom>
              <a:gradFill rotWithShape="0">
                <a:gsLst>
                  <a:gs pos="0">
                    <a:srgbClr val="3BC33B"/>
                  </a:gs>
                  <a:gs pos="50000">
                    <a:srgbClr val="3BC33B">
                      <a:gamma/>
                      <a:tint val="392"/>
                      <a:invGamma/>
                    </a:srgbClr>
                  </a:gs>
                  <a:gs pos="100000">
                    <a:srgbClr val="3BC33B"/>
                  </a:gs>
                </a:gsLst>
                <a:lin ang="5400000" scaled="1"/>
              </a:gradFill>
              <a:ln w="12700" cap="rnd" cmpd="sng">
                <a:solidFill>
                  <a:srgbClr val="037C03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kumimoji="0" lang="zh-CN" altLang="en-US" baseline="50000" smtClean="0">
                  <a:solidFill>
                    <a:srgbClr val="000000"/>
                  </a:solidFill>
                  <a:latin typeface="Comic Sans MS" panose="030F0702030302020204" pitchFamily="66" charset="0"/>
                  <a:ea typeface="楷体_GB2312" pitchFamily="1" charset="-122"/>
                </a:endParaRPr>
              </a:p>
            </p:txBody>
          </p:sp>
          <p:sp>
            <p:nvSpPr>
              <p:cNvPr id="10265" name="未知"/>
              <p:cNvSpPr>
                <a:spLocks/>
              </p:cNvSpPr>
              <p:nvPr/>
            </p:nvSpPr>
            <p:spPr bwMode="auto">
              <a:xfrm>
                <a:off x="1754" y="246"/>
                <a:ext cx="664" cy="252"/>
              </a:xfrm>
              <a:custGeom>
                <a:avLst/>
                <a:gdLst>
                  <a:gd name="T0" fmla="*/ 663 w 664"/>
                  <a:gd name="T1" fmla="*/ 243 h 252"/>
                  <a:gd name="T2" fmla="*/ 652 w 664"/>
                  <a:gd name="T3" fmla="*/ 219 h 252"/>
                  <a:gd name="T4" fmla="*/ 641 w 664"/>
                  <a:gd name="T5" fmla="*/ 198 h 252"/>
                  <a:gd name="T6" fmla="*/ 624 w 664"/>
                  <a:gd name="T7" fmla="*/ 176 h 252"/>
                  <a:gd name="T8" fmla="*/ 606 w 664"/>
                  <a:gd name="T9" fmla="*/ 158 h 252"/>
                  <a:gd name="T10" fmla="*/ 582 w 664"/>
                  <a:gd name="T11" fmla="*/ 139 h 252"/>
                  <a:gd name="T12" fmla="*/ 556 w 664"/>
                  <a:gd name="T13" fmla="*/ 123 h 252"/>
                  <a:gd name="T14" fmla="*/ 526 w 664"/>
                  <a:gd name="T15" fmla="*/ 107 h 252"/>
                  <a:gd name="T16" fmla="*/ 489 w 664"/>
                  <a:gd name="T17" fmla="*/ 91 h 252"/>
                  <a:gd name="T18" fmla="*/ 448 w 664"/>
                  <a:gd name="T19" fmla="*/ 77 h 252"/>
                  <a:gd name="T20" fmla="*/ 404 w 664"/>
                  <a:gd name="T21" fmla="*/ 64 h 252"/>
                  <a:gd name="T22" fmla="*/ 352 w 664"/>
                  <a:gd name="T23" fmla="*/ 53 h 252"/>
                  <a:gd name="T24" fmla="*/ 295 w 664"/>
                  <a:gd name="T25" fmla="*/ 40 h 252"/>
                  <a:gd name="T26" fmla="*/ 231 w 664"/>
                  <a:gd name="T27" fmla="*/ 29 h 252"/>
                  <a:gd name="T28" fmla="*/ 163 w 664"/>
                  <a:gd name="T29" fmla="*/ 19 h 252"/>
                  <a:gd name="T30" fmla="*/ 85 w 664"/>
                  <a:gd name="T31" fmla="*/ 11 h 252"/>
                  <a:gd name="T32" fmla="*/ 0 w 664"/>
                  <a:gd name="T33" fmla="*/ 0 h 252"/>
                  <a:gd name="T34" fmla="*/ 41 w 664"/>
                  <a:gd name="T35" fmla="*/ 24 h 252"/>
                  <a:gd name="T36" fmla="*/ 121 w 664"/>
                  <a:gd name="T37" fmla="*/ 35 h 252"/>
                  <a:gd name="T38" fmla="*/ 194 w 664"/>
                  <a:gd name="T39" fmla="*/ 43 h 252"/>
                  <a:gd name="T40" fmla="*/ 263 w 664"/>
                  <a:gd name="T41" fmla="*/ 53 h 252"/>
                  <a:gd name="T42" fmla="*/ 321 w 664"/>
                  <a:gd name="T43" fmla="*/ 64 h 252"/>
                  <a:gd name="T44" fmla="*/ 375 w 664"/>
                  <a:gd name="T45" fmla="*/ 77 h 252"/>
                  <a:gd name="T46" fmla="*/ 424 w 664"/>
                  <a:gd name="T47" fmla="*/ 88 h 252"/>
                  <a:gd name="T48" fmla="*/ 465 w 664"/>
                  <a:gd name="T49" fmla="*/ 101 h 252"/>
                  <a:gd name="T50" fmla="*/ 502 w 664"/>
                  <a:gd name="T51" fmla="*/ 117 h 252"/>
                  <a:gd name="T52" fmla="*/ 533 w 664"/>
                  <a:gd name="T53" fmla="*/ 131 h 252"/>
                  <a:gd name="T54" fmla="*/ 560 w 664"/>
                  <a:gd name="T55" fmla="*/ 147 h 252"/>
                  <a:gd name="T56" fmla="*/ 585 w 664"/>
                  <a:gd name="T57" fmla="*/ 163 h 252"/>
                  <a:gd name="T58" fmla="*/ 603 w 664"/>
                  <a:gd name="T59" fmla="*/ 179 h 252"/>
                  <a:gd name="T60" fmla="*/ 619 w 664"/>
                  <a:gd name="T61" fmla="*/ 198 h 252"/>
                  <a:gd name="T62" fmla="*/ 634 w 664"/>
                  <a:gd name="T63" fmla="*/ 216 h 252"/>
                  <a:gd name="T64" fmla="*/ 642 w 664"/>
                  <a:gd name="T65" fmla="*/ 238 h 252"/>
                  <a:gd name="T66" fmla="*/ 645 w 664"/>
                  <a:gd name="T67" fmla="*/ 248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64" h="252">
                    <a:moveTo>
                      <a:pt x="663" y="246"/>
                    </a:moveTo>
                    <a:lnTo>
                      <a:pt x="663" y="243"/>
                    </a:lnTo>
                    <a:lnTo>
                      <a:pt x="657" y="232"/>
                    </a:lnTo>
                    <a:lnTo>
                      <a:pt x="652" y="219"/>
                    </a:lnTo>
                    <a:lnTo>
                      <a:pt x="647" y="208"/>
                    </a:lnTo>
                    <a:lnTo>
                      <a:pt x="641" y="198"/>
                    </a:lnTo>
                    <a:lnTo>
                      <a:pt x="634" y="187"/>
                    </a:lnTo>
                    <a:lnTo>
                      <a:pt x="624" y="176"/>
                    </a:lnTo>
                    <a:lnTo>
                      <a:pt x="616" y="166"/>
                    </a:lnTo>
                    <a:lnTo>
                      <a:pt x="606" y="158"/>
                    </a:lnTo>
                    <a:lnTo>
                      <a:pt x="595" y="147"/>
                    </a:lnTo>
                    <a:lnTo>
                      <a:pt x="582" y="139"/>
                    </a:lnTo>
                    <a:lnTo>
                      <a:pt x="570" y="131"/>
                    </a:lnTo>
                    <a:lnTo>
                      <a:pt x="556" y="123"/>
                    </a:lnTo>
                    <a:lnTo>
                      <a:pt x="541" y="112"/>
                    </a:lnTo>
                    <a:lnTo>
                      <a:pt x="526" y="107"/>
                    </a:lnTo>
                    <a:lnTo>
                      <a:pt x="507" y="99"/>
                    </a:lnTo>
                    <a:lnTo>
                      <a:pt x="489" y="91"/>
                    </a:lnTo>
                    <a:lnTo>
                      <a:pt x="470" y="85"/>
                    </a:lnTo>
                    <a:lnTo>
                      <a:pt x="448" y="77"/>
                    </a:lnTo>
                    <a:lnTo>
                      <a:pt x="426" y="72"/>
                    </a:lnTo>
                    <a:lnTo>
                      <a:pt x="404" y="64"/>
                    </a:lnTo>
                    <a:lnTo>
                      <a:pt x="380" y="59"/>
                    </a:lnTo>
                    <a:lnTo>
                      <a:pt x="352" y="53"/>
                    </a:lnTo>
                    <a:lnTo>
                      <a:pt x="323" y="48"/>
                    </a:lnTo>
                    <a:lnTo>
                      <a:pt x="295" y="40"/>
                    </a:lnTo>
                    <a:lnTo>
                      <a:pt x="266" y="35"/>
                    </a:lnTo>
                    <a:lnTo>
                      <a:pt x="231" y="29"/>
                    </a:lnTo>
                    <a:lnTo>
                      <a:pt x="197" y="24"/>
                    </a:lnTo>
                    <a:lnTo>
                      <a:pt x="163" y="19"/>
                    </a:lnTo>
                    <a:lnTo>
                      <a:pt x="124" y="13"/>
                    </a:lnTo>
                    <a:lnTo>
                      <a:pt x="85" y="11"/>
                    </a:lnTo>
                    <a:lnTo>
                      <a:pt x="43" y="5"/>
                    </a:lnTo>
                    <a:lnTo>
                      <a:pt x="0" y="0"/>
                    </a:lnTo>
                    <a:lnTo>
                      <a:pt x="0" y="19"/>
                    </a:lnTo>
                    <a:lnTo>
                      <a:pt x="41" y="24"/>
                    </a:lnTo>
                    <a:lnTo>
                      <a:pt x="82" y="29"/>
                    </a:lnTo>
                    <a:lnTo>
                      <a:pt x="121" y="35"/>
                    </a:lnTo>
                    <a:lnTo>
                      <a:pt x="160" y="40"/>
                    </a:lnTo>
                    <a:lnTo>
                      <a:pt x="194" y="43"/>
                    </a:lnTo>
                    <a:lnTo>
                      <a:pt x="228" y="48"/>
                    </a:lnTo>
                    <a:lnTo>
                      <a:pt x="263" y="53"/>
                    </a:lnTo>
                    <a:lnTo>
                      <a:pt x="292" y="61"/>
                    </a:lnTo>
                    <a:lnTo>
                      <a:pt x="321" y="64"/>
                    </a:lnTo>
                    <a:lnTo>
                      <a:pt x="349" y="72"/>
                    </a:lnTo>
                    <a:lnTo>
                      <a:pt x="375" y="77"/>
                    </a:lnTo>
                    <a:lnTo>
                      <a:pt x="399" y="83"/>
                    </a:lnTo>
                    <a:lnTo>
                      <a:pt x="424" y="88"/>
                    </a:lnTo>
                    <a:lnTo>
                      <a:pt x="445" y="96"/>
                    </a:lnTo>
                    <a:lnTo>
                      <a:pt x="465" y="101"/>
                    </a:lnTo>
                    <a:lnTo>
                      <a:pt x="484" y="109"/>
                    </a:lnTo>
                    <a:lnTo>
                      <a:pt x="502" y="117"/>
                    </a:lnTo>
                    <a:lnTo>
                      <a:pt x="518" y="123"/>
                    </a:lnTo>
                    <a:lnTo>
                      <a:pt x="533" y="131"/>
                    </a:lnTo>
                    <a:lnTo>
                      <a:pt x="548" y="139"/>
                    </a:lnTo>
                    <a:lnTo>
                      <a:pt x="560" y="147"/>
                    </a:lnTo>
                    <a:lnTo>
                      <a:pt x="572" y="155"/>
                    </a:lnTo>
                    <a:lnTo>
                      <a:pt x="585" y="163"/>
                    </a:lnTo>
                    <a:lnTo>
                      <a:pt x="595" y="171"/>
                    </a:lnTo>
                    <a:lnTo>
                      <a:pt x="603" y="179"/>
                    </a:lnTo>
                    <a:lnTo>
                      <a:pt x="611" y="190"/>
                    </a:lnTo>
                    <a:lnTo>
                      <a:pt x="619" y="198"/>
                    </a:lnTo>
                    <a:lnTo>
                      <a:pt x="626" y="208"/>
                    </a:lnTo>
                    <a:lnTo>
                      <a:pt x="634" y="216"/>
                    </a:lnTo>
                    <a:lnTo>
                      <a:pt x="639" y="227"/>
                    </a:lnTo>
                    <a:lnTo>
                      <a:pt x="642" y="238"/>
                    </a:lnTo>
                    <a:lnTo>
                      <a:pt x="645" y="251"/>
                    </a:lnTo>
                    <a:lnTo>
                      <a:pt x="645" y="248"/>
                    </a:lnTo>
                    <a:lnTo>
                      <a:pt x="663" y="246"/>
                    </a:lnTo>
                  </a:path>
                </a:pathLst>
              </a:custGeom>
              <a:gradFill rotWithShape="0">
                <a:gsLst>
                  <a:gs pos="0">
                    <a:srgbClr val="3BC33B"/>
                  </a:gs>
                  <a:gs pos="50000">
                    <a:srgbClr val="3BC33B">
                      <a:gamma/>
                      <a:tint val="392"/>
                      <a:invGamma/>
                    </a:srgbClr>
                  </a:gs>
                  <a:gs pos="100000">
                    <a:srgbClr val="3BC33B"/>
                  </a:gs>
                </a:gsLst>
                <a:lin ang="5400000" scaled="1"/>
              </a:gradFill>
              <a:ln w="12700" cap="rnd" cmpd="sng">
                <a:solidFill>
                  <a:srgbClr val="037C03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kumimoji="0" lang="zh-CN" altLang="en-US" baseline="50000" smtClean="0">
                  <a:solidFill>
                    <a:srgbClr val="000000"/>
                  </a:solidFill>
                  <a:latin typeface="Comic Sans MS" panose="030F0702030302020204" pitchFamily="66" charset="0"/>
                  <a:ea typeface="楷体_GB2312" pitchFamily="1" charset="-122"/>
                </a:endParaRPr>
              </a:p>
            </p:txBody>
          </p:sp>
          <p:sp>
            <p:nvSpPr>
              <p:cNvPr id="10266" name="未知"/>
              <p:cNvSpPr>
                <a:spLocks/>
              </p:cNvSpPr>
              <p:nvPr/>
            </p:nvSpPr>
            <p:spPr bwMode="auto">
              <a:xfrm>
                <a:off x="1881" y="512"/>
                <a:ext cx="540" cy="302"/>
              </a:xfrm>
              <a:custGeom>
                <a:avLst/>
                <a:gdLst>
                  <a:gd name="T0" fmla="*/ 10 w 540"/>
                  <a:gd name="T1" fmla="*/ 301 h 302"/>
                  <a:gd name="T2" fmla="*/ 95 w 540"/>
                  <a:gd name="T3" fmla="*/ 295 h 302"/>
                  <a:gd name="T4" fmla="*/ 173 w 540"/>
                  <a:gd name="T5" fmla="*/ 287 h 302"/>
                  <a:gd name="T6" fmla="*/ 241 w 540"/>
                  <a:gd name="T7" fmla="*/ 273 h 302"/>
                  <a:gd name="T8" fmla="*/ 300 w 540"/>
                  <a:gd name="T9" fmla="*/ 260 h 302"/>
                  <a:gd name="T10" fmla="*/ 351 w 540"/>
                  <a:gd name="T11" fmla="*/ 243 h 302"/>
                  <a:gd name="T12" fmla="*/ 394 w 540"/>
                  <a:gd name="T13" fmla="*/ 221 h 302"/>
                  <a:gd name="T14" fmla="*/ 432 w 540"/>
                  <a:gd name="T15" fmla="*/ 202 h 302"/>
                  <a:gd name="T16" fmla="*/ 463 w 540"/>
                  <a:gd name="T17" fmla="*/ 179 h 302"/>
                  <a:gd name="T18" fmla="*/ 487 w 540"/>
                  <a:gd name="T19" fmla="*/ 155 h 302"/>
                  <a:gd name="T20" fmla="*/ 507 w 540"/>
                  <a:gd name="T21" fmla="*/ 133 h 302"/>
                  <a:gd name="T22" fmla="*/ 518 w 540"/>
                  <a:gd name="T23" fmla="*/ 108 h 302"/>
                  <a:gd name="T24" fmla="*/ 528 w 540"/>
                  <a:gd name="T25" fmla="*/ 86 h 302"/>
                  <a:gd name="T26" fmla="*/ 536 w 540"/>
                  <a:gd name="T27" fmla="*/ 61 h 302"/>
                  <a:gd name="T28" fmla="*/ 539 w 540"/>
                  <a:gd name="T29" fmla="*/ 39 h 302"/>
                  <a:gd name="T30" fmla="*/ 539 w 540"/>
                  <a:gd name="T31" fmla="*/ 19 h 302"/>
                  <a:gd name="T32" fmla="*/ 536 w 540"/>
                  <a:gd name="T33" fmla="*/ 0 h 302"/>
                  <a:gd name="T34" fmla="*/ 521 w 540"/>
                  <a:gd name="T35" fmla="*/ 11 h 302"/>
                  <a:gd name="T36" fmla="*/ 521 w 540"/>
                  <a:gd name="T37" fmla="*/ 28 h 302"/>
                  <a:gd name="T38" fmla="*/ 518 w 540"/>
                  <a:gd name="T39" fmla="*/ 47 h 302"/>
                  <a:gd name="T40" fmla="*/ 517 w 540"/>
                  <a:gd name="T41" fmla="*/ 66 h 302"/>
                  <a:gd name="T42" fmla="*/ 510 w 540"/>
                  <a:gd name="T43" fmla="*/ 88 h 302"/>
                  <a:gd name="T44" fmla="*/ 500 w 540"/>
                  <a:gd name="T45" fmla="*/ 110 h 302"/>
                  <a:gd name="T46" fmla="*/ 484 w 540"/>
                  <a:gd name="T47" fmla="*/ 133 h 302"/>
                  <a:gd name="T48" fmla="*/ 463 w 540"/>
                  <a:gd name="T49" fmla="*/ 152 h 302"/>
                  <a:gd name="T50" fmla="*/ 438 w 540"/>
                  <a:gd name="T51" fmla="*/ 174 h 302"/>
                  <a:gd name="T52" fmla="*/ 407 w 540"/>
                  <a:gd name="T53" fmla="*/ 193 h 302"/>
                  <a:gd name="T54" fmla="*/ 368 w 540"/>
                  <a:gd name="T55" fmla="*/ 215 h 302"/>
                  <a:gd name="T56" fmla="*/ 321 w 540"/>
                  <a:gd name="T57" fmla="*/ 232 h 302"/>
                  <a:gd name="T58" fmla="*/ 268 w 540"/>
                  <a:gd name="T59" fmla="*/ 249 h 302"/>
                  <a:gd name="T60" fmla="*/ 204 w 540"/>
                  <a:gd name="T61" fmla="*/ 262 h 302"/>
                  <a:gd name="T62" fmla="*/ 134 w 540"/>
                  <a:gd name="T63" fmla="*/ 271 h 302"/>
                  <a:gd name="T64" fmla="*/ 51 w 540"/>
                  <a:gd name="T65" fmla="*/ 279 h 302"/>
                  <a:gd name="T66" fmla="*/ 0 w 540"/>
                  <a:gd name="T67" fmla="*/ 298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40" h="302">
                    <a:moveTo>
                      <a:pt x="15" y="287"/>
                    </a:moveTo>
                    <a:lnTo>
                      <a:pt x="10" y="301"/>
                    </a:lnTo>
                    <a:lnTo>
                      <a:pt x="54" y="298"/>
                    </a:lnTo>
                    <a:lnTo>
                      <a:pt x="95" y="295"/>
                    </a:lnTo>
                    <a:lnTo>
                      <a:pt x="136" y="293"/>
                    </a:lnTo>
                    <a:lnTo>
                      <a:pt x="173" y="287"/>
                    </a:lnTo>
                    <a:lnTo>
                      <a:pt x="209" y="282"/>
                    </a:lnTo>
                    <a:lnTo>
                      <a:pt x="241" y="273"/>
                    </a:lnTo>
                    <a:lnTo>
                      <a:pt x="272" y="268"/>
                    </a:lnTo>
                    <a:lnTo>
                      <a:pt x="300" y="260"/>
                    </a:lnTo>
                    <a:lnTo>
                      <a:pt x="326" y="251"/>
                    </a:lnTo>
                    <a:lnTo>
                      <a:pt x="351" y="243"/>
                    </a:lnTo>
                    <a:lnTo>
                      <a:pt x="375" y="232"/>
                    </a:lnTo>
                    <a:lnTo>
                      <a:pt x="394" y="221"/>
                    </a:lnTo>
                    <a:lnTo>
                      <a:pt x="414" y="213"/>
                    </a:lnTo>
                    <a:lnTo>
                      <a:pt x="432" y="202"/>
                    </a:lnTo>
                    <a:lnTo>
                      <a:pt x="448" y="191"/>
                    </a:lnTo>
                    <a:lnTo>
                      <a:pt x="463" y="179"/>
                    </a:lnTo>
                    <a:lnTo>
                      <a:pt x="476" y="168"/>
                    </a:lnTo>
                    <a:lnTo>
                      <a:pt x="487" y="155"/>
                    </a:lnTo>
                    <a:lnTo>
                      <a:pt x="497" y="144"/>
                    </a:lnTo>
                    <a:lnTo>
                      <a:pt x="507" y="133"/>
                    </a:lnTo>
                    <a:lnTo>
                      <a:pt x="512" y="119"/>
                    </a:lnTo>
                    <a:lnTo>
                      <a:pt x="518" y="108"/>
                    </a:lnTo>
                    <a:lnTo>
                      <a:pt x="523" y="97"/>
                    </a:lnTo>
                    <a:lnTo>
                      <a:pt x="528" y="86"/>
                    </a:lnTo>
                    <a:lnTo>
                      <a:pt x="533" y="72"/>
                    </a:lnTo>
                    <a:lnTo>
                      <a:pt x="536" y="61"/>
                    </a:lnTo>
                    <a:lnTo>
                      <a:pt x="539" y="50"/>
                    </a:lnTo>
                    <a:lnTo>
                      <a:pt x="539" y="39"/>
                    </a:lnTo>
                    <a:lnTo>
                      <a:pt x="539" y="28"/>
                    </a:lnTo>
                    <a:lnTo>
                      <a:pt x="539" y="19"/>
                    </a:lnTo>
                    <a:lnTo>
                      <a:pt x="539" y="8"/>
                    </a:lnTo>
                    <a:lnTo>
                      <a:pt x="536" y="0"/>
                    </a:lnTo>
                    <a:lnTo>
                      <a:pt x="518" y="3"/>
                    </a:lnTo>
                    <a:lnTo>
                      <a:pt x="521" y="11"/>
                    </a:lnTo>
                    <a:lnTo>
                      <a:pt x="521" y="19"/>
                    </a:lnTo>
                    <a:lnTo>
                      <a:pt x="521" y="28"/>
                    </a:lnTo>
                    <a:lnTo>
                      <a:pt x="521" y="39"/>
                    </a:lnTo>
                    <a:lnTo>
                      <a:pt x="518" y="47"/>
                    </a:lnTo>
                    <a:lnTo>
                      <a:pt x="518" y="58"/>
                    </a:lnTo>
                    <a:lnTo>
                      <a:pt x="517" y="66"/>
                    </a:lnTo>
                    <a:lnTo>
                      <a:pt x="515" y="77"/>
                    </a:lnTo>
                    <a:lnTo>
                      <a:pt x="510" y="88"/>
                    </a:lnTo>
                    <a:lnTo>
                      <a:pt x="505" y="99"/>
                    </a:lnTo>
                    <a:lnTo>
                      <a:pt x="500" y="110"/>
                    </a:lnTo>
                    <a:lnTo>
                      <a:pt x="492" y="122"/>
                    </a:lnTo>
                    <a:lnTo>
                      <a:pt x="484" y="133"/>
                    </a:lnTo>
                    <a:lnTo>
                      <a:pt x="476" y="141"/>
                    </a:lnTo>
                    <a:lnTo>
                      <a:pt x="463" y="152"/>
                    </a:lnTo>
                    <a:lnTo>
                      <a:pt x="451" y="163"/>
                    </a:lnTo>
                    <a:lnTo>
                      <a:pt x="438" y="174"/>
                    </a:lnTo>
                    <a:lnTo>
                      <a:pt x="424" y="185"/>
                    </a:lnTo>
                    <a:lnTo>
                      <a:pt x="407" y="193"/>
                    </a:lnTo>
                    <a:lnTo>
                      <a:pt x="390" y="204"/>
                    </a:lnTo>
                    <a:lnTo>
                      <a:pt x="368" y="215"/>
                    </a:lnTo>
                    <a:lnTo>
                      <a:pt x="346" y="224"/>
                    </a:lnTo>
                    <a:lnTo>
                      <a:pt x="321" y="232"/>
                    </a:lnTo>
                    <a:lnTo>
                      <a:pt x="297" y="240"/>
                    </a:lnTo>
                    <a:lnTo>
                      <a:pt x="268" y="249"/>
                    </a:lnTo>
                    <a:lnTo>
                      <a:pt x="238" y="254"/>
                    </a:lnTo>
                    <a:lnTo>
                      <a:pt x="204" y="262"/>
                    </a:lnTo>
                    <a:lnTo>
                      <a:pt x="170" y="268"/>
                    </a:lnTo>
                    <a:lnTo>
                      <a:pt x="134" y="271"/>
                    </a:lnTo>
                    <a:lnTo>
                      <a:pt x="95" y="276"/>
                    </a:lnTo>
                    <a:lnTo>
                      <a:pt x="51" y="279"/>
                    </a:lnTo>
                    <a:lnTo>
                      <a:pt x="7" y="282"/>
                    </a:lnTo>
                    <a:lnTo>
                      <a:pt x="0" y="298"/>
                    </a:lnTo>
                    <a:lnTo>
                      <a:pt x="15" y="287"/>
                    </a:lnTo>
                  </a:path>
                </a:pathLst>
              </a:custGeom>
              <a:gradFill rotWithShape="0">
                <a:gsLst>
                  <a:gs pos="0">
                    <a:srgbClr val="3BC33B"/>
                  </a:gs>
                  <a:gs pos="50000">
                    <a:srgbClr val="3BC33B">
                      <a:gamma/>
                      <a:tint val="392"/>
                      <a:invGamma/>
                    </a:srgbClr>
                  </a:gs>
                  <a:gs pos="100000">
                    <a:srgbClr val="3BC33B"/>
                  </a:gs>
                </a:gsLst>
                <a:lin ang="5400000" scaled="1"/>
              </a:gradFill>
              <a:ln w="12700" cap="rnd" cmpd="sng">
                <a:solidFill>
                  <a:srgbClr val="037C03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kumimoji="0" lang="zh-CN" altLang="en-US" baseline="50000" smtClean="0">
                  <a:solidFill>
                    <a:srgbClr val="000000"/>
                  </a:solidFill>
                  <a:latin typeface="Comic Sans MS" panose="030F0702030302020204" pitchFamily="66" charset="0"/>
                  <a:ea typeface="楷体_GB2312" pitchFamily="1" charset="-122"/>
                </a:endParaRPr>
              </a:p>
            </p:txBody>
          </p:sp>
        </p:grpSp>
        <p:sp>
          <p:nvSpPr>
            <p:cNvPr id="10267" name="Rectangle 27"/>
            <p:cNvSpPr>
              <a:spLocks noChangeArrowheads="1"/>
            </p:cNvSpPr>
            <p:nvPr/>
          </p:nvSpPr>
          <p:spPr bwMode="auto">
            <a:xfrm>
              <a:off x="157" y="158"/>
              <a:ext cx="6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038" rIns="0" bIns="46038">
              <a:spAutoFit/>
            </a:bodyPr>
            <a:lstStyle/>
            <a:p>
              <a:pPr algn="l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kumimoji="0" lang="zh-CN" altLang="en-US" sz="200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公共网络</a:t>
              </a:r>
            </a:p>
          </p:txBody>
        </p:sp>
      </p:grpSp>
      <p:pic>
        <p:nvPicPr>
          <p:cNvPr id="10268" name="Picture 28" descr="WORK21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363" y="2347913"/>
            <a:ext cx="936625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9" name="Rectangle 29"/>
          <p:cNvSpPr>
            <a:spLocks noChangeArrowheads="1"/>
          </p:cNvSpPr>
          <p:nvPr/>
        </p:nvSpPr>
        <p:spPr bwMode="auto">
          <a:xfrm>
            <a:off x="1763713" y="3068638"/>
            <a:ext cx="9366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9pPr>
          </a:lstStyle>
          <a:p>
            <a:pPr algn="l">
              <a:spcBef>
                <a:spcPct val="60000"/>
              </a:spcBef>
              <a:buFontTx/>
              <a:buNone/>
            </a:pPr>
            <a:r>
              <a:rPr kumimoji="0" lang="en-US" altLang="zh-CN" sz="2400" smtClean="0">
                <a:solidFill>
                  <a:srgbClr val="000000"/>
                </a:solidFill>
                <a:ea typeface="楷体_GB2312" pitchFamily="1" charset="-122"/>
              </a:rPr>
              <a:t>Alice</a:t>
            </a:r>
          </a:p>
        </p:txBody>
      </p:sp>
      <p:sp>
        <p:nvSpPr>
          <p:cNvPr id="10270" name="Rectangle 30"/>
          <p:cNvSpPr>
            <a:spLocks noChangeArrowheads="1"/>
          </p:cNvSpPr>
          <p:nvPr/>
        </p:nvSpPr>
        <p:spPr bwMode="auto">
          <a:xfrm>
            <a:off x="7092950" y="3141663"/>
            <a:ext cx="9366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9pPr>
          </a:lstStyle>
          <a:p>
            <a:pPr algn="l">
              <a:spcBef>
                <a:spcPct val="60000"/>
              </a:spcBef>
              <a:buFontTx/>
              <a:buNone/>
            </a:pPr>
            <a:r>
              <a:rPr kumimoji="0" lang="en-US" altLang="zh-CN" sz="2400" smtClean="0">
                <a:solidFill>
                  <a:srgbClr val="000000"/>
                </a:solidFill>
                <a:ea typeface="楷体_GB2312" pitchFamily="1" charset="-122"/>
              </a:rPr>
              <a:t>Bob</a:t>
            </a:r>
          </a:p>
        </p:txBody>
      </p:sp>
      <p:grpSp>
        <p:nvGrpSpPr>
          <p:cNvPr id="10271" name="Group 31"/>
          <p:cNvGrpSpPr>
            <a:grpSpLocks/>
          </p:cNvGrpSpPr>
          <p:nvPr/>
        </p:nvGrpSpPr>
        <p:grpSpPr bwMode="auto">
          <a:xfrm>
            <a:off x="2339975" y="2060575"/>
            <a:ext cx="817563" cy="517525"/>
            <a:chOff x="0" y="0"/>
            <a:chExt cx="515" cy="326"/>
          </a:xfrm>
        </p:grpSpPr>
        <p:sp>
          <p:nvSpPr>
            <p:cNvPr id="10272" name="Rectangle 32"/>
            <p:cNvSpPr>
              <a:spLocks noChangeArrowheads="1"/>
            </p:cNvSpPr>
            <p:nvPr/>
          </p:nvSpPr>
          <p:spPr bwMode="auto">
            <a:xfrm>
              <a:off x="242" y="0"/>
              <a:ext cx="27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kumimoji="0" lang="zh-CN" altLang="en-US" sz="1400" smtClean="0">
                  <a:solidFill>
                    <a:srgbClr val="000000"/>
                  </a:solidFill>
                  <a:latin typeface="Comic Sans MS" panose="030F0702030302020204" pitchFamily="66" charset="0"/>
                  <a:ea typeface="楷体_GB2312" pitchFamily="1" charset="-122"/>
                </a:rPr>
                <a:t>加密</a:t>
              </a:r>
            </a:p>
            <a:p>
              <a:pPr algn="l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kumimoji="0" lang="zh-CN" altLang="en-US" sz="1400" smtClean="0">
                  <a:solidFill>
                    <a:srgbClr val="000000"/>
                  </a:solidFill>
                  <a:latin typeface="Comic Sans MS" panose="030F0702030302020204" pitchFamily="66" charset="0"/>
                  <a:ea typeface="楷体_GB2312" pitchFamily="1" charset="-122"/>
                </a:rPr>
                <a:t>密钥</a:t>
              </a:r>
            </a:p>
          </p:txBody>
        </p:sp>
        <p:graphicFrame>
          <p:nvGraphicFramePr>
            <p:cNvPr id="10273" name="Object 33">
              <a:hlinkClick r:id="" action="ppaction://ole?verb=1"/>
            </p:cNvPr>
            <p:cNvGraphicFramePr>
              <a:graphicFrameLocks/>
            </p:cNvGraphicFramePr>
            <p:nvPr/>
          </p:nvGraphicFramePr>
          <p:xfrm>
            <a:off x="0" y="59"/>
            <a:ext cx="136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168" r:id="rId8" imgW="973455" imgH="1857692" progId="MS_ClipArt_Gallery.5">
                    <p:embed/>
                  </p:oleObj>
                </mc:Choice>
                <mc:Fallback>
                  <p:oleObj r:id="rId8" imgW="973455" imgH="1857692" progId="MS_ClipArt_Gallery.5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59"/>
                          <a:ext cx="136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74" name="Line 34"/>
          <p:cNvSpPr>
            <a:spLocks noChangeShapeType="1"/>
          </p:cNvSpPr>
          <p:nvPr/>
        </p:nvSpPr>
        <p:spPr bwMode="auto">
          <a:xfrm>
            <a:off x="2627313" y="1989138"/>
            <a:ext cx="0" cy="647700"/>
          </a:xfrm>
          <a:prstGeom prst="line">
            <a:avLst/>
          </a:prstGeom>
          <a:noFill/>
          <a:ln w="28575" cmpd="sng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zh-CN" altLang="en-US" baseline="50000" smtClean="0">
              <a:solidFill>
                <a:srgbClr val="000000"/>
              </a:solidFill>
              <a:latin typeface="Comic Sans MS" panose="030F0702030302020204" pitchFamily="66" charset="0"/>
              <a:ea typeface="楷体_GB2312" pitchFamily="1" charset="-122"/>
            </a:endParaRPr>
          </a:p>
        </p:txBody>
      </p:sp>
      <p:grpSp>
        <p:nvGrpSpPr>
          <p:cNvPr id="10275" name="Group 35"/>
          <p:cNvGrpSpPr>
            <a:grpSpLocks/>
          </p:cNvGrpSpPr>
          <p:nvPr/>
        </p:nvGrpSpPr>
        <p:grpSpPr bwMode="auto">
          <a:xfrm>
            <a:off x="6850063" y="2060575"/>
            <a:ext cx="817562" cy="517525"/>
            <a:chOff x="0" y="0"/>
            <a:chExt cx="515" cy="326"/>
          </a:xfrm>
        </p:grpSpPr>
        <p:sp>
          <p:nvSpPr>
            <p:cNvPr id="10276" name="Rectangle 36"/>
            <p:cNvSpPr>
              <a:spLocks noChangeArrowheads="1"/>
            </p:cNvSpPr>
            <p:nvPr/>
          </p:nvSpPr>
          <p:spPr bwMode="auto">
            <a:xfrm>
              <a:off x="242" y="0"/>
              <a:ext cx="27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kumimoji="0" lang="zh-CN" altLang="en-US" sz="1400" smtClean="0">
                  <a:solidFill>
                    <a:srgbClr val="000000"/>
                  </a:solidFill>
                  <a:latin typeface="Comic Sans MS" panose="030F0702030302020204" pitchFamily="66" charset="0"/>
                  <a:ea typeface="楷体_GB2312" pitchFamily="1" charset="-122"/>
                </a:rPr>
                <a:t>解密</a:t>
              </a:r>
            </a:p>
            <a:p>
              <a:pPr algn="l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kumimoji="0" lang="zh-CN" altLang="en-US" sz="1400" smtClean="0">
                  <a:solidFill>
                    <a:srgbClr val="000000"/>
                  </a:solidFill>
                  <a:latin typeface="Comic Sans MS" panose="030F0702030302020204" pitchFamily="66" charset="0"/>
                  <a:ea typeface="楷体_GB2312" pitchFamily="1" charset="-122"/>
                </a:rPr>
                <a:t>密钥</a:t>
              </a:r>
            </a:p>
          </p:txBody>
        </p:sp>
        <p:graphicFrame>
          <p:nvGraphicFramePr>
            <p:cNvPr id="10277" name="Object 37">
              <a:hlinkClick r:id="" action="ppaction://ole?verb=1"/>
            </p:cNvPr>
            <p:cNvGraphicFramePr>
              <a:graphicFrameLocks/>
            </p:cNvGraphicFramePr>
            <p:nvPr/>
          </p:nvGraphicFramePr>
          <p:xfrm>
            <a:off x="0" y="59"/>
            <a:ext cx="136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169" r:id="rId10" imgW="973455" imgH="1857692" progId="MS_ClipArt_Gallery.5">
                    <p:embed/>
                  </p:oleObj>
                </mc:Choice>
                <mc:Fallback>
                  <p:oleObj r:id="rId10" imgW="973455" imgH="1857692" progId="MS_ClipArt_Gallery.5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59"/>
                          <a:ext cx="136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78" name="Line 38"/>
          <p:cNvSpPr>
            <a:spLocks noChangeShapeType="1"/>
          </p:cNvSpPr>
          <p:nvPr/>
        </p:nvSpPr>
        <p:spPr bwMode="auto">
          <a:xfrm>
            <a:off x="7137400" y="1989138"/>
            <a:ext cx="0" cy="647700"/>
          </a:xfrm>
          <a:prstGeom prst="line">
            <a:avLst/>
          </a:prstGeom>
          <a:noFill/>
          <a:ln w="28575" cmpd="sng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zh-CN" altLang="en-US" baseline="50000" smtClean="0">
              <a:solidFill>
                <a:srgbClr val="000000"/>
              </a:solidFill>
              <a:latin typeface="Comic Sans MS" panose="030F0702030302020204" pitchFamily="66" charset="0"/>
              <a:ea typeface="楷体_GB2312" pitchFamily="1" charset="-122"/>
            </a:endParaRPr>
          </a:p>
        </p:txBody>
      </p:sp>
      <p:sp>
        <p:nvSpPr>
          <p:cNvPr id="10279" name="Rectangle 39"/>
          <p:cNvSpPr>
            <a:spLocks noChangeArrowheads="1"/>
          </p:cNvSpPr>
          <p:nvPr/>
        </p:nvSpPr>
        <p:spPr bwMode="auto">
          <a:xfrm>
            <a:off x="3851275" y="4149725"/>
            <a:ext cx="863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9pPr>
          </a:lstStyle>
          <a:p>
            <a:pPr algn="l">
              <a:spcBef>
                <a:spcPct val="60000"/>
              </a:spcBef>
              <a:buFontTx/>
              <a:buNone/>
            </a:pPr>
            <a:r>
              <a:rPr kumimoji="0" lang="en-US" altLang="zh-CN" sz="2400" smtClean="0">
                <a:solidFill>
                  <a:srgbClr val="000000"/>
                </a:solidFill>
                <a:ea typeface="楷体_GB2312" pitchFamily="1" charset="-122"/>
              </a:rPr>
              <a:t>Eve</a:t>
            </a:r>
          </a:p>
        </p:txBody>
      </p:sp>
    </p:spTree>
    <p:extLst>
      <p:ext uri="{BB962C8B-B14F-4D97-AF65-F5344CB8AC3E}">
        <p14:creationId xmlns:p14="http://schemas.microsoft.com/office/powerpoint/2010/main" val="415540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 autoUpdateAnimBg="0"/>
      <p:bldP spid="1024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2"/>
          <p:cNvSpPr>
            <a:spLocks noChangeShapeType="1"/>
          </p:cNvSpPr>
          <p:nvPr/>
        </p:nvSpPr>
        <p:spPr bwMode="auto">
          <a:xfrm>
            <a:off x="1187450" y="403225"/>
            <a:ext cx="0" cy="5041900"/>
          </a:xfrm>
          <a:prstGeom prst="line">
            <a:avLst/>
          </a:prstGeom>
          <a:noFill/>
          <a:ln w="76200" cap="rnd" cmpd="sng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zh-CN" altLang="en-US" baseline="50000" smtClean="0">
              <a:solidFill>
                <a:srgbClr val="000000"/>
              </a:solidFill>
              <a:latin typeface="Comic Sans MS" panose="030F0702030302020204" pitchFamily="66" charset="0"/>
              <a:ea typeface="楷体_GB2312" pitchFamily="1" charset="-122"/>
            </a:endParaRPr>
          </a:p>
        </p:txBody>
      </p:sp>
      <p:sp>
        <p:nvSpPr>
          <p:cNvPr id="11267" name="Line 3"/>
          <p:cNvSpPr>
            <a:spLocks noChangeShapeType="1"/>
          </p:cNvSpPr>
          <p:nvPr/>
        </p:nvSpPr>
        <p:spPr bwMode="auto">
          <a:xfrm>
            <a:off x="1476375" y="6669088"/>
            <a:ext cx="7127875" cy="0"/>
          </a:xfrm>
          <a:prstGeom prst="line">
            <a:avLst/>
          </a:prstGeom>
          <a:noFill/>
          <a:ln w="38100" cmpd="sng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zh-CN" altLang="en-US" baseline="50000" smtClean="0">
              <a:solidFill>
                <a:srgbClr val="000000"/>
              </a:solidFill>
              <a:latin typeface="Comic Sans MS" panose="030F0702030302020204" pitchFamily="66" charset="0"/>
              <a:ea typeface="楷体_GB2312" pitchFamily="1" charset="-122"/>
            </a:endParaRPr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>
            <a:off x="107950" y="260350"/>
            <a:ext cx="7489825" cy="0"/>
          </a:xfrm>
          <a:prstGeom prst="line">
            <a:avLst/>
          </a:prstGeom>
          <a:noFill/>
          <a:ln w="38100" cmpd="sng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zh-CN" altLang="en-US" baseline="50000" smtClean="0">
              <a:solidFill>
                <a:srgbClr val="000000"/>
              </a:solidFill>
              <a:latin typeface="Comic Sans MS" panose="030F0702030302020204" pitchFamily="66" charset="0"/>
              <a:ea typeface="楷体_GB2312" pitchFamily="1" charset="-122"/>
            </a:endParaRP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250825" y="1079500"/>
            <a:ext cx="733425" cy="364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zh-CN" altLang="en-US" sz="3600" b="0" smtClean="0">
                <a:solidFill>
                  <a:srgbClr val="66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引    言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1906588" y="5803900"/>
            <a:ext cx="309721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9pPr>
          </a:lstStyle>
          <a:p>
            <a:pPr algn="l">
              <a:spcBef>
                <a:spcPct val="60000"/>
              </a:spcBef>
              <a:buFontTx/>
              <a:buNone/>
            </a:pPr>
            <a:r>
              <a:rPr kumimoji="0" lang="zh-CN" altLang="en-US" sz="2400" smtClean="0">
                <a:solidFill>
                  <a:srgbClr val="FF0000"/>
                </a:solidFill>
                <a:ea typeface="楷体_GB2312" pitchFamily="1" charset="-122"/>
              </a:rPr>
              <a:t>解决方法：</a:t>
            </a:r>
            <a:r>
              <a:rPr kumimoji="0" lang="zh-CN" altLang="en-US" sz="2400" smtClean="0">
                <a:solidFill>
                  <a:srgbClr val="000000"/>
                </a:solidFill>
                <a:ea typeface="楷体_GB2312" pitchFamily="1" charset="-122"/>
              </a:rPr>
              <a:t>数字摘要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1317625" y="503238"/>
            <a:ext cx="5486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l" eaLnBrk="0" hangingPunc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zh-CN" altLang="en-US" sz="3200" smtClean="0">
                <a:solidFill>
                  <a:srgbClr val="660066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如何实现完整性？</a:t>
            </a:r>
          </a:p>
        </p:txBody>
      </p:sp>
      <p:grpSp>
        <p:nvGrpSpPr>
          <p:cNvPr id="11272" name="Group 8"/>
          <p:cNvGrpSpPr>
            <a:grpSpLocks/>
          </p:cNvGrpSpPr>
          <p:nvPr/>
        </p:nvGrpSpPr>
        <p:grpSpPr bwMode="auto">
          <a:xfrm>
            <a:off x="4140200" y="4724400"/>
            <a:ext cx="1727200" cy="576263"/>
            <a:chOff x="0" y="0"/>
            <a:chExt cx="1088" cy="363"/>
          </a:xfrm>
        </p:grpSpPr>
        <p:sp>
          <p:nvSpPr>
            <p:cNvPr id="11273" name="AutoShape 9"/>
            <p:cNvSpPr>
              <a:spLocks noChangeArrowheads="1"/>
            </p:cNvSpPr>
            <p:nvPr/>
          </p:nvSpPr>
          <p:spPr bwMode="auto">
            <a:xfrm>
              <a:off x="0" y="0"/>
              <a:ext cx="1088" cy="363"/>
            </a:xfrm>
            <a:prstGeom prst="cloudCallout">
              <a:avLst>
                <a:gd name="adj1" fmla="val 4227"/>
                <a:gd name="adj2" fmla="val -121903"/>
              </a:avLst>
            </a:prstGeom>
            <a:solidFill>
              <a:srgbClr val="AEE8F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endParaRPr kumimoji="0" lang="zh-CN" altLang="en-US" sz="1800" b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74" name="Text Box 10"/>
            <p:cNvSpPr txBox="1">
              <a:spLocks noChangeArrowheads="1"/>
            </p:cNvSpPr>
            <p:nvPr/>
          </p:nvSpPr>
          <p:spPr bwMode="auto">
            <a:xfrm>
              <a:off x="136" y="46"/>
              <a:ext cx="9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buFont typeface="Arial" panose="020B0604020202020204" pitchFamily="34" charset="0"/>
                <a:buNone/>
              </a:pPr>
              <a:r>
                <a:rPr kumimoji="0" lang="zh-CN" altLang="en-US" sz="2000" smtClean="0">
                  <a:solidFill>
                    <a:srgbClr val="000000"/>
                  </a:solidFill>
                  <a:latin typeface="Comic Sans MS" panose="030F0702030302020204" pitchFamily="66" charset="0"/>
                  <a:ea typeface="楷体_GB2312" pitchFamily="1" charset="-122"/>
                </a:rPr>
                <a:t>无法篡改</a:t>
              </a:r>
              <a:r>
                <a:rPr kumimoji="0" lang="en-US" altLang="zh-CN" sz="2000" smtClean="0">
                  <a:solidFill>
                    <a:srgbClr val="000000"/>
                  </a:solidFill>
                  <a:latin typeface="Comic Sans MS" panose="030F0702030302020204" pitchFamily="66" charset="0"/>
                  <a:ea typeface="楷体_GB2312" pitchFamily="1" charset="-122"/>
                </a:rPr>
                <a:t>z</a:t>
              </a:r>
            </a:p>
          </p:txBody>
        </p:sp>
      </p:grpSp>
      <p:sp>
        <p:nvSpPr>
          <p:cNvPr id="11275" name="Line 11"/>
          <p:cNvSpPr>
            <a:spLocks noChangeShapeType="1"/>
          </p:cNvSpPr>
          <p:nvPr/>
        </p:nvSpPr>
        <p:spPr bwMode="auto">
          <a:xfrm>
            <a:off x="4930775" y="2944813"/>
            <a:ext cx="0" cy="504825"/>
          </a:xfrm>
          <a:prstGeom prst="line">
            <a:avLst/>
          </a:prstGeom>
          <a:noFill/>
          <a:ln w="50800" cmpd="sng">
            <a:solidFill>
              <a:srgbClr val="FF0000"/>
            </a:solidFill>
            <a:prstDash val="sysDot"/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zh-CN" altLang="en-US" baseline="50000" smtClean="0">
              <a:solidFill>
                <a:srgbClr val="000000"/>
              </a:solidFill>
              <a:latin typeface="Comic Sans MS" panose="030F0702030302020204" pitchFamily="66" charset="0"/>
              <a:ea typeface="楷体_GB2312" pitchFamily="1" charset="-122"/>
            </a:endParaRP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5291138" y="3808413"/>
            <a:ext cx="936625" cy="288925"/>
          </a:xfrm>
          <a:prstGeom prst="rect">
            <a:avLst/>
          </a:prstGeom>
          <a:solidFill>
            <a:srgbClr val="00DFCA"/>
          </a:solidFill>
          <a:ln>
            <a:noFill/>
          </a:ln>
          <a:effectLst>
            <a:outerShdw dist="71842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zh-CN" altLang="en-US" baseline="50000" smtClean="0">
              <a:solidFill>
                <a:srgbClr val="000000"/>
              </a:solidFill>
              <a:latin typeface="Comic Sans MS" panose="030F0702030302020204" pitchFamily="66" charset="0"/>
              <a:ea typeface="楷体_GB2312" pitchFamily="1" charset="-122"/>
            </a:endParaRPr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5362575" y="3860800"/>
            <a:ext cx="793750" cy="21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zh-CN" altLang="en-US" sz="1400" smtClean="0">
                <a:solidFill>
                  <a:srgbClr val="000000"/>
                </a:solidFill>
                <a:ea typeface="楷体_GB2312" pitchFamily="1" charset="-122"/>
              </a:rPr>
              <a:t>消息篡改</a:t>
            </a:r>
          </a:p>
        </p:txBody>
      </p:sp>
      <p:graphicFrame>
        <p:nvGraphicFramePr>
          <p:cNvPr id="11278" name="Object 14"/>
          <p:cNvGraphicFramePr>
            <a:graphicFrameLocks noChangeAspect="1"/>
          </p:cNvGraphicFramePr>
          <p:nvPr/>
        </p:nvGraphicFramePr>
        <p:xfrm>
          <a:off x="4427538" y="3232150"/>
          <a:ext cx="1125537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80" r:id="rId3" imgW="4716780" imgH="3543617" progId="MS_ClipArt_Gallery.2">
                  <p:embed/>
                </p:oleObj>
              </mc:Choice>
              <mc:Fallback>
                <p:oleObj r:id="rId3" imgW="4716780" imgH="3543617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3232150"/>
                        <a:ext cx="1125537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9" name="Object 15"/>
          <p:cNvGraphicFramePr>
            <a:graphicFrameLocks/>
          </p:cNvGraphicFramePr>
          <p:nvPr/>
        </p:nvGraphicFramePr>
        <p:xfrm>
          <a:off x="1835150" y="1914525"/>
          <a:ext cx="86995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81" r:id="rId5" imgW="870267" imgH="911542" progId="WPDraw30.Drawing">
                  <p:embed/>
                </p:oleObj>
              </mc:Choice>
              <mc:Fallback>
                <p:oleObj r:id="rId5" imgW="870267" imgH="911542" progId="WPDraw30.Drawing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914525"/>
                        <a:ext cx="86995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0" name="Line 16"/>
          <p:cNvSpPr>
            <a:spLocks noChangeShapeType="1"/>
          </p:cNvSpPr>
          <p:nvPr/>
        </p:nvSpPr>
        <p:spPr bwMode="auto">
          <a:xfrm>
            <a:off x="2757488" y="2490788"/>
            <a:ext cx="4406900" cy="0"/>
          </a:xfrm>
          <a:prstGeom prst="line">
            <a:avLst/>
          </a:prstGeom>
          <a:noFill/>
          <a:ln w="76200" cmpd="sng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zh-CN" altLang="en-US" baseline="50000" smtClean="0">
              <a:solidFill>
                <a:srgbClr val="000000"/>
              </a:solidFill>
              <a:latin typeface="Comic Sans MS" panose="030F0702030302020204" pitchFamily="66" charset="0"/>
              <a:ea typeface="楷体_GB2312" pitchFamily="1" charset="-122"/>
            </a:endParaRPr>
          </a:p>
        </p:txBody>
      </p:sp>
      <p:grpSp>
        <p:nvGrpSpPr>
          <p:cNvPr id="11281" name="Group 17"/>
          <p:cNvGrpSpPr>
            <a:grpSpLocks/>
          </p:cNvGrpSpPr>
          <p:nvPr/>
        </p:nvGrpSpPr>
        <p:grpSpPr bwMode="auto">
          <a:xfrm>
            <a:off x="4138613" y="2058988"/>
            <a:ext cx="1511300" cy="865187"/>
            <a:chOff x="0" y="0"/>
            <a:chExt cx="2421" cy="1153"/>
          </a:xfrm>
        </p:grpSpPr>
        <p:sp>
          <p:nvSpPr>
            <p:cNvPr id="11282" name="未知"/>
            <p:cNvSpPr>
              <a:spLocks/>
            </p:cNvSpPr>
            <p:nvPr/>
          </p:nvSpPr>
          <p:spPr bwMode="auto">
            <a:xfrm>
              <a:off x="13" y="9"/>
              <a:ext cx="2401" cy="1138"/>
            </a:xfrm>
            <a:custGeom>
              <a:avLst/>
              <a:gdLst>
                <a:gd name="T0" fmla="*/ 1870 w 2401"/>
                <a:gd name="T1" fmla="*/ 832 h 1138"/>
                <a:gd name="T2" fmla="*/ 1847 w 2401"/>
                <a:gd name="T3" fmla="*/ 878 h 1138"/>
                <a:gd name="T4" fmla="*/ 1793 w 2401"/>
                <a:gd name="T5" fmla="*/ 904 h 1138"/>
                <a:gd name="T6" fmla="*/ 1713 w 2401"/>
                <a:gd name="T7" fmla="*/ 887 h 1138"/>
                <a:gd name="T8" fmla="*/ 1666 w 2401"/>
                <a:gd name="T9" fmla="*/ 938 h 1138"/>
                <a:gd name="T10" fmla="*/ 1596 w 2401"/>
                <a:gd name="T11" fmla="*/ 1016 h 1138"/>
                <a:gd name="T12" fmla="*/ 1491 w 2401"/>
                <a:gd name="T13" fmla="*/ 1079 h 1138"/>
                <a:gd name="T14" fmla="*/ 1363 w 2401"/>
                <a:gd name="T15" fmla="*/ 1120 h 1138"/>
                <a:gd name="T16" fmla="*/ 1221 w 2401"/>
                <a:gd name="T17" fmla="*/ 1137 h 1138"/>
                <a:gd name="T18" fmla="*/ 1079 w 2401"/>
                <a:gd name="T19" fmla="*/ 1120 h 1138"/>
                <a:gd name="T20" fmla="*/ 942 w 2401"/>
                <a:gd name="T21" fmla="*/ 1068 h 1138"/>
                <a:gd name="T22" fmla="*/ 825 w 2401"/>
                <a:gd name="T23" fmla="*/ 973 h 1138"/>
                <a:gd name="T24" fmla="*/ 778 w 2401"/>
                <a:gd name="T25" fmla="*/ 979 h 1138"/>
                <a:gd name="T26" fmla="*/ 713 w 2401"/>
                <a:gd name="T27" fmla="*/ 999 h 1138"/>
                <a:gd name="T28" fmla="*/ 636 w 2401"/>
                <a:gd name="T29" fmla="*/ 987 h 1138"/>
                <a:gd name="T30" fmla="*/ 574 w 2401"/>
                <a:gd name="T31" fmla="*/ 938 h 1138"/>
                <a:gd name="T32" fmla="*/ 422 w 2401"/>
                <a:gd name="T33" fmla="*/ 924 h 1138"/>
                <a:gd name="T34" fmla="*/ 261 w 2401"/>
                <a:gd name="T35" fmla="*/ 901 h 1138"/>
                <a:gd name="T36" fmla="*/ 134 w 2401"/>
                <a:gd name="T37" fmla="*/ 855 h 1138"/>
                <a:gd name="T38" fmla="*/ 47 w 2401"/>
                <a:gd name="T39" fmla="*/ 792 h 1138"/>
                <a:gd name="T40" fmla="*/ 2 w 2401"/>
                <a:gd name="T41" fmla="*/ 714 h 1138"/>
                <a:gd name="T42" fmla="*/ 5 w 2401"/>
                <a:gd name="T43" fmla="*/ 630 h 1138"/>
                <a:gd name="T44" fmla="*/ 59 w 2401"/>
                <a:gd name="T45" fmla="*/ 547 h 1138"/>
                <a:gd name="T46" fmla="*/ 166 w 2401"/>
                <a:gd name="T47" fmla="*/ 466 h 1138"/>
                <a:gd name="T48" fmla="*/ 162 w 2401"/>
                <a:gd name="T49" fmla="*/ 415 h 1138"/>
                <a:gd name="T50" fmla="*/ 149 w 2401"/>
                <a:gd name="T51" fmla="*/ 360 h 1138"/>
                <a:gd name="T52" fmla="*/ 176 w 2401"/>
                <a:gd name="T53" fmla="*/ 296 h 1138"/>
                <a:gd name="T54" fmla="*/ 261 w 2401"/>
                <a:gd name="T55" fmla="*/ 236 h 1138"/>
                <a:gd name="T56" fmla="*/ 382 w 2401"/>
                <a:gd name="T57" fmla="*/ 181 h 1138"/>
                <a:gd name="T58" fmla="*/ 529 w 2401"/>
                <a:gd name="T59" fmla="*/ 138 h 1138"/>
                <a:gd name="T60" fmla="*/ 686 w 2401"/>
                <a:gd name="T61" fmla="*/ 107 h 1138"/>
                <a:gd name="T62" fmla="*/ 830 w 2401"/>
                <a:gd name="T63" fmla="*/ 89 h 1138"/>
                <a:gd name="T64" fmla="*/ 954 w 2401"/>
                <a:gd name="T65" fmla="*/ 89 h 1138"/>
                <a:gd name="T66" fmla="*/ 1036 w 2401"/>
                <a:gd name="T67" fmla="*/ 112 h 1138"/>
                <a:gd name="T68" fmla="*/ 1076 w 2401"/>
                <a:gd name="T69" fmla="*/ 78 h 1138"/>
                <a:gd name="T70" fmla="*/ 1134 w 2401"/>
                <a:gd name="T71" fmla="*/ 35 h 1138"/>
                <a:gd name="T72" fmla="*/ 1206 w 2401"/>
                <a:gd name="T73" fmla="*/ 9 h 1138"/>
                <a:gd name="T74" fmla="*/ 1288 w 2401"/>
                <a:gd name="T75" fmla="*/ 0 h 1138"/>
                <a:gd name="T76" fmla="*/ 1367 w 2401"/>
                <a:gd name="T77" fmla="*/ 12 h 1138"/>
                <a:gd name="T78" fmla="*/ 1440 w 2401"/>
                <a:gd name="T79" fmla="*/ 46 h 1138"/>
                <a:gd name="T80" fmla="*/ 1496 w 2401"/>
                <a:gd name="T81" fmla="*/ 104 h 1138"/>
                <a:gd name="T82" fmla="*/ 1527 w 2401"/>
                <a:gd name="T83" fmla="*/ 181 h 1138"/>
                <a:gd name="T84" fmla="*/ 1582 w 2401"/>
                <a:gd name="T85" fmla="*/ 132 h 1138"/>
                <a:gd name="T86" fmla="*/ 1644 w 2401"/>
                <a:gd name="T87" fmla="*/ 104 h 1138"/>
                <a:gd name="T88" fmla="*/ 1693 w 2401"/>
                <a:gd name="T89" fmla="*/ 138 h 1138"/>
                <a:gd name="T90" fmla="*/ 1725 w 2401"/>
                <a:gd name="T91" fmla="*/ 213 h 1138"/>
                <a:gd name="T92" fmla="*/ 1855 w 2401"/>
                <a:gd name="T93" fmla="*/ 253 h 1138"/>
                <a:gd name="T94" fmla="*/ 1997 w 2401"/>
                <a:gd name="T95" fmla="*/ 276 h 1138"/>
                <a:gd name="T96" fmla="*/ 2114 w 2401"/>
                <a:gd name="T97" fmla="*/ 299 h 1138"/>
                <a:gd name="T98" fmla="*/ 2206 w 2401"/>
                <a:gd name="T99" fmla="*/ 328 h 1138"/>
                <a:gd name="T100" fmla="*/ 2277 w 2401"/>
                <a:gd name="T101" fmla="*/ 360 h 1138"/>
                <a:gd name="T102" fmla="*/ 2330 w 2401"/>
                <a:gd name="T103" fmla="*/ 394 h 1138"/>
                <a:gd name="T104" fmla="*/ 2367 w 2401"/>
                <a:gd name="T105" fmla="*/ 435 h 1138"/>
                <a:gd name="T106" fmla="*/ 2392 w 2401"/>
                <a:gd name="T107" fmla="*/ 481 h 1138"/>
                <a:gd name="T108" fmla="*/ 2400 w 2401"/>
                <a:gd name="T109" fmla="*/ 521 h 1138"/>
                <a:gd name="T110" fmla="*/ 2392 w 2401"/>
                <a:gd name="T111" fmla="*/ 564 h 1138"/>
                <a:gd name="T112" fmla="*/ 2374 w 2401"/>
                <a:gd name="T113" fmla="*/ 610 h 1138"/>
                <a:gd name="T114" fmla="*/ 2338 w 2401"/>
                <a:gd name="T115" fmla="*/ 659 h 1138"/>
                <a:gd name="T116" fmla="*/ 2277 w 2401"/>
                <a:gd name="T117" fmla="*/ 705 h 1138"/>
                <a:gd name="T118" fmla="*/ 2188 w 2401"/>
                <a:gd name="T119" fmla="*/ 743 h 1138"/>
                <a:gd name="T120" fmla="*/ 2069 w 2401"/>
                <a:gd name="T121" fmla="*/ 774 h 1138"/>
                <a:gd name="T122" fmla="*/ 1911 w 2401"/>
                <a:gd name="T123" fmla="*/ 794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401" h="1138">
                  <a:moveTo>
                    <a:pt x="1865" y="797"/>
                  </a:moveTo>
                  <a:lnTo>
                    <a:pt x="1870" y="809"/>
                  </a:lnTo>
                  <a:lnTo>
                    <a:pt x="1872" y="820"/>
                  </a:lnTo>
                  <a:lnTo>
                    <a:pt x="1870" y="832"/>
                  </a:lnTo>
                  <a:lnTo>
                    <a:pt x="1867" y="843"/>
                  </a:lnTo>
                  <a:lnTo>
                    <a:pt x="1862" y="855"/>
                  </a:lnTo>
                  <a:lnTo>
                    <a:pt x="1855" y="866"/>
                  </a:lnTo>
                  <a:lnTo>
                    <a:pt x="1847" y="878"/>
                  </a:lnTo>
                  <a:lnTo>
                    <a:pt x="1837" y="887"/>
                  </a:lnTo>
                  <a:lnTo>
                    <a:pt x="1822" y="895"/>
                  </a:lnTo>
                  <a:lnTo>
                    <a:pt x="1810" y="901"/>
                  </a:lnTo>
                  <a:lnTo>
                    <a:pt x="1793" y="904"/>
                  </a:lnTo>
                  <a:lnTo>
                    <a:pt x="1776" y="904"/>
                  </a:lnTo>
                  <a:lnTo>
                    <a:pt x="1758" y="901"/>
                  </a:lnTo>
                  <a:lnTo>
                    <a:pt x="1735" y="898"/>
                  </a:lnTo>
                  <a:lnTo>
                    <a:pt x="1713" y="887"/>
                  </a:lnTo>
                  <a:lnTo>
                    <a:pt x="1690" y="875"/>
                  </a:lnTo>
                  <a:lnTo>
                    <a:pt x="1686" y="895"/>
                  </a:lnTo>
                  <a:lnTo>
                    <a:pt x="1679" y="918"/>
                  </a:lnTo>
                  <a:lnTo>
                    <a:pt x="1666" y="938"/>
                  </a:lnTo>
                  <a:lnTo>
                    <a:pt x="1654" y="959"/>
                  </a:lnTo>
                  <a:lnTo>
                    <a:pt x="1636" y="979"/>
                  </a:lnTo>
                  <a:lnTo>
                    <a:pt x="1618" y="999"/>
                  </a:lnTo>
                  <a:lnTo>
                    <a:pt x="1596" y="1016"/>
                  </a:lnTo>
                  <a:lnTo>
                    <a:pt x="1574" y="1033"/>
                  </a:lnTo>
                  <a:lnTo>
                    <a:pt x="1547" y="1051"/>
                  </a:lnTo>
                  <a:lnTo>
                    <a:pt x="1522" y="1065"/>
                  </a:lnTo>
                  <a:lnTo>
                    <a:pt x="1491" y="1079"/>
                  </a:lnTo>
                  <a:lnTo>
                    <a:pt x="1462" y="1091"/>
                  </a:lnTo>
                  <a:lnTo>
                    <a:pt x="1430" y="1102"/>
                  </a:lnTo>
                  <a:lnTo>
                    <a:pt x="1397" y="1111"/>
                  </a:lnTo>
                  <a:lnTo>
                    <a:pt x="1363" y="1120"/>
                  </a:lnTo>
                  <a:lnTo>
                    <a:pt x="1328" y="1128"/>
                  </a:lnTo>
                  <a:lnTo>
                    <a:pt x="1293" y="1131"/>
                  </a:lnTo>
                  <a:lnTo>
                    <a:pt x="1257" y="1134"/>
                  </a:lnTo>
                  <a:lnTo>
                    <a:pt x="1221" y="1137"/>
                  </a:lnTo>
                  <a:lnTo>
                    <a:pt x="1186" y="1134"/>
                  </a:lnTo>
                  <a:lnTo>
                    <a:pt x="1148" y="1131"/>
                  </a:lnTo>
                  <a:lnTo>
                    <a:pt x="1114" y="1128"/>
                  </a:lnTo>
                  <a:lnTo>
                    <a:pt x="1079" y="1120"/>
                  </a:lnTo>
                  <a:lnTo>
                    <a:pt x="1041" y="1111"/>
                  </a:lnTo>
                  <a:lnTo>
                    <a:pt x="1010" y="1100"/>
                  </a:lnTo>
                  <a:lnTo>
                    <a:pt x="974" y="1085"/>
                  </a:lnTo>
                  <a:lnTo>
                    <a:pt x="942" y="1068"/>
                  </a:lnTo>
                  <a:lnTo>
                    <a:pt x="910" y="1048"/>
                  </a:lnTo>
                  <a:lnTo>
                    <a:pt x="880" y="1025"/>
                  </a:lnTo>
                  <a:lnTo>
                    <a:pt x="852" y="1002"/>
                  </a:lnTo>
                  <a:lnTo>
                    <a:pt x="825" y="973"/>
                  </a:lnTo>
                  <a:lnTo>
                    <a:pt x="801" y="941"/>
                  </a:lnTo>
                  <a:lnTo>
                    <a:pt x="796" y="956"/>
                  </a:lnTo>
                  <a:lnTo>
                    <a:pt x="788" y="970"/>
                  </a:lnTo>
                  <a:lnTo>
                    <a:pt x="778" y="979"/>
                  </a:lnTo>
                  <a:lnTo>
                    <a:pt x="766" y="987"/>
                  </a:lnTo>
                  <a:lnTo>
                    <a:pt x="750" y="993"/>
                  </a:lnTo>
                  <a:lnTo>
                    <a:pt x="733" y="999"/>
                  </a:lnTo>
                  <a:lnTo>
                    <a:pt x="713" y="999"/>
                  </a:lnTo>
                  <a:lnTo>
                    <a:pt x="696" y="999"/>
                  </a:lnTo>
                  <a:lnTo>
                    <a:pt x="676" y="996"/>
                  </a:lnTo>
                  <a:lnTo>
                    <a:pt x="656" y="993"/>
                  </a:lnTo>
                  <a:lnTo>
                    <a:pt x="636" y="987"/>
                  </a:lnTo>
                  <a:lnTo>
                    <a:pt x="618" y="979"/>
                  </a:lnTo>
                  <a:lnTo>
                    <a:pt x="601" y="967"/>
                  </a:lnTo>
                  <a:lnTo>
                    <a:pt x="587" y="956"/>
                  </a:lnTo>
                  <a:lnTo>
                    <a:pt x="574" y="938"/>
                  </a:lnTo>
                  <a:lnTo>
                    <a:pt x="564" y="921"/>
                  </a:lnTo>
                  <a:lnTo>
                    <a:pt x="514" y="924"/>
                  </a:lnTo>
                  <a:lnTo>
                    <a:pt x="467" y="927"/>
                  </a:lnTo>
                  <a:lnTo>
                    <a:pt x="422" y="924"/>
                  </a:lnTo>
                  <a:lnTo>
                    <a:pt x="378" y="921"/>
                  </a:lnTo>
                  <a:lnTo>
                    <a:pt x="335" y="915"/>
                  </a:lnTo>
                  <a:lnTo>
                    <a:pt x="295" y="910"/>
                  </a:lnTo>
                  <a:lnTo>
                    <a:pt x="261" y="901"/>
                  </a:lnTo>
                  <a:lnTo>
                    <a:pt x="226" y="892"/>
                  </a:lnTo>
                  <a:lnTo>
                    <a:pt x="191" y="881"/>
                  </a:lnTo>
                  <a:lnTo>
                    <a:pt x="162" y="869"/>
                  </a:lnTo>
                  <a:lnTo>
                    <a:pt x="134" y="855"/>
                  </a:lnTo>
                  <a:lnTo>
                    <a:pt x="109" y="841"/>
                  </a:lnTo>
                  <a:lnTo>
                    <a:pt x="84" y="826"/>
                  </a:lnTo>
                  <a:lnTo>
                    <a:pt x="64" y="809"/>
                  </a:lnTo>
                  <a:lnTo>
                    <a:pt x="47" y="792"/>
                  </a:lnTo>
                  <a:lnTo>
                    <a:pt x="32" y="771"/>
                  </a:lnTo>
                  <a:lnTo>
                    <a:pt x="20" y="754"/>
                  </a:lnTo>
                  <a:lnTo>
                    <a:pt x="10" y="734"/>
                  </a:lnTo>
                  <a:lnTo>
                    <a:pt x="2" y="714"/>
                  </a:lnTo>
                  <a:lnTo>
                    <a:pt x="0" y="694"/>
                  </a:lnTo>
                  <a:lnTo>
                    <a:pt x="0" y="674"/>
                  </a:lnTo>
                  <a:lnTo>
                    <a:pt x="0" y="651"/>
                  </a:lnTo>
                  <a:lnTo>
                    <a:pt x="5" y="630"/>
                  </a:lnTo>
                  <a:lnTo>
                    <a:pt x="15" y="610"/>
                  </a:lnTo>
                  <a:lnTo>
                    <a:pt x="27" y="587"/>
                  </a:lnTo>
                  <a:lnTo>
                    <a:pt x="42" y="567"/>
                  </a:lnTo>
                  <a:lnTo>
                    <a:pt x="59" y="547"/>
                  </a:lnTo>
                  <a:lnTo>
                    <a:pt x="81" y="527"/>
                  </a:lnTo>
                  <a:lnTo>
                    <a:pt x="106" y="507"/>
                  </a:lnTo>
                  <a:lnTo>
                    <a:pt x="134" y="486"/>
                  </a:lnTo>
                  <a:lnTo>
                    <a:pt x="166" y="466"/>
                  </a:lnTo>
                  <a:lnTo>
                    <a:pt x="203" y="449"/>
                  </a:lnTo>
                  <a:lnTo>
                    <a:pt x="183" y="438"/>
                  </a:lnTo>
                  <a:lnTo>
                    <a:pt x="171" y="426"/>
                  </a:lnTo>
                  <a:lnTo>
                    <a:pt x="162" y="415"/>
                  </a:lnTo>
                  <a:lnTo>
                    <a:pt x="154" y="400"/>
                  </a:lnTo>
                  <a:lnTo>
                    <a:pt x="149" y="389"/>
                  </a:lnTo>
                  <a:lnTo>
                    <a:pt x="147" y="374"/>
                  </a:lnTo>
                  <a:lnTo>
                    <a:pt x="149" y="360"/>
                  </a:lnTo>
                  <a:lnTo>
                    <a:pt x="149" y="345"/>
                  </a:lnTo>
                  <a:lnTo>
                    <a:pt x="154" y="328"/>
                  </a:lnTo>
                  <a:lnTo>
                    <a:pt x="163" y="314"/>
                  </a:lnTo>
                  <a:lnTo>
                    <a:pt x="176" y="296"/>
                  </a:lnTo>
                  <a:lnTo>
                    <a:pt x="193" y="282"/>
                  </a:lnTo>
                  <a:lnTo>
                    <a:pt x="213" y="265"/>
                  </a:lnTo>
                  <a:lnTo>
                    <a:pt x="236" y="250"/>
                  </a:lnTo>
                  <a:lnTo>
                    <a:pt x="261" y="236"/>
                  </a:lnTo>
                  <a:lnTo>
                    <a:pt x="288" y="222"/>
                  </a:lnTo>
                  <a:lnTo>
                    <a:pt x="318" y="207"/>
                  </a:lnTo>
                  <a:lnTo>
                    <a:pt x="350" y="196"/>
                  </a:lnTo>
                  <a:lnTo>
                    <a:pt x="382" y="181"/>
                  </a:lnTo>
                  <a:lnTo>
                    <a:pt x="417" y="170"/>
                  </a:lnTo>
                  <a:lnTo>
                    <a:pt x="455" y="158"/>
                  </a:lnTo>
                  <a:lnTo>
                    <a:pt x="491" y="147"/>
                  </a:lnTo>
                  <a:lnTo>
                    <a:pt x="529" y="138"/>
                  </a:lnTo>
                  <a:lnTo>
                    <a:pt x="569" y="130"/>
                  </a:lnTo>
                  <a:lnTo>
                    <a:pt x="608" y="121"/>
                  </a:lnTo>
                  <a:lnTo>
                    <a:pt x="646" y="112"/>
                  </a:lnTo>
                  <a:lnTo>
                    <a:pt x="686" y="107"/>
                  </a:lnTo>
                  <a:lnTo>
                    <a:pt x="723" y="101"/>
                  </a:lnTo>
                  <a:lnTo>
                    <a:pt x="761" y="95"/>
                  </a:lnTo>
                  <a:lnTo>
                    <a:pt x="796" y="92"/>
                  </a:lnTo>
                  <a:lnTo>
                    <a:pt x="830" y="89"/>
                  </a:lnTo>
                  <a:lnTo>
                    <a:pt x="865" y="86"/>
                  </a:lnTo>
                  <a:lnTo>
                    <a:pt x="898" y="86"/>
                  </a:lnTo>
                  <a:lnTo>
                    <a:pt x="925" y="89"/>
                  </a:lnTo>
                  <a:lnTo>
                    <a:pt x="954" y="89"/>
                  </a:lnTo>
                  <a:lnTo>
                    <a:pt x="979" y="95"/>
                  </a:lnTo>
                  <a:lnTo>
                    <a:pt x="1000" y="98"/>
                  </a:lnTo>
                  <a:lnTo>
                    <a:pt x="1020" y="107"/>
                  </a:lnTo>
                  <a:lnTo>
                    <a:pt x="1036" y="112"/>
                  </a:lnTo>
                  <a:lnTo>
                    <a:pt x="1049" y="124"/>
                  </a:lnTo>
                  <a:lnTo>
                    <a:pt x="1056" y="107"/>
                  </a:lnTo>
                  <a:lnTo>
                    <a:pt x="1064" y="92"/>
                  </a:lnTo>
                  <a:lnTo>
                    <a:pt x="1076" y="78"/>
                  </a:lnTo>
                  <a:lnTo>
                    <a:pt x="1089" y="66"/>
                  </a:lnTo>
                  <a:lnTo>
                    <a:pt x="1101" y="55"/>
                  </a:lnTo>
                  <a:lnTo>
                    <a:pt x="1116" y="43"/>
                  </a:lnTo>
                  <a:lnTo>
                    <a:pt x="1134" y="35"/>
                  </a:lnTo>
                  <a:lnTo>
                    <a:pt x="1150" y="26"/>
                  </a:lnTo>
                  <a:lnTo>
                    <a:pt x="1168" y="17"/>
                  </a:lnTo>
                  <a:lnTo>
                    <a:pt x="1186" y="12"/>
                  </a:lnTo>
                  <a:lnTo>
                    <a:pt x="1206" y="9"/>
                  </a:lnTo>
                  <a:lnTo>
                    <a:pt x="1226" y="3"/>
                  </a:lnTo>
                  <a:lnTo>
                    <a:pt x="1246" y="3"/>
                  </a:lnTo>
                  <a:lnTo>
                    <a:pt x="1265" y="0"/>
                  </a:lnTo>
                  <a:lnTo>
                    <a:pt x="1288" y="0"/>
                  </a:lnTo>
                  <a:lnTo>
                    <a:pt x="1308" y="3"/>
                  </a:lnTo>
                  <a:lnTo>
                    <a:pt x="1328" y="3"/>
                  </a:lnTo>
                  <a:lnTo>
                    <a:pt x="1348" y="9"/>
                  </a:lnTo>
                  <a:lnTo>
                    <a:pt x="1367" y="12"/>
                  </a:lnTo>
                  <a:lnTo>
                    <a:pt x="1387" y="20"/>
                  </a:lnTo>
                  <a:lnTo>
                    <a:pt x="1405" y="26"/>
                  </a:lnTo>
                  <a:lnTo>
                    <a:pt x="1425" y="37"/>
                  </a:lnTo>
                  <a:lnTo>
                    <a:pt x="1440" y="46"/>
                  </a:lnTo>
                  <a:lnTo>
                    <a:pt x="1457" y="58"/>
                  </a:lnTo>
                  <a:lnTo>
                    <a:pt x="1472" y="72"/>
                  </a:lnTo>
                  <a:lnTo>
                    <a:pt x="1484" y="86"/>
                  </a:lnTo>
                  <a:lnTo>
                    <a:pt x="1496" y="104"/>
                  </a:lnTo>
                  <a:lnTo>
                    <a:pt x="1506" y="121"/>
                  </a:lnTo>
                  <a:lnTo>
                    <a:pt x="1514" y="138"/>
                  </a:lnTo>
                  <a:lnTo>
                    <a:pt x="1522" y="161"/>
                  </a:lnTo>
                  <a:lnTo>
                    <a:pt x="1527" y="181"/>
                  </a:lnTo>
                  <a:lnTo>
                    <a:pt x="1532" y="207"/>
                  </a:lnTo>
                  <a:lnTo>
                    <a:pt x="1547" y="176"/>
                  </a:lnTo>
                  <a:lnTo>
                    <a:pt x="1564" y="153"/>
                  </a:lnTo>
                  <a:lnTo>
                    <a:pt x="1582" y="132"/>
                  </a:lnTo>
                  <a:lnTo>
                    <a:pt x="1596" y="118"/>
                  </a:lnTo>
                  <a:lnTo>
                    <a:pt x="1613" y="109"/>
                  </a:lnTo>
                  <a:lnTo>
                    <a:pt x="1628" y="104"/>
                  </a:lnTo>
                  <a:lnTo>
                    <a:pt x="1644" y="104"/>
                  </a:lnTo>
                  <a:lnTo>
                    <a:pt x="1656" y="107"/>
                  </a:lnTo>
                  <a:lnTo>
                    <a:pt x="1671" y="115"/>
                  </a:lnTo>
                  <a:lnTo>
                    <a:pt x="1684" y="124"/>
                  </a:lnTo>
                  <a:lnTo>
                    <a:pt x="1693" y="138"/>
                  </a:lnTo>
                  <a:lnTo>
                    <a:pt x="1703" y="153"/>
                  </a:lnTo>
                  <a:lnTo>
                    <a:pt x="1713" y="170"/>
                  </a:lnTo>
                  <a:lnTo>
                    <a:pt x="1718" y="193"/>
                  </a:lnTo>
                  <a:lnTo>
                    <a:pt x="1725" y="213"/>
                  </a:lnTo>
                  <a:lnTo>
                    <a:pt x="1728" y="239"/>
                  </a:lnTo>
                  <a:lnTo>
                    <a:pt x="1773" y="242"/>
                  </a:lnTo>
                  <a:lnTo>
                    <a:pt x="1815" y="248"/>
                  </a:lnTo>
                  <a:lnTo>
                    <a:pt x="1855" y="253"/>
                  </a:lnTo>
                  <a:lnTo>
                    <a:pt x="1893" y="259"/>
                  </a:lnTo>
                  <a:lnTo>
                    <a:pt x="1929" y="265"/>
                  </a:lnTo>
                  <a:lnTo>
                    <a:pt x="1964" y="271"/>
                  </a:lnTo>
                  <a:lnTo>
                    <a:pt x="1997" y="276"/>
                  </a:lnTo>
                  <a:lnTo>
                    <a:pt x="2028" y="282"/>
                  </a:lnTo>
                  <a:lnTo>
                    <a:pt x="2059" y="288"/>
                  </a:lnTo>
                  <a:lnTo>
                    <a:pt x="2086" y="294"/>
                  </a:lnTo>
                  <a:lnTo>
                    <a:pt x="2114" y="299"/>
                  </a:lnTo>
                  <a:lnTo>
                    <a:pt x="2138" y="308"/>
                  </a:lnTo>
                  <a:lnTo>
                    <a:pt x="2163" y="314"/>
                  </a:lnTo>
                  <a:lnTo>
                    <a:pt x="2183" y="320"/>
                  </a:lnTo>
                  <a:lnTo>
                    <a:pt x="2206" y="328"/>
                  </a:lnTo>
                  <a:lnTo>
                    <a:pt x="2226" y="334"/>
                  </a:lnTo>
                  <a:lnTo>
                    <a:pt x="2242" y="343"/>
                  </a:lnTo>
                  <a:lnTo>
                    <a:pt x="2260" y="351"/>
                  </a:lnTo>
                  <a:lnTo>
                    <a:pt x="2277" y="360"/>
                  </a:lnTo>
                  <a:lnTo>
                    <a:pt x="2293" y="368"/>
                  </a:lnTo>
                  <a:lnTo>
                    <a:pt x="2305" y="377"/>
                  </a:lnTo>
                  <a:lnTo>
                    <a:pt x="2318" y="386"/>
                  </a:lnTo>
                  <a:lnTo>
                    <a:pt x="2330" y="394"/>
                  </a:lnTo>
                  <a:lnTo>
                    <a:pt x="2340" y="403"/>
                  </a:lnTo>
                  <a:lnTo>
                    <a:pt x="2349" y="415"/>
                  </a:lnTo>
                  <a:lnTo>
                    <a:pt x="2359" y="423"/>
                  </a:lnTo>
                  <a:lnTo>
                    <a:pt x="2367" y="435"/>
                  </a:lnTo>
                  <a:lnTo>
                    <a:pt x="2374" y="446"/>
                  </a:lnTo>
                  <a:lnTo>
                    <a:pt x="2382" y="458"/>
                  </a:lnTo>
                  <a:lnTo>
                    <a:pt x="2387" y="469"/>
                  </a:lnTo>
                  <a:lnTo>
                    <a:pt x="2392" y="481"/>
                  </a:lnTo>
                  <a:lnTo>
                    <a:pt x="2397" y="495"/>
                  </a:lnTo>
                  <a:lnTo>
                    <a:pt x="2397" y="504"/>
                  </a:lnTo>
                  <a:lnTo>
                    <a:pt x="2400" y="512"/>
                  </a:lnTo>
                  <a:lnTo>
                    <a:pt x="2400" y="521"/>
                  </a:lnTo>
                  <a:lnTo>
                    <a:pt x="2397" y="533"/>
                  </a:lnTo>
                  <a:lnTo>
                    <a:pt x="2397" y="544"/>
                  </a:lnTo>
                  <a:lnTo>
                    <a:pt x="2394" y="553"/>
                  </a:lnTo>
                  <a:lnTo>
                    <a:pt x="2392" y="564"/>
                  </a:lnTo>
                  <a:lnTo>
                    <a:pt x="2389" y="576"/>
                  </a:lnTo>
                  <a:lnTo>
                    <a:pt x="2384" y="587"/>
                  </a:lnTo>
                  <a:lnTo>
                    <a:pt x="2379" y="599"/>
                  </a:lnTo>
                  <a:lnTo>
                    <a:pt x="2374" y="610"/>
                  </a:lnTo>
                  <a:lnTo>
                    <a:pt x="2367" y="625"/>
                  </a:lnTo>
                  <a:lnTo>
                    <a:pt x="2357" y="636"/>
                  </a:lnTo>
                  <a:lnTo>
                    <a:pt x="2347" y="648"/>
                  </a:lnTo>
                  <a:lnTo>
                    <a:pt x="2338" y="659"/>
                  </a:lnTo>
                  <a:lnTo>
                    <a:pt x="2325" y="671"/>
                  </a:lnTo>
                  <a:lnTo>
                    <a:pt x="2310" y="682"/>
                  </a:lnTo>
                  <a:lnTo>
                    <a:pt x="2293" y="694"/>
                  </a:lnTo>
                  <a:lnTo>
                    <a:pt x="2277" y="705"/>
                  </a:lnTo>
                  <a:lnTo>
                    <a:pt x="2257" y="714"/>
                  </a:lnTo>
                  <a:lnTo>
                    <a:pt x="2236" y="725"/>
                  </a:lnTo>
                  <a:lnTo>
                    <a:pt x="2213" y="734"/>
                  </a:lnTo>
                  <a:lnTo>
                    <a:pt x="2188" y="743"/>
                  </a:lnTo>
                  <a:lnTo>
                    <a:pt x="2161" y="751"/>
                  </a:lnTo>
                  <a:lnTo>
                    <a:pt x="2133" y="760"/>
                  </a:lnTo>
                  <a:lnTo>
                    <a:pt x="2101" y="769"/>
                  </a:lnTo>
                  <a:lnTo>
                    <a:pt x="2069" y="774"/>
                  </a:lnTo>
                  <a:lnTo>
                    <a:pt x="2033" y="780"/>
                  </a:lnTo>
                  <a:lnTo>
                    <a:pt x="1994" y="786"/>
                  </a:lnTo>
                  <a:lnTo>
                    <a:pt x="1954" y="792"/>
                  </a:lnTo>
                  <a:lnTo>
                    <a:pt x="1911" y="794"/>
                  </a:lnTo>
                  <a:lnTo>
                    <a:pt x="1865" y="797"/>
                  </a:lnTo>
                </a:path>
              </a:pathLst>
            </a:custGeom>
            <a:gradFill rotWithShape="0">
              <a:gsLst>
                <a:gs pos="0">
                  <a:srgbClr val="3BC33B"/>
                </a:gs>
                <a:gs pos="50000">
                  <a:srgbClr val="3BC33B">
                    <a:gamma/>
                    <a:tint val="392"/>
                    <a:invGamma/>
                  </a:srgbClr>
                </a:gs>
                <a:gs pos="100000">
                  <a:srgbClr val="3BC33B"/>
                </a:gs>
              </a:gsLst>
              <a:lin ang="5400000" scaled="1"/>
            </a:gradFill>
            <a:ln w="12700" cap="rnd" cmpd="sng">
              <a:solidFill>
                <a:srgbClr val="037C0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  <a:buFont typeface="Arial" panose="020B0604020202020204" pitchFamily="34" charset="0"/>
                <a:buNone/>
              </a:pPr>
              <a:endParaRPr kumimoji="0" lang="zh-CN" altLang="en-US" baseline="50000" smtClean="0">
                <a:solidFill>
                  <a:srgbClr val="000000"/>
                </a:solidFill>
                <a:latin typeface="Comic Sans MS" panose="030F0702030302020204" pitchFamily="66" charset="0"/>
                <a:ea typeface="楷体_GB2312" pitchFamily="1" charset="-122"/>
              </a:endParaRPr>
            </a:p>
          </p:txBody>
        </p:sp>
        <p:sp>
          <p:nvSpPr>
            <p:cNvPr id="11283" name="未知"/>
            <p:cNvSpPr>
              <a:spLocks/>
            </p:cNvSpPr>
            <p:nvPr/>
          </p:nvSpPr>
          <p:spPr bwMode="auto">
            <a:xfrm>
              <a:off x="1701" y="813"/>
              <a:ext cx="185" cy="109"/>
            </a:xfrm>
            <a:custGeom>
              <a:avLst/>
              <a:gdLst>
                <a:gd name="T0" fmla="*/ 16 w 185"/>
                <a:gd name="T1" fmla="*/ 73 h 109"/>
                <a:gd name="T2" fmla="*/ 5 w 185"/>
                <a:gd name="T3" fmla="*/ 80 h 109"/>
                <a:gd name="T4" fmla="*/ 27 w 185"/>
                <a:gd name="T5" fmla="*/ 93 h 109"/>
                <a:gd name="T6" fmla="*/ 48 w 185"/>
                <a:gd name="T7" fmla="*/ 100 h 109"/>
                <a:gd name="T8" fmla="*/ 68 w 185"/>
                <a:gd name="T9" fmla="*/ 105 h 109"/>
                <a:gd name="T10" fmla="*/ 87 w 185"/>
                <a:gd name="T11" fmla="*/ 108 h 109"/>
                <a:gd name="T12" fmla="*/ 106 w 185"/>
                <a:gd name="T13" fmla="*/ 108 h 109"/>
                <a:gd name="T14" fmla="*/ 121 w 185"/>
                <a:gd name="T15" fmla="*/ 103 h 109"/>
                <a:gd name="T16" fmla="*/ 135 w 185"/>
                <a:gd name="T17" fmla="*/ 98 h 109"/>
                <a:gd name="T18" fmla="*/ 147 w 185"/>
                <a:gd name="T19" fmla="*/ 90 h 109"/>
                <a:gd name="T20" fmla="*/ 158 w 185"/>
                <a:gd name="T21" fmla="*/ 83 h 109"/>
                <a:gd name="T22" fmla="*/ 167 w 185"/>
                <a:gd name="T23" fmla="*/ 73 h 109"/>
                <a:gd name="T24" fmla="*/ 175 w 185"/>
                <a:gd name="T25" fmla="*/ 60 h 109"/>
                <a:gd name="T26" fmla="*/ 181 w 185"/>
                <a:gd name="T27" fmla="*/ 48 h 109"/>
                <a:gd name="T28" fmla="*/ 184 w 185"/>
                <a:gd name="T29" fmla="*/ 35 h 109"/>
                <a:gd name="T30" fmla="*/ 184 w 185"/>
                <a:gd name="T31" fmla="*/ 23 h 109"/>
                <a:gd name="T32" fmla="*/ 181 w 185"/>
                <a:gd name="T33" fmla="*/ 13 h 109"/>
                <a:gd name="T34" fmla="*/ 176 w 185"/>
                <a:gd name="T35" fmla="*/ 0 h 109"/>
                <a:gd name="T36" fmla="*/ 162 w 185"/>
                <a:gd name="T37" fmla="*/ 10 h 109"/>
                <a:gd name="T38" fmla="*/ 167 w 185"/>
                <a:gd name="T39" fmla="*/ 15 h 109"/>
                <a:gd name="T40" fmla="*/ 167 w 185"/>
                <a:gd name="T41" fmla="*/ 25 h 109"/>
                <a:gd name="T42" fmla="*/ 167 w 185"/>
                <a:gd name="T43" fmla="*/ 33 h 109"/>
                <a:gd name="T44" fmla="*/ 165 w 185"/>
                <a:gd name="T45" fmla="*/ 43 h 109"/>
                <a:gd name="T46" fmla="*/ 161 w 185"/>
                <a:gd name="T47" fmla="*/ 50 h 109"/>
                <a:gd name="T48" fmla="*/ 156 w 185"/>
                <a:gd name="T49" fmla="*/ 60 h 109"/>
                <a:gd name="T50" fmla="*/ 148 w 185"/>
                <a:gd name="T51" fmla="*/ 68 h 109"/>
                <a:gd name="T52" fmla="*/ 140 w 185"/>
                <a:gd name="T53" fmla="*/ 75 h 109"/>
                <a:gd name="T54" fmla="*/ 128 w 185"/>
                <a:gd name="T55" fmla="*/ 83 h 109"/>
                <a:gd name="T56" fmla="*/ 117 w 185"/>
                <a:gd name="T57" fmla="*/ 88 h 109"/>
                <a:gd name="T58" fmla="*/ 103 w 185"/>
                <a:gd name="T59" fmla="*/ 90 h 109"/>
                <a:gd name="T60" fmla="*/ 87 w 185"/>
                <a:gd name="T61" fmla="*/ 90 h 109"/>
                <a:gd name="T62" fmla="*/ 71 w 185"/>
                <a:gd name="T63" fmla="*/ 88 h 109"/>
                <a:gd name="T64" fmla="*/ 52 w 185"/>
                <a:gd name="T65" fmla="*/ 83 h 109"/>
                <a:gd name="T66" fmla="*/ 35 w 185"/>
                <a:gd name="T67" fmla="*/ 75 h 109"/>
                <a:gd name="T68" fmla="*/ 13 w 185"/>
                <a:gd name="T69" fmla="*/ 65 h 109"/>
                <a:gd name="T70" fmla="*/ 0 w 185"/>
                <a:gd name="T71" fmla="*/ 70 h 109"/>
                <a:gd name="T72" fmla="*/ 16 w 185"/>
                <a:gd name="T73" fmla="*/ 7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5" h="109">
                  <a:moveTo>
                    <a:pt x="16" y="73"/>
                  </a:moveTo>
                  <a:lnTo>
                    <a:pt x="5" y="80"/>
                  </a:lnTo>
                  <a:lnTo>
                    <a:pt x="27" y="93"/>
                  </a:lnTo>
                  <a:lnTo>
                    <a:pt x="48" y="100"/>
                  </a:lnTo>
                  <a:lnTo>
                    <a:pt x="68" y="105"/>
                  </a:lnTo>
                  <a:lnTo>
                    <a:pt x="87" y="108"/>
                  </a:lnTo>
                  <a:lnTo>
                    <a:pt x="106" y="108"/>
                  </a:lnTo>
                  <a:lnTo>
                    <a:pt x="121" y="103"/>
                  </a:lnTo>
                  <a:lnTo>
                    <a:pt x="135" y="98"/>
                  </a:lnTo>
                  <a:lnTo>
                    <a:pt x="147" y="90"/>
                  </a:lnTo>
                  <a:lnTo>
                    <a:pt x="158" y="83"/>
                  </a:lnTo>
                  <a:lnTo>
                    <a:pt x="167" y="73"/>
                  </a:lnTo>
                  <a:lnTo>
                    <a:pt x="175" y="60"/>
                  </a:lnTo>
                  <a:lnTo>
                    <a:pt x="181" y="48"/>
                  </a:lnTo>
                  <a:lnTo>
                    <a:pt x="184" y="35"/>
                  </a:lnTo>
                  <a:lnTo>
                    <a:pt x="184" y="23"/>
                  </a:lnTo>
                  <a:lnTo>
                    <a:pt x="181" y="13"/>
                  </a:lnTo>
                  <a:lnTo>
                    <a:pt x="176" y="0"/>
                  </a:lnTo>
                  <a:lnTo>
                    <a:pt x="162" y="10"/>
                  </a:lnTo>
                  <a:lnTo>
                    <a:pt x="167" y="15"/>
                  </a:lnTo>
                  <a:lnTo>
                    <a:pt x="167" y="25"/>
                  </a:lnTo>
                  <a:lnTo>
                    <a:pt x="167" y="33"/>
                  </a:lnTo>
                  <a:lnTo>
                    <a:pt x="165" y="43"/>
                  </a:lnTo>
                  <a:lnTo>
                    <a:pt x="161" y="50"/>
                  </a:lnTo>
                  <a:lnTo>
                    <a:pt x="156" y="60"/>
                  </a:lnTo>
                  <a:lnTo>
                    <a:pt x="148" y="68"/>
                  </a:lnTo>
                  <a:lnTo>
                    <a:pt x="140" y="75"/>
                  </a:lnTo>
                  <a:lnTo>
                    <a:pt x="128" y="83"/>
                  </a:lnTo>
                  <a:lnTo>
                    <a:pt x="117" y="88"/>
                  </a:lnTo>
                  <a:lnTo>
                    <a:pt x="103" y="90"/>
                  </a:lnTo>
                  <a:lnTo>
                    <a:pt x="87" y="90"/>
                  </a:lnTo>
                  <a:lnTo>
                    <a:pt x="71" y="88"/>
                  </a:lnTo>
                  <a:lnTo>
                    <a:pt x="52" y="83"/>
                  </a:lnTo>
                  <a:lnTo>
                    <a:pt x="35" y="75"/>
                  </a:lnTo>
                  <a:lnTo>
                    <a:pt x="13" y="65"/>
                  </a:lnTo>
                  <a:lnTo>
                    <a:pt x="0" y="70"/>
                  </a:lnTo>
                  <a:lnTo>
                    <a:pt x="16" y="73"/>
                  </a:lnTo>
                </a:path>
              </a:pathLst>
            </a:custGeom>
            <a:gradFill rotWithShape="0">
              <a:gsLst>
                <a:gs pos="0">
                  <a:srgbClr val="3BC33B"/>
                </a:gs>
                <a:gs pos="50000">
                  <a:srgbClr val="3BC33B">
                    <a:gamma/>
                    <a:tint val="392"/>
                    <a:invGamma/>
                  </a:srgbClr>
                </a:gs>
                <a:gs pos="100000">
                  <a:srgbClr val="3BC33B"/>
                </a:gs>
              </a:gsLst>
              <a:lin ang="5400000" scaled="1"/>
            </a:gradFill>
            <a:ln w="12700" cap="rnd" cmpd="sng">
              <a:solidFill>
                <a:srgbClr val="037C0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  <a:buFont typeface="Arial" panose="020B0604020202020204" pitchFamily="34" charset="0"/>
                <a:buNone/>
              </a:pPr>
              <a:endParaRPr kumimoji="0" lang="zh-CN" altLang="en-US" baseline="50000" smtClean="0">
                <a:solidFill>
                  <a:srgbClr val="000000"/>
                </a:solidFill>
                <a:latin typeface="Comic Sans MS" panose="030F0702030302020204" pitchFamily="66" charset="0"/>
                <a:ea typeface="楷体_GB2312" pitchFamily="1" charset="-122"/>
              </a:endParaRPr>
            </a:p>
          </p:txBody>
        </p:sp>
        <p:sp>
          <p:nvSpPr>
            <p:cNvPr id="11284" name="未知"/>
            <p:cNvSpPr>
              <a:spLocks/>
            </p:cNvSpPr>
            <p:nvPr/>
          </p:nvSpPr>
          <p:spPr bwMode="auto">
            <a:xfrm>
              <a:off x="807" y="893"/>
              <a:ext cx="898" cy="260"/>
            </a:xfrm>
            <a:custGeom>
              <a:avLst/>
              <a:gdLst>
                <a:gd name="T0" fmla="*/ 0 w 898"/>
                <a:gd name="T1" fmla="*/ 74 h 260"/>
                <a:gd name="T2" fmla="*/ 54 w 898"/>
                <a:gd name="T3" fmla="*/ 128 h 260"/>
                <a:gd name="T4" fmla="*/ 113 w 898"/>
                <a:gd name="T5" fmla="*/ 174 h 260"/>
                <a:gd name="T6" fmla="*/ 177 w 898"/>
                <a:gd name="T7" fmla="*/ 210 h 260"/>
                <a:gd name="T8" fmla="*/ 243 w 898"/>
                <a:gd name="T9" fmla="*/ 234 h 260"/>
                <a:gd name="T10" fmla="*/ 315 w 898"/>
                <a:gd name="T11" fmla="*/ 251 h 260"/>
                <a:gd name="T12" fmla="*/ 389 w 898"/>
                <a:gd name="T13" fmla="*/ 259 h 260"/>
                <a:gd name="T14" fmla="*/ 461 w 898"/>
                <a:gd name="T15" fmla="*/ 259 h 260"/>
                <a:gd name="T16" fmla="*/ 532 w 898"/>
                <a:gd name="T17" fmla="*/ 251 h 260"/>
                <a:gd name="T18" fmla="*/ 601 w 898"/>
                <a:gd name="T19" fmla="*/ 237 h 260"/>
                <a:gd name="T20" fmla="*/ 665 w 898"/>
                <a:gd name="T21" fmla="*/ 218 h 260"/>
                <a:gd name="T22" fmla="*/ 724 w 898"/>
                <a:gd name="T23" fmla="*/ 191 h 260"/>
                <a:gd name="T24" fmla="*/ 776 w 898"/>
                <a:gd name="T25" fmla="*/ 161 h 260"/>
                <a:gd name="T26" fmla="*/ 822 w 898"/>
                <a:gd name="T27" fmla="*/ 128 h 260"/>
                <a:gd name="T28" fmla="*/ 858 w 898"/>
                <a:gd name="T29" fmla="*/ 90 h 260"/>
                <a:gd name="T30" fmla="*/ 884 w 898"/>
                <a:gd name="T31" fmla="*/ 46 h 260"/>
                <a:gd name="T32" fmla="*/ 897 w 898"/>
                <a:gd name="T33" fmla="*/ 3 h 260"/>
                <a:gd name="T34" fmla="*/ 876 w 898"/>
                <a:gd name="T35" fmla="*/ 19 h 260"/>
                <a:gd name="T36" fmla="*/ 858 w 898"/>
                <a:gd name="T37" fmla="*/ 57 h 260"/>
                <a:gd name="T38" fmla="*/ 830 w 898"/>
                <a:gd name="T39" fmla="*/ 95 h 260"/>
                <a:gd name="T40" fmla="*/ 791 w 898"/>
                <a:gd name="T41" fmla="*/ 128 h 260"/>
                <a:gd name="T42" fmla="*/ 743 w 898"/>
                <a:gd name="T43" fmla="*/ 158 h 260"/>
                <a:gd name="T44" fmla="*/ 689 w 898"/>
                <a:gd name="T45" fmla="*/ 188 h 260"/>
                <a:gd name="T46" fmla="*/ 628 w 898"/>
                <a:gd name="T47" fmla="*/ 210 h 260"/>
                <a:gd name="T48" fmla="*/ 561 w 898"/>
                <a:gd name="T49" fmla="*/ 226 h 260"/>
                <a:gd name="T50" fmla="*/ 494 w 898"/>
                <a:gd name="T51" fmla="*/ 237 h 260"/>
                <a:gd name="T52" fmla="*/ 423 w 898"/>
                <a:gd name="T53" fmla="*/ 240 h 260"/>
                <a:gd name="T54" fmla="*/ 354 w 898"/>
                <a:gd name="T55" fmla="*/ 237 h 260"/>
                <a:gd name="T56" fmla="*/ 283 w 898"/>
                <a:gd name="T57" fmla="*/ 226 h 260"/>
                <a:gd name="T58" fmla="*/ 217 w 898"/>
                <a:gd name="T59" fmla="*/ 204 h 260"/>
                <a:gd name="T60" fmla="*/ 150 w 898"/>
                <a:gd name="T61" fmla="*/ 177 h 260"/>
                <a:gd name="T62" fmla="*/ 94 w 898"/>
                <a:gd name="T63" fmla="*/ 139 h 260"/>
                <a:gd name="T64" fmla="*/ 38 w 898"/>
                <a:gd name="T65" fmla="*/ 90 h 260"/>
                <a:gd name="T66" fmla="*/ 0 w 898"/>
                <a:gd name="T67" fmla="*/ 65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8" h="260">
                  <a:moveTo>
                    <a:pt x="17" y="68"/>
                  </a:moveTo>
                  <a:lnTo>
                    <a:pt x="0" y="74"/>
                  </a:lnTo>
                  <a:lnTo>
                    <a:pt x="27" y="104"/>
                  </a:lnTo>
                  <a:lnTo>
                    <a:pt x="54" y="128"/>
                  </a:lnTo>
                  <a:lnTo>
                    <a:pt x="81" y="153"/>
                  </a:lnTo>
                  <a:lnTo>
                    <a:pt x="113" y="174"/>
                  </a:lnTo>
                  <a:lnTo>
                    <a:pt x="143" y="194"/>
                  </a:lnTo>
                  <a:lnTo>
                    <a:pt x="177" y="210"/>
                  </a:lnTo>
                  <a:lnTo>
                    <a:pt x="209" y="224"/>
                  </a:lnTo>
                  <a:lnTo>
                    <a:pt x="243" y="234"/>
                  </a:lnTo>
                  <a:lnTo>
                    <a:pt x="281" y="245"/>
                  </a:lnTo>
                  <a:lnTo>
                    <a:pt x="315" y="251"/>
                  </a:lnTo>
                  <a:lnTo>
                    <a:pt x="353" y="256"/>
                  </a:lnTo>
                  <a:lnTo>
                    <a:pt x="389" y="259"/>
                  </a:lnTo>
                  <a:lnTo>
                    <a:pt x="423" y="259"/>
                  </a:lnTo>
                  <a:lnTo>
                    <a:pt x="461" y="259"/>
                  </a:lnTo>
                  <a:lnTo>
                    <a:pt x="497" y="256"/>
                  </a:lnTo>
                  <a:lnTo>
                    <a:pt x="532" y="251"/>
                  </a:lnTo>
                  <a:lnTo>
                    <a:pt x="566" y="245"/>
                  </a:lnTo>
                  <a:lnTo>
                    <a:pt x="601" y="237"/>
                  </a:lnTo>
                  <a:lnTo>
                    <a:pt x="633" y="226"/>
                  </a:lnTo>
                  <a:lnTo>
                    <a:pt x="665" y="218"/>
                  </a:lnTo>
                  <a:lnTo>
                    <a:pt x="694" y="204"/>
                  </a:lnTo>
                  <a:lnTo>
                    <a:pt x="724" y="191"/>
                  </a:lnTo>
                  <a:lnTo>
                    <a:pt x="751" y="177"/>
                  </a:lnTo>
                  <a:lnTo>
                    <a:pt x="776" y="161"/>
                  </a:lnTo>
                  <a:lnTo>
                    <a:pt x="801" y="144"/>
                  </a:lnTo>
                  <a:lnTo>
                    <a:pt x="822" y="128"/>
                  </a:lnTo>
                  <a:lnTo>
                    <a:pt x="842" y="109"/>
                  </a:lnTo>
                  <a:lnTo>
                    <a:pt x="858" y="90"/>
                  </a:lnTo>
                  <a:lnTo>
                    <a:pt x="871" y="68"/>
                  </a:lnTo>
                  <a:lnTo>
                    <a:pt x="884" y="46"/>
                  </a:lnTo>
                  <a:lnTo>
                    <a:pt x="891" y="25"/>
                  </a:lnTo>
                  <a:lnTo>
                    <a:pt x="897" y="3"/>
                  </a:lnTo>
                  <a:lnTo>
                    <a:pt x="879" y="0"/>
                  </a:lnTo>
                  <a:lnTo>
                    <a:pt x="876" y="19"/>
                  </a:lnTo>
                  <a:lnTo>
                    <a:pt x="869" y="38"/>
                  </a:lnTo>
                  <a:lnTo>
                    <a:pt x="858" y="57"/>
                  </a:lnTo>
                  <a:lnTo>
                    <a:pt x="845" y="76"/>
                  </a:lnTo>
                  <a:lnTo>
                    <a:pt x="830" y="95"/>
                  </a:lnTo>
                  <a:lnTo>
                    <a:pt x="812" y="112"/>
                  </a:lnTo>
                  <a:lnTo>
                    <a:pt x="791" y="128"/>
                  </a:lnTo>
                  <a:lnTo>
                    <a:pt x="768" y="144"/>
                  </a:lnTo>
                  <a:lnTo>
                    <a:pt x="743" y="158"/>
                  </a:lnTo>
                  <a:lnTo>
                    <a:pt x="717" y="174"/>
                  </a:lnTo>
                  <a:lnTo>
                    <a:pt x="689" y="188"/>
                  </a:lnTo>
                  <a:lnTo>
                    <a:pt x="660" y="199"/>
                  </a:lnTo>
                  <a:lnTo>
                    <a:pt x="628" y="210"/>
                  </a:lnTo>
                  <a:lnTo>
                    <a:pt x="596" y="218"/>
                  </a:lnTo>
                  <a:lnTo>
                    <a:pt x="561" y="226"/>
                  </a:lnTo>
                  <a:lnTo>
                    <a:pt x="530" y="232"/>
                  </a:lnTo>
                  <a:lnTo>
                    <a:pt x="494" y="237"/>
                  </a:lnTo>
                  <a:lnTo>
                    <a:pt x="461" y="240"/>
                  </a:lnTo>
                  <a:lnTo>
                    <a:pt x="423" y="240"/>
                  </a:lnTo>
                  <a:lnTo>
                    <a:pt x="389" y="240"/>
                  </a:lnTo>
                  <a:lnTo>
                    <a:pt x="354" y="237"/>
                  </a:lnTo>
                  <a:lnTo>
                    <a:pt x="317" y="232"/>
                  </a:lnTo>
                  <a:lnTo>
                    <a:pt x="283" y="226"/>
                  </a:lnTo>
                  <a:lnTo>
                    <a:pt x="248" y="218"/>
                  </a:lnTo>
                  <a:lnTo>
                    <a:pt x="217" y="204"/>
                  </a:lnTo>
                  <a:lnTo>
                    <a:pt x="182" y="194"/>
                  </a:lnTo>
                  <a:lnTo>
                    <a:pt x="150" y="177"/>
                  </a:lnTo>
                  <a:lnTo>
                    <a:pt x="120" y="158"/>
                  </a:lnTo>
                  <a:lnTo>
                    <a:pt x="94" y="139"/>
                  </a:lnTo>
                  <a:lnTo>
                    <a:pt x="64" y="115"/>
                  </a:lnTo>
                  <a:lnTo>
                    <a:pt x="38" y="90"/>
                  </a:lnTo>
                  <a:lnTo>
                    <a:pt x="15" y="60"/>
                  </a:lnTo>
                  <a:lnTo>
                    <a:pt x="0" y="65"/>
                  </a:lnTo>
                  <a:lnTo>
                    <a:pt x="17" y="68"/>
                  </a:lnTo>
                </a:path>
              </a:pathLst>
            </a:custGeom>
            <a:gradFill rotWithShape="0">
              <a:gsLst>
                <a:gs pos="0">
                  <a:srgbClr val="3BC33B"/>
                </a:gs>
                <a:gs pos="50000">
                  <a:srgbClr val="3BC33B">
                    <a:gamma/>
                    <a:tint val="392"/>
                    <a:invGamma/>
                  </a:srgbClr>
                </a:gs>
                <a:gs pos="100000">
                  <a:srgbClr val="3BC33B"/>
                </a:gs>
              </a:gsLst>
              <a:lin ang="5400000" scaled="1"/>
            </a:gradFill>
            <a:ln w="12700" cap="rnd" cmpd="sng">
              <a:solidFill>
                <a:srgbClr val="037C0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  <a:buFont typeface="Arial" panose="020B0604020202020204" pitchFamily="34" charset="0"/>
                <a:buNone/>
              </a:pPr>
              <a:endParaRPr kumimoji="0" lang="zh-CN" altLang="en-US" baseline="50000" smtClean="0">
                <a:solidFill>
                  <a:srgbClr val="000000"/>
                </a:solidFill>
                <a:latin typeface="Comic Sans MS" panose="030F0702030302020204" pitchFamily="66" charset="0"/>
                <a:ea typeface="楷体_GB2312" pitchFamily="1" charset="-122"/>
              </a:endParaRPr>
            </a:p>
          </p:txBody>
        </p:sp>
        <p:sp>
          <p:nvSpPr>
            <p:cNvPr id="11285" name="未知"/>
            <p:cNvSpPr>
              <a:spLocks/>
            </p:cNvSpPr>
            <p:nvPr/>
          </p:nvSpPr>
          <p:spPr bwMode="auto">
            <a:xfrm>
              <a:off x="574" y="938"/>
              <a:ext cx="237" cy="79"/>
            </a:xfrm>
            <a:custGeom>
              <a:avLst/>
              <a:gdLst>
                <a:gd name="T0" fmla="*/ 7 w 237"/>
                <a:gd name="T1" fmla="*/ 16 h 79"/>
                <a:gd name="T2" fmla="*/ 0 w 237"/>
                <a:gd name="T3" fmla="*/ 11 h 79"/>
                <a:gd name="T4" fmla="*/ 8 w 237"/>
                <a:gd name="T5" fmla="*/ 28 h 79"/>
                <a:gd name="T6" fmla="*/ 23 w 237"/>
                <a:gd name="T7" fmla="*/ 39 h 79"/>
                <a:gd name="T8" fmla="*/ 37 w 237"/>
                <a:gd name="T9" fmla="*/ 50 h 79"/>
                <a:gd name="T10" fmla="*/ 53 w 237"/>
                <a:gd name="T11" fmla="*/ 60 h 79"/>
                <a:gd name="T12" fmla="*/ 71 w 237"/>
                <a:gd name="T13" fmla="*/ 67 h 79"/>
                <a:gd name="T14" fmla="*/ 89 w 237"/>
                <a:gd name="T15" fmla="*/ 71 h 79"/>
                <a:gd name="T16" fmla="*/ 108 w 237"/>
                <a:gd name="T17" fmla="*/ 76 h 79"/>
                <a:gd name="T18" fmla="*/ 127 w 237"/>
                <a:gd name="T19" fmla="*/ 78 h 79"/>
                <a:gd name="T20" fmla="*/ 148 w 237"/>
                <a:gd name="T21" fmla="*/ 78 h 79"/>
                <a:gd name="T22" fmla="*/ 164 w 237"/>
                <a:gd name="T23" fmla="*/ 76 h 79"/>
                <a:gd name="T24" fmla="*/ 181 w 237"/>
                <a:gd name="T25" fmla="*/ 71 h 79"/>
                <a:gd name="T26" fmla="*/ 197 w 237"/>
                <a:gd name="T27" fmla="*/ 67 h 79"/>
                <a:gd name="T28" fmla="*/ 211 w 237"/>
                <a:gd name="T29" fmla="*/ 60 h 79"/>
                <a:gd name="T30" fmla="*/ 222 w 237"/>
                <a:gd name="T31" fmla="*/ 50 h 79"/>
                <a:gd name="T32" fmla="*/ 231 w 237"/>
                <a:gd name="T33" fmla="*/ 39 h 79"/>
                <a:gd name="T34" fmla="*/ 236 w 237"/>
                <a:gd name="T35" fmla="*/ 25 h 79"/>
                <a:gd name="T36" fmla="*/ 219 w 237"/>
                <a:gd name="T37" fmla="*/ 23 h 79"/>
                <a:gd name="T38" fmla="*/ 214 w 237"/>
                <a:gd name="T39" fmla="*/ 32 h 79"/>
                <a:gd name="T40" fmla="*/ 211 w 237"/>
                <a:gd name="T41" fmla="*/ 39 h 79"/>
                <a:gd name="T42" fmla="*/ 201 w 237"/>
                <a:gd name="T43" fmla="*/ 46 h 79"/>
                <a:gd name="T44" fmla="*/ 189 w 237"/>
                <a:gd name="T45" fmla="*/ 53 h 79"/>
                <a:gd name="T46" fmla="*/ 178 w 237"/>
                <a:gd name="T47" fmla="*/ 57 h 79"/>
                <a:gd name="T48" fmla="*/ 162 w 237"/>
                <a:gd name="T49" fmla="*/ 60 h 79"/>
                <a:gd name="T50" fmla="*/ 146 w 237"/>
                <a:gd name="T51" fmla="*/ 62 h 79"/>
                <a:gd name="T52" fmla="*/ 129 w 237"/>
                <a:gd name="T53" fmla="*/ 62 h 79"/>
                <a:gd name="T54" fmla="*/ 111 w 237"/>
                <a:gd name="T55" fmla="*/ 60 h 79"/>
                <a:gd name="T56" fmla="*/ 92 w 237"/>
                <a:gd name="T57" fmla="*/ 57 h 79"/>
                <a:gd name="T58" fmla="*/ 76 w 237"/>
                <a:gd name="T59" fmla="*/ 50 h 79"/>
                <a:gd name="T60" fmla="*/ 59 w 237"/>
                <a:gd name="T61" fmla="*/ 46 h 79"/>
                <a:gd name="T62" fmla="*/ 46 w 237"/>
                <a:gd name="T63" fmla="*/ 37 h 79"/>
                <a:gd name="T64" fmla="*/ 32 w 237"/>
                <a:gd name="T65" fmla="*/ 28 h 79"/>
                <a:gd name="T66" fmla="*/ 21 w 237"/>
                <a:gd name="T67" fmla="*/ 16 h 79"/>
                <a:gd name="T68" fmla="*/ 13 w 237"/>
                <a:gd name="T69" fmla="*/ 5 h 79"/>
                <a:gd name="T70" fmla="*/ 4 w 237"/>
                <a:gd name="T71" fmla="*/ 0 h 79"/>
                <a:gd name="T72" fmla="*/ 13 w 237"/>
                <a:gd name="T73" fmla="*/ 5 h 79"/>
                <a:gd name="T74" fmla="*/ 11 w 237"/>
                <a:gd name="T75" fmla="*/ 0 h 79"/>
                <a:gd name="T76" fmla="*/ 4 w 237"/>
                <a:gd name="T77" fmla="*/ 0 h 79"/>
                <a:gd name="T78" fmla="*/ 7 w 237"/>
                <a:gd name="T79" fmla="*/ 1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7" h="79">
                  <a:moveTo>
                    <a:pt x="7" y="16"/>
                  </a:moveTo>
                  <a:lnTo>
                    <a:pt x="0" y="11"/>
                  </a:lnTo>
                  <a:lnTo>
                    <a:pt x="8" y="28"/>
                  </a:lnTo>
                  <a:lnTo>
                    <a:pt x="23" y="39"/>
                  </a:lnTo>
                  <a:lnTo>
                    <a:pt x="37" y="50"/>
                  </a:lnTo>
                  <a:lnTo>
                    <a:pt x="53" y="60"/>
                  </a:lnTo>
                  <a:lnTo>
                    <a:pt x="71" y="67"/>
                  </a:lnTo>
                  <a:lnTo>
                    <a:pt x="89" y="71"/>
                  </a:lnTo>
                  <a:lnTo>
                    <a:pt x="108" y="76"/>
                  </a:lnTo>
                  <a:lnTo>
                    <a:pt x="127" y="78"/>
                  </a:lnTo>
                  <a:lnTo>
                    <a:pt x="148" y="78"/>
                  </a:lnTo>
                  <a:lnTo>
                    <a:pt x="164" y="76"/>
                  </a:lnTo>
                  <a:lnTo>
                    <a:pt x="181" y="71"/>
                  </a:lnTo>
                  <a:lnTo>
                    <a:pt x="197" y="67"/>
                  </a:lnTo>
                  <a:lnTo>
                    <a:pt x="211" y="60"/>
                  </a:lnTo>
                  <a:lnTo>
                    <a:pt x="222" y="50"/>
                  </a:lnTo>
                  <a:lnTo>
                    <a:pt x="231" y="39"/>
                  </a:lnTo>
                  <a:lnTo>
                    <a:pt x="236" y="25"/>
                  </a:lnTo>
                  <a:lnTo>
                    <a:pt x="219" y="23"/>
                  </a:lnTo>
                  <a:lnTo>
                    <a:pt x="214" y="32"/>
                  </a:lnTo>
                  <a:lnTo>
                    <a:pt x="211" y="39"/>
                  </a:lnTo>
                  <a:lnTo>
                    <a:pt x="201" y="46"/>
                  </a:lnTo>
                  <a:lnTo>
                    <a:pt x="189" y="53"/>
                  </a:lnTo>
                  <a:lnTo>
                    <a:pt x="178" y="57"/>
                  </a:lnTo>
                  <a:lnTo>
                    <a:pt x="162" y="60"/>
                  </a:lnTo>
                  <a:lnTo>
                    <a:pt x="146" y="62"/>
                  </a:lnTo>
                  <a:lnTo>
                    <a:pt x="129" y="62"/>
                  </a:lnTo>
                  <a:lnTo>
                    <a:pt x="111" y="60"/>
                  </a:lnTo>
                  <a:lnTo>
                    <a:pt x="92" y="57"/>
                  </a:lnTo>
                  <a:lnTo>
                    <a:pt x="76" y="50"/>
                  </a:lnTo>
                  <a:lnTo>
                    <a:pt x="59" y="46"/>
                  </a:lnTo>
                  <a:lnTo>
                    <a:pt x="46" y="37"/>
                  </a:lnTo>
                  <a:lnTo>
                    <a:pt x="32" y="28"/>
                  </a:lnTo>
                  <a:lnTo>
                    <a:pt x="21" y="16"/>
                  </a:lnTo>
                  <a:lnTo>
                    <a:pt x="13" y="5"/>
                  </a:lnTo>
                  <a:lnTo>
                    <a:pt x="4" y="0"/>
                  </a:lnTo>
                  <a:lnTo>
                    <a:pt x="13" y="5"/>
                  </a:lnTo>
                  <a:lnTo>
                    <a:pt x="11" y="0"/>
                  </a:lnTo>
                  <a:lnTo>
                    <a:pt x="4" y="0"/>
                  </a:lnTo>
                  <a:lnTo>
                    <a:pt x="7" y="16"/>
                  </a:lnTo>
                </a:path>
              </a:pathLst>
            </a:custGeom>
            <a:gradFill rotWithShape="0">
              <a:gsLst>
                <a:gs pos="0">
                  <a:srgbClr val="3BC33B"/>
                </a:gs>
                <a:gs pos="50000">
                  <a:srgbClr val="3BC33B">
                    <a:gamma/>
                    <a:tint val="392"/>
                    <a:invGamma/>
                  </a:srgbClr>
                </a:gs>
                <a:gs pos="100000">
                  <a:srgbClr val="3BC33B"/>
                </a:gs>
              </a:gsLst>
              <a:lin ang="5400000" scaled="1"/>
            </a:gradFill>
            <a:ln w="12700" cap="rnd" cmpd="sng">
              <a:solidFill>
                <a:srgbClr val="037C0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  <a:buFont typeface="Arial" panose="020B0604020202020204" pitchFamily="34" charset="0"/>
                <a:buNone/>
              </a:pPr>
              <a:endParaRPr kumimoji="0" lang="zh-CN" altLang="en-US" baseline="50000" smtClean="0">
                <a:solidFill>
                  <a:srgbClr val="000000"/>
                </a:solidFill>
                <a:latin typeface="Comic Sans MS" panose="030F0702030302020204" pitchFamily="66" charset="0"/>
                <a:ea typeface="楷体_GB2312" pitchFamily="1" charset="-122"/>
              </a:endParaRPr>
            </a:p>
          </p:txBody>
        </p:sp>
        <p:sp>
          <p:nvSpPr>
            <p:cNvPr id="11286" name="未知"/>
            <p:cNvSpPr>
              <a:spLocks/>
            </p:cNvSpPr>
            <p:nvPr/>
          </p:nvSpPr>
          <p:spPr bwMode="auto">
            <a:xfrm>
              <a:off x="0" y="462"/>
              <a:ext cx="563" cy="477"/>
            </a:xfrm>
            <a:custGeom>
              <a:avLst/>
              <a:gdLst>
                <a:gd name="T0" fmla="*/ 204 w 563"/>
                <a:gd name="T1" fmla="*/ 0 h 477"/>
                <a:gd name="T2" fmla="*/ 135 w 563"/>
                <a:gd name="T3" fmla="*/ 36 h 477"/>
                <a:gd name="T4" fmla="*/ 85 w 563"/>
                <a:gd name="T5" fmla="*/ 75 h 477"/>
                <a:gd name="T6" fmla="*/ 44 w 563"/>
                <a:gd name="T7" fmla="*/ 116 h 477"/>
                <a:gd name="T8" fmla="*/ 17 w 563"/>
                <a:gd name="T9" fmla="*/ 158 h 477"/>
                <a:gd name="T10" fmla="*/ 2 w 563"/>
                <a:gd name="T11" fmla="*/ 202 h 477"/>
                <a:gd name="T12" fmla="*/ 0 w 563"/>
                <a:gd name="T13" fmla="*/ 244 h 477"/>
                <a:gd name="T14" fmla="*/ 12 w 563"/>
                <a:gd name="T15" fmla="*/ 288 h 477"/>
                <a:gd name="T16" fmla="*/ 33 w 563"/>
                <a:gd name="T17" fmla="*/ 327 h 477"/>
                <a:gd name="T18" fmla="*/ 67 w 563"/>
                <a:gd name="T19" fmla="*/ 363 h 477"/>
                <a:gd name="T20" fmla="*/ 111 w 563"/>
                <a:gd name="T21" fmla="*/ 393 h 477"/>
                <a:gd name="T22" fmla="*/ 165 w 563"/>
                <a:gd name="T23" fmla="*/ 421 h 477"/>
                <a:gd name="T24" fmla="*/ 228 w 563"/>
                <a:gd name="T25" fmla="*/ 443 h 477"/>
                <a:gd name="T26" fmla="*/ 299 w 563"/>
                <a:gd name="T27" fmla="*/ 462 h 477"/>
                <a:gd name="T28" fmla="*/ 379 w 563"/>
                <a:gd name="T29" fmla="*/ 473 h 477"/>
                <a:gd name="T30" fmla="*/ 467 w 563"/>
                <a:gd name="T31" fmla="*/ 476 h 477"/>
                <a:gd name="T32" fmla="*/ 562 w 563"/>
                <a:gd name="T33" fmla="*/ 473 h 477"/>
                <a:gd name="T34" fmla="*/ 512 w 563"/>
                <a:gd name="T35" fmla="*/ 457 h 477"/>
                <a:gd name="T36" fmla="*/ 423 w 563"/>
                <a:gd name="T37" fmla="*/ 457 h 477"/>
                <a:gd name="T38" fmla="*/ 340 w 563"/>
                <a:gd name="T39" fmla="*/ 448 h 477"/>
                <a:gd name="T40" fmla="*/ 265 w 563"/>
                <a:gd name="T41" fmla="*/ 434 h 477"/>
                <a:gd name="T42" fmla="*/ 199 w 563"/>
                <a:gd name="T43" fmla="*/ 415 h 477"/>
                <a:gd name="T44" fmla="*/ 143 w 563"/>
                <a:gd name="T45" fmla="*/ 390 h 477"/>
                <a:gd name="T46" fmla="*/ 96 w 563"/>
                <a:gd name="T47" fmla="*/ 360 h 477"/>
                <a:gd name="T48" fmla="*/ 60 w 563"/>
                <a:gd name="T49" fmla="*/ 329 h 477"/>
                <a:gd name="T50" fmla="*/ 36 w 563"/>
                <a:gd name="T51" fmla="*/ 296 h 477"/>
                <a:gd name="T52" fmla="*/ 21 w 563"/>
                <a:gd name="T53" fmla="*/ 260 h 477"/>
                <a:gd name="T54" fmla="*/ 17 w 563"/>
                <a:gd name="T55" fmla="*/ 224 h 477"/>
                <a:gd name="T56" fmla="*/ 23 w 563"/>
                <a:gd name="T57" fmla="*/ 185 h 477"/>
                <a:gd name="T58" fmla="*/ 44 w 563"/>
                <a:gd name="T59" fmla="*/ 147 h 477"/>
                <a:gd name="T60" fmla="*/ 72 w 563"/>
                <a:gd name="T61" fmla="*/ 108 h 477"/>
                <a:gd name="T62" fmla="*/ 119 w 563"/>
                <a:gd name="T63" fmla="*/ 72 h 477"/>
                <a:gd name="T64" fmla="*/ 177 w 563"/>
                <a:gd name="T65" fmla="*/ 33 h 477"/>
                <a:gd name="T66" fmla="*/ 211 w 563"/>
                <a:gd name="T67" fmla="*/ 0 h 477"/>
                <a:gd name="T68" fmla="*/ 228 w 563"/>
                <a:gd name="T69" fmla="*/ 8 h 477"/>
                <a:gd name="T70" fmla="*/ 204 w 563"/>
                <a:gd name="T71" fmla="*/ 17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63" h="477">
                  <a:moveTo>
                    <a:pt x="204" y="17"/>
                  </a:moveTo>
                  <a:lnTo>
                    <a:pt x="204" y="0"/>
                  </a:lnTo>
                  <a:lnTo>
                    <a:pt x="169" y="17"/>
                  </a:lnTo>
                  <a:lnTo>
                    <a:pt x="135" y="36"/>
                  </a:lnTo>
                  <a:lnTo>
                    <a:pt x="109" y="55"/>
                  </a:lnTo>
                  <a:lnTo>
                    <a:pt x="85" y="75"/>
                  </a:lnTo>
                  <a:lnTo>
                    <a:pt x="62" y="94"/>
                  </a:lnTo>
                  <a:lnTo>
                    <a:pt x="44" y="116"/>
                  </a:lnTo>
                  <a:lnTo>
                    <a:pt x="28" y="136"/>
                  </a:lnTo>
                  <a:lnTo>
                    <a:pt x="17" y="158"/>
                  </a:lnTo>
                  <a:lnTo>
                    <a:pt x="7" y="180"/>
                  </a:lnTo>
                  <a:lnTo>
                    <a:pt x="2" y="202"/>
                  </a:lnTo>
                  <a:lnTo>
                    <a:pt x="0" y="224"/>
                  </a:lnTo>
                  <a:lnTo>
                    <a:pt x="0" y="244"/>
                  </a:lnTo>
                  <a:lnTo>
                    <a:pt x="5" y="266"/>
                  </a:lnTo>
                  <a:lnTo>
                    <a:pt x="12" y="288"/>
                  </a:lnTo>
                  <a:lnTo>
                    <a:pt x="21" y="307"/>
                  </a:lnTo>
                  <a:lnTo>
                    <a:pt x="33" y="327"/>
                  </a:lnTo>
                  <a:lnTo>
                    <a:pt x="51" y="343"/>
                  </a:lnTo>
                  <a:lnTo>
                    <a:pt x="67" y="363"/>
                  </a:lnTo>
                  <a:lnTo>
                    <a:pt x="90" y="379"/>
                  </a:lnTo>
                  <a:lnTo>
                    <a:pt x="111" y="393"/>
                  </a:lnTo>
                  <a:lnTo>
                    <a:pt x="138" y="407"/>
                  </a:lnTo>
                  <a:lnTo>
                    <a:pt x="165" y="421"/>
                  </a:lnTo>
                  <a:lnTo>
                    <a:pt x="194" y="432"/>
                  </a:lnTo>
                  <a:lnTo>
                    <a:pt x="228" y="443"/>
                  </a:lnTo>
                  <a:lnTo>
                    <a:pt x="262" y="454"/>
                  </a:lnTo>
                  <a:lnTo>
                    <a:pt x="299" y="462"/>
                  </a:lnTo>
                  <a:lnTo>
                    <a:pt x="338" y="468"/>
                  </a:lnTo>
                  <a:lnTo>
                    <a:pt x="379" y="473"/>
                  </a:lnTo>
                  <a:lnTo>
                    <a:pt x="421" y="476"/>
                  </a:lnTo>
                  <a:lnTo>
                    <a:pt x="467" y="476"/>
                  </a:lnTo>
                  <a:lnTo>
                    <a:pt x="512" y="476"/>
                  </a:lnTo>
                  <a:lnTo>
                    <a:pt x="562" y="473"/>
                  </a:lnTo>
                  <a:lnTo>
                    <a:pt x="559" y="454"/>
                  </a:lnTo>
                  <a:lnTo>
                    <a:pt x="512" y="457"/>
                  </a:lnTo>
                  <a:lnTo>
                    <a:pt x="467" y="457"/>
                  </a:lnTo>
                  <a:lnTo>
                    <a:pt x="423" y="457"/>
                  </a:lnTo>
                  <a:lnTo>
                    <a:pt x="379" y="451"/>
                  </a:lnTo>
                  <a:lnTo>
                    <a:pt x="340" y="448"/>
                  </a:lnTo>
                  <a:lnTo>
                    <a:pt x="301" y="440"/>
                  </a:lnTo>
                  <a:lnTo>
                    <a:pt x="265" y="434"/>
                  </a:lnTo>
                  <a:lnTo>
                    <a:pt x="231" y="423"/>
                  </a:lnTo>
                  <a:lnTo>
                    <a:pt x="199" y="415"/>
                  </a:lnTo>
                  <a:lnTo>
                    <a:pt x="169" y="404"/>
                  </a:lnTo>
                  <a:lnTo>
                    <a:pt x="143" y="390"/>
                  </a:lnTo>
                  <a:lnTo>
                    <a:pt x="119" y="376"/>
                  </a:lnTo>
                  <a:lnTo>
                    <a:pt x="96" y="360"/>
                  </a:lnTo>
                  <a:lnTo>
                    <a:pt x="77" y="346"/>
                  </a:lnTo>
                  <a:lnTo>
                    <a:pt x="60" y="329"/>
                  </a:lnTo>
                  <a:lnTo>
                    <a:pt x="49" y="313"/>
                  </a:lnTo>
                  <a:lnTo>
                    <a:pt x="36" y="296"/>
                  </a:lnTo>
                  <a:lnTo>
                    <a:pt x="26" y="277"/>
                  </a:lnTo>
                  <a:lnTo>
                    <a:pt x="21" y="260"/>
                  </a:lnTo>
                  <a:lnTo>
                    <a:pt x="17" y="244"/>
                  </a:lnTo>
                  <a:lnTo>
                    <a:pt x="17" y="224"/>
                  </a:lnTo>
                  <a:lnTo>
                    <a:pt x="18" y="205"/>
                  </a:lnTo>
                  <a:lnTo>
                    <a:pt x="23" y="185"/>
                  </a:lnTo>
                  <a:lnTo>
                    <a:pt x="31" y="169"/>
                  </a:lnTo>
                  <a:lnTo>
                    <a:pt x="44" y="147"/>
                  </a:lnTo>
                  <a:lnTo>
                    <a:pt x="56" y="127"/>
                  </a:lnTo>
                  <a:lnTo>
                    <a:pt x="72" y="108"/>
                  </a:lnTo>
                  <a:lnTo>
                    <a:pt x="94" y="91"/>
                  </a:lnTo>
                  <a:lnTo>
                    <a:pt x="119" y="72"/>
                  </a:lnTo>
                  <a:lnTo>
                    <a:pt x="145" y="53"/>
                  </a:lnTo>
                  <a:lnTo>
                    <a:pt x="177" y="33"/>
                  </a:lnTo>
                  <a:lnTo>
                    <a:pt x="211" y="17"/>
                  </a:lnTo>
                  <a:lnTo>
                    <a:pt x="211" y="0"/>
                  </a:lnTo>
                  <a:lnTo>
                    <a:pt x="211" y="17"/>
                  </a:lnTo>
                  <a:lnTo>
                    <a:pt x="228" y="8"/>
                  </a:lnTo>
                  <a:lnTo>
                    <a:pt x="211" y="0"/>
                  </a:lnTo>
                  <a:lnTo>
                    <a:pt x="204" y="17"/>
                  </a:lnTo>
                </a:path>
              </a:pathLst>
            </a:custGeom>
            <a:gradFill rotWithShape="0">
              <a:gsLst>
                <a:gs pos="0">
                  <a:srgbClr val="3BC33B"/>
                </a:gs>
                <a:gs pos="50000">
                  <a:srgbClr val="3BC33B">
                    <a:gamma/>
                    <a:tint val="392"/>
                    <a:invGamma/>
                  </a:srgbClr>
                </a:gs>
                <a:gs pos="100000">
                  <a:srgbClr val="3BC33B"/>
                </a:gs>
              </a:gsLst>
              <a:lin ang="5400000" scaled="1"/>
            </a:gradFill>
            <a:ln w="12700" cap="rnd" cmpd="sng">
              <a:solidFill>
                <a:srgbClr val="037C0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  <a:buFont typeface="Arial" panose="020B0604020202020204" pitchFamily="34" charset="0"/>
                <a:buNone/>
              </a:pPr>
              <a:endParaRPr kumimoji="0" lang="zh-CN" altLang="en-US" baseline="50000" smtClean="0">
                <a:solidFill>
                  <a:srgbClr val="000000"/>
                </a:solidFill>
                <a:latin typeface="Comic Sans MS" panose="030F0702030302020204" pitchFamily="66" charset="0"/>
                <a:ea typeface="楷体_GB2312" pitchFamily="1" charset="-122"/>
              </a:endParaRPr>
            </a:p>
          </p:txBody>
        </p:sp>
        <p:sp>
          <p:nvSpPr>
            <p:cNvPr id="11287" name="未知"/>
            <p:cNvSpPr>
              <a:spLocks/>
            </p:cNvSpPr>
            <p:nvPr/>
          </p:nvSpPr>
          <p:spPr bwMode="auto">
            <a:xfrm>
              <a:off x="152" y="359"/>
              <a:ext cx="53" cy="104"/>
            </a:xfrm>
            <a:custGeom>
              <a:avLst/>
              <a:gdLst>
                <a:gd name="T0" fmla="*/ 2 w 53"/>
                <a:gd name="T1" fmla="*/ 0 h 104"/>
                <a:gd name="T2" fmla="*/ 0 w 53"/>
                <a:gd name="T3" fmla="*/ 8 h 104"/>
                <a:gd name="T4" fmla="*/ 0 w 53"/>
                <a:gd name="T5" fmla="*/ 15 h 104"/>
                <a:gd name="T6" fmla="*/ 0 w 53"/>
                <a:gd name="T7" fmla="*/ 23 h 104"/>
                <a:gd name="T8" fmla="*/ 0 w 53"/>
                <a:gd name="T9" fmla="*/ 28 h 104"/>
                <a:gd name="T10" fmla="*/ 0 w 53"/>
                <a:gd name="T11" fmla="*/ 36 h 104"/>
                <a:gd name="T12" fmla="*/ 2 w 53"/>
                <a:gd name="T13" fmla="*/ 44 h 104"/>
                <a:gd name="T14" fmla="*/ 3 w 53"/>
                <a:gd name="T15" fmla="*/ 49 h 104"/>
                <a:gd name="T16" fmla="*/ 6 w 53"/>
                <a:gd name="T17" fmla="*/ 57 h 104"/>
                <a:gd name="T18" fmla="*/ 7 w 53"/>
                <a:gd name="T19" fmla="*/ 62 h 104"/>
                <a:gd name="T20" fmla="*/ 11 w 53"/>
                <a:gd name="T21" fmla="*/ 70 h 104"/>
                <a:gd name="T22" fmla="*/ 14 w 53"/>
                <a:gd name="T23" fmla="*/ 75 h 104"/>
                <a:gd name="T24" fmla="*/ 21 w 53"/>
                <a:gd name="T25" fmla="*/ 80 h 104"/>
                <a:gd name="T26" fmla="*/ 27 w 53"/>
                <a:gd name="T27" fmla="*/ 88 h 104"/>
                <a:gd name="T28" fmla="*/ 30 w 53"/>
                <a:gd name="T29" fmla="*/ 93 h 104"/>
                <a:gd name="T30" fmla="*/ 38 w 53"/>
                <a:gd name="T31" fmla="*/ 98 h 104"/>
                <a:gd name="T32" fmla="*/ 45 w 53"/>
                <a:gd name="T33" fmla="*/ 103 h 104"/>
                <a:gd name="T34" fmla="*/ 52 w 53"/>
                <a:gd name="T35" fmla="*/ 88 h 104"/>
                <a:gd name="T36" fmla="*/ 45 w 53"/>
                <a:gd name="T37" fmla="*/ 82 h 104"/>
                <a:gd name="T38" fmla="*/ 38 w 53"/>
                <a:gd name="T39" fmla="*/ 77 h 104"/>
                <a:gd name="T40" fmla="*/ 34 w 53"/>
                <a:gd name="T41" fmla="*/ 72 h 104"/>
                <a:gd name="T42" fmla="*/ 28 w 53"/>
                <a:gd name="T43" fmla="*/ 67 h 104"/>
                <a:gd name="T44" fmla="*/ 24 w 53"/>
                <a:gd name="T45" fmla="*/ 62 h 104"/>
                <a:gd name="T46" fmla="*/ 21 w 53"/>
                <a:gd name="T47" fmla="*/ 57 h 104"/>
                <a:gd name="T48" fmla="*/ 19 w 53"/>
                <a:gd name="T49" fmla="*/ 54 h 104"/>
                <a:gd name="T50" fmla="*/ 17 w 53"/>
                <a:gd name="T51" fmla="*/ 49 h 104"/>
                <a:gd name="T52" fmla="*/ 14 w 53"/>
                <a:gd name="T53" fmla="*/ 44 h 104"/>
                <a:gd name="T54" fmla="*/ 13 w 53"/>
                <a:gd name="T55" fmla="*/ 39 h 104"/>
                <a:gd name="T56" fmla="*/ 13 w 53"/>
                <a:gd name="T57" fmla="*/ 33 h 104"/>
                <a:gd name="T58" fmla="*/ 13 w 53"/>
                <a:gd name="T59" fmla="*/ 28 h 104"/>
                <a:gd name="T60" fmla="*/ 13 w 53"/>
                <a:gd name="T61" fmla="*/ 23 h 104"/>
                <a:gd name="T62" fmla="*/ 13 w 53"/>
                <a:gd name="T63" fmla="*/ 18 h 104"/>
                <a:gd name="T64" fmla="*/ 13 w 53"/>
                <a:gd name="T65" fmla="*/ 10 h 104"/>
                <a:gd name="T66" fmla="*/ 14 w 53"/>
                <a:gd name="T67" fmla="*/ 5 h 104"/>
                <a:gd name="T68" fmla="*/ 2 w 53"/>
                <a:gd name="T6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3" h="104">
                  <a:moveTo>
                    <a:pt x="2" y="0"/>
                  </a:moveTo>
                  <a:lnTo>
                    <a:pt x="0" y="8"/>
                  </a:lnTo>
                  <a:lnTo>
                    <a:pt x="0" y="15"/>
                  </a:lnTo>
                  <a:lnTo>
                    <a:pt x="0" y="23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2" y="44"/>
                  </a:lnTo>
                  <a:lnTo>
                    <a:pt x="3" y="49"/>
                  </a:lnTo>
                  <a:lnTo>
                    <a:pt x="6" y="57"/>
                  </a:lnTo>
                  <a:lnTo>
                    <a:pt x="7" y="62"/>
                  </a:lnTo>
                  <a:lnTo>
                    <a:pt x="11" y="70"/>
                  </a:lnTo>
                  <a:lnTo>
                    <a:pt x="14" y="75"/>
                  </a:lnTo>
                  <a:lnTo>
                    <a:pt x="21" y="80"/>
                  </a:lnTo>
                  <a:lnTo>
                    <a:pt x="27" y="88"/>
                  </a:lnTo>
                  <a:lnTo>
                    <a:pt x="30" y="93"/>
                  </a:lnTo>
                  <a:lnTo>
                    <a:pt x="38" y="98"/>
                  </a:lnTo>
                  <a:lnTo>
                    <a:pt x="45" y="103"/>
                  </a:lnTo>
                  <a:lnTo>
                    <a:pt x="52" y="88"/>
                  </a:lnTo>
                  <a:lnTo>
                    <a:pt x="45" y="82"/>
                  </a:lnTo>
                  <a:lnTo>
                    <a:pt x="38" y="77"/>
                  </a:lnTo>
                  <a:lnTo>
                    <a:pt x="34" y="72"/>
                  </a:lnTo>
                  <a:lnTo>
                    <a:pt x="28" y="67"/>
                  </a:lnTo>
                  <a:lnTo>
                    <a:pt x="24" y="62"/>
                  </a:lnTo>
                  <a:lnTo>
                    <a:pt x="21" y="57"/>
                  </a:lnTo>
                  <a:lnTo>
                    <a:pt x="19" y="54"/>
                  </a:lnTo>
                  <a:lnTo>
                    <a:pt x="17" y="49"/>
                  </a:lnTo>
                  <a:lnTo>
                    <a:pt x="14" y="44"/>
                  </a:lnTo>
                  <a:lnTo>
                    <a:pt x="13" y="39"/>
                  </a:lnTo>
                  <a:lnTo>
                    <a:pt x="13" y="33"/>
                  </a:lnTo>
                  <a:lnTo>
                    <a:pt x="13" y="28"/>
                  </a:lnTo>
                  <a:lnTo>
                    <a:pt x="13" y="23"/>
                  </a:lnTo>
                  <a:lnTo>
                    <a:pt x="13" y="18"/>
                  </a:lnTo>
                  <a:lnTo>
                    <a:pt x="13" y="10"/>
                  </a:lnTo>
                  <a:lnTo>
                    <a:pt x="14" y="5"/>
                  </a:lnTo>
                  <a:lnTo>
                    <a:pt x="2" y="0"/>
                  </a:lnTo>
                </a:path>
              </a:pathLst>
            </a:custGeom>
            <a:gradFill rotWithShape="0">
              <a:gsLst>
                <a:gs pos="0">
                  <a:srgbClr val="3BC33B"/>
                </a:gs>
                <a:gs pos="50000">
                  <a:srgbClr val="3BC33B">
                    <a:gamma/>
                    <a:tint val="392"/>
                    <a:invGamma/>
                  </a:srgbClr>
                </a:gs>
                <a:gs pos="100000">
                  <a:srgbClr val="3BC33B"/>
                </a:gs>
              </a:gsLst>
              <a:lin ang="5400000" scaled="1"/>
            </a:gradFill>
            <a:ln w="12700" cap="rnd" cmpd="sng">
              <a:solidFill>
                <a:srgbClr val="037C0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  <a:buFont typeface="Arial" panose="020B0604020202020204" pitchFamily="34" charset="0"/>
                <a:buNone/>
              </a:pPr>
              <a:endParaRPr kumimoji="0" lang="zh-CN" altLang="en-US" baseline="50000" smtClean="0">
                <a:solidFill>
                  <a:srgbClr val="000000"/>
                </a:solidFill>
                <a:latin typeface="Comic Sans MS" panose="030F0702030302020204" pitchFamily="66" charset="0"/>
                <a:ea typeface="楷体_GB2312" pitchFamily="1" charset="-122"/>
              </a:endParaRPr>
            </a:p>
          </p:txBody>
        </p:sp>
        <p:sp>
          <p:nvSpPr>
            <p:cNvPr id="11288" name="未知"/>
            <p:cNvSpPr>
              <a:spLocks/>
            </p:cNvSpPr>
            <p:nvPr/>
          </p:nvSpPr>
          <p:spPr bwMode="auto">
            <a:xfrm>
              <a:off x="155" y="93"/>
              <a:ext cx="907" cy="250"/>
            </a:xfrm>
            <a:custGeom>
              <a:avLst/>
              <a:gdLst>
                <a:gd name="T0" fmla="*/ 903 w 907"/>
                <a:gd name="T1" fmla="*/ 34 h 250"/>
                <a:gd name="T2" fmla="*/ 872 w 907"/>
                <a:gd name="T3" fmla="*/ 16 h 250"/>
                <a:gd name="T4" fmla="*/ 829 w 907"/>
                <a:gd name="T5" fmla="*/ 5 h 250"/>
                <a:gd name="T6" fmla="*/ 777 w 907"/>
                <a:gd name="T7" fmla="*/ 0 h 250"/>
                <a:gd name="T8" fmla="*/ 715 w 907"/>
                <a:gd name="T9" fmla="*/ 0 h 250"/>
                <a:gd name="T10" fmla="*/ 648 w 907"/>
                <a:gd name="T11" fmla="*/ 3 h 250"/>
                <a:gd name="T12" fmla="*/ 576 w 907"/>
                <a:gd name="T13" fmla="*/ 11 h 250"/>
                <a:gd name="T14" fmla="*/ 497 w 907"/>
                <a:gd name="T15" fmla="*/ 24 h 250"/>
                <a:gd name="T16" fmla="*/ 421 w 907"/>
                <a:gd name="T17" fmla="*/ 37 h 250"/>
                <a:gd name="T18" fmla="*/ 344 w 907"/>
                <a:gd name="T19" fmla="*/ 56 h 250"/>
                <a:gd name="T20" fmla="*/ 270 w 907"/>
                <a:gd name="T21" fmla="*/ 77 h 250"/>
                <a:gd name="T22" fmla="*/ 203 w 907"/>
                <a:gd name="T23" fmla="*/ 98 h 250"/>
                <a:gd name="T24" fmla="*/ 140 w 907"/>
                <a:gd name="T25" fmla="*/ 125 h 250"/>
                <a:gd name="T26" fmla="*/ 88 w 907"/>
                <a:gd name="T27" fmla="*/ 151 h 250"/>
                <a:gd name="T28" fmla="*/ 46 w 907"/>
                <a:gd name="T29" fmla="*/ 180 h 250"/>
                <a:gd name="T30" fmla="*/ 15 w 907"/>
                <a:gd name="T31" fmla="*/ 212 h 250"/>
                <a:gd name="T32" fmla="*/ 0 w 907"/>
                <a:gd name="T33" fmla="*/ 244 h 250"/>
                <a:gd name="T34" fmla="*/ 22 w 907"/>
                <a:gd name="T35" fmla="*/ 236 h 250"/>
                <a:gd name="T36" fmla="*/ 41 w 907"/>
                <a:gd name="T37" fmla="*/ 209 h 250"/>
                <a:gd name="T38" fmla="*/ 76 w 907"/>
                <a:gd name="T39" fmla="*/ 180 h 250"/>
                <a:gd name="T40" fmla="*/ 120 w 907"/>
                <a:gd name="T41" fmla="*/ 154 h 250"/>
                <a:gd name="T42" fmla="*/ 177 w 907"/>
                <a:gd name="T43" fmla="*/ 130 h 250"/>
                <a:gd name="T44" fmla="*/ 244 w 907"/>
                <a:gd name="T45" fmla="*/ 106 h 250"/>
                <a:gd name="T46" fmla="*/ 312 w 907"/>
                <a:gd name="T47" fmla="*/ 82 h 250"/>
                <a:gd name="T48" fmla="*/ 386 w 907"/>
                <a:gd name="T49" fmla="*/ 64 h 250"/>
                <a:gd name="T50" fmla="*/ 463 w 907"/>
                <a:gd name="T51" fmla="*/ 48 h 250"/>
                <a:gd name="T52" fmla="*/ 538 w 907"/>
                <a:gd name="T53" fmla="*/ 34 h 250"/>
                <a:gd name="T54" fmla="*/ 612 w 907"/>
                <a:gd name="T55" fmla="*/ 26 h 250"/>
                <a:gd name="T56" fmla="*/ 684 w 907"/>
                <a:gd name="T57" fmla="*/ 19 h 250"/>
                <a:gd name="T58" fmla="*/ 748 w 907"/>
                <a:gd name="T59" fmla="*/ 19 h 250"/>
                <a:gd name="T60" fmla="*/ 802 w 907"/>
                <a:gd name="T61" fmla="*/ 21 h 250"/>
                <a:gd name="T62" fmla="*/ 849 w 907"/>
                <a:gd name="T63" fmla="*/ 29 h 250"/>
                <a:gd name="T64" fmla="*/ 880 w 907"/>
                <a:gd name="T65" fmla="*/ 40 h 250"/>
                <a:gd name="T66" fmla="*/ 906 w 907"/>
                <a:gd name="T67" fmla="*/ 45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7" h="250">
                  <a:moveTo>
                    <a:pt x="888" y="37"/>
                  </a:moveTo>
                  <a:lnTo>
                    <a:pt x="903" y="34"/>
                  </a:lnTo>
                  <a:lnTo>
                    <a:pt x="888" y="24"/>
                  </a:lnTo>
                  <a:lnTo>
                    <a:pt x="872" y="16"/>
                  </a:lnTo>
                  <a:lnTo>
                    <a:pt x="851" y="11"/>
                  </a:lnTo>
                  <a:lnTo>
                    <a:pt x="829" y="5"/>
                  </a:lnTo>
                  <a:lnTo>
                    <a:pt x="805" y="3"/>
                  </a:lnTo>
                  <a:lnTo>
                    <a:pt x="777" y="0"/>
                  </a:lnTo>
                  <a:lnTo>
                    <a:pt x="748" y="0"/>
                  </a:lnTo>
                  <a:lnTo>
                    <a:pt x="715" y="0"/>
                  </a:lnTo>
                  <a:lnTo>
                    <a:pt x="682" y="0"/>
                  </a:lnTo>
                  <a:lnTo>
                    <a:pt x="648" y="3"/>
                  </a:lnTo>
                  <a:lnTo>
                    <a:pt x="610" y="5"/>
                  </a:lnTo>
                  <a:lnTo>
                    <a:pt x="576" y="11"/>
                  </a:lnTo>
                  <a:lnTo>
                    <a:pt x="537" y="16"/>
                  </a:lnTo>
                  <a:lnTo>
                    <a:pt x="497" y="24"/>
                  </a:lnTo>
                  <a:lnTo>
                    <a:pt x="460" y="29"/>
                  </a:lnTo>
                  <a:lnTo>
                    <a:pt x="421" y="37"/>
                  </a:lnTo>
                  <a:lnTo>
                    <a:pt x="383" y="48"/>
                  </a:lnTo>
                  <a:lnTo>
                    <a:pt x="344" y="56"/>
                  </a:lnTo>
                  <a:lnTo>
                    <a:pt x="308" y="66"/>
                  </a:lnTo>
                  <a:lnTo>
                    <a:pt x="270" y="77"/>
                  </a:lnTo>
                  <a:lnTo>
                    <a:pt x="236" y="87"/>
                  </a:lnTo>
                  <a:lnTo>
                    <a:pt x="203" y="98"/>
                  </a:lnTo>
                  <a:lnTo>
                    <a:pt x="172" y="111"/>
                  </a:lnTo>
                  <a:lnTo>
                    <a:pt x="140" y="125"/>
                  </a:lnTo>
                  <a:lnTo>
                    <a:pt x="113" y="138"/>
                  </a:lnTo>
                  <a:lnTo>
                    <a:pt x="88" y="151"/>
                  </a:lnTo>
                  <a:lnTo>
                    <a:pt x="66" y="164"/>
                  </a:lnTo>
                  <a:lnTo>
                    <a:pt x="46" y="180"/>
                  </a:lnTo>
                  <a:lnTo>
                    <a:pt x="28" y="196"/>
                  </a:lnTo>
                  <a:lnTo>
                    <a:pt x="15" y="212"/>
                  </a:lnTo>
                  <a:lnTo>
                    <a:pt x="5" y="228"/>
                  </a:lnTo>
                  <a:lnTo>
                    <a:pt x="0" y="244"/>
                  </a:lnTo>
                  <a:lnTo>
                    <a:pt x="17" y="249"/>
                  </a:lnTo>
                  <a:lnTo>
                    <a:pt x="22" y="236"/>
                  </a:lnTo>
                  <a:lnTo>
                    <a:pt x="28" y="223"/>
                  </a:lnTo>
                  <a:lnTo>
                    <a:pt x="41" y="209"/>
                  </a:lnTo>
                  <a:lnTo>
                    <a:pt x="56" y="196"/>
                  </a:lnTo>
                  <a:lnTo>
                    <a:pt x="76" y="180"/>
                  </a:lnTo>
                  <a:lnTo>
                    <a:pt x="95" y="167"/>
                  </a:lnTo>
                  <a:lnTo>
                    <a:pt x="120" y="154"/>
                  </a:lnTo>
                  <a:lnTo>
                    <a:pt x="147" y="140"/>
                  </a:lnTo>
                  <a:lnTo>
                    <a:pt x="177" y="130"/>
                  </a:lnTo>
                  <a:lnTo>
                    <a:pt x="208" y="117"/>
                  </a:lnTo>
                  <a:lnTo>
                    <a:pt x="244" y="106"/>
                  </a:lnTo>
                  <a:lnTo>
                    <a:pt x="278" y="93"/>
                  </a:lnTo>
                  <a:lnTo>
                    <a:pt x="312" y="82"/>
                  </a:lnTo>
                  <a:lnTo>
                    <a:pt x="349" y="74"/>
                  </a:lnTo>
                  <a:lnTo>
                    <a:pt x="386" y="64"/>
                  </a:lnTo>
                  <a:lnTo>
                    <a:pt x="425" y="56"/>
                  </a:lnTo>
                  <a:lnTo>
                    <a:pt x="463" y="48"/>
                  </a:lnTo>
                  <a:lnTo>
                    <a:pt x="502" y="42"/>
                  </a:lnTo>
                  <a:lnTo>
                    <a:pt x="538" y="34"/>
                  </a:lnTo>
                  <a:lnTo>
                    <a:pt x="576" y="29"/>
                  </a:lnTo>
                  <a:lnTo>
                    <a:pt x="612" y="26"/>
                  </a:lnTo>
                  <a:lnTo>
                    <a:pt x="648" y="21"/>
                  </a:lnTo>
                  <a:lnTo>
                    <a:pt x="684" y="19"/>
                  </a:lnTo>
                  <a:lnTo>
                    <a:pt x="715" y="19"/>
                  </a:lnTo>
                  <a:lnTo>
                    <a:pt x="748" y="19"/>
                  </a:lnTo>
                  <a:lnTo>
                    <a:pt x="775" y="19"/>
                  </a:lnTo>
                  <a:lnTo>
                    <a:pt x="802" y="21"/>
                  </a:lnTo>
                  <a:lnTo>
                    <a:pt x="826" y="24"/>
                  </a:lnTo>
                  <a:lnTo>
                    <a:pt x="849" y="29"/>
                  </a:lnTo>
                  <a:lnTo>
                    <a:pt x="866" y="34"/>
                  </a:lnTo>
                  <a:lnTo>
                    <a:pt x="880" y="40"/>
                  </a:lnTo>
                  <a:lnTo>
                    <a:pt x="890" y="48"/>
                  </a:lnTo>
                  <a:lnTo>
                    <a:pt x="906" y="45"/>
                  </a:lnTo>
                  <a:lnTo>
                    <a:pt x="888" y="37"/>
                  </a:lnTo>
                </a:path>
              </a:pathLst>
            </a:custGeom>
            <a:gradFill rotWithShape="0">
              <a:gsLst>
                <a:gs pos="0">
                  <a:srgbClr val="3BC33B"/>
                </a:gs>
                <a:gs pos="50000">
                  <a:srgbClr val="3BC33B">
                    <a:gamma/>
                    <a:tint val="392"/>
                    <a:invGamma/>
                  </a:srgbClr>
                </a:gs>
                <a:gs pos="100000">
                  <a:srgbClr val="3BC33B"/>
                </a:gs>
              </a:gsLst>
              <a:lin ang="5400000" scaled="1"/>
            </a:gradFill>
            <a:ln w="12700" cap="rnd" cmpd="sng">
              <a:solidFill>
                <a:srgbClr val="037C0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  <a:buFont typeface="Arial" panose="020B0604020202020204" pitchFamily="34" charset="0"/>
                <a:buNone/>
              </a:pPr>
              <a:endParaRPr kumimoji="0" lang="zh-CN" altLang="en-US" baseline="50000" smtClean="0">
                <a:solidFill>
                  <a:srgbClr val="000000"/>
                </a:solidFill>
                <a:latin typeface="Comic Sans MS" panose="030F0702030302020204" pitchFamily="66" charset="0"/>
                <a:ea typeface="楷体_GB2312" pitchFamily="1" charset="-122"/>
              </a:endParaRPr>
            </a:p>
          </p:txBody>
        </p:sp>
        <p:sp>
          <p:nvSpPr>
            <p:cNvPr id="11289" name="未知"/>
            <p:cNvSpPr>
              <a:spLocks/>
            </p:cNvSpPr>
            <p:nvPr/>
          </p:nvSpPr>
          <p:spPr bwMode="auto">
            <a:xfrm>
              <a:off x="1061" y="0"/>
              <a:ext cx="488" cy="204"/>
            </a:xfrm>
            <a:custGeom>
              <a:avLst/>
              <a:gdLst>
                <a:gd name="T0" fmla="*/ 487 w 488"/>
                <a:gd name="T1" fmla="*/ 198 h 204"/>
                <a:gd name="T2" fmla="*/ 479 w 488"/>
                <a:gd name="T3" fmla="*/ 153 h 204"/>
                <a:gd name="T4" fmla="*/ 463 w 488"/>
                <a:gd name="T5" fmla="*/ 116 h 204"/>
                <a:gd name="T6" fmla="*/ 438 w 488"/>
                <a:gd name="T7" fmla="*/ 84 h 204"/>
                <a:gd name="T8" fmla="*/ 411 w 488"/>
                <a:gd name="T9" fmla="*/ 58 h 204"/>
                <a:gd name="T10" fmla="*/ 378 w 488"/>
                <a:gd name="T11" fmla="*/ 34 h 204"/>
                <a:gd name="T12" fmla="*/ 341 w 488"/>
                <a:gd name="T13" fmla="*/ 18 h 204"/>
                <a:gd name="T14" fmla="*/ 302 w 488"/>
                <a:gd name="T15" fmla="*/ 8 h 204"/>
                <a:gd name="T16" fmla="*/ 261 w 488"/>
                <a:gd name="T17" fmla="*/ 3 h 204"/>
                <a:gd name="T18" fmla="*/ 220 w 488"/>
                <a:gd name="T19" fmla="*/ 0 h 204"/>
                <a:gd name="T20" fmla="*/ 181 w 488"/>
                <a:gd name="T21" fmla="*/ 5 h 204"/>
                <a:gd name="T22" fmla="*/ 142 w 488"/>
                <a:gd name="T23" fmla="*/ 13 h 204"/>
                <a:gd name="T24" fmla="*/ 103 w 488"/>
                <a:gd name="T25" fmla="*/ 26 h 204"/>
                <a:gd name="T26" fmla="*/ 70 w 488"/>
                <a:gd name="T27" fmla="*/ 42 h 204"/>
                <a:gd name="T28" fmla="*/ 43 w 488"/>
                <a:gd name="T29" fmla="*/ 63 h 204"/>
                <a:gd name="T30" fmla="*/ 18 w 488"/>
                <a:gd name="T31" fmla="*/ 90 h 204"/>
                <a:gd name="T32" fmla="*/ 0 w 488"/>
                <a:gd name="T33" fmla="*/ 119 h 204"/>
                <a:gd name="T34" fmla="*/ 23 w 488"/>
                <a:gd name="T35" fmla="*/ 113 h 204"/>
                <a:gd name="T36" fmla="*/ 41 w 488"/>
                <a:gd name="T37" fmla="*/ 90 h 204"/>
                <a:gd name="T38" fmla="*/ 65 w 488"/>
                <a:gd name="T39" fmla="*/ 69 h 204"/>
                <a:gd name="T40" fmla="*/ 93 w 488"/>
                <a:gd name="T41" fmla="*/ 50 h 204"/>
                <a:gd name="T42" fmla="*/ 128 w 488"/>
                <a:gd name="T43" fmla="*/ 37 h 204"/>
                <a:gd name="T44" fmla="*/ 165 w 488"/>
                <a:gd name="T45" fmla="*/ 26 h 204"/>
                <a:gd name="T46" fmla="*/ 204 w 488"/>
                <a:gd name="T47" fmla="*/ 21 h 204"/>
                <a:gd name="T48" fmla="*/ 242 w 488"/>
                <a:gd name="T49" fmla="*/ 18 h 204"/>
                <a:gd name="T50" fmla="*/ 280 w 488"/>
                <a:gd name="T51" fmla="*/ 24 h 204"/>
                <a:gd name="T52" fmla="*/ 317 w 488"/>
                <a:gd name="T53" fmla="*/ 32 h 204"/>
                <a:gd name="T54" fmla="*/ 354 w 488"/>
                <a:gd name="T55" fmla="*/ 45 h 204"/>
                <a:gd name="T56" fmla="*/ 385 w 488"/>
                <a:gd name="T57" fmla="*/ 61 h 204"/>
                <a:gd name="T58" fmla="*/ 414 w 488"/>
                <a:gd name="T59" fmla="*/ 84 h 204"/>
                <a:gd name="T60" fmla="*/ 438 w 488"/>
                <a:gd name="T61" fmla="*/ 111 h 204"/>
                <a:gd name="T62" fmla="*/ 455 w 488"/>
                <a:gd name="T63" fmla="*/ 142 h 204"/>
                <a:gd name="T64" fmla="*/ 468 w 488"/>
                <a:gd name="T65" fmla="*/ 179 h 204"/>
                <a:gd name="T66" fmla="*/ 487 w 488"/>
                <a:gd name="T67" fmla="*/ 203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204">
                  <a:moveTo>
                    <a:pt x="471" y="195"/>
                  </a:moveTo>
                  <a:lnTo>
                    <a:pt x="487" y="198"/>
                  </a:lnTo>
                  <a:lnTo>
                    <a:pt x="484" y="177"/>
                  </a:lnTo>
                  <a:lnTo>
                    <a:pt x="479" y="153"/>
                  </a:lnTo>
                  <a:lnTo>
                    <a:pt x="471" y="134"/>
                  </a:lnTo>
                  <a:lnTo>
                    <a:pt x="463" y="116"/>
                  </a:lnTo>
                  <a:lnTo>
                    <a:pt x="453" y="100"/>
                  </a:lnTo>
                  <a:lnTo>
                    <a:pt x="438" y="84"/>
                  </a:lnTo>
                  <a:lnTo>
                    <a:pt x="426" y="69"/>
                  </a:lnTo>
                  <a:lnTo>
                    <a:pt x="411" y="58"/>
                  </a:lnTo>
                  <a:lnTo>
                    <a:pt x="394" y="45"/>
                  </a:lnTo>
                  <a:lnTo>
                    <a:pt x="378" y="34"/>
                  </a:lnTo>
                  <a:lnTo>
                    <a:pt x="360" y="26"/>
                  </a:lnTo>
                  <a:lnTo>
                    <a:pt x="341" y="18"/>
                  </a:lnTo>
                  <a:lnTo>
                    <a:pt x="321" y="13"/>
                  </a:lnTo>
                  <a:lnTo>
                    <a:pt x="302" y="8"/>
                  </a:lnTo>
                  <a:lnTo>
                    <a:pt x="282" y="5"/>
                  </a:lnTo>
                  <a:lnTo>
                    <a:pt x="261" y="3"/>
                  </a:lnTo>
                  <a:lnTo>
                    <a:pt x="242" y="0"/>
                  </a:lnTo>
                  <a:lnTo>
                    <a:pt x="220" y="0"/>
                  </a:lnTo>
                  <a:lnTo>
                    <a:pt x="201" y="3"/>
                  </a:lnTo>
                  <a:lnTo>
                    <a:pt x="181" y="5"/>
                  </a:lnTo>
                  <a:lnTo>
                    <a:pt x="162" y="8"/>
                  </a:lnTo>
                  <a:lnTo>
                    <a:pt x="142" y="13"/>
                  </a:lnTo>
                  <a:lnTo>
                    <a:pt x="123" y="18"/>
                  </a:lnTo>
                  <a:lnTo>
                    <a:pt x="103" y="26"/>
                  </a:lnTo>
                  <a:lnTo>
                    <a:pt x="87" y="34"/>
                  </a:lnTo>
                  <a:lnTo>
                    <a:pt x="70" y="42"/>
                  </a:lnTo>
                  <a:lnTo>
                    <a:pt x="56" y="53"/>
                  </a:lnTo>
                  <a:lnTo>
                    <a:pt x="43" y="63"/>
                  </a:lnTo>
                  <a:lnTo>
                    <a:pt x="28" y="76"/>
                  </a:lnTo>
                  <a:lnTo>
                    <a:pt x="18" y="90"/>
                  </a:lnTo>
                  <a:lnTo>
                    <a:pt x="10" y="103"/>
                  </a:lnTo>
                  <a:lnTo>
                    <a:pt x="0" y="119"/>
                  </a:lnTo>
                  <a:lnTo>
                    <a:pt x="17" y="127"/>
                  </a:lnTo>
                  <a:lnTo>
                    <a:pt x="23" y="113"/>
                  </a:lnTo>
                  <a:lnTo>
                    <a:pt x="31" y="100"/>
                  </a:lnTo>
                  <a:lnTo>
                    <a:pt x="41" y="90"/>
                  </a:lnTo>
                  <a:lnTo>
                    <a:pt x="53" y="76"/>
                  </a:lnTo>
                  <a:lnTo>
                    <a:pt x="65" y="69"/>
                  </a:lnTo>
                  <a:lnTo>
                    <a:pt x="80" y="58"/>
                  </a:lnTo>
                  <a:lnTo>
                    <a:pt x="93" y="50"/>
                  </a:lnTo>
                  <a:lnTo>
                    <a:pt x="111" y="42"/>
                  </a:lnTo>
                  <a:lnTo>
                    <a:pt x="128" y="37"/>
                  </a:lnTo>
                  <a:lnTo>
                    <a:pt x="145" y="32"/>
                  </a:lnTo>
                  <a:lnTo>
                    <a:pt x="165" y="26"/>
                  </a:lnTo>
                  <a:lnTo>
                    <a:pt x="184" y="24"/>
                  </a:lnTo>
                  <a:lnTo>
                    <a:pt x="204" y="21"/>
                  </a:lnTo>
                  <a:lnTo>
                    <a:pt x="220" y="18"/>
                  </a:lnTo>
                  <a:lnTo>
                    <a:pt x="242" y="18"/>
                  </a:lnTo>
                  <a:lnTo>
                    <a:pt x="259" y="21"/>
                  </a:lnTo>
                  <a:lnTo>
                    <a:pt x="280" y="24"/>
                  </a:lnTo>
                  <a:lnTo>
                    <a:pt x="297" y="26"/>
                  </a:lnTo>
                  <a:lnTo>
                    <a:pt x="317" y="32"/>
                  </a:lnTo>
                  <a:lnTo>
                    <a:pt x="336" y="37"/>
                  </a:lnTo>
                  <a:lnTo>
                    <a:pt x="354" y="45"/>
                  </a:lnTo>
                  <a:lnTo>
                    <a:pt x="370" y="53"/>
                  </a:lnTo>
                  <a:lnTo>
                    <a:pt x="385" y="61"/>
                  </a:lnTo>
                  <a:lnTo>
                    <a:pt x="401" y="71"/>
                  </a:lnTo>
                  <a:lnTo>
                    <a:pt x="414" y="84"/>
                  </a:lnTo>
                  <a:lnTo>
                    <a:pt x="426" y="95"/>
                  </a:lnTo>
                  <a:lnTo>
                    <a:pt x="438" y="111"/>
                  </a:lnTo>
                  <a:lnTo>
                    <a:pt x="448" y="127"/>
                  </a:lnTo>
                  <a:lnTo>
                    <a:pt x="455" y="142"/>
                  </a:lnTo>
                  <a:lnTo>
                    <a:pt x="463" y="161"/>
                  </a:lnTo>
                  <a:lnTo>
                    <a:pt x="468" y="179"/>
                  </a:lnTo>
                  <a:lnTo>
                    <a:pt x="469" y="200"/>
                  </a:lnTo>
                  <a:lnTo>
                    <a:pt x="487" y="203"/>
                  </a:lnTo>
                  <a:lnTo>
                    <a:pt x="471" y="195"/>
                  </a:lnTo>
                </a:path>
              </a:pathLst>
            </a:custGeom>
            <a:gradFill rotWithShape="0">
              <a:gsLst>
                <a:gs pos="0">
                  <a:srgbClr val="3BC33B"/>
                </a:gs>
                <a:gs pos="50000">
                  <a:srgbClr val="3BC33B">
                    <a:gamma/>
                    <a:tint val="392"/>
                    <a:invGamma/>
                  </a:srgbClr>
                </a:gs>
                <a:gs pos="100000">
                  <a:srgbClr val="3BC33B"/>
                </a:gs>
              </a:gsLst>
              <a:lin ang="5400000" scaled="1"/>
            </a:gradFill>
            <a:ln w="12700" cap="rnd" cmpd="sng">
              <a:solidFill>
                <a:srgbClr val="037C0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  <a:buFont typeface="Arial" panose="020B0604020202020204" pitchFamily="34" charset="0"/>
                <a:buNone/>
              </a:pPr>
              <a:endParaRPr kumimoji="0" lang="zh-CN" altLang="en-US" baseline="50000" smtClean="0">
                <a:solidFill>
                  <a:srgbClr val="000000"/>
                </a:solidFill>
                <a:latin typeface="Comic Sans MS" panose="030F0702030302020204" pitchFamily="66" charset="0"/>
                <a:ea typeface="楷体_GB2312" pitchFamily="1" charset="-122"/>
              </a:endParaRPr>
            </a:p>
          </p:txBody>
        </p:sp>
        <p:sp>
          <p:nvSpPr>
            <p:cNvPr id="11290" name="未知"/>
            <p:cNvSpPr>
              <a:spLocks/>
            </p:cNvSpPr>
            <p:nvPr/>
          </p:nvSpPr>
          <p:spPr bwMode="auto">
            <a:xfrm>
              <a:off x="1548" y="113"/>
              <a:ext cx="203" cy="137"/>
            </a:xfrm>
            <a:custGeom>
              <a:avLst/>
              <a:gdLst>
                <a:gd name="T0" fmla="*/ 193 w 203"/>
                <a:gd name="T1" fmla="*/ 118 h 137"/>
                <a:gd name="T2" fmla="*/ 202 w 203"/>
                <a:gd name="T3" fmla="*/ 126 h 137"/>
                <a:gd name="T4" fmla="*/ 196 w 203"/>
                <a:gd name="T5" fmla="*/ 105 h 137"/>
                <a:gd name="T6" fmla="*/ 193 w 203"/>
                <a:gd name="T7" fmla="*/ 85 h 137"/>
                <a:gd name="T8" fmla="*/ 185 w 203"/>
                <a:gd name="T9" fmla="*/ 64 h 137"/>
                <a:gd name="T10" fmla="*/ 176 w 203"/>
                <a:gd name="T11" fmla="*/ 46 h 137"/>
                <a:gd name="T12" fmla="*/ 166 w 203"/>
                <a:gd name="T13" fmla="*/ 31 h 137"/>
                <a:gd name="T14" fmla="*/ 155 w 203"/>
                <a:gd name="T15" fmla="*/ 18 h 137"/>
                <a:gd name="T16" fmla="*/ 141 w 203"/>
                <a:gd name="T17" fmla="*/ 10 h 137"/>
                <a:gd name="T18" fmla="*/ 126 w 203"/>
                <a:gd name="T19" fmla="*/ 3 h 137"/>
                <a:gd name="T20" fmla="*/ 112 w 203"/>
                <a:gd name="T21" fmla="*/ 0 h 137"/>
                <a:gd name="T22" fmla="*/ 95 w 203"/>
                <a:gd name="T23" fmla="*/ 0 h 137"/>
                <a:gd name="T24" fmla="*/ 79 w 203"/>
                <a:gd name="T25" fmla="*/ 5 h 137"/>
                <a:gd name="T26" fmla="*/ 63 w 203"/>
                <a:gd name="T27" fmla="*/ 13 h 137"/>
                <a:gd name="T28" fmla="*/ 46 w 203"/>
                <a:gd name="T29" fmla="*/ 28 h 137"/>
                <a:gd name="T30" fmla="*/ 30 w 203"/>
                <a:gd name="T31" fmla="*/ 44 h 137"/>
                <a:gd name="T32" fmla="*/ 13 w 203"/>
                <a:gd name="T33" fmla="*/ 67 h 137"/>
                <a:gd name="T34" fmla="*/ 0 w 203"/>
                <a:gd name="T35" fmla="*/ 95 h 137"/>
                <a:gd name="T36" fmla="*/ 13 w 203"/>
                <a:gd name="T37" fmla="*/ 103 h 137"/>
                <a:gd name="T38" fmla="*/ 27 w 203"/>
                <a:gd name="T39" fmla="*/ 77 h 137"/>
                <a:gd name="T40" fmla="*/ 44 w 203"/>
                <a:gd name="T41" fmla="*/ 56 h 137"/>
                <a:gd name="T42" fmla="*/ 59 w 203"/>
                <a:gd name="T43" fmla="*/ 41 h 137"/>
                <a:gd name="T44" fmla="*/ 73 w 203"/>
                <a:gd name="T45" fmla="*/ 28 h 137"/>
                <a:gd name="T46" fmla="*/ 87 w 203"/>
                <a:gd name="T47" fmla="*/ 21 h 137"/>
                <a:gd name="T48" fmla="*/ 98 w 203"/>
                <a:gd name="T49" fmla="*/ 18 h 137"/>
                <a:gd name="T50" fmla="*/ 112 w 203"/>
                <a:gd name="T51" fmla="*/ 18 h 137"/>
                <a:gd name="T52" fmla="*/ 122 w 203"/>
                <a:gd name="T53" fmla="*/ 21 h 137"/>
                <a:gd name="T54" fmla="*/ 133 w 203"/>
                <a:gd name="T55" fmla="*/ 26 h 137"/>
                <a:gd name="T56" fmla="*/ 142 w 203"/>
                <a:gd name="T57" fmla="*/ 33 h 137"/>
                <a:gd name="T58" fmla="*/ 152 w 203"/>
                <a:gd name="T59" fmla="*/ 44 h 137"/>
                <a:gd name="T60" fmla="*/ 161 w 203"/>
                <a:gd name="T61" fmla="*/ 56 h 137"/>
                <a:gd name="T62" fmla="*/ 169 w 203"/>
                <a:gd name="T63" fmla="*/ 72 h 137"/>
                <a:gd name="T64" fmla="*/ 176 w 203"/>
                <a:gd name="T65" fmla="*/ 90 h 137"/>
                <a:gd name="T66" fmla="*/ 180 w 203"/>
                <a:gd name="T67" fmla="*/ 108 h 137"/>
                <a:gd name="T68" fmla="*/ 183 w 203"/>
                <a:gd name="T69" fmla="*/ 128 h 137"/>
                <a:gd name="T70" fmla="*/ 193 w 203"/>
                <a:gd name="T71" fmla="*/ 136 h 137"/>
                <a:gd name="T72" fmla="*/ 193 w 203"/>
                <a:gd name="T73" fmla="*/ 118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3" h="137">
                  <a:moveTo>
                    <a:pt x="193" y="118"/>
                  </a:moveTo>
                  <a:lnTo>
                    <a:pt x="202" y="126"/>
                  </a:lnTo>
                  <a:lnTo>
                    <a:pt x="196" y="105"/>
                  </a:lnTo>
                  <a:lnTo>
                    <a:pt x="193" y="85"/>
                  </a:lnTo>
                  <a:lnTo>
                    <a:pt x="185" y="64"/>
                  </a:lnTo>
                  <a:lnTo>
                    <a:pt x="176" y="46"/>
                  </a:lnTo>
                  <a:lnTo>
                    <a:pt x="166" y="31"/>
                  </a:lnTo>
                  <a:lnTo>
                    <a:pt x="155" y="18"/>
                  </a:lnTo>
                  <a:lnTo>
                    <a:pt x="141" y="10"/>
                  </a:lnTo>
                  <a:lnTo>
                    <a:pt x="126" y="3"/>
                  </a:lnTo>
                  <a:lnTo>
                    <a:pt x="112" y="0"/>
                  </a:lnTo>
                  <a:lnTo>
                    <a:pt x="95" y="0"/>
                  </a:lnTo>
                  <a:lnTo>
                    <a:pt x="79" y="5"/>
                  </a:lnTo>
                  <a:lnTo>
                    <a:pt x="63" y="13"/>
                  </a:lnTo>
                  <a:lnTo>
                    <a:pt x="46" y="28"/>
                  </a:lnTo>
                  <a:lnTo>
                    <a:pt x="30" y="44"/>
                  </a:lnTo>
                  <a:lnTo>
                    <a:pt x="13" y="67"/>
                  </a:lnTo>
                  <a:lnTo>
                    <a:pt x="0" y="95"/>
                  </a:lnTo>
                  <a:lnTo>
                    <a:pt x="13" y="103"/>
                  </a:lnTo>
                  <a:lnTo>
                    <a:pt x="27" y="77"/>
                  </a:lnTo>
                  <a:lnTo>
                    <a:pt x="44" y="56"/>
                  </a:lnTo>
                  <a:lnTo>
                    <a:pt x="59" y="41"/>
                  </a:lnTo>
                  <a:lnTo>
                    <a:pt x="73" y="28"/>
                  </a:lnTo>
                  <a:lnTo>
                    <a:pt x="87" y="21"/>
                  </a:lnTo>
                  <a:lnTo>
                    <a:pt x="98" y="18"/>
                  </a:lnTo>
                  <a:lnTo>
                    <a:pt x="112" y="18"/>
                  </a:lnTo>
                  <a:lnTo>
                    <a:pt x="122" y="21"/>
                  </a:lnTo>
                  <a:lnTo>
                    <a:pt x="133" y="26"/>
                  </a:lnTo>
                  <a:lnTo>
                    <a:pt x="142" y="33"/>
                  </a:lnTo>
                  <a:lnTo>
                    <a:pt x="152" y="44"/>
                  </a:lnTo>
                  <a:lnTo>
                    <a:pt x="161" y="56"/>
                  </a:lnTo>
                  <a:lnTo>
                    <a:pt x="169" y="72"/>
                  </a:lnTo>
                  <a:lnTo>
                    <a:pt x="176" y="90"/>
                  </a:lnTo>
                  <a:lnTo>
                    <a:pt x="180" y="108"/>
                  </a:lnTo>
                  <a:lnTo>
                    <a:pt x="183" y="128"/>
                  </a:lnTo>
                  <a:lnTo>
                    <a:pt x="193" y="136"/>
                  </a:lnTo>
                  <a:lnTo>
                    <a:pt x="193" y="118"/>
                  </a:lnTo>
                </a:path>
              </a:pathLst>
            </a:custGeom>
            <a:gradFill rotWithShape="0">
              <a:gsLst>
                <a:gs pos="0">
                  <a:srgbClr val="3BC33B"/>
                </a:gs>
                <a:gs pos="50000">
                  <a:srgbClr val="3BC33B">
                    <a:gamma/>
                    <a:tint val="392"/>
                    <a:invGamma/>
                  </a:srgbClr>
                </a:gs>
                <a:gs pos="100000">
                  <a:srgbClr val="3BC33B"/>
                </a:gs>
              </a:gsLst>
              <a:lin ang="5400000" scaled="1"/>
            </a:gradFill>
            <a:ln w="12700" cap="rnd" cmpd="sng">
              <a:solidFill>
                <a:srgbClr val="037C0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  <a:buFont typeface="Arial" panose="020B0604020202020204" pitchFamily="34" charset="0"/>
                <a:buNone/>
              </a:pPr>
              <a:endParaRPr kumimoji="0" lang="zh-CN" altLang="en-US" baseline="50000" smtClean="0">
                <a:solidFill>
                  <a:srgbClr val="000000"/>
                </a:solidFill>
                <a:latin typeface="Comic Sans MS" panose="030F0702030302020204" pitchFamily="66" charset="0"/>
                <a:ea typeface="楷体_GB2312" pitchFamily="1" charset="-122"/>
              </a:endParaRPr>
            </a:p>
          </p:txBody>
        </p:sp>
        <p:sp>
          <p:nvSpPr>
            <p:cNvPr id="11291" name="未知"/>
            <p:cNvSpPr>
              <a:spLocks/>
            </p:cNvSpPr>
            <p:nvPr/>
          </p:nvSpPr>
          <p:spPr bwMode="auto">
            <a:xfrm>
              <a:off x="1754" y="246"/>
              <a:ext cx="664" cy="252"/>
            </a:xfrm>
            <a:custGeom>
              <a:avLst/>
              <a:gdLst>
                <a:gd name="T0" fmla="*/ 663 w 664"/>
                <a:gd name="T1" fmla="*/ 243 h 252"/>
                <a:gd name="T2" fmla="*/ 652 w 664"/>
                <a:gd name="T3" fmla="*/ 219 h 252"/>
                <a:gd name="T4" fmla="*/ 641 w 664"/>
                <a:gd name="T5" fmla="*/ 198 h 252"/>
                <a:gd name="T6" fmla="*/ 624 w 664"/>
                <a:gd name="T7" fmla="*/ 176 h 252"/>
                <a:gd name="T8" fmla="*/ 606 w 664"/>
                <a:gd name="T9" fmla="*/ 158 h 252"/>
                <a:gd name="T10" fmla="*/ 582 w 664"/>
                <a:gd name="T11" fmla="*/ 139 h 252"/>
                <a:gd name="T12" fmla="*/ 556 w 664"/>
                <a:gd name="T13" fmla="*/ 123 h 252"/>
                <a:gd name="T14" fmla="*/ 526 w 664"/>
                <a:gd name="T15" fmla="*/ 107 h 252"/>
                <a:gd name="T16" fmla="*/ 489 w 664"/>
                <a:gd name="T17" fmla="*/ 91 h 252"/>
                <a:gd name="T18" fmla="*/ 448 w 664"/>
                <a:gd name="T19" fmla="*/ 77 h 252"/>
                <a:gd name="T20" fmla="*/ 404 w 664"/>
                <a:gd name="T21" fmla="*/ 64 h 252"/>
                <a:gd name="T22" fmla="*/ 352 w 664"/>
                <a:gd name="T23" fmla="*/ 53 h 252"/>
                <a:gd name="T24" fmla="*/ 295 w 664"/>
                <a:gd name="T25" fmla="*/ 40 h 252"/>
                <a:gd name="T26" fmla="*/ 231 w 664"/>
                <a:gd name="T27" fmla="*/ 29 h 252"/>
                <a:gd name="T28" fmla="*/ 163 w 664"/>
                <a:gd name="T29" fmla="*/ 19 h 252"/>
                <a:gd name="T30" fmla="*/ 85 w 664"/>
                <a:gd name="T31" fmla="*/ 11 h 252"/>
                <a:gd name="T32" fmla="*/ 0 w 664"/>
                <a:gd name="T33" fmla="*/ 0 h 252"/>
                <a:gd name="T34" fmla="*/ 41 w 664"/>
                <a:gd name="T35" fmla="*/ 24 h 252"/>
                <a:gd name="T36" fmla="*/ 121 w 664"/>
                <a:gd name="T37" fmla="*/ 35 h 252"/>
                <a:gd name="T38" fmla="*/ 194 w 664"/>
                <a:gd name="T39" fmla="*/ 43 h 252"/>
                <a:gd name="T40" fmla="*/ 263 w 664"/>
                <a:gd name="T41" fmla="*/ 53 h 252"/>
                <a:gd name="T42" fmla="*/ 321 w 664"/>
                <a:gd name="T43" fmla="*/ 64 h 252"/>
                <a:gd name="T44" fmla="*/ 375 w 664"/>
                <a:gd name="T45" fmla="*/ 77 h 252"/>
                <a:gd name="T46" fmla="*/ 424 w 664"/>
                <a:gd name="T47" fmla="*/ 88 h 252"/>
                <a:gd name="T48" fmla="*/ 465 w 664"/>
                <a:gd name="T49" fmla="*/ 101 h 252"/>
                <a:gd name="T50" fmla="*/ 502 w 664"/>
                <a:gd name="T51" fmla="*/ 117 h 252"/>
                <a:gd name="T52" fmla="*/ 533 w 664"/>
                <a:gd name="T53" fmla="*/ 131 h 252"/>
                <a:gd name="T54" fmla="*/ 560 w 664"/>
                <a:gd name="T55" fmla="*/ 147 h 252"/>
                <a:gd name="T56" fmla="*/ 585 w 664"/>
                <a:gd name="T57" fmla="*/ 163 h 252"/>
                <a:gd name="T58" fmla="*/ 603 w 664"/>
                <a:gd name="T59" fmla="*/ 179 h 252"/>
                <a:gd name="T60" fmla="*/ 619 w 664"/>
                <a:gd name="T61" fmla="*/ 198 h 252"/>
                <a:gd name="T62" fmla="*/ 634 w 664"/>
                <a:gd name="T63" fmla="*/ 216 h 252"/>
                <a:gd name="T64" fmla="*/ 642 w 664"/>
                <a:gd name="T65" fmla="*/ 238 h 252"/>
                <a:gd name="T66" fmla="*/ 645 w 664"/>
                <a:gd name="T67" fmla="*/ 248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64" h="252">
                  <a:moveTo>
                    <a:pt x="663" y="246"/>
                  </a:moveTo>
                  <a:lnTo>
                    <a:pt x="663" y="243"/>
                  </a:lnTo>
                  <a:lnTo>
                    <a:pt x="657" y="232"/>
                  </a:lnTo>
                  <a:lnTo>
                    <a:pt x="652" y="219"/>
                  </a:lnTo>
                  <a:lnTo>
                    <a:pt x="647" y="208"/>
                  </a:lnTo>
                  <a:lnTo>
                    <a:pt x="641" y="198"/>
                  </a:lnTo>
                  <a:lnTo>
                    <a:pt x="634" y="187"/>
                  </a:lnTo>
                  <a:lnTo>
                    <a:pt x="624" y="176"/>
                  </a:lnTo>
                  <a:lnTo>
                    <a:pt x="616" y="166"/>
                  </a:lnTo>
                  <a:lnTo>
                    <a:pt x="606" y="158"/>
                  </a:lnTo>
                  <a:lnTo>
                    <a:pt x="595" y="147"/>
                  </a:lnTo>
                  <a:lnTo>
                    <a:pt x="582" y="139"/>
                  </a:lnTo>
                  <a:lnTo>
                    <a:pt x="570" y="131"/>
                  </a:lnTo>
                  <a:lnTo>
                    <a:pt x="556" y="123"/>
                  </a:lnTo>
                  <a:lnTo>
                    <a:pt x="541" y="112"/>
                  </a:lnTo>
                  <a:lnTo>
                    <a:pt x="526" y="107"/>
                  </a:lnTo>
                  <a:lnTo>
                    <a:pt x="507" y="99"/>
                  </a:lnTo>
                  <a:lnTo>
                    <a:pt x="489" y="91"/>
                  </a:lnTo>
                  <a:lnTo>
                    <a:pt x="470" y="85"/>
                  </a:lnTo>
                  <a:lnTo>
                    <a:pt x="448" y="77"/>
                  </a:lnTo>
                  <a:lnTo>
                    <a:pt x="426" y="72"/>
                  </a:lnTo>
                  <a:lnTo>
                    <a:pt x="404" y="64"/>
                  </a:lnTo>
                  <a:lnTo>
                    <a:pt x="380" y="59"/>
                  </a:lnTo>
                  <a:lnTo>
                    <a:pt x="352" y="53"/>
                  </a:lnTo>
                  <a:lnTo>
                    <a:pt x="323" y="48"/>
                  </a:lnTo>
                  <a:lnTo>
                    <a:pt x="295" y="40"/>
                  </a:lnTo>
                  <a:lnTo>
                    <a:pt x="266" y="35"/>
                  </a:lnTo>
                  <a:lnTo>
                    <a:pt x="231" y="29"/>
                  </a:lnTo>
                  <a:lnTo>
                    <a:pt x="197" y="24"/>
                  </a:lnTo>
                  <a:lnTo>
                    <a:pt x="163" y="19"/>
                  </a:lnTo>
                  <a:lnTo>
                    <a:pt x="124" y="13"/>
                  </a:lnTo>
                  <a:lnTo>
                    <a:pt x="85" y="11"/>
                  </a:lnTo>
                  <a:lnTo>
                    <a:pt x="43" y="5"/>
                  </a:lnTo>
                  <a:lnTo>
                    <a:pt x="0" y="0"/>
                  </a:lnTo>
                  <a:lnTo>
                    <a:pt x="0" y="19"/>
                  </a:lnTo>
                  <a:lnTo>
                    <a:pt x="41" y="24"/>
                  </a:lnTo>
                  <a:lnTo>
                    <a:pt x="82" y="29"/>
                  </a:lnTo>
                  <a:lnTo>
                    <a:pt x="121" y="35"/>
                  </a:lnTo>
                  <a:lnTo>
                    <a:pt x="160" y="40"/>
                  </a:lnTo>
                  <a:lnTo>
                    <a:pt x="194" y="43"/>
                  </a:lnTo>
                  <a:lnTo>
                    <a:pt x="228" y="48"/>
                  </a:lnTo>
                  <a:lnTo>
                    <a:pt x="263" y="53"/>
                  </a:lnTo>
                  <a:lnTo>
                    <a:pt x="292" y="61"/>
                  </a:lnTo>
                  <a:lnTo>
                    <a:pt x="321" y="64"/>
                  </a:lnTo>
                  <a:lnTo>
                    <a:pt x="349" y="72"/>
                  </a:lnTo>
                  <a:lnTo>
                    <a:pt x="375" y="77"/>
                  </a:lnTo>
                  <a:lnTo>
                    <a:pt x="399" y="83"/>
                  </a:lnTo>
                  <a:lnTo>
                    <a:pt x="424" y="88"/>
                  </a:lnTo>
                  <a:lnTo>
                    <a:pt x="445" y="96"/>
                  </a:lnTo>
                  <a:lnTo>
                    <a:pt x="465" y="101"/>
                  </a:lnTo>
                  <a:lnTo>
                    <a:pt x="484" y="109"/>
                  </a:lnTo>
                  <a:lnTo>
                    <a:pt x="502" y="117"/>
                  </a:lnTo>
                  <a:lnTo>
                    <a:pt x="518" y="123"/>
                  </a:lnTo>
                  <a:lnTo>
                    <a:pt x="533" y="131"/>
                  </a:lnTo>
                  <a:lnTo>
                    <a:pt x="548" y="139"/>
                  </a:lnTo>
                  <a:lnTo>
                    <a:pt x="560" y="147"/>
                  </a:lnTo>
                  <a:lnTo>
                    <a:pt x="572" y="155"/>
                  </a:lnTo>
                  <a:lnTo>
                    <a:pt x="585" y="163"/>
                  </a:lnTo>
                  <a:lnTo>
                    <a:pt x="595" y="171"/>
                  </a:lnTo>
                  <a:lnTo>
                    <a:pt x="603" y="179"/>
                  </a:lnTo>
                  <a:lnTo>
                    <a:pt x="611" y="190"/>
                  </a:lnTo>
                  <a:lnTo>
                    <a:pt x="619" y="198"/>
                  </a:lnTo>
                  <a:lnTo>
                    <a:pt x="626" y="208"/>
                  </a:lnTo>
                  <a:lnTo>
                    <a:pt x="634" y="216"/>
                  </a:lnTo>
                  <a:lnTo>
                    <a:pt x="639" y="227"/>
                  </a:lnTo>
                  <a:lnTo>
                    <a:pt x="642" y="238"/>
                  </a:lnTo>
                  <a:lnTo>
                    <a:pt x="645" y="251"/>
                  </a:lnTo>
                  <a:lnTo>
                    <a:pt x="645" y="248"/>
                  </a:lnTo>
                  <a:lnTo>
                    <a:pt x="663" y="246"/>
                  </a:lnTo>
                </a:path>
              </a:pathLst>
            </a:custGeom>
            <a:gradFill rotWithShape="0">
              <a:gsLst>
                <a:gs pos="0">
                  <a:srgbClr val="3BC33B"/>
                </a:gs>
                <a:gs pos="50000">
                  <a:srgbClr val="3BC33B">
                    <a:gamma/>
                    <a:tint val="392"/>
                    <a:invGamma/>
                  </a:srgbClr>
                </a:gs>
                <a:gs pos="100000">
                  <a:srgbClr val="3BC33B"/>
                </a:gs>
              </a:gsLst>
              <a:lin ang="5400000" scaled="1"/>
            </a:gradFill>
            <a:ln w="12700" cap="rnd" cmpd="sng">
              <a:solidFill>
                <a:srgbClr val="037C0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  <a:buFont typeface="Arial" panose="020B0604020202020204" pitchFamily="34" charset="0"/>
                <a:buNone/>
              </a:pPr>
              <a:endParaRPr kumimoji="0" lang="zh-CN" altLang="en-US" baseline="50000" smtClean="0">
                <a:solidFill>
                  <a:srgbClr val="000000"/>
                </a:solidFill>
                <a:latin typeface="Comic Sans MS" panose="030F0702030302020204" pitchFamily="66" charset="0"/>
                <a:ea typeface="楷体_GB2312" pitchFamily="1" charset="-122"/>
              </a:endParaRPr>
            </a:p>
          </p:txBody>
        </p:sp>
        <p:sp>
          <p:nvSpPr>
            <p:cNvPr id="11292" name="未知"/>
            <p:cNvSpPr>
              <a:spLocks/>
            </p:cNvSpPr>
            <p:nvPr/>
          </p:nvSpPr>
          <p:spPr bwMode="auto">
            <a:xfrm>
              <a:off x="1881" y="512"/>
              <a:ext cx="540" cy="302"/>
            </a:xfrm>
            <a:custGeom>
              <a:avLst/>
              <a:gdLst>
                <a:gd name="T0" fmla="*/ 10 w 540"/>
                <a:gd name="T1" fmla="*/ 301 h 302"/>
                <a:gd name="T2" fmla="*/ 95 w 540"/>
                <a:gd name="T3" fmla="*/ 295 h 302"/>
                <a:gd name="T4" fmla="*/ 173 w 540"/>
                <a:gd name="T5" fmla="*/ 287 h 302"/>
                <a:gd name="T6" fmla="*/ 241 w 540"/>
                <a:gd name="T7" fmla="*/ 273 h 302"/>
                <a:gd name="T8" fmla="*/ 300 w 540"/>
                <a:gd name="T9" fmla="*/ 260 h 302"/>
                <a:gd name="T10" fmla="*/ 351 w 540"/>
                <a:gd name="T11" fmla="*/ 243 h 302"/>
                <a:gd name="T12" fmla="*/ 394 w 540"/>
                <a:gd name="T13" fmla="*/ 221 h 302"/>
                <a:gd name="T14" fmla="*/ 432 w 540"/>
                <a:gd name="T15" fmla="*/ 202 h 302"/>
                <a:gd name="T16" fmla="*/ 463 w 540"/>
                <a:gd name="T17" fmla="*/ 179 h 302"/>
                <a:gd name="T18" fmla="*/ 487 w 540"/>
                <a:gd name="T19" fmla="*/ 155 h 302"/>
                <a:gd name="T20" fmla="*/ 507 w 540"/>
                <a:gd name="T21" fmla="*/ 133 h 302"/>
                <a:gd name="T22" fmla="*/ 518 w 540"/>
                <a:gd name="T23" fmla="*/ 108 h 302"/>
                <a:gd name="T24" fmla="*/ 528 w 540"/>
                <a:gd name="T25" fmla="*/ 86 h 302"/>
                <a:gd name="T26" fmla="*/ 536 w 540"/>
                <a:gd name="T27" fmla="*/ 61 h 302"/>
                <a:gd name="T28" fmla="*/ 539 w 540"/>
                <a:gd name="T29" fmla="*/ 39 h 302"/>
                <a:gd name="T30" fmla="*/ 539 w 540"/>
                <a:gd name="T31" fmla="*/ 19 h 302"/>
                <a:gd name="T32" fmla="*/ 536 w 540"/>
                <a:gd name="T33" fmla="*/ 0 h 302"/>
                <a:gd name="T34" fmla="*/ 521 w 540"/>
                <a:gd name="T35" fmla="*/ 11 h 302"/>
                <a:gd name="T36" fmla="*/ 521 w 540"/>
                <a:gd name="T37" fmla="*/ 28 h 302"/>
                <a:gd name="T38" fmla="*/ 518 w 540"/>
                <a:gd name="T39" fmla="*/ 47 h 302"/>
                <a:gd name="T40" fmla="*/ 517 w 540"/>
                <a:gd name="T41" fmla="*/ 66 h 302"/>
                <a:gd name="T42" fmla="*/ 510 w 540"/>
                <a:gd name="T43" fmla="*/ 88 h 302"/>
                <a:gd name="T44" fmla="*/ 500 w 540"/>
                <a:gd name="T45" fmla="*/ 110 h 302"/>
                <a:gd name="T46" fmla="*/ 484 w 540"/>
                <a:gd name="T47" fmla="*/ 133 h 302"/>
                <a:gd name="T48" fmla="*/ 463 w 540"/>
                <a:gd name="T49" fmla="*/ 152 h 302"/>
                <a:gd name="T50" fmla="*/ 438 w 540"/>
                <a:gd name="T51" fmla="*/ 174 h 302"/>
                <a:gd name="T52" fmla="*/ 407 w 540"/>
                <a:gd name="T53" fmla="*/ 193 h 302"/>
                <a:gd name="T54" fmla="*/ 368 w 540"/>
                <a:gd name="T55" fmla="*/ 215 h 302"/>
                <a:gd name="T56" fmla="*/ 321 w 540"/>
                <a:gd name="T57" fmla="*/ 232 h 302"/>
                <a:gd name="T58" fmla="*/ 268 w 540"/>
                <a:gd name="T59" fmla="*/ 249 h 302"/>
                <a:gd name="T60" fmla="*/ 204 w 540"/>
                <a:gd name="T61" fmla="*/ 262 h 302"/>
                <a:gd name="T62" fmla="*/ 134 w 540"/>
                <a:gd name="T63" fmla="*/ 271 h 302"/>
                <a:gd name="T64" fmla="*/ 51 w 540"/>
                <a:gd name="T65" fmla="*/ 279 h 302"/>
                <a:gd name="T66" fmla="*/ 0 w 540"/>
                <a:gd name="T67" fmla="*/ 298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40" h="302">
                  <a:moveTo>
                    <a:pt x="15" y="287"/>
                  </a:moveTo>
                  <a:lnTo>
                    <a:pt x="10" y="301"/>
                  </a:lnTo>
                  <a:lnTo>
                    <a:pt x="54" y="298"/>
                  </a:lnTo>
                  <a:lnTo>
                    <a:pt x="95" y="295"/>
                  </a:lnTo>
                  <a:lnTo>
                    <a:pt x="136" y="293"/>
                  </a:lnTo>
                  <a:lnTo>
                    <a:pt x="173" y="287"/>
                  </a:lnTo>
                  <a:lnTo>
                    <a:pt x="209" y="282"/>
                  </a:lnTo>
                  <a:lnTo>
                    <a:pt x="241" y="273"/>
                  </a:lnTo>
                  <a:lnTo>
                    <a:pt x="272" y="268"/>
                  </a:lnTo>
                  <a:lnTo>
                    <a:pt x="300" y="260"/>
                  </a:lnTo>
                  <a:lnTo>
                    <a:pt x="326" y="251"/>
                  </a:lnTo>
                  <a:lnTo>
                    <a:pt x="351" y="243"/>
                  </a:lnTo>
                  <a:lnTo>
                    <a:pt x="375" y="232"/>
                  </a:lnTo>
                  <a:lnTo>
                    <a:pt x="394" y="221"/>
                  </a:lnTo>
                  <a:lnTo>
                    <a:pt x="414" y="213"/>
                  </a:lnTo>
                  <a:lnTo>
                    <a:pt x="432" y="202"/>
                  </a:lnTo>
                  <a:lnTo>
                    <a:pt x="448" y="191"/>
                  </a:lnTo>
                  <a:lnTo>
                    <a:pt x="463" y="179"/>
                  </a:lnTo>
                  <a:lnTo>
                    <a:pt x="476" y="168"/>
                  </a:lnTo>
                  <a:lnTo>
                    <a:pt x="487" y="155"/>
                  </a:lnTo>
                  <a:lnTo>
                    <a:pt x="497" y="144"/>
                  </a:lnTo>
                  <a:lnTo>
                    <a:pt x="507" y="133"/>
                  </a:lnTo>
                  <a:lnTo>
                    <a:pt x="512" y="119"/>
                  </a:lnTo>
                  <a:lnTo>
                    <a:pt x="518" y="108"/>
                  </a:lnTo>
                  <a:lnTo>
                    <a:pt x="523" y="97"/>
                  </a:lnTo>
                  <a:lnTo>
                    <a:pt x="528" y="86"/>
                  </a:lnTo>
                  <a:lnTo>
                    <a:pt x="533" y="72"/>
                  </a:lnTo>
                  <a:lnTo>
                    <a:pt x="536" y="61"/>
                  </a:lnTo>
                  <a:lnTo>
                    <a:pt x="539" y="50"/>
                  </a:lnTo>
                  <a:lnTo>
                    <a:pt x="539" y="39"/>
                  </a:lnTo>
                  <a:lnTo>
                    <a:pt x="539" y="28"/>
                  </a:lnTo>
                  <a:lnTo>
                    <a:pt x="539" y="19"/>
                  </a:lnTo>
                  <a:lnTo>
                    <a:pt x="539" y="8"/>
                  </a:lnTo>
                  <a:lnTo>
                    <a:pt x="536" y="0"/>
                  </a:lnTo>
                  <a:lnTo>
                    <a:pt x="518" y="3"/>
                  </a:lnTo>
                  <a:lnTo>
                    <a:pt x="521" y="11"/>
                  </a:lnTo>
                  <a:lnTo>
                    <a:pt x="521" y="19"/>
                  </a:lnTo>
                  <a:lnTo>
                    <a:pt x="521" y="28"/>
                  </a:lnTo>
                  <a:lnTo>
                    <a:pt x="521" y="39"/>
                  </a:lnTo>
                  <a:lnTo>
                    <a:pt x="518" y="47"/>
                  </a:lnTo>
                  <a:lnTo>
                    <a:pt x="518" y="58"/>
                  </a:lnTo>
                  <a:lnTo>
                    <a:pt x="517" y="66"/>
                  </a:lnTo>
                  <a:lnTo>
                    <a:pt x="515" y="77"/>
                  </a:lnTo>
                  <a:lnTo>
                    <a:pt x="510" y="88"/>
                  </a:lnTo>
                  <a:lnTo>
                    <a:pt x="505" y="99"/>
                  </a:lnTo>
                  <a:lnTo>
                    <a:pt x="500" y="110"/>
                  </a:lnTo>
                  <a:lnTo>
                    <a:pt x="492" y="122"/>
                  </a:lnTo>
                  <a:lnTo>
                    <a:pt x="484" y="133"/>
                  </a:lnTo>
                  <a:lnTo>
                    <a:pt x="476" y="141"/>
                  </a:lnTo>
                  <a:lnTo>
                    <a:pt x="463" y="152"/>
                  </a:lnTo>
                  <a:lnTo>
                    <a:pt x="451" y="163"/>
                  </a:lnTo>
                  <a:lnTo>
                    <a:pt x="438" y="174"/>
                  </a:lnTo>
                  <a:lnTo>
                    <a:pt x="424" y="185"/>
                  </a:lnTo>
                  <a:lnTo>
                    <a:pt x="407" y="193"/>
                  </a:lnTo>
                  <a:lnTo>
                    <a:pt x="390" y="204"/>
                  </a:lnTo>
                  <a:lnTo>
                    <a:pt x="368" y="215"/>
                  </a:lnTo>
                  <a:lnTo>
                    <a:pt x="346" y="224"/>
                  </a:lnTo>
                  <a:lnTo>
                    <a:pt x="321" y="232"/>
                  </a:lnTo>
                  <a:lnTo>
                    <a:pt x="297" y="240"/>
                  </a:lnTo>
                  <a:lnTo>
                    <a:pt x="268" y="249"/>
                  </a:lnTo>
                  <a:lnTo>
                    <a:pt x="238" y="254"/>
                  </a:lnTo>
                  <a:lnTo>
                    <a:pt x="204" y="262"/>
                  </a:lnTo>
                  <a:lnTo>
                    <a:pt x="170" y="268"/>
                  </a:lnTo>
                  <a:lnTo>
                    <a:pt x="134" y="271"/>
                  </a:lnTo>
                  <a:lnTo>
                    <a:pt x="95" y="276"/>
                  </a:lnTo>
                  <a:lnTo>
                    <a:pt x="51" y="279"/>
                  </a:lnTo>
                  <a:lnTo>
                    <a:pt x="7" y="282"/>
                  </a:lnTo>
                  <a:lnTo>
                    <a:pt x="0" y="298"/>
                  </a:lnTo>
                  <a:lnTo>
                    <a:pt x="15" y="287"/>
                  </a:lnTo>
                </a:path>
              </a:pathLst>
            </a:custGeom>
            <a:gradFill rotWithShape="0">
              <a:gsLst>
                <a:gs pos="0">
                  <a:srgbClr val="3BC33B"/>
                </a:gs>
                <a:gs pos="50000">
                  <a:srgbClr val="3BC33B">
                    <a:gamma/>
                    <a:tint val="392"/>
                    <a:invGamma/>
                  </a:srgbClr>
                </a:gs>
                <a:gs pos="100000">
                  <a:srgbClr val="3BC33B"/>
                </a:gs>
              </a:gsLst>
              <a:lin ang="5400000" scaled="1"/>
            </a:gradFill>
            <a:ln w="12700" cap="rnd" cmpd="sng">
              <a:solidFill>
                <a:srgbClr val="037C0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  <a:buFont typeface="Arial" panose="020B0604020202020204" pitchFamily="34" charset="0"/>
                <a:buNone/>
              </a:pPr>
              <a:endParaRPr kumimoji="0" lang="zh-CN" altLang="en-US" baseline="50000" smtClean="0">
                <a:solidFill>
                  <a:srgbClr val="000000"/>
                </a:solidFill>
                <a:latin typeface="Comic Sans MS" panose="030F0702030302020204" pitchFamily="66" charset="0"/>
                <a:ea typeface="楷体_GB2312" pitchFamily="1" charset="-122"/>
              </a:endParaRPr>
            </a:p>
          </p:txBody>
        </p:sp>
      </p:grpSp>
      <p:sp>
        <p:nvSpPr>
          <p:cNvPr id="11293" name="Rectangle 29"/>
          <p:cNvSpPr>
            <a:spLocks noChangeArrowheads="1"/>
          </p:cNvSpPr>
          <p:nvPr/>
        </p:nvSpPr>
        <p:spPr bwMode="auto">
          <a:xfrm>
            <a:off x="4387850" y="2309813"/>
            <a:ext cx="1120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zh-CN" altLang="en-US" sz="2000" smtClean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公共网络</a:t>
            </a:r>
          </a:p>
        </p:txBody>
      </p:sp>
      <p:pic>
        <p:nvPicPr>
          <p:cNvPr id="11294" name="Picture 30" descr="WORK21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363" y="1987550"/>
            <a:ext cx="936625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5" name="Rectangle 31"/>
          <p:cNvSpPr>
            <a:spLocks noChangeArrowheads="1"/>
          </p:cNvSpPr>
          <p:nvPr/>
        </p:nvSpPr>
        <p:spPr bwMode="auto">
          <a:xfrm>
            <a:off x="1763713" y="2708275"/>
            <a:ext cx="9366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9pPr>
          </a:lstStyle>
          <a:p>
            <a:pPr algn="l">
              <a:spcBef>
                <a:spcPct val="60000"/>
              </a:spcBef>
              <a:buFontTx/>
              <a:buNone/>
            </a:pPr>
            <a:r>
              <a:rPr kumimoji="0" lang="en-US" altLang="zh-CN" sz="2400" smtClean="0">
                <a:solidFill>
                  <a:srgbClr val="000000"/>
                </a:solidFill>
                <a:ea typeface="楷体_GB2312" pitchFamily="1" charset="-122"/>
              </a:rPr>
              <a:t>Alice</a:t>
            </a:r>
          </a:p>
        </p:txBody>
      </p:sp>
      <p:sp>
        <p:nvSpPr>
          <p:cNvPr id="11296" name="Rectangle 32"/>
          <p:cNvSpPr>
            <a:spLocks noChangeArrowheads="1"/>
          </p:cNvSpPr>
          <p:nvPr/>
        </p:nvSpPr>
        <p:spPr bwMode="auto">
          <a:xfrm>
            <a:off x="7092950" y="2781300"/>
            <a:ext cx="9366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9pPr>
          </a:lstStyle>
          <a:p>
            <a:pPr algn="l">
              <a:spcBef>
                <a:spcPct val="60000"/>
              </a:spcBef>
              <a:buFontTx/>
              <a:buNone/>
            </a:pPr>
            <a:r>
              <a:rPr kumimoji="0" lang="en-US" altLang="zh-CN" sz="2400" smtClean="0">
                <a:solidFill>
                  <a:srgbClr val="000000"/>
                </a:solidFill>
                <a:ea typeface="楷体_GB2312" pitchFamily="1" charset="-122"/>
              </a:rPr>
              <a:t>Bob</a:t>
            </a:r>
          </a:p>
        </p:txBody>
      </p:sp>
      <p:sp>
        <p:nvSpPr>
          <p:cNvPr id="11297" name="Rectangle 33"/>
          <p:cNvSpPr>
            <a:spLocks noChangeArrowheads="1"/>
          </p:cNvSpPr>
          <p:nvPr/>
        </p:nvSpPr>
        <p:spPr bwMode="auto">
          <a:xfrm>
            <a:off x="2846388" y="2116138"/>
            <a:ext cx="862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000" smtClean="0">
                <a:solidFill>
                  <a:srgbClr val="0000FF"/>
                </a:solidFill>
                <a:latin typeface="Comic Sans MS" panose="030F0702030302020204" pitchFamily="66" charset="0"/>
                <a:ea typeface="楷体_GB2312" pitchFamily="1" charset="-122"/>
              </a:rPr>
              <a:t>m,z</a:t>
            </a:r>
          </a:p>
        </p:txBody>
      </p:sp>
      <p:sp>
        <p:nvSpPr>
          <p:cNvPr id="11298" name="Rectangle 34"/>
          <p:cNvSpPr>
            <a:spLocks noChangeArrowheads="1"/>
          </p:cNvSpPr>
          <p:nvPr/>
        </p:nvSpPr>
        <p:spPr bwMode="auto">
          <a:xfrm>
            <a:off x="6373813" y="2132013"/>
            <a:ext cx="790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000" smtClean="0">
                <a:solidFill>
                  <a:srgbClr val="FF0000"/>
                </a:solidFill>
                <a:latin typeface="Comic Sans MS" panose="030F0702030302020204" pitchFamily="66" charset="0"/>
                <a:ea typeface="楷体_GB2312" pitchFamily="1" charset="-122"/>
              </a:rPr>
              <a:t>m</a:t>
            </a:r>
            <a:r>
              <a:rPr kumimoji="0" lang="en-US" altLang="zh-CN" sz="2000" smtClean="0">
                <a:solidFill>
                  <a:srgbClr val="0000FF"/>
                </a:solidFill>
                <a:latin typeface="Comic Sans MS" panose="030F0702030302020204" pitchFamily="66" charset="0"/>
                <a:ea typeface="楷体_GB2312" pitchFamily="1" charset="-122"/>
              </a:rPr>
              <a:t>,z</a:t>
            </a:r>
          </a:p>
        </p:txBody>
      </p:sp>
      <p:sp>
        <p:nvSpPr>
          <p:cNvPr id="11299" name="Rectangle 35"/>
          <p:cNvSpPr>
            <a:spLocks noChangeArrowheads="1"/>
          </p:cNvSpPr>
          <p:nvPr/>
        </p:nvSpPr>
        <p:spPr bwMode="auto">
          <a:xfrm>
            <a:off x="1619250" y="3141663"/>
            <a:ext cx="11509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000" smtClean="0">
                <a:solidFill>
                  <a:srgbClr val="0000FF"/>
                </a:solidFill>
                <a:latin typeface="Comic Sans MS" panose="030F0702030302020204" pitchFamily="66" charset="0"/>
                <a:ea typeface="楷体_GB2312" pitchFamily="1" charset="-122"/>
              </a:rPr>
              <a:t>z=h</a:t>
            </a:r>
            <a:r>
              <a:rPr kumimoji="0" lang="en-US" altLang="zh-CN" sz="2000" baseline="-25000" smtClean="0">
                <a:solidFill>
                  <a:srgbClr val="0000FF"/>
                </a:solidFill>
                <a:latin typeface="Comic Sans MS" panose="030F0702030302020204" pitchFamily="66" charset="0"/>
                <a:ea typeface="楷体_GB2312" pitchFamily="1" charset="-122"/>
              </a:rPr>
              <a:t>k</a:t>
            </a:r>
            <a:r>
              <a:rPr kumimoji="0" lang="en-US" altLang="zh-CN" sz="2000" smtClean="0">
                <a:solidFill>
                  <a:srgbClr val="0000FF"/>
                </a:solidFill>
                <a:latin typeface="Comic Sans MS" panose="030F0702030302020204" pitchFamily="66" charset="0"/>
                <a:ea typeface="楷体_GB2312" pitchFamily="1" charset="-122"/>
              </a:rPr>
              <a:t>(m)</a:t>
            </a:r>
          </a:p>
        </p:txBody>
      </p:sp>
      <p:sp>
        <p:nvSpPr>
          <p:cNvPr id="11300" name="Rectangle 36"/>
          <p:cNvSpPr>
            <a:spLocks noChangeArrowheads="1"/>
          </p:cNvSpPr>
          <p:nvPr/>
        </p:nvSpPr>
        <p:spPr bwMode="auto">
          <a:xfrm>
            <a:off x="6877050" y="3284538"/>
            <a:ext cx="11509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000" smtClean="0">
                <a:solidFill>
                  <a:srgbClr val="0000FF"/>
                </a:solidFill>
                <a:latin typeface="Comic Sans MS" panose="030F0702030302020204" pitchFamily="66" charset="0"/>
                <a:ea typeface="楷体_GB2312" pitchFamily="1" charset="-122"/>
              </a:rPr>
              <a:t>y=h</a:t>
            </a:r>
            <a:r>
              <a:rPr kumimoji="0" lang="en-US" altLang="zh-CN" sz="2000" baseline="-25000" smtClean="0">
                <a:solidFill>
                  <a:srgbClr val="0000FF"/>
                </a:solidFill>
                <a:latin typeface="Comic Sans MS" panose="030F0702030302020204" pitchFamily="66" charset="0"/>
                <a:ea typeface="楷体_GB2312" pitchFamily="1" charset="-122"/>
              </a:rPr>
              <a:t>k</a:t>
            </a:r>
            <a:r>
              <a:rPr kumimoji="0" lang="en-US" altLang="zh-CN" sz="2000" smtClean="0">
                <a:solidFill>
                  <a:srgbClr val="0000FF"/>
                </a:solidFill>
                <a:latin typeface="Comic Sans MS" panose="030F0702030302020204" pitchFamily="66" charset="0"/>
                <a:ea typeface="楷体_GB2312" pitchFamily="1" charset="-122"/>
              </a:rPr>
              <a:t>(</a:t>
            </a:r>
            <a:r>
              <a:rPr kumimoji="0" lang="en-US" altLang="zh-CN" sz="2000" smtClean="0">
                <a:solidFill>
                  <a:srgbClr val="FF0000"/>
                </a:solidFill>
                <a:latin typeface="Comic Sans MS" panose="030F0702030302020204" pitchFamily="66" charset="0"/>
                <a:ea typeface="楷体_GB2312" pitchFamily="1" charset="-122"/>
              </a:rPr>
              <a:t>m</a:t>
            </a:r>
            <a:r>
              <a:rPr kumimoji="0" lang="en-US" altLang="zh-CN" sz="2000" smtClean="0">
                <a:solidFill>
                  <a:srgbClr val="0000FF"/>
                </a:solidFill>
                <a:latin typeface="Comic Sans MS" panose="030F0702030302020204" pitchFamily="66" charset="0"/>
                <a:ea typeface="楷体_GB2312" pitchFamily="1" charset="-122"/>
              </a:rPr>
              <a:t>)</a:t>
            </a:r>
          </a:p>
        </p:txBody>
      </p:sp>
      <p:sp>
        <p:nvSpPr>
          <p:cNvPr id="11301" name="Rectangle 37"/>
          <p:cNvSpPr>
            <a:spLocks noChangeArrowheads="1"/>
          </p:cNvSpPr>
          <p:nvPr/>
        </p:nvSpPr>
        <p:spPr bwMode="auto">
          <a:xfrm>
            <a:off x="3851275" y="3716338"/>
            <a:ext cx="863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9pPr>
          </a:lstStyle>
          <a:p>
            <a:pPr algn="l">
              <a:spcBef>
                <a:spcPct val="60000"/>
              </a:spcBef>
              <a:buFontTx/>
              <a:buNone/>
            </a:pPr>
            <a:r>
              <a:rPr kumimoji="0" lang="en-US" altLang="zh-CN" sz="2400" smtClean="0">
                <a:solidFill>
                  <a:srgbClr val="000000"/>
                </a:solidFill>
                <a:ea typeface="楷体_GB2312" pitchFamily="1" charset="-122"/>
              </a:rPr>
              <a:t>Eve</a:t>
            </a:r>
          </a:p>
        </p:txBody>
      </p:sp>
      <p:grpSp>
        <p:nvGrpSpPr>
          <p:cNvPr id="11302" name="Group 38"/>
          <p:cNvGrpSpPr>
            <a:grpSpLocks/>
          </p:cNvGrpSpPr>
          <p:nvPr/>
        </p:nvGrpSpPr>
        <p:grpSpPr bwMode="auto">
          <a:xfrm>
            <a:off x="6659563" y="4221163"/>
            <a:ext cx="1584325" cy="765175"/>
            <a:chOff x="0" y="0"/>
            <a:chExt cx="998" cy="482"/>
          </a:xfrm>
        </p:grpSpPr>
        <p:sp>
          <p:nvSpPr>
            <p:cNvPr id="11303" name="AutoShape 39"/>
            <p:cNvSpPr>
              <a:spLocks noChangeArrowheads="1"/>
            </p:cNvSpPr>
            <p:nvPr/>
          </p:nvSpPr>
          <p:spPr bwMode="auto">
            <a:xfrm>
              <a:off x="0" y="0"/>
              <a:ext cx="998" cy="482"/>
            </a:xfrm>
            <a:prstGeom prst="cloudCallout">
              <a:avLst>
                <a:gd name="adj1" fmla="val 6111"/>
                <a:gd name="adj2" fmla="val -119708"/>
              </a:avLst>
            </a:prstGeom>
            <a:solidFill>
              <a:srgbClr val="AEE8F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endParaRPr kumimoji="0" lang="zh-CN" altLang="en-US" sz="1800" b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04" name="Text Box 40"/>
            <p:cNvSpPr txBox="1">
              <a:spLocks noChangeArrowheads="1"/>
            </p:cNvSpPr>
            <p:nvPr/>
          </p:nvSpPr>
          <p:spPr bwMode="auto">
            <a:xfrm>
              <a:off x="137" y="13"/>
              <a:ext cx="771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buFont typeface="Arial" panose="020B0604020202020204" pitchFamily="34" charset="0"/>
                <a:buNone/>
              </a:pPr>
              <a:r>
                <a:rPr kumimoji="0" lang="zh-CN" altLang="en-US" sz="2000" smtClean="0">
                  <a:solidFill>
                    <a:srgbClr val="000000"/>
                  </a:solidFill>
                  <a:latin typeface="Comic Sans MS" panose="030F0702030302020204" pitchFamily="66" charset="0"/>
                  <a:ea typeface="楷体_GB2312" pitchFamily="1" charset="-122"/>
                </a:rPr>
                <a:t>如果</a:t>
              </a:r>
              <a:r>
                <a:rPr kumimoji="0" lang="en-US" altLang="zh-CN" sz="2000" smtClean="0">
                  <a:solidFill>
                    <a:srgbClr val="000000"/>
                  </a:solidFill>
                  <a:latin typeface="Comic Sans MS" panose="030F0702030302020204" pitchFamily="66" charset="0"/>
                  <a:ea typeface="楷体_GB2312" pitchFamily="1" charset="-122"/>
                </a:rPr>
                <a:t>y</a:t>
              </a:r>
              <a:r>
                <a:rPr kumimoji="0" lang="en-US" altLang="zh-CN" sz="1800" smtClean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≠</a:t>
              </a:r>
              <a:r>
                <a:rPr kumimoji="0" lang="en-US" altLang="zh-CN" sz="2000" smtClean="0">
                  <a:solidFill>
                    <a:srgbClr val="000000"/>
                  </a:solidFill>
                  <a:latin typeface="Comic Sans MS" panose="030F0702030302020204" pitchFamily="66" charset="0"/>
                  <a:ea typeface="楷体_GB2312" pitchFamily="1" charset="-122"/>
                </a:rPr>
                <a:t>z</a:t>
              </a:r>
            </a:p>
            <a:p>
              <a:pPr algn="l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kumimoji="0" lang="en-US" altLang="zh-CN" sz="2000" smtClean="0">
                  <a:solidFill>
                    <a:srgbClr val="FF0000"/>
                  </a:solidFill>
                  <a:latin typeface="Comic Sans MS" panose="030F0702030302020204" pitchFamily="66" charset="0"/>
                  <a:ea typeface="楷体_GB2312" pitchFamily="1" charset="-122"/>
                </a:rPr>
                <a:t>m</a:t>
              </a:r>
              <a:r>
                <a:rPr kumimoji="0" lang="zh-CN" altLang="en-US" sz="2000" smtClean="0">
                  <a:solidFill>
                    <a:srgbClr val="000000"/>
                  </a:solidFill>
                  <a:latin typeface="Comic Sans MS" panose="030F0702030302020204" pitchFamily="66" charset="0"/>
                  <a:ea typeface="楷体_GB2312" pitchFamily="1" charset="-122"/>
                </a:rPr>
                <a:t>被篡改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2823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 autoUpdateAnimBg="0"/>
      <p:bldP spid="11271" grpId="0" autoUpdateAnimBg="0"/>
      <p:bldP spid="11297" grpId="0" autoUpdateAnimBg="0"/>
      <p:bldP spid="11298" grpId="0" autoUpdateAnimBg="0"/>
      <p:bldP spid="11299" grpId="0" autoUpdateAnimBg="0"/>
      <p:bldP spid="1130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>
            <a:off x="1187450" y="403225"/>
            <a:ext cx="0" cy="5041900"/>
          </a:xfrm>
          <a:prstGeom prst="line">
            <a:avLst/>
          </a:prstGeom>
          <a:noFill/>
          <a:ln w="76200" cap="rnd" cmpd="sng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zh-CN" altLang="en-US" baseline="50000" smtClean="0">
              <a:solidFill>
                <a:srgbClr val="000000"/>
              </a:solidFill>
              <a:latin typeface="Comic Sans MS" panose="030F0702030302020204" pitchFamily="66" charset="0"/>
              <a:ea typeface="楷体_GB2312" pitchFamily="1" charset="-122"/>
            </a:endParaRPr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1476375" y="6669088"/>
            <a:ext cx="7127875" cy="0"/>
          </a:xfrm>
          <a:prstGeom prst="line">
            <a:avLst/>
          </a:prstGeom>
          <a:noFill/>
          <a:ln w="38100" cmpd="sng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zh-CN" altLang="en-US" baseline="50000" smtClean="0">
              <a:solidFill>
                <a:srgbClr val="000000"/>
              </a:solidFill>
              <a:latin typeface="Comic Sans MS" panose="030F0702030302020204" pitchFamily="66" charset="0"/>
              <a:ea typeface="楷体_GB2312" pitchFamily="1" charset="-122"/>
            </a:endParaRPr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>
            <a:off x="107950" y="260350"/>
            <a:ext cx="7489825" cy="0"/>
          </a:xfrm>
          <a:prstGeom prst="line">
            <a:avLst/>
          </a:prstGeom>
          <a:noFill/>
          <a:ln w="38100" cmpd="sng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zh-CN" altLang="en-US" baseline="50000" smtClean="0">
              <a:solidFill>
                <a:srgbClr val="000000"/>
              </a:solidFill>
              <a:latin typeface="Comic Sans MS" panose="030F0702030302020204" pitchFamily="66" charset="0"/>
              <a:ea typeface="楷体_GB2312" pitchFamily="1" charset="-122"/>
            </a:endParaRP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250825" y="1079500"/>
            <a:ext cx="733425" cy="364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zh-CN" altLang="en-US" sz="3600" b="0" smtClean="0">
                <a:solidFill>
                  <a:srgbClr val="66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引    言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2193925" y="5156200"/>
            <a:ext cx="3097213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9pPr>
          </a:lstStyle>
          <a:p>
            <a:pPr algn="l">
              <a:spcBef>
                <a:spcPct val="60000"/>
              </a:spcBef>
              <a:buFontTx/>
              <a:buNone/>
            </a:pPr>
            <a:r>
              <a:rPr kumimoji="0" lang="zh-CN" altLang="en-US" sz="2400" smtClean="0">
                <a:solidFill>
                  <a:srgbClr val="FF0000"/>
                </a:solidFill>
                <a:ea typeface="楷体_GB2312" pitchFamily="1" charset="-122"/>
              </a:rPr>
              <a:t>解决方法：</a:t>
            </a:r>
            <a:r>
              <a:rPr kumimoji="0" lang="zh-CN" altLang="en-US" sz="2400" smtClean="0">
                <a:solidFill>
                  <a:srgbClr val="000000"/>
                </a:solidFill>
                <a:ea typeface="楷体_GB2312" pitchFamily="1" charset="-122"/>
              </a:rPr>
              <a:t>数字签名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1546225" y="646113"/>
            <a:ext cx="5486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l" eaLnBrk="0" hangingPunc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zh-CN" altLang="en-US" sz="3200" smtClean="0">
                <a:solidFill>
                  <a:srgbClr val="660066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如何实现不可否认性？</a:t>
            </a:r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>
            <a:off x="2986088" y="3355975"/>
            <a:ext cx="1944687" cy="720725"/>
          </a:xfrm>
          <a:prstGeom prst="line">
            <a:avLst/>
          </a:prstGeom>
          <a:noFill/>
          <a:ln w="50800" cmpd="sng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zh-CN" altLang="en-US" baseline="50000" smtClean="0">
              <a:solidFill>
                <a:srgbClr val="000000"/>
              </a:solidFill>
              <a:latin typeface="Comic Sans MS" panose="030F0702030302020204" pitchFamily="66" charset="0"/>
              <a:ea typeface="楷体_GB2312" pitchFamily="1" charset="-122"/>
            </a:endParaRP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2770188" y="1916113"/>
            <a:ext cx="576262" cy="288925"/>
          </a:xfrm>
          <a:prstGeom prst="rect">
            <a:avLst/>
          </a:prstGeom>
          <a:solidFill>
            <a:srgbClr val="00DFCA"/>
          </a:solidFill>
          <a:ln>
            <a:noFill/>
          </a:ln>
          <a:effectLst>
            <a:outerShdw dist="71842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zh-CN" altLang="en-US" baseline="50000" smtClean="0">
              <a:solidFill>
                <a:srgbClr val="000000"/>
              </a:solidFill>
              <a:latin typeface="Comic Sans MS" panose="030F0702030302020204" pitchFamily="66" charset="0"/>
              <a:ea typeface="楷体_GB2312" pitchFamily="1" charset="-122"/>
            </a:endParaRP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2841625" y="1966913"/>
            <a:ext cx="3603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zh-CN" altLang="en-US" sz="1400" smtClean="0">
                <a:solidFill>
                  <a:srgbClr val="000000"/>
                </a:solidFill>
                <a:ea typeface="楷体_GB2312" pitchFamily="1" charset="-122"/>
              </a:rPr>
              <a:t>否认</a:t>
            </a:r>
          </a:p>
        </p:txBody>
      </p:sp>
      <p:graphicFrame>
        <p:nvGraphicFramePr>
          <p:cNvPr id="12299" name="Object 11"/>
          <p:cNvGraphicFramePr>
            <a:graphicFrameLocks/>
          </p:cNvGraphicFramePr>
          <p:nvPr/>
        </p:nvGraphicFramePr>
        <p:xfrm>
          <a:off x="2265363" y="2108200"/>
          <a:ext cx="86995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99" r:id="rId3" imgW="870267" imgH="911542" progId="WPDraw30.Drawing">
                  <p:embed/>
                </p:oleObj>
              </mc:Choice>
              <mc:Fallback>
                <p:oleObj r:id="rId3" imgW="870267" imgH="911542" progId="WPDraw30.Drawing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5363" y="2108200"/>
                        <a:ext cx="86995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0" name="Line 12"/>
          <p:cNvSpPr>
            <a:spLocks noChangeShapeType="1"/>
          </p:cNvSpPr>
          <p:nvPr/>
        </p:nvSpPr>
        <p:spPr bwMode="auto">
          <a:xfrm>
            <a:off x="3187700" y="2684463"/>
            <a:ext cx="4406900" cy="0"/>
          </a:xfrm>
          <a:prstGeom prst="line">
            <a:avLst/>
          </a:prstGeom>
          <a:noFill/>
          <a:ln w="76200" cmpd="sng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zh-CN" altLang="en-US" baseline="50000" smtClean="0">
              <a:solidFill>
                <a:srgbClr val="000000"/>
              </a:solidFill>
              <a:latin typeface="Comic Sans MS" panose="030F0702030302020204" pitchFamily="66" charset="0"/>
              <a:ea typeface="楷体_GB2312" pitchFamily="1" charset="-122"/>
            </a:endParaRPr>
          </a:p>
        </p:txBody>
      </p:sp>
      <p:grpSp>
        <p:nvGrpSpPr>
          <p:cNvPr id="12301" name="Group 13"/>
          <p:cNvGrpSpPr>
            <a:grpSpLocks/>
          </p:cNvGrpSpPr>
          <p:nvPr/>
        </p:nvGrpSpPr>
        <p:grpSpPr bwMode="auto">
          <a:xfrm>
            <a:off x="4568825" y="2252663"/>
            <a:ext cx="1511300" cy="865187"/>
            <a:chOff x="0" y="0"/>
            <a:chExt cx="2421" cy="1153"/>
          </a:xfrm>
        </p:grpSpPr>
        <p:sp>
          <p:nvSpPr>
            <p:cNvPr id="12302" name="未知"/>
            <p:cNvSpPr>
              <a:spLocks/>
            </p:cNvSpPr>
            <p:nvPr/>
          </p:nvSpPr>
          <p:spPr bwMode="auto">
            <a:xfrm>
              <a:off x="13" y="9"/>
              <a:ext cx="2401" cy="1138"/>
            </a:xfrm>
            <a:custGeom>
              <a:avLst/>
              <a:gdLst>
                <a:gd name="T0" fmla="*/ 1870 w 2401"/>
                <a:gd name="T1" fmla="*/ 832 h 1138"/>
                <a:gd name="T2" fmla="*/ 1847 w 2401"/>
                <a:gd name="T3" fmla="*/ 878 h 1138"/>
                <a:gd name="T4" fmla="*/ 1793 w 2401"/>
                <a:gd name="T5" fmla="*/ 904 h 1138"/>
                <a:gd name="T6" fmla="*/ 1713 w 2401"/>
                <a:gd name="T7" fmla="*/ 887 h 1138"/>
                <a:gd name="T8" fmla="*/ 1666 w 2401"/>
                <a:gd name="T9" fmla="*/ 938 h 1138"/>
                <a:gd name="T10" fmla="*/ 1596 w 2401"/>
                <a:gd name="T11" fmla="*/ 1016 h 1138"/>
                <a:gd name="T12" fmla="*/ 1491 w 2401"/>
                <a:gd name="T13" fmla="*/ 1079 h 1138"/>
                <a:gd name="T14" fmla="*/ 1363 w 2401"/>
                <a:gd name="T15" fmla="*/ 1120 h 1138"/>
                <a:gd name="T16" fmla="*/ 1221 w 2401"/>
                <a:gd name="T17" fmla="*/ 1137 h 1138"/>
                <a:gd name="T18" fmla="*/ 1079 w 2401"/>
                <a:gd name="T19" fmla="*/ 1120 h 1138"/>
                <a:gd name="T20" fmla="*/ 942 w 2401"/>
                <a:gd name="T21" fmla="*/ 1068 h 1138"/>
                <a:gd name="T22" fmla="*/ 825 w 2401"/>
                <a:gd name="T23" fmla="*/ 973 h 1138"/>
                <a:gd name="T24" fmla="*/ 778 w 2401"/>
                <a:gd name="T25" fmla="*/ 979 h 1138"/>
                <a:gd name="T26" fmla="*/ 713 w 2401"/>
                <a:gd name="T27" fmla="*/ 999 h 1138"/>
                <a:gd name="T28" fmla="*/ 636 w 2401"/>
                <a:gd name="T29" fmla="*/ 987 h 1138"/>
                <a:gd name="T30" fmla="*/ 574 w 2401"/>
                <a:gd name="T31" fmla="*/ 938 h 1138"/>
                <a:gd name="T32" fmla="*/ 422 w 2401"/>
                <a:gd name="T33" fmla="*/ 924 h 1138"/>
                <a:gd name="T34" fmla="*/ 261 w 2401"/>
                <a:gd name="T35" fmla="*/ 901 h 1138"/>
                <a:gd name="T36" fmla="*/ 134 w 2401"/>
                <a:gd name="T37" fmla="*/ 855 h 1138"/>
                <a:gd name="T38" fmla="*/ 47 w 2401"/>
                <a:gd name="T39" fmla="*/ 792 h 1138"/>
                <a:gd name="T40" fmla="*/ 2 w 2401"/>
                <a:gd name="T41" fmla="*/ 714 h 1138"/>
                <a:gd name="T42" fmla="*/ 5 w 2401"/>
                <a:gd name="T43" fmla="*/ 630 h 1138"/>
                <a:gd name="T44" fmla="*/ 59 w 2401"/>
                <a:gd name="T45" fmla="*/ 547 h 1138"/>
                <a:gd name="T46" fmla="*/ 166 w 2401"/>
                <a:gd name="T47" fmla="*/ 466 h 1138"/>
                <a:gd name="T48" fmla="*/ 162 w 2401"/>
                <a:gd name="T49" fmla="*/ 415 h 1138"/>
                <a:gd name="T50" fmla="*/ 149 w 2401"/>
                <a:gd name="T51" fmla="*/ 360 h 1138"/>
                <a:gd name="T52" fmla="*/ 176 w 2401"/>
                <a:gd name="T53" fmla="*/ 296 h 1138"/>
                <a:gd name="T54" fmla="*/ 261 w 2401"/>
                <a:gd name="T55" fmla="*/ 236 h 1138"/>
                <a:gd name="T56" fmla="*/ 382 w 2401"/>
                <a:gd name="T57" fmla="*/ 181 h 1138"/>
                <a:gd name="T58" fmla="*/ 529 w 2401"/>
                <a:gd name="T59" fmla="*/ 138 h 1138"/>
                <a:gd name="T60" fmla="*/ 686 w 2401"/>
                <a:gd name="T61" fmla="*/ 107 h 1138"/>
                <a:gd name="T62" fmla="*/ 830 w 2401"/>
                <a:gd name="T63" fmla="*/ 89 h 1138"/>
                <a:gd name="T64" fmla="*/ 954 w 2401"/>
                <a:gd name="T65" fmla="*/ 89 h 1138"/>
                <a:gd name="T66" fmla="*/ 1036 w 2401"/>
                <a:gd name="T67" fmla="*/ 112 h 1138"/>
                <a:gd name="T68" fmla="*/ 1076 w 2401"/>
                <a:gd name="T69" fmla="*/ 78 h 1138"/>
                <a:gd name="T70" fmla="*/ 1134 w 2401"/>
                <a:gd name="T71" fmla="*/ 35 h 1138"/>
                <a:gd name="T72" fmla="*/ 1206 w 2401"/>
                <a:gd name="T73" fmla="*/ 9 h 1138"/>
                <a:gd name="T74" fmla="*/ 1288 w 2401"/>
                <a:gd name="T75" fmla="*/ 0 h 1138"/>
                <a:gd name="T76" fmla="*/ 1367 w 2401"/>
                <a:gd name="T77" fmla="*/ 12 h 1138"/>
                <a:gd name="T78" fmla="*/ 1440 w 2401"/>
                <a:gd name="T79" fmla="*/ 46 h 1138"/>
                <a:gd name="T80" fmla="*/ 1496 w 2401"/>
                <a:gd name="T81" fmla="*/ 104 h 1138"/>
                <a:gd name="T82" fmla="*/ 1527 w 2401"/>
                <a:gd name="T83" fmla="*/ 181 h 1138"/>
                <a:gd name="T84" fmla="*/ 1582 w 2401"/>
                <a:gd name="T85" fmla="*/ 132 h 1138"/>
                <a:gd name="T86" fmla="*/ 1644 w 2401"/>
                <a:gd name="T87" fmla="*/ 104 h 1138"/>
                <a:gd name="T88" fmla="*/ 1693 w 2401"/>
                <a:gd name="T89" fmla="*/ 138 h 1138"/>
                <a:gd name="T90" fmla="*/ 1725 w 2401"/>
                <a:gd name="T91" fmla="*/ 213 h 1138"/>
                <a:gd name="T92" fmla="*/ 1855 w 2401"/>
                <a:gd name="T93" fmla="*/ 253 h 1138"/>
                <a:gd name="T94" fmla="*/ 1997 w 2401"/>
                <a:gd name="T95" fmla="*/ 276 h 1138"/>
                <a:gd name="T96" fmla="*/ 2114 w 2401"/>
                <a:gd name="T97" fmla="*/ 299 h 1138"/>
                <a:gd name="T98" fmla="*/ 2206 w 2401"/>
                <a:gd name="T99" fmla="*/ 328 h 1138"/>
                <a:gd name="T100" fmla="*/ 2277 w 2401"/>
                <a:gd name="T101" fmla="*/ 360 h 1138"/>
                <a:gd name="T102" fmla="*/ 2330 w 2401"/>
                <a:gd name="T103" fmla="*/ 394 h 1138"/>
                <a:gd name="T104" fmla="*/ 2367 w 2401"/>
                <a:gd name="T105" fmla="*/ 435 h 1138"/>
                <a:gd name="T106" fmla="*/ 2392 w 2401"/>
                <a:gd name="T107" fmla="*/ 481 h 1138"/>
                <a:gd name="T108" fmla="*/ 2400 w 2401"/>
                <a:gd name="T109" fmla="*/ 521 h 1138"/>
                <a:gd name="T110" fmla="*/ 2392 w 2401"/>
                <a:gd name="T111" fmla="*/ 564 h 1138"/>
                <a:gd name="T112" fmla="*/ 2374 w 2401"/>
                <a:gd name="T113" fmla="*/ 610 h 1138"/>
                <a:gd name="T114" fmla="*/ 2338 w 2401"/>
                <a:gd name="T115" fmla="*/ 659 h 1138"/>
                <a:gd name="T116" fmla="*/ 2277 w 2401"/>
                <a:gd name="T117" fmla="*/ 705 h 1138"/>
                <a:gd name="T118" fmla="*/ 2188 w 2401"/>
                <a:gd name="T119" fmla="*/ 743 h 1138"/>
                <a:gd name="T120" fmla="*/ 2069 w 2401"/>
                <a:gd name="T121" fmla="*/ 774 h 1138"/>
                <a:gd name="T122" fmla="*/ 1911 w 2401"/>
                <a:gd name="T123" fmla="*/ 794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401" h="1138">
                  <a:moveTo>
                    <a:pt x="1865" y="797"/>
                  </a:moveTo>
                  <a:lnTo>
                    <a:pt x="1870" y="809"/>
                  </a:lnTo>
                  <a:lnTo>
                    <a:pt x="1872" y="820"/>
                  </a:lnTo>
                  <a:lnTo>
                    <a:pt x="1870" y="832"/>
                  </a:lnTo>
                  <a:lnTo>
                    <a:pt x="1867" y="843"/>
                  </a:lnTo>
                  <a:lnTo>
                    <a:pt x="1862" y="855"/>
                  </a:lnTo>
                  <a:lnTo>
                    <a:pt x="1855" y="866"/>
                  </a:lnTo>
                  <a:lnTo>
                    <a:pt x="1847" y="878"/>
                  </a:lnTo>
                  <a:lnTo>
                    <a:pt x="1837" y="887"/>
                  </a:lnTo>
                  <a:lnTo>
                    <a:pt x="1822" y="895"/>
                  </a:lnTo>
                  <a:lnTo>
                    <a:pt x="1810" y="901"/>
                  </a:lnTo>
                  <a:lnTo>
                    <a:pt x="1793" y="904"/>
                  </a:lnTo>
                  <a:lnTo>
                    <a:pt x="1776" y="904"/>
                  </a:lnTo>
                  <a:lnTo>
                    <a:pt x="1758" y="901"/>
                  </a:lnTo>
                  <a:lnTo>
                    <a:pt x="1735" y="898"/>
                  </a:lnTo>
                  <a:lnTo>
                    <a:pt x="1713" y="887"/>
                  </a:lnTo>
                  <a:lnTo>
                    <a:pt x="1690" y="875"/>
                  </a:lnTo>
                  <a:lnTo>
                    <a:pt x="1686" y="895"/>
                  </a:lnTo>
                  <a:lnTo>
                    <a:pt x="1679" y="918"/>
                  </a:lnTo>
                  <a:lnTo>
                    <a:pt x="1666" y="938"/>
                  </a:lnTo>
                  <a:lnTo>
                    <a:pt x="1654" y="959"/>
                  </a:lnTo>
                  <a:lnTo>
                    <a:pt x="1636" y="979"/>
                  </a:lnTo>
                  <a:lnTo>
                    <a:pt x="1618" y="999"/>
                  </a:lnTo>
                  <a:lnTo>
                    <a:pt x="1596" y="1016"/>
                  </a:lnTo>
                  <a:lnTo>
                    <a:pt x="1574" y="1033"/>
                  </a:lnTo>
                  <a:lnTo>
                    <a:pt x="1547" y="1051"/>
                  </a:lnTo>
                  <a:lnTo>
                    <a:pt x="1522" y="1065"/>
                  </a:lnTo>
                  <a:lnTo>
                    <a:pt x="1491" y="1079"/>
                  </a:lnTo>
                  <a:lnTo>
                    <a:pt x="1462" y="1091"/>
                  </a:lnTo>
                  <a:lnTo>
                    <a:pt x="1430" y="1102"/>
                  </a:lnTo>
                  <a:lnTo>
                    <a:pt x="1397" y="1111"/>
                  </a:lnTo>
                  <a:lnTo>
                    <a:pt x="1363" y="1120"/>
                  </a:lnTo>
                  <a:lnTo>
                    <a:pt x="1328" y="1128"/>
                  </a:lnTo>
                  <a:lnTo>
                    <a:pt x="1293" y="1131"/>
                  </a:lnTo>
                  <a:lnTo>
                    <a:pt x="1257" y="1134"/>
                  </a:lnTo>
                  <a:lnTo>
                    <a:pt x="1221" y="1137"/>
                  </a:lnTo>
                  <a:lnTo>
                    <a:pt x="1186" y="1134"/>
                  </a:lnTo>
                  <a:lnTo>
                    <a:pt x="1148" y="1131"/>
                  </a:lnTo>
                  <a:lnTo>
                    <a:pt x="1114" y="1128"/>
                  </a:lnTo>
                  <a:lnTo>
                    <a:pt x="1079" y="1120"/>
                  </a:lnTo>
                  <a:lnTo>
                    <a:pt x="1041" y="1111"/>
                  </a:lnTo>
                  <a:lnTo>
                    <a:pt x="1010" y="1100"/>
                  </a:lnTo>
                  <a:lnTo>
                    <a:pt x="974" y="1085"/>
                  </a:lnTo>
                  <a:lnTo>
                    <a:pt x="942" y="1068"/>
                  </a:lnTo>
                  <a:lnTo>
                    <a:pt x="910" y="1048"/>
                  </a:lnTo>
                  <a:lnTo>
                    <a:pt x="880" y="1025"/>
                  </a:lnTo>
                  <a:lnTo>
                    <a:pt x="852" y="1002"/>
                  </a:lnTo>
                  <a:lnTo>
                    <a:pt x="825" y="973"/>
                  </a:lnTo>
                  <a:lnTo>
                    <a:pt x="801" y="941"/>
                  </a:lnTo>
                  <a:lnTo>
                    <a:pt x="796" y="956"/>
                  </a:lnTo>
                  <a:lnTo>
                    <a:pt x="788" y="970"/>
                  </a:lnTo>
                  <a:lnTo>
                    <a:pt x="778" y="979"/>
                  </a:lnTo>
                  <a:lnTo>
                    <a:pt x="766" y="987"/>
                  </a:lnTo>
                  <a:lnTo>
                    <a:pt x="750" y="993"/>
                  </a:lnTo>
                  <a:lnTo>
                    <a:pt x="733" y="999"/>
                  </a:lnTo>
                  <a:lnTo>
                    <a:pt x="713" y="999"/>
                  </a:lnTo>
                  <a:lnTo>
                    <a:pt x="696" y="999"/>
                  </a:lnTo>
                  <a:lnTo>
                    <a:pt x="676" y="996"/>
                  </a:lnTo>
                  <a:lnTo>
                    <a:pt x="656" y="993"/>
                  </a:lnTo>
                  <a:lnTo>
                    <a:pt x="636" y="987"/>
                  </a:lnTo>
                  <a:lnTo>
                    <a:pt x="618" y="979"/>
                  </a:lnTo>
                  <a:lnTo>
                    <a:pt x="601" y="967"/>
                  </a:lnTo>
                  <a:lnTo>
                    <a:pt x="587" y="956"/>
                  </a:lnTo>
                  <a:lnTo>
                    <a:pt x="574" y="938"/>
                  </a:lnTo>
                  <a:lnTo>
                    <a:pt x="564" y="921"/>
                  </a:lnTo>
                  <a:lnTo>
                    <a:pt x="514" y="924"/>
                  </a:lnTo>
                  <a:lnTo>
                    <a:pt x="467" y="927"/>
                  </a:lnTo>
                  <a:lnTo>
                    <a:pt x="422" y="924"/>
                  </a:lnTo>
                  <a:lnTo>
                    <a:pt x="378" y="921"/>
                  </a:lnTo>
                  <a:lnTo>
                    <a:pt x="335" y="915"/>
                  </a:lnTo>
                  <a:lnTo>
                    <a:pt x="295" y="910"/>
                  </a:lnTo>
                  <a:lnTo>
                    <a:pt x="261" y="901"/>
                  </a:lnTo>
                  <a:lnTo>
                    <a:pt x="226" y="892"/>
                  </a:lnTo>
                  <a:lnTo>
                    <a:pt x="191" y="881"/>
                  </a:lnTo>
                  <a:lnTo>
                    <a:pt x="162" y="869"/>
                  </a:lnTo>
                  <a:lnTo>
                    <a:pt x="134" y="855"/>
                  </a:lnTo>
                  <a:lnTo>
                    <a:pt x="109" y="841"/>
                  </a:lnTo>
                  <a:lnTo>
                    <a:pt x="84" y="826"/>
                  </a:lnTo>
                  <a:lnTo>
                    <a:pt x="64" y="809"/>
                  </a:lnTo>
                  <a:lnTo>
                    <a:pt x="47" y="792"/>
                  </a:lnTo>
                  <a:lnTo>
                    <a:pt x="32" y="771"/>
                  </a:lnTo>
                  <a:lnTo>
                    <a:pt x="20" y="754"/>
                  </a:lnTo>
                  <a:lnTo>
                    <a:pt x="10" y="734"/>
                  </a:lnTo>
                  <a:lnTo>
                    <a:pt x="2" y="714"/>
                  </a:lnTo>
                  <a:lnTo>
                    <a:pt x="0" y="694"/>
                  </a:lnTo>
                  <a:lnTo>
                    <a:pt x="0" y="674"/>
                  </a:lnTo>
                  <a:lnTo>
                    <a:pt x="0" y="651"/>
                  </a:lnTo>
                  <a:lnTo>
                    <a:pt x="5" y="630"/>
                  </a:lnTo>
                  <a:lnTo>
                    <a:pt x="15" y="610"/>
                  </a:lnTo>
                  <a:lnTo>
                    <a:pt x="27" y="587"/>
                  </a:lnTo>
                  <a:lnTo>
                    <a:pt x="42" y="567"/>
                  </a:lnTo>
                  <a:lnTo>
                    <a:pt x="59" y="547"/>
                  </a:lnTo>
                  <a:lnTo>
                    <a:pt x="81" y="527"/>
                  </a:lnTo>
                  <a:lnTo>
                    <a:pt x="106" y="507"/>
                  </a:lnTo>
                  <a:lnTo>
                    <a:pt x="134" y="486"/>
                  </a:lnTo>
                  <a:lnTo>
                    <a:pt x="166" y="466"/>
                  </a:lnTo>
                  <a:lnTo>
                    <a:pt x="203" y="449"/>
                  </a:lnTo>
                  <a:lnTo>
                    <a:pt x="183" y="438"/>
                  </a:lnTo>
                  <a:lnTo>
                    <a:pt x="171" y="426"/>
                  </a:lnTo>
                  <a:lnTo>
                    <a:pt x="162" y="415"/>
                  </a:lnTo>
                  <a:lnTo>
                    <a:pt x="154" y="400"/>
                  </a:lnTo>
                  <a:lnTo>
                    <a:pt x="149" y="389"/>
                  </a:lnTo>
                  <a:lnTo>
                    <a:pt x="147" y="374"/>
                  </a:lnTo>
                  <a:lnTo>
                    <a:pt x="149" y="360"/>
                  </a:lnTo>
                  <a:lnTo>
                    <a:pt x="149" y="345"/>
                  </a:lnTo>
                  <a:lnTo>
                    <a:pt x="154" y="328"/>
                  </a:lnTo>
                  <a:lnTo>
                    <a:pt x="163" y="314"/>
                  </a:lnTo>
                  <a:lnTo>
                    <a:pt x="176" y="296"/>
                  </a:lnTo>
                  <a:lnTo>
                    <a:pt x="193" y="282"/>
                  </a:lnTo>
                  <a:lnTo>
                    <a:pt x="213" y="265"/>
                  </a:lnTo>
                  <a:lnTo>
                    <a:pt x="236" y="250"/>
                  </a:lnTo>
                  <a:lnTo>
                    <a:pt x="261" y="236"/>
                  </a:lnTo>
                  <a:lnTo>
                    <a:pt x="288" y="222"/>
                  </a:lnTo>
                  <a:lnTo>
                    <a:pt x="318" y="207"/>
                  </a:lnTo>
                  <a:lnTo>
                    <a:pt x="350" y="196"/>
                  </a:lnTo>
                  <a:lnTo>
                    <a:pt x="382" y="181"/>
                  </a:lnTo>
                  <a:lnTo>
                    <a:pt x="417" y="170"/>
                  </a:lnTo>
                  <a:lnTo>
                    <a:pt x="455" y="158"/>
                  </a:lnTo>
                  <a:lnTo>
                    <a:pt x="491" y="147"/>
                  </a:lnTo>
                  <a:lnTo>
                    <a:pt x="529" y="138"/>
                  </a:lnTo>
                  <a:lnTo>
                    <a:pt x="569" y="130"/>
                  </a:lnTo>
                  <a:lnTo>
                    <a:pt x="608" y="121"/>
                  </a:lnTo>
                  <a:lnTo>
                    <a:pt x="646" y="112"/>
                  </a:lnTo>
                  <a:lnTo>
                    <a:pt x="686" y="107"/>
                  </a:lnTo>
                  <a:lnTo>
                    <a:pt x="723" y="101"/>
                  </a:lnTo>
                  <a:lnTo>
                    <a:pt x="761" y="95"/>
                  </a:lnTo>
                  <a:lnTo>
                    <a:pt x="796" y="92"/>
                  </a:lnTo>
                  <a:lnTo>
                    <a:pt x="830" y="89"/>
                  </a:lnTo>
                  <a:lnTo>
                    <a:pt x="865" y="86"/>
                  </a:lnTo>
                  <a:lnTo>
                    <a:pt x="898" y="86"/>
                  </a:lnTo>
                  <a:lnTo>
                    <a:pt x="925" y="89"/>
                  </a:lnTo>
                  <a:lnTo>
                    <a:pt x="954" y="89"/>
                  </a:lnTo>
                  <a:lnTo>
                    <a:pt x="979" y="95"/>
                  </a:lnTo>
                  <a:lnTo>
                    <a:pt x="1000" y="98"/>
                  </a:lnTo>
                  <a:lnTo>
                    <a:pt x="1020" y="107"/>
                  </a:lnTo>
                  <a:lnTo>
                    <a:pt x="1036" y="112"/>
                  </a:lnTo>
                  <a:lnTo>
                    <a:pt x="1049" y="124"/>
                  </a:lnTo>
                  <a:lnTo>
                    <a:pt x="1056" y="107"/>
                  </a:lnTo>
                  <a:lnTo>
                    <a:pt x="1064" y="92"/>
                  </a:lnTo>
                  <a:lnTo>
                    <a:pt x="1076" y="78"/>
                  </a:lnTo>
                  <a:lnTo>
                    <a:pt x="1089" y="66"/>
                  </a:lnTo>
                  <a:lnTo>
                    <a:pt x="1101" y="55"/>
                  </a:lnTo>
                  <a:lnTo>
                    <a:pt x="1116" y="43"/>
                  </a:lnTo>
                  <a:lnTo>
                    <a:pt x="1134" y="35"/>
                  </a:lnTo>
                  <a:lnTo>
                    <a:pt x="1150" y="26"/>
                  </a:lnTo>
                  <a:lnTo>
                    <a:pt x="1168" y="17"/>
                  </a:lnTo>
                  <a:lnTo>
                    <a:pt x="1186" y="12"/>
                  </a:lnTo>
                  <a:lnTo>
                    <a:pt x="1206" y="9"/>
                  </a:lnTo>
                  <a:lnTo>
                    <a:pt x="1226" y="3"/>
                  </a:lnTo>
                  <a:lnTo>
                    <a:pt x="1246" y="3"/>
                  </a:lnTo>
                  <a:lnTo>
                    <a:pt x="1265" y="0"/>
                  </a:lnTo>
                  <a:lnTo>
                    <a:pt x="1288" y="0"/>
                  </a:lnTo>
                  <a:lnTo>
                    <a:pt x="1308" y="3"/>
                  </a:lnTo>
                  <a:lnTo>
                    <a:pt x="1328" y="3"/>
                  </a:lnTo>
                  <a:lnTo>
                    <a:pt x="1348" y="9"/>
                  </a:lnTo>
                  <a:lnTo>
                    <a:pt x="1367" y="12"/>
                  </a:lnTo>
                  <a:lnTo>
                    <a:pt x="1387" y="20"/>
                  </a:lnTo>
                  <a:lnTo>
                    <a:pt x="1405" y="26"/>
                  </a:lnTo>
                  <a:lnTo>
                    <a:pt x="1425" y="37"/>
                  </a:lnTo>
                  <a:lnTo>
                    <a:pt x="1440" y="46"/>
                  </a:lnTo>
                  <a:lnTo>
                    <a:pt x="1457" y="58"/>
                  </a:lnTo>
                  <a:lnTo>
                    <a:pt x="1472" y="72"/>
                  </a:lnTo>
                  <a:lnTo>
                    <a:pt x="1484" y="86"/>
                  </a:lnTo>
                  <a:lnTo>
                    <a:pt x="1496" y="104"/>
                  </a:lnTo>
                  <a:lnTo>
                    <a:pt x="1506" y="121"/>
                  </a:lnTo>
                  <a:lnTo>
                    <a:pt x="1514" y="138"/>
                  </a:lnTo>
                  <a:lnTo>
                    <a:pt x="1522" y="161"/>
                  </a:lnTo>
                  <a:lnTo>
                    <a:pt x="1527" y="181"/>
                  </a:lnTo>
                  <a:lnTo>
                    <a:pt x="1532" y="207"/>
                  </a:lnTo>
                  <a:lnTo>
                    <a:pt x="1547" y="176"/>
                  </a:lnTo>
                  <a:lnTo>
                    <a:pt x="1564" y="153"/>
                  </a:lnTo>
                  <a:lnTo>
                    <a:pt x="1582" y="132"/>
                  </a:lnTo>
                  <a:lnTo>
                    <a:pt x="1596" y="118"/>
                  </a:lnTo>
                  <a:lnTo>
                    <a:pt x="1613" y="109"/>
                  </a:lnTo>
                  <a:lnTo>
                    <a:pt x="1628" y="104"/>
                  </a:lnTo>
                  <a:lnTo>
                    <a:pt x="1644" y="104"/>
                  </a:lnTo>
                  <a:lnTo>
                    <a:pt x="1656" y="107"/>
                  </a:lnTo>
                  <a:lnTo>
                    <a:pt x="1671" y="115"/>
                  </a:lnTo>
                  <a:lnTo>
                    <a:pt x="1684" y="124"/>
                  </a:lnTo>
                  <a:lnTo>
                    <a:pt x="1693" y="138"/>
                  </a:lnTo>
                  <a:lnTo>
                    <a:pt x="1703" y="153"/>
                  </a:lnTo>
                  <a:lnTo>
                    <a:pt x="1713" y="170"/>
                  </a:lnTo>
                  <a:lnTo>
                    <a:pt x="1718" y="193"/>
                  </a:lnTo>
                  <a:lnTo>
                    <a:pt x="1725" y="213"/>
                  </a:lnTo>
                  <a:lnTo>
                    <a:pt x="1728" y="239"/>
                  </a:lnTo>
                  <a:lnTo>
                    <a:pt x="1773" y="242"/>
                  </a:lnTo>
                  <a:lnTo>
                    <a:pt x="1815" y="248"/>
                  </a:lnTo>
                  <a:lnTo>
                    <a:pt x="1855" y="253"/>
                  </a:lnTo>
                  <a:lnTo>
                    <a:pt x="1893" y="259"/>
                  </a:lnTo>
                  <a:lnTo>
                    <a:pt x="1929" y="265"/>
                  </a:lnTo>
                  <a:lnTo>
                    <a:pt x="1964" y="271"/>
                  </a:lnTo>
                  <a:lnTo>
                    <a:pt x="1997" y="276"/>
                  </a:lnTo>
                  <a:lnTo>
                    <a:pt x="2028" y="282"/>
                  </a:lnTo>
                  <a:lnTo>
                    <a:pt x="2059" y="288"/>
                  </a:lnTo>
                  <a:lnTo>
                    <a:pt x="2086" y="294"/>
                  </a:lnTo>
                  <a:lnTo>
                    <a:pt x="2114" y="299"/>
                  </a:lnTo>
                  <a:lnTo>
                    <a:pt x="2138" y="308"/>
                  </a:lnTo>
                  <a:lnTo>
                    <a:pt x="2163" y="314"/>
                  </a:lnTo>
                  <a:lnTo>
                    <a:pt x="2183" y="320"/>
                  </a:lnTo>
                  <a:lnTo>
                    <a:pt x="2206" y="328"/>
                  </a:lnTo>
                  <a:lnTo>
                    <a:pt x="2226" y="334"/>
                  </a:lnTo>
                  <a:lnTo>
                    <a:pt x="2242" y="343"/>
                  </a:lnTo>
                  <a:lnTo>
                    <a:pt x="2260" y="351"/>
                  </a:lnTo>
                  <a:lnTo>
                    <a:pt x="2277" y="360"/>
                  </a:lnTo>
                  <a:lnTo>
                    <a:pt x="2293" y="368"/>
                  </a:lnTo>
                  <a:lnTo>
                    <a:pt x="2305" y="377"/>
                  </a:lnTo>
                  <a:lnTo>
                    <a:pt x="2318" y="386"/>
                  </a:lnTo>
                  <a:lnTo>
                    <a:pt x="2330" y="394"/>
                  </a:lnTo>
                  <a:lnTo>
                    <a:pt x="2340" y="403"/>
                  </a:lnTo>
                  <a:lnTo>
                    <a:pt x="2349" y="415"/>
                  </a:lnTo>
                  <a:lnTo>
                    <a:pt x="2359" y="423"/>
                  </a:lnTo>
                  <a:lnTo>
                    <a:pt x="2367" y="435"/>
                  </a:lnTo>
                  <a:lnTo>
                    <a:pt x="2374" y="446"/>
                  </a:lnTo>
                  <a:lnTo>
                    <a:pt x="2382" y="458"/>
                  </a:lnTo>
                  <a:lnTo>
                    <a:pt x="2387" y="469"/>
                  </a:lnTo>
                  <a:lnTo>
                    <a:pt x="2392" y="481"/>
                  </a:lnTo>
                  <a:lnTo>
                    <a:pt x="2397" y="495"/>
                  </a:lnTo>
                  <a:lnTo>
                    <a:pt x="2397" y="504"/>
                  </a:lnTo>
                  <a:lnTo>
                    <a:pt x="2400" y="512"/>
                  </a:lnTo>
                  <a:lnTo>
                    <a:pt x="2400" y="521"/>
                  </a:lnTo>
                  <a:lnTo>
                    <a:pt x="2397" y="533"/>
                  </a:lnTo>
                  <a:lnTo>
                    <a:pt x="2397" y="544"/>
                  </a:lnTo>
                  <a:lnTo>
                    <a:pt x="2394" y="553"/>
                  </a:lnTo>
                  <a:lnTo>
                    <a:pt x="2392" y="564"/>
                  </a:lnTo>
                  <a:lnTo>
                    <a:pt x="2389" y="576"/>
                  </a:lnTo>
                  <a:lnTo>
                    <a:pt x="2384" y="587"/>
                  </a:lnTo>
                  <a:lnTo>
                    <a:pt x="2379" y="599"/>
                  </a:lnTo>
                  <a:lnTo>
                    <a:pt x="2374" y="610"/>
                  </a:lnTo>
                  <a:lnTo>
                    <a:pt x="2367" y="625"/>
                  </a:lnTo>
                  <a:lnTo>
                    <a:pt x="2357" y="636"/>
                  </a:lnTo>
                  <a:lnTo>
                    <a:pt x="2347" y="648"/>
                  </a:lnTo>
                  <a:lnTo>
                    <a:pt x="2338" y="659"/>
                  </a:lnTo>
                  <a:lnTo>
                    <a:pt x="2325" y="671"/>
                  </a:lnTo>
                  <a:lnTo>
                    <a:pt x="2310" y="682"/>
                  </a:lnTo>
                  <a:lnTo>
                    <a:pt x="2293" y="694"/>
                  </a:lnTo>
                  <a:lnTo>
                    <a:pt x="2277" y="705"/>
                  </a:lnTo>
                  <a:lnTo>
                    <a:pt x="2257" y="714"/>
                  </a:lnTo>
                  <a:lnTo>
                    <a:pt x="2236" y="725"/>
                  </a:lnTo>
                  <a:lnTo>
                    <a:pt x="2213" y="734"/>
                  </a:lnTo>
                  <a:lnTo>
                    <a:pt x="2188" y="743"/>
                  </a:lnTo>
                  <a:lnTo>
                    <a:pt x="2161" y="751"/>
                  </a:lnTo>
                  <a:lnTo>
                    <a:pt x="2133" y="760"/>
                  </a:lnTo>
                  <a:lnTo>
                    <a:pt x="2101" y="769"/>
                  </a:lnTo>
                  <a:lnTo>
                    <a:pt x="2069" y="774"/>
                  </a:lnTo>
                  <a:lnTo>
                    <a:pt x="2033" y="780"/>
                  </a:lnTo>
                  <a:lnTo>
                    <a:pt x="1994" y="786"/>
                  </a:lnTo>
                  <a:lnTo>
                    <a:pt x="1954" y="792"/>
                  </a:lnTo>
                  <a:lnTo>
                    <a:pt x="1911" y="794"/>
                  </a:lnTo>
                  <a:lnTo>
                    <a:pt x="1865" y="797"/>
                  </a:lnTo>
                </a:path>
              </a:pathLst>
            </a:custGeom>
            <a:gradFill rotWithShape="0">
              <a:gsLst>
                <a:gs pos="0">
                  <a:srgbClr val="3BC33B"/>
                </a:gs>
                <a:gs pos="50000">
                  <a:srgbClr val="3BC33B">
                    <a:gamma/>
                    <a:tint val="392"/>
                    <a:invGamma/>
                  </a:srgbClr>
                </a:gs>
                <a:gs pos="100000">
                  <a:srgbClr val="3BC33B"/>
                </a:gs>
              </a:gsLst>
              <a:lin ang="5400000" scaled="1"/>
            </a:gradFill>
            <a:ln w="12700" cap="rnd" cmpd="sng">
              <a:solidFill>
                <a:srgbClr val="037C0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  <a:buFont typeface="Arial" panose="020B0604020202020204" pitchFamily="34" charset="0"/>
                <a:buNone/>
              </a:pPr>
              <a:endParaRPr kumimoji="0" lang="zh-CN" altLang="en-US" baseline="50000" smtClean="0">
                <a:solidFill>
                  <a:srgbClr val="000000"/>
                </a:solidFill>
                <a:latin typeface="Comic Sans MS" panose="030F0702030302020204" pitchFamily="66" charset="0"/>
                <a:ea typeface="楷体_GB2312" pitchFamily="1" charset="-122"/>
              </a:endParaRPr>
            </a:p>
          </p:txBody>
        </p:sp>
        <p:sp>
          <p:nvSpPr>
            <p:cNvPr id="12303" name="未知"/>
            <p:cNvSpPr>
              <a:spLocks/>
            </p:cNvSpPr>
            <p:nvPr/>
          </p:nvSpPr>
          <p:spPr bwMode="auto">
            <a:xfrm>
              <a:off x="1701" y="813"/>
              <a:ext cx="185" cy="109"/>
            </a:xfrm>
            <a:custGeom>
              <a:avLst/>
              <a:gdLst>
                <a:gd name="T0" fmla="*/ 16 w 185"/>
                <a:gd name="T1" fmla="*/ 73 h 109"/>
                <a:gd name="T2" fmla="*/ 5 w 185"/>
                <a:gd name="T3" fmla="*/ 80 h 109"/>
                <a:gd name="T4" fmla="*/ 27 w 185"/>
                <a:gd name="T5" fmla="*/ 93 h 109"/>
                <a:gd name="T6" fmla="*/ 48 w 185"/>
                <a:gd name="T7" fmla="*/ 100 h 109"/>
                <a:gd name="T8" fmla="*/ 68 w 185"/>
                <a:gd name="T9" fmla="*/ 105 h 109"/>
                <a:gd name="T10" fmla="*/ 87 w 185"/>
                <a:gd name="T11" fmla="*/ 108 h 109"/>
                <a:gd name="T12" fmla="*/ 106 w 185"/>
                <a:gd name="T13" fmla="*/ 108 h 109"/>
                <a:gd name="T14" fmla="*/ 121 w 185"/>
                <a:gd name="T15" fmla="*/ 103 h 109"/>
                <a:gd name="T16" fmla="*/ 135 w 185"/>
                <a:gd name="T17" fmla="*/ 98 h 109"/>
                <a:gd name="T18" fmla="*/ 147 w 185"/>
                <a:gd name="T19" fmla="*/ 90 h 109"/>
                <a:gd name="T20" fmla="*/ 158 w 185"/>
                <a:gd name="T21" fmla="*/ 83 h 109"/>
                <a:gd name="T22" fmla="*/ 167 w 185"/>
                <a:gd name="T23" fmla="*/ 73 h 109"/>
                <a:gd name="T24" fmla="*/ 175 w 185"/>
                <a:gd name="T25" fmla="*/ 60 h 109"/>
                <a:gd name="T26" fmla="*/ 181 w 185"/>
                <a:gd name="T27" fmla="*/ 48 h 109"/>
                <a:gd name="T28" fmla="*/ 184 w 185"/>
                <a:gd name="T29" fmla="*/ 35 h 109"/>
                <a:gd name="T30" fmla="*/ 184 w 185"/>
                <a:gd name="T31" fmla="*/ 23 h 109"/>
                <a:gd name="T32" fmla="*/ 181 w 185"/>
                <a:gd name="T33" fmla="*/ 13 h 109"/>
                <a:gd name="T34" fmla="*/ 176 w 185"/>
                <a:gd name="T35" fmla="*/ 0 h 109"/>
                <a:gd name="T36" fmla="*/ 162 w 185"/>
                <a:gd name="T37" fmla="*/ 10 h 109"/>
                <a:gd name="T38" fmla="*/ 167 w 185"/>
                <a:gd name="T39" fmla="*/ 15 h 109"/>
                <a:gd name="T40" fmla="*/ 167 w 185"/>
                <a:gd name="T41" fmla="*/ 25 h 109"/>
                <a:gd name="T42" fmla="*/ 167 w 185"/>
                <a:gd name="T43" fmla="*/ 33 h 109"/>
                <a:gd name="T44" fmla="*/ 165 w 185"/>
                <a:gd name="T45" fmla="*/ 43 h 109"/>
                <a:gd name="T46" fmla="*/ 161 w 185"/>
                <a:gd name="T47" fmla="*/ 50 h 109"/>
                <a:gd name="T48" fmla="*/ 156 w 185"/>
                <a:gd name="T49" fmla="*/ 60 h 109"/>
                <a:gd name="T50" fmla="*/ 148 w 185"/>
                <a:gd name="T51" fmla="*/ 68 h 109"/>
                <a:gd name="T52" fmla="*/ 140 w 185"/>
                <a:gd name="T53" fmla="*/ 75 h 109"/>
                <a:gd name="T54" fmla="*/ 128 w 185"/>
                <a:gd name="T55" fmla="*/ 83 h 109"/>
                <a:gd name="T56" fmla="*/ 117 w 185"/>
                <a:gd name="T57" fmla="*/ 88 h 109"/>
                <a:gd name="T58" fmla="*/ 103 w 185"/>
                <a:gd name="T59" fmla="*/ 90 h 109"/>
                <a:gd name="T60" fmla="*/ 87 w 185"/>
                <a:gd name="T61" fmla="*/ 90 h 109"/>
                <a:gd name="T62" fmla="*/ 71 w 185"/>
                <a:gd name="T63" fmla="*/ 88 h 109"/>
                <a:gd name="T64" fmla="*/ 52 w 185"/>
                <a:gd name="T65" fmla="*/ 83 h 109"/>
                <a:gd name="T66" fmla="*/ 35 w 185"/>
                <a:gd name="T67" fmla="*/ 75 h 109"/>
                <a:gd name="T68" fmla="*/ 13 w 185"/>
                <a:gd name="T69" fmla="*/ 65 h 109"/>
                <a:gd name="T70" fmla="*/ 0 w 185"/>
                <a:gd name="T71" fmla="*/ 70 h 109"/>
                <a:gd name="T72" fmla="*/ 16 w 185"/>
                <a:gd name="T73" fmla="*/ 7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5" h="109">
                  <a:moveTo>
                    <a:pt x="16" y="73"/>
                  </a:moveTo>
                  <a:lnTo>
                    <a:pt x="5" y="80"/>
                  </a:lnTo>
                  <a:lnTo>
                    <a:pt x="27" y="93"/>
                  </a:lnTo>
                  <a:lnTo>
                    <a:pt x="48" y="100"/>
                  </a:lnTo>
                  <a:lnTo>
                    <a:pt x="68" y="105"/>
                  </a:lnTo>
                  <a:lnTo>
                    <a:pt x="87" y="108"/>
                  </a:lnTo>
                  <a:lnTo>
                    <a:pt x="106" y="108"/>
                  </a:lnTo>
                  <a:lnTo>
                    <a:pt x="121" y="103"/>
                  </a:lnTo>
                  <a:lnTo>
                    <a:pt x="135" y="98"/>
                  </a:lnTo>
                  <a:lnTo>
                    <a:pt x="147" y="90"/>
                  </a:lnTo>
                  <a:lnTo>
                    <a:pt x="158" y="83"/>
                  </a:lnTo>
                  <a:lnTo>
                    <a:pt x="167" y="73"/>
                  </a:lnTo>
                  <a:lnTo>
                    <a:pt x="175" y="60"/>
                  </a:lnTo>
                  <a:lnTo>
                    <a:pt x="181" y="48"/>
                  </a:lnTo>
                  <a:lnTo>
                    <a:pt x="184" y="35"/>
                  </a:lnTo>
                  <a:lnTo>
                    <a:pt x="184" y="23"/>
                  </a:lnTo>
                  <a:lnTo>
                    <a:pt x="181" y="13"/>
                  </a:lnTo>
                  <a:lnTo>
                    <a:pt x="176" y="0"/>
                  </a:lnTo>
                  <a:lnTo>
                    <a:pt x="162" y="10"/>
                  </a:lnTo>
                  <a:lnTo>
                    <a:pt x="167" y="15"/>
                  </a:lnTo>
                  <a:lnTo>
                    <a:pt x="167" y="25"/>
                  </a:lnTo>
                  <a:lnTo>
                    <a:pt x="167" y="33"/>
                  </a:lnTo>
                  <a:lnTo>
                    <a:pt x="165" y="43"/>
                  </a:lnTo>
                  <a:lnTo>
                    <a:pt x="161" y="50"/>
                  </a:lnTo>
                  <a:lnTo>
                    <a:pt x="156" y="60"/>
                  </a:lnTo>
                  <a:lnTo>
                    <a:pt x="148" y="68"/>
                  </a:lnTo>
                  <a:lnTo>
                    <a:pt x="140" y="75"/>
                  </a:lnTo>
                  <a:lnTo>
                    <a:pt x="128" y="83"/>
                  </a:lnTo>
                  <a:lnTo>
                    <a:pt x="117" y="88"/>
                  </a:lnTo>
                  <a:lnTo>
                    <a:pt x="103" y="90"/>
                  </a:lnTo>
                  <a:lnTo>
                    <a:pt x="87" y="90"/>
                  </a:lnTo>
                  <a:lnTo>
                    <a:pt x="71" y="88"/>
                  </a:lnTo>
                  <a:lnTo>
                    <a:pt x="52" y="83"/>
                  </a:lnTo>
                  <a:lnTo>
                    <a:pt x="35" y="75"/>
                  </a:lnTo>
                  <a:lnTo>
                    <a:pt x="13" y="65"/>
                  </a:lnTo>
                  <a:lnTo>
                    <a:pt x="0" y="70"/>
                  </a:lnTo>
                  <a:lnTo>
                    <a:pt x="16" y="73"/>
                  </a:lnTo>
                </a:path>
              </a:pathLst>
            </a:custGeom>
            <a:gradFill rotWithShape="0">
              <a:gsLst>
                <a:gs pos="0">
                  <a:srgbClr val="3BC33B"/>
                </a:gs>
                <a:gs pos="50000">
                  <a:srgbClr val="3BC33B">
                    <a:gamma/>
                    <a:tint val="392"/>
                    <a:invGamma/>
                  </a:srgbClr>
                </a:gs>
                <a:gs pos="100000">
                  <a:srgbClr val="3BC33B"/>
                </a:gs>
              </a:gsLst>
              <a:lin ang="5400000" scaled="1"/>
            </a:gradFill>
            <a:ln w="12700" cap="rnd" cmpd="sng">
              <a:solidFill>
                <a:srgbClr val="037C0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  <a:buFont typeface="Arial" panose="020B0604020202020204" pitchFamily="34" charset="0"/>
                <a:buNone/>
              </a:pPr>
              <a:endParaRPr kumimoji="0" lang="zh-CN" altLang="en-US" baseline="50000" smtClean="0">
                <a:solidFill>
                  <a:srgbClr val="000000"/>
                </a:solidFill>
                <a:latin typeface="Comic Sans MS" panose="030F0702030302020204" pitchFamily="66" charset="0"/>
                <a:ea typeface="楷体_GB2312" pitchFamily="1" charset="-122"/>
              </a:endParaRPr>
            </a:p>
          </p:txBody>
        </p:sp>
        <p:sp>
          <p:nvSpPr>
            <p:cNvPr id="12304" name="未知"/>
            <p:cNvSpPr>
              <a:spLocks/>
            </p:cNvSpPr>
            <p:nvPr/>
          </p:nvSpPr>
          <p:spPr bwMode="auto">
            <a:xfrm>
              <a:off x="807" y="893"/>
              <a:ext cx="898" cy="260"/>
            </a:xfrm>
            <a:custGeom>
              <a:avLst/>
              <a:gdLst>
                <a:gd name="T0" fmla="*/ 0 w 898"/>
                <a:gd name="T1" fmla="*/ 74 h 260"/>
                <a:gd name="T2" fmla="*/ 54 w 898"/>
                <a:gd name="T3" fmla="*/ 128 h 260"/>
                <a:gd name="T4" fmla="*/ 113 w 898"/>
                <a:gd name="T5" fmla="*/ 174 h 260"/>
                <a:gd name="T6" fmla="*/ 177 w 898"/>
                <a:gd name="T7" fmla="*/ 210 h 260"/>
                <a:gd name="T8" fmla="*/ 243 w 898"/>
                <a:gd name="T9" fmla="*/ 234 h 260"/>
                <a:gd name="T10" fmla="*/ 315 w 898"/>
                <a:gd name="T11" fmla="*/ 251 h 260"/>
                <a:gd name="T12" fmla="*/ 389 w 898"/>
                <a:gd name="T13" fmla="*/ 259 h 260"/>
                <a:gd name="T14" fmla="*/ 461 w 898"/>
                <a:gd name="T15" fmla="*/ 259 h 260"/>
                <a:gd name="T16" fmla="*/ 532 w 898"/>
                <a:gd name="T17" fmla="*/ 251 h 260"/>
                <a:gd name="T18" fmla="*/ 601 w 898"/>
                <a:gd name="T19" fmla="*/ 237 h 260"/>
                <a:gd name="T20" fmla="*/ 665 w 898"/>
                <a:gd name="T21" fmla="*/ 218 h 260"/>
                <a:gd name="T22" fmla="*/ 724 w 898"/>
                <a:gd name="T23" fmla="*/ 191 h 260"/>
                <a:gd name="T24" fmla="*/ 776 w 898"/>
                <a:gd name="T25" fmla="*/ 161 h 260"/>
                <a:gd name="T26" fmla="*/ 822 w 898"/>
                <a:gd name="T27" fmla="*/ 128 h 260"/>
                <a:gd name="T28" fmla="*/ 858 w 898"/>
                <a:gd name="T29" fmla="*/ 90 h 260"/>
                <a:gd name="T30" fmla="*/ 884 w 898"/>
                <a:gd name="T31" fmla="*/ 46 h 260"/>
                <a:gd name="T32" fmla="*/ 897 w 898"/>
                <a:gd name="T33" fmla="*/ 3 h 260"/>
                <a:gd name="T34" fmla="*/ 876 w 898"/>
                <a:gd name="T35" fmla="*/ 19 h 260"/>
                <a:gd name="T36" fmla="*/ 858 w 898"/>
                <a:gd name="T37" fmla="*/ 57 h 260"/>
                <a:gd name="T38" fmla="*/ 830 w 898"/>
                <a:gd name="T39" fmla="*/ 95 h 260"/>
                <a:gd name="T40" fmla="*/ 791 w 898"/>
                <a:gd name="T41" fmla="*/ 128 h 260"/>
                <a:gd name="T42" fmla="*/ 743 w 898"/>
                <a:gd name="T43" fmla="*/ 158 h 260"/>
                <a:gd name="T44" fmla="*/ 689 w 898"/>
                <a:gd name="T45" fmla="*/ 188 h 260"/>
                <a:gd name="T46" fmla="*/ 628 w 898"/>
                <a:gd name="T47" fmla="*/ 210 h 260"/>
                <a:gd name="T48" fmla="*/ 561 w 898"/>
                <a:gd name="T49" fmla="*/ 226 h 260"/>
                <a:gd name="T50" fmla="*/ 494 w 898"/>
                <a:gd name="T51" fmla="*/ 237 h 260"/>
                <a:gd name="T52" fmla="*/ 423 w 898"/>
                <a:gd name="T53" fmla="*/ 240 h 260"/>
                <a:gd name="T54" fmla="*/ 354 w 898"/>
                <a:gd name="T55" fmla="*/ 237 h 260"/>
                <a:gd name="T56" fmla="*/ 283 w 898"/>
                <a:gd name="T57" fmla="*/ 226 h 260"/>
                <a:gd name="T58" fmla="*/ 217 w 898"/>
                <a:gd name="T59" fmla="*/ 204 h 260"/>
                <a:gd name="T60" fmla="*/ 150 w 898"/>
                <a:gd name="T61" fmla="*/ 177 h 260"/>
                <a:gd name="T62" fmla="*/ 94 w 898"/>
                <a:gd name="T63" fmla="*/ 139 h 260"/>
                <a:gd name="T64" fmla="*/ 38 w 898"/>
                <a:gd name="T65" fmla="*/ 90 h 260"/>
                <a:gd name="T66" fmla="*/ 0 w 898"/>
                <a:gd name="T67" fmla="*/ 65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8" h="260">
                  <a:moveTo>
                    <a:pt x="17" y="68"/>
                  </a:moveTo>
                  <a:lnTo>
                    <a:pt x="0" y="74"/>
                  </a:lnTo>
                  <a:lnTo>
                    <a:pt x="27" y="104"/>
                  </a:lnTo>
                  <a:lnTo>
                    <a:pt x="54" y="128"/>
                  </a:lnTo>
                  <a:lnTo>
                    <a:pt x="81" y="153"/>
                  </a:lnTo>
                  <a:lnTo>
                    <a:pt x="113" y="174"/>
                  </a:lnTo>
                  <a:lnTo>
                    <a:pt x="143" y="194"/>
                  </a:lnTo>
                  <a:lnTo>
                    <a:pt x="177" y="210"/>
                  </a:lnTo>
                  <a:lnTo>
                    <a:pt x="209" y="224"/>
                  </a:lnTo>
                  <a:lnTo>
                    <a:pt x="243" y="234"/>
                  </a:lnTo>
                  <a:lnTo>
                    <a:pt x="281" y="245"/>
                  </a:lnTo>
                  <a:lnTo>
                    <a:pt x="315" y="251"/>
                  </a:lnTo>
                  <a:lnTo>
                    <a:pt x="353" y="256"/>
                  </a:lnTo>
                  <a:lnTo>
                    <a:pt x="389" y="259"/>
                  </a:lnTo>
                  <a:lnTo>
                    <a:pt x="423" y="259"/>
                  </a:lnTo>
                  <a:lnTo>
                    <a:pt x="461" y="259"/>
                  </a:lnTo>
                  <a:lnTo>
                    <a:pt x="497" y="256"/>
                  </a:lnTo>
                  <a:lnTo>
                    <a:pt x="532" y="251"/>
                  </a:lnTo>
                  <a:lnTo>
                    <a:pt x="566" y="245"/>
                  </a:lnTo>
                  <a:lnTo>
                    <a:pt x="601" y="237"/>
                  </a:lnTo>
                  <a:lnTo>
                    <a:pt x="633" y="226"/>
                  </a:lnTo>
                  <a:lnTo>
                    <a:pt x="665" y="218"/>
                  </a:lnTo>
                  <a:lnTo>
                    <a:pt x="694" y="204"/>
                  </a:lnTo>
                  <a:lnTo>
                    <a:pt x="724" y="191"/>
                  </a:lnTo>
                  <a:lnTo>
                    <a:pt x="751" y="177"/>
                  </a:lnTo>
                  <a:lnTo>
                    <a:pt x="776" y="161"/>
                  </a:lnTo>
                  <a:lnTo>
                    <a:pt x="801" y="144"/>
                  </a:lnTo>
                  <a:lnTo>
                    <a:pt x="822" y="128"/>
                  </a:lnTo>
                  <a:lnTo>
                    <a:pt x="842" y="109"/>
                  </a:lnTo>
                  <a:lnTo>
                    <a:pt x="858" y="90"/>
                  </a:lnTo>
                  <a:lnTo>
                    <a:pt x="871" y="68"/>
                  </a:lnTo>
                  <a:lnTo>
                    <a:pt x="884" y="46"/>
                  </a:lnTo>
                  <a:lnTo>
                    <a:pt x="891" y="25"/>
                  </a:lnTo>
                  <a:lnTo>
                    <a:pt x="897" y="3"/>
                  </a:lnTo>
                  <a:lnTo>
                    <a:pt x="879" y="0"/>
                  </a:lnTo>
                  <a:lnTo>
                    <a:pt x="876" y="19"/>
                  </a:lnTo>
                  <a:lnTo>
                    <a:pt x="869" y="38"/>
                  </a:lnTo>
                  <a:lnTo>
                    <a:pt x="858" y="57"/>
                  </a:lnTo>
                  <a:lnTo>
                    <a:pt x="845" y="76"/>
                  </a:lnTo>
                  <a:lnTo>
                    <a:pt x="830" y="95"/>
                  </a:lnTo>
                  <a:lnTo>
                    <a:pt x="812" y="112"/>
                  </a:lnTo>
                  <a:lnTo>
                    <a:pt x="791" y="128"/>
                  </a:lnTo>
                  <a:lnTo>
                    <a:pt x="768" y="144"/>
                  </a:lnTo>
                  <a:lnTo>
                    <a:pt x="743" y="158"/>
                  </a:lnTo>
                  <a:lnTo>
                    <a:pt x="717" y="174"/>
                  </a:lnTo>
                  <a:lnTo>
                    <a:pt x="689" y="188"/>
                  </a:lnTo>
                  <a:lnTo>
                    <a:pt x="660" y="199"/>
                  </a:lnTo>
                  <a:lnTo>
                    <a:pt x="628" y="210"/>
                  </a:lnTo>
                  <a:lnTo>
                    <a:pt x="596" y="218"/>
                  </a:lnTo>
                  <a:lnTo>
                    <a:pt x="561" y="226"/>
                  </a:lnTo>
                  <a:lnTo>
                    <a:pt x="530" y="232"/>
                  </a:lnTo>
                  <a:lnTo>
                    <a:pt x="494" y="237"/>
                  </a:lnTo>
                  <a:lnTo>
                    <a:pt x="461" y="240"/>
                  </a:lnTo>
                  <a:lnTo>
                    <a:pt x="423" y="240"/>
                  </a:lnTo>
                  <a:lnTo>
                    <a:pt x="389" y="240"/>
                  </a:lnTo>
                  <a:lnTo>
                    <a:pt x="354" y="237"/>
                  </a:lnTo>
                  <a:lnTo>
                    <a:pt x="317" y="232"/>
                  </a:lnTo>
                  <a:lnTo>
                    <a:pt x="283" y="226"/>
                  </a:lnTo>
                  <a:lnTo>
                    <a:pt x="248" y="218"/>
                  </a:lnTo>
                  <a:lnTo>
                    <a:pt x="217" y="204"/>
                  </a:lnTo>
                  <a:lnTo>
                    <a:pt x="182" y="194"/>
                  </a:lnTo>
                  <a:lnTo>
                    <a:pt x="150" y="177"/>
                  </a:lnTo>
                  <a:lnTo>
                    <a:pt x="120" y="158"/>
                  </a:lnTo>
                  <a:lnTo>
                    <a:pt x="94" y="139"/>
                  </a:lnTo>
                  <a:lnTo>
                    <a:pt x="64" y="115"/>
                  </a:lnTo>
                  <a:lnTo>
                    <a:pt x="38" y="90"/>
                  </a:lnTo>
                  <a:lnTo>
                    <a:pt x="15" y="60"/>
                  </a:lnTo>
                  <a:lnTo>
                    <a:pt x="0" y="65"/>
                  </a:lnTo>
                  <a:lnTo>
                    <a:pt x="17" y="68"/>
                  </a:lnTo>
                </a:path>
              </a:pathLst>
            </a:custGeom>
            <a:gradFill rotWithShape="0">
              <a:gsLst>
                <a:gs pos="0">
                  <a:srgbClr val="3BC33B"/>
                </a:gs>
                <a:gs pos="50000">
                  <a:srgbClr val="3BC33B">
                    <a:gamma/>
                    <a:tint val="392"/>
                    <a:invGamma/>
                  </a:srgbClr>
                </a:gs>
                <a:gs pos="100000">
                  <a:srgbClr val="3BC33B"/>
                </a:gs>
              </a:gsLst>
              <a:lin ang="5400000" scaled="1"/>
            </a:gradFill>
            <a:ln w="12700" cap="rnd" cmpd="sng">
              <a:solidFill>
                <a:srgbClr val="037C0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  <a:buFont typeface="Arial" panose="020B0604020202020204" pitchFamily="34" charset="0"/>
                <a:buNone/>
              </a:pPr>
              <a:endParaRPr kumimoji="0" lang="zh-CN" altLang="en-US" baseline="50000" smtClean="0">
                <a:solidFill>
                  <a:srgbClr val="000000"/>
                </a:solidFill>
                <a:latin typeface="Comic Sans MS" panose="030F0702030302020204" pitchFamily="66" charset="0"/>
                <a:ea typeface="楷体_GB2312" pitchFamily="1" charset="-122"/>
              </a:endParaRPr>
            </a:p>
          </p:txBody>
        </p:sp>
        <p:sp>
          <p:nvSpPr>
            <p:cNvPr id="12305" name="未知"/>
            <p:cNvSpPr>
              <a:spLocks/>
            </p:cNvSpPr>
            <p:nvPr/>
          </p:nvSpPr>
          <p:spPr bwMode="auto">
            <a:xfrm>
              <a:off x="574" y="938"/>
              <a:ext cx="237" cy="79"/>
            </a:xfrm>
            <a:custGeom>
              <a:avLst/>
              <a:gdLst>
                <a:gd name="T0" fmla="*/ 7 w 237"/>
                <a:gd name="T1" fmla="*/ 16 h 79"/>
                <a:gd name="T2" fmla="*/ 0 w 237"/>
                <a:gd name="T3" fmla="*/ 11 h 79"/>
                <a:gd name="T4" fmla="*/ 8 w 237"/>
                <a:gd name="T5" fmla="*/ 28 h 79"/>
                <a:gd name="T6" fmla="*/ 23 w 237"/>
                <a:gd name="T7" fmla="*/ 39 h 79"/>
                <a:gd name="T8" fmla="*/ 37 w 237"/>
                <a:gd name="T9" fmla="*/ 50 h 79"/>
                <a:gd name="T10" fmla="*/ 53 w 237"/>
                <a:gd name="T11" fmla="*/ 60 h 79"/>
                <a:gd name="T12" fmla="*/ 71 w 237"/>
                <a:gd name="T13" fmla="*/ 67 h 79"/>
                <a:gd name="T14" fmla="*/ 89 w 237"/>
                <a:gd name="T15" fmla="*/ 71 h 79"/>
                <a:gd name="T16" fmla="*/ 108 w 237"/>
                <a:gd name="T17" fmla="*/ 76 h 79"/>
                <a:gd name="T18" fmla="*/ 127 w 237"/>
                <a:gd name="T19" fmla="*/ 78 h 79"/>
                <a:gd name="T20" fmla="*/ 148 w 237"/>
                <a:gd name="T21" fmla="*/ 78 h 79"/>
                <a:gd name="T22" fmla="*/ 164 w 237"/>
                <a:gd name="T23" fmla="*/ 76 h 79"/>
                <a:gd name="T24" fmla="*/ 181 w 237"/>
                <a:gd name="T25" fmla="*/ 71 h 79"/>
                <a:gd name="T26" fmla="*/ 197 w 237"/>
                <a:gd name="T27" fmla="*/ 67 h 79"/>
                <a:gd name="T28" fmla="*/ 211 w 237"/>
                <a:gd name="T29" fmla="*/ 60 h 79"/>
                <a:gd name="T30" fmla="*/ 222 w 237"/>
                <a:gd name="T31" fmla="*/ 50 h 79"/>
                <a:gd name="T32" fmla="*/ 231 w 237"/>
                <a:gd name="T33" fmla="*/ 39 h 79"/>
                <a:gd name="T34" fmla="*/ 236 w 237"/>
                <a:gd name="T35" fmla="*/ 25 h 79"/>
                <a:gd name="T36" fmla="*/ 219 w 237"/>
                <a:gd name="T37" fmla="*/ 23 h 79"/>
                <a:gd name="T38" fmla="*/ 214 w 237"/>
                <a:gd name="T39" fmla="*/ 32 h 79"/>
                <a:gd name="T40" fmla="*/ 211 w 237"/>
                <a:gd name="T41" fmla="*/ 39 h 79"/>
                <a:gd name="T42" fmla="*/ 201 w 237"/>
                <a:gd name="T43" fmla="*/ 46 h 79"/>
                <a:gd name="T44" fmla="*/ 189 w 237"/>
                <a:gd name="T45" fmla="*/ 53 h 79"/>
                <a:gd name="T46" fmla="*/ 178 w 237"/>
                <a:gd name="T47" fmla="*/ 57 h 79"/>
                <a:gd name="T48" fmla="*/ 162 w 237"/>
                <a:gd name="T49" fmla="*/ 60 h 79"/>
                <a:gd name="T50" fmla="*/ 146 w 237"/>
                <a:gd name="T51" fmla="*/ 62 h 79"/>
                <a:gd name="T52" fmla="*/ 129 w 237"/>
                <a:gd name="T53" fmla="*/ 62 h 79"/>
                <a:gd name="T54" fmla="*/ 111 w 237"/>
                <a:gd name="T55" fmla="*/ 60 h 79"/>
                <a:gd name="T56" fmla="*/ 92 w 237"/>
                <a:gd name="T57" fmla="*/ 57 h 79"/>
                <a:gd name="T58" fmla="*/ 76 w 237"/>
                <a:gd name="T59" fmla="*/ 50 h 79"/>
                <a:gd name="T60" fmla="*/ 59 w 237"/>
                <a:gd name="T61" fmla="*/ 46 h 79"/>
                <a:gd name="T62" fmla="*/ 46 w 237"/>
                <a:gd name="T63" fmla="*/ 37 h 79"/>
                <a:gd name="T64" fmla="*/ 32 w 237"/>
                <a:gd name="T65" fmla="*/ 28 h 79"/>
                <a:gd name="T66" fmla="*/ 21 w 237"/>
                <a:gd name="T67" fmla="*/ 16 h 79"/>
                <a:gd name="T68" fmla="*/ 13 w 237"/>
                <a:gd name="T69" fmla="*/ 5 h 79"/>
                <a:gd name="T70" fmla="*/ 4 w 237"/>
                <a:gd name="T71" fmla="*/ 0 h 79"/>
                <a:gd name="T72" fmla="*/ 13 w 237"/>
                <a:gd name="T73" fmla="*/ 5 h 79"/>
                <a:gd name="T74" fmla="*/ 11 w 237"/>
                <a:gd name="T75" fmla="*/ 0 h 79"/>
                <a:gd name="T76" fmla="*/ 4 w 237"/>
                <a:gd name="T77" fmla="*/ 0 h 79"/>
                <a:gd name="T78" fmla="*/ 7 w 237"/>
                <a:gd name="T79" fmla="*/ 1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7" h="79">
                  <a:moveTo>
                    <a:pt x="7" y="16"/>
                  </a:moveTo>
                  <a:lnTo>
                    <a:pt x="0" y="11"/>
                  </a:lnTo>
                  <a:lnTo>
                    <a:pt x="8" y="28"/>
                  </a:lnTo>
                  <a:lnTo>
                    <a:pt x="23" y="39"/>
                  </a:lnTo>
                  <a:lnTo>
                    <a:pt x="37" y="50"/>
                  </a:lnTo>
                  <a:lnTo>
                    <a:pt x="53" y="60"/>
                  </a:lnTo>
                  <a:lnTo>
                    <a:pt x="71" y="67"/>
                  </a:lnTo>
                  <a:lnTo>
                    <a:pt x="89" y="71"/>
                  </a:lnTo>
                  <a:lnTo>
                    <a:pt x="108" y="76"/>
                  </a:lnTo>
                  <a:lnTo>
                    <a:pt x="127" y="78"/>
                  </a:lnTo>
                  <a:lnTo>
                    <a:pt x="148" y="78"/>
                  </a:lnTo>
                  <a:lnTo>
                    <a:pt x="164" y="76"/>
                  </a:lnTo>
                  <a:lnTo>
                    <a:pt x="181" y="71"/>
                  </a:lnTo>
                  <a:lnTo>
                    <a:pt x="197" y="67"/>
                  </a:lnTo>
                  <a:lnTo>
                    <a:pt x="211" y="60"/>
                  </a:lnTo>
                  <a:lnTo>
                    <a:pt x="222" y="50"/>
                  </a:lnTo>
                  <a:lnTo>
                    <a:pt x="231" y="39"/>
                  </a:lnTo>
                  <a:lnTo>
                    <a:pt x="236" y="25"/>
                  </a:lnTo>
                  <a:lnTo>
                    <a:pt x="219" y="23"/>
                  </a:lnTo>
                  <a:lnTo>
                    <a:pt x="214" y="32"/>
                  </a:lnTo>
                  <a:lnTo>
                    <a:pt x="211" y="39"/>
                  </a:lnTo>
                  <a:lnTo>
                    <a:pt x="201" y="46"/>
                  </a:lnTo>
                  <a:lnTo>
                    <a:pt x="189" y="53"/>
                  </a:lnTo>
                  <a:lnTo>
                    <a:pt x="178" y="57"/>
                  </a:lnTo>
                  <a:lnTo>
                    <a:pt x="162" y="60"/>
                  </a:lnTo>
                  <a:lnTo>
                    <a:pt x="146" y="62"/>
                  </a:lnTo>
                  <a:lnTo>
                    <a:pt x="129" y="62"/>
                  </a:lnTo>
                  <a:lnTo>
                    <a:pt x="111" y="60"/>
                  </a:lnTo>
                  <a:lnTo>
                    <a:pt x="92" y="57"/>
                  </a:lnTo>
                  <a:lnTo>
                    <a:pt x="76" y="50"/>
                  </a:lnTo>
                  <a:lnTo>
                    <a:pt x="59" y="46"/>
                  </a:lnTo>
                  <a:lnTo>
                    <a:pt x="46" y="37"/>
                  </a:lnTo>
                  <a:lnTo>
                    <a:pt x="32" y="28"/>
                  </a:lnTo>
                  <a:lnTo>
                    <a:pt x="21" y="16"/>
                  </a:lnTo>
                  <a:lnTo>
                    <a:pt x="13" y="5"/>
                  </a:lnTo>
                  <a:lnTo>
                    <a:pt x="4" y="0"/>
                  </a:lnTo>
                  <a:lnTo>
                    <a:pt x="13" y="5"/>
                  </a:lnTo>
                  <a:lnTo>
                    <a:pt x="11" y="0"/>
                  </a:lnTo>
                  <a:lnTo>
                    <a:pt x="4" y="0"/>
                  </a:lnTo>
                  <a:lnTo>
                    <a:pt x="7" y="16"/>
                  </a:lnTo>
                </a:path>
              </a:pathLst>
            </a:custGeom>
            <a:gradFill rotWithShape="0">
              <a:gsLst>
                <a:gs pos="0">
                  <a:srgbClr val="3BC33B"/>
                </a:gs>
                <a:gs pos="50000">
                  <a:srgbClr val="3BC33B">
                    <a:gamma/>
                    <a:tint val="392"/>
                    <a:invGamma/>
                  </a:srgbClr>
                </a:gs>
                <a:gs pos="100000">
                  <a:srgbClr val="3BC33B"/>
                </a:gs>
              </a:gsLst>
              <a:lin ang="5400000" scaled="1"/>
            </a:gradFill>
            <a:ln w="12700" cap="rnd" cmpd="sng">
              <a:solidFill>
                <a:srgbClr val="037C0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  <a:buFont typeface="Arial" panose="020B0604020202020204" pitchFamily="34" charset="0"/>
                <a:buNone/>
              </a:pPr>
              <a:endParaRPr kumimoji="0" lang="zh-CN" altLang="en-US" baseline="50000" smtClean="0">
                <a:solidFill>
                  <a:srgbClr val="000000"/>
                </a:solidFill>
                <a:latin typeface="Comic Sans MS" panose="030F0702030302020204" pitchFamily="66" charset="0"/>
                <a:ea typeface="楷体_GB2312" pitchFamily="1" charset="-122"/>
              </a:endParaRPr>
            </a:p>
          </p:txBody>
        </p:sp>
        <p:sp>
          <p:nvSpPr>
            <p:cNvPr id="12306" name="未知"/>
            <p:cNvSpPr>
              <a:spLocks/>
            </p:cNvSpPr>
            <p:nvPr/>
          </p:nvSpPr>
          <p:spPr bwMode="auto">
            <a:xfrm>
              <a:off x="0" y="462"/>
              <a:ext cx="563" cy="477"/>
            </a:xfrm>
            <a:custGeom>
              <a:avLst/>
              <a:gdLst>
                <a:gd name="T0" fmla="*/ 204 w 563"/>
                <a:gd name="T1" fmla="*/ 0 h 477"/>
                <a:gd name="T2" fmla="*/ 135 w 563"/>
                <a:gd name="T3" fmla="*/ 36 h 477"/>
                <a:gd name="T4" fmla="*/ 85 w 563"/>
                <a:gd name="T5" fmla="*/ 75 h 477"/>
                <a:gd name="T6" fmla="*/ 44 w 563"/>
                <a:gd name="T7" fmla="*/ 116 h 477"/>
                <a:gd name="T8" fmla="*/ 17 w 563"/>
                <a:gd name="T9" fmla="*/ 158 h 477"/>
                <a:gd name="T10" fmla="*/ 2 w 563"/>
                <a:gd name="T11" fmla="*/ 202 h 477"/>
                <a:gd name="T12" fmla="*/ 0 w 563"/>
                <a:gd name="T13" fmla="*/ 244 h 477"/>
                <a:gd name="T14" fmla="*/ 12 w 563"/>
                <a:gd name="T15" fmla="*/ 288 h 477"/>
                <a:gd name="T16" fmla="*/ 33 w 563"/>
                <a:gd name="T17" fmla="*/ 327 h 477"/>
                <a:gd name="T18" fmla="*/ 67 w 563"/>
                <a:gd name="T19" fmla="*/ 363 h 477"/>
                <a:gd name="T20" fmla="*/ 111 w 563"/>
                <a:gd name="T21" fmla="*/ 393 h 477"/>
                <a:gd name="T22" fmla="*/ 165 w 563"/>
                <a:gd name="T23" fmla="*/ 421 h 477"/>
                <a:gd name="T24" fmla="*/ 228 w 563"/>
                <a:gd name="T25" fmla="*/ 443 h 477"/>
                <a:gd name="T26" fmla="*/ 299 w 563"/>
                <a:gd name="T27" fmla="*/ 462 h 477"/>
                <a:gd name="T28" fmla="*/ 379 w 563"/>
                <a:gd name="T29" fmla="*/ 473 h 477"/>
                <a:gd name="T30" fmla="*/ 467 w 563"/>
                <a:gd name="T31" fmla="*/ 476 h 477"/>
                <a:gd name="T32" fmla="*/ 562 w 563"/>
                <a:gd name="T33" fmla="*/ 473 h 477"/>
                <a:gd name="T34" fmla="*/ 512 w 563"/>
                <a:gd name="T35" fmla="*/ 457 h 477"/>
                <a:gd name="T36" fmla="*/ 423 w 563"/>
                <a:gd name="T37" fmla="*/ 457 h 477"/>
                <a:gd name="T38" fmla="*/ 340 w 563"/>
                <a:gd name="T39" fmla="*/ 448 h 477"/>
                <a:gd name="T40" fmla="*/ 265 w 563"/>
                <a:gd name="T41" fmla="*/ 434 h 477"/>
                <a:gd name="T42" fmla="*/ 199 w 563"/>
                <a:gd name="T43" fmla="*/ 415 h 477"/>
                <a:gd name="T44" fmla="*/ 143 w 563"/>
                <a:gd name="T45" fmla="*/ 390 h 477"/>
                <a:gd name="T46" fmla="*/ 96 w 563"/>
                <a:gd name="T47" fmla="*/ 360 h 477"/>
                <a:gd name="T48" fmla="*/ 60 w 563"/>
                <a:gd name="T49" fmla="*/ 329 h 477"/>
                <a:gd name="T50" fmla="*/ 36 w 563"/>
                <a:gd name="T51" fmla="*/ 296 h 477"/>
                <a:gd name="T52" fmla="*/ 21 w 563"/>
                <a:gd name="T53" fmla="*/ 260 h 477"/>
                <a:gd name="T54" fmla="*/ 17 w 563"/>
                <a:gd name="T55" fmla="*/ 224 h 477"/>
                <a:gd name="T56" fmla="*/ 23 w 563"/>
                <a:gd name="T57" fmla="*/ 185 h 477"/>
                <a:gd name="T58" fmla="*/ 44 w 563"/>
                <a:gd name="T59" fmla="*/ 147 h 477"/>
                <a:gd name="T60" fmla="*/ 72 w 563"/>
                <a:gd name="T61" fmla="*/ 108 h 477"/>
                <a:gd name="T62" fmla="*/ 119 w 563"/>
                <a:gd name="T63" fmla="*/ 72 h 477"/>
                <a:gd name="T64" fmla="*/ 177 w 563"/>
                <a:gd name="T65" fmla="*/ 33 h 477"/>
                <a:gd name="T66" fmla="*/ 211 w 563"/>
                <a:gd name="T67" fmla="*/ 0 h 477"/>
                <a:gd name="T68" fmla="*/ 228 w 563"/>
                <a:gd name="T69" fmla="*/ 8 h 477"/>
                <a:gd name="T70" fmla="*/ 204 w 563"/>
                <a:gd name="T71" fmla="*/ 17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63" h="477">
                  <a:moveTo>
                    <a:pt x="204" y="17"/>
                  </a:moveTo>
                  <a:lnTo>
                    <a:pt x="204" y="0"/>
                  </a:lnTo>
                  <a:lnTo>
                    <a:pt x="169" y="17"/>
                  </a:lnTo>
                  <a:lnTo>
                    <a:pt x="135" y="36"/>
                  </a:lnTo>
                  <a:lnTo>
                    <a:pt x="109" y="55"/>
                  </a:lnTo>
                  <a:lnTo>
                    <a:pt x="85" y="75"/>
                  </a:lnTo>
                  <a:lnTo>
                    <a:pt x="62" y="94"/>
                  </a:lnTo>
                  <a:lnTo>
                    <a:pt x="44" y="116"/>
                  </a:lnTo>
                  <a:lnTo>
                    <a:pt x="28" y="136"/>
                  </a:lnTo>
                  <a:lnTo>
                    <a:pt x="17" y="158"/>
                  </a:lnTo>
                  <a:lnTo>
                    <a:pt x="7" y="180"/>
                  </a:lnTo>
                  <a:lnTo>
                    <a:pt x="2" y="202"/>
                  </a:lnTo>
                  <a:lnTo>
                    <a:pt x="0" y="224"/>
                  </a:lnTo>
                  <a:lnTo>
                    <a:pt x="0" y="244"/>
                  </a:lnTo>
                  <a:lnTo>
                    <a:pt x="5" y="266"/>
                  </a:lnTo>
                  <a:lnTo>
                    <a:pt x="12" y="288"/>
                  </a:lnTo>
                  <a:lnTo>
                    <a:pt x="21" y="307"/>
                  </a:lnTo>
                  <a:lnTo>
                    <a:pt x="33" y="327"/>
                  </a:lnTo>
                  <a:lnTo>
                    <a:pt x="51" y="343"/>
                  </a:lnTo>
                  <a:lnTo>
                    <a:pt x="67" y="363"/>
                  </a:lnTo>
                  <a:lnTo>
                    <a:pt x="90" y="379"/>
                  </a:lnTo>
                  <a:lnTo>
                    <a:pt x="111" y="393"/>
                  </a:lnTo>
                  <a:lnTo>
                    <a:pt x="138" y="407"/>
                  </a:lnTo>
                  <a:lnTo>
                    <a:pt x="165" y="421"/>
                  </a:lnTo>
                  <a:lnTo>
                    <a:pt x="194" y="432"/>
                  </a:lnTo>
                  <a:lnTo>
                    <a:pt x="228" y="443"/>
                  </a:lnTo>
                  <a:lnTo>
                    <a:pt x="262" y="454"/>
                  </a:lnTo>
                  <a:lnTo>
                    <a:pt x="299" y="462"/>
                  </a:lnTo>
                  <a:lnTo>
                    <a:pt x="338" y="468"/>
                  </a:lnTo>
                  <a:lnTo>
                    <a:pt x="379" y="473"/>
                  </a:lnTo>
                  <a:lnTo>
                    <a:pt x="421" y="476"/>
                  </a:lnTo>
                  <a:lnTo>
                    <a:pt x="467" y="476"/>
                  </a:lnTo>
                  <a:lnTo>
                    <a:pt x="512" y="476"/>
                  </a:lnTo>
                  <a:lnTo>
                    <a:pt x="562" y="473"/>
                  </a:lnTo>
                  <a:lnTo>
                    <a:pt x="559" y="454"/>
                  </a:lnTo>
                  <a:lnTo>
                    <a:pt x="512" y="457"/>
                  </a:lnTo>
                  <a:lnTo>
                    <a:pt x="467" y="457"/>
                  </a:lnTo>
                  <a:lnTo>
                    <a:pt x="423" y="457"/>
                  </a:lnTo>
                  <a:lnTo>
                    <a:pt x="379" y="451"/>
                  </a:lnTo>
                  <a:lnTo>
                    <a:pt x="340" y="448"/>
                  </a:lnTo>
                  <a:lnTo>
                    <a:pt x="301" y="440"/>
                  </a:lnTo>
                  <a:lnTo>
                    <a:pt x="265" y="434"/>
                  </a:lnTo>
                  <a:lnTo>
                    <a:pt x="231" y="423"/>
                  </a:lnTo>
                  <a:lnTo>
                    <a:pt x="199" y="415"/>
                  </a:lnTo>
                  <a:lnTo>
                    <a:pt x="169" y="404"/>
                  </a:lnTo>
                  <a:lnTo>
                    <a:pt x="143" y="390"/>
                  </a:lnTo>
                  <a:lnTo>
                    <a:pt x="119" y="376"/>
                  </a:lnTo>
                  <a:lnTo>
                    <a:pt x="96" y="360"/>
                  </a:lnTo>
                  <a:lnTo>
                    <a:pt x="77" y="346"/>
                  </a:lnTo>
                  <a:lnTo>
                    <a:pt x="60" y="329"/>
                  </a:lnTo>
                  <a:lnTo>
                    <a:pt x="49" y="313"/>
                  </a:lnTo>
                  <a:lnTo>
                    <a:pt x="36" y="296"/>
                  </a:lnTo>
                  <a:lnTo>
                    <a:pt x="26" y="277"/>
                  </a:lnTo>
                  <a:lnTo>
                    <a:pt x="21" y="260"/>
                  </a:lnTo>
                  <a:lnTo>
                    <a:pt x="17" y="244"/>
                  </a:lnTo>
                  <a:lnTo>
                    <a:pt x="17" y="224"/>
                  </a:lnTo>
                  <a:lnTo>
                    <a:pt x="18" y="205"/>
                  </a:lnTo>
                  <a:lnTo>
                    <a:pt x="23" y="185"/>
                  </a:lnTo>
                  <a:lnTo>
                    <a:pt x="31" y="169"/>
                  </a:lnTo>
                  <a:lnTo>
                    <a:pt x="44" y="147"/>
                  </a:lnTo>
                  <a:lnTo>
                    <a:pt x="56" y="127"/>
                  </a:lnTo>
                  <a:lnTo>
                    <a:pt x="72" y="108"/>
                  </a:lnTo>
                  <a:lnTo>
                    <a:pt x="94" y="91"/>
                  </a:lnTo>
                  <a:lnTo>
                    <a:pt x="119" y="72"/>
                  </a:lnTo>
                  <a:lnTo>
                    <a:pt x="145" y="53"/>
                  </a:lnTo>
                  <a:lnTo>
                    <a:pt x="177" y="33"/>
                  </a:lnTo>
                  <a:lnTo>
                    <a:pt x="211" y="17"/>
                  </a:lnTo>
                  <a:lnTo>
                    <a:pt x="211" y="0"/>
                  </a:lnTo>
                  <a:lnTo>
                    <a:pt x="211" y="17"/>
                  </a:lnTo>
                  <a:lnTo>
                    <a:pt x="228" y="8"/>
                  </a:lnTo>
                  <a:lnTo>
                    <a:pt x="211" y="0"/>
                  </a:lnTo>
                  <a:lnTo>
                    <a:pt x="204" y="17"/>
                  </a:lnTo>
                </a:path>
              </a:pathLst>
            </a:custGeom>
            <a:gradFill rotWithShape="0">
              <a:gsLst>
                <a:gs pos="0">
                  <a:srgbClr val="3BC33B"/>
                </a:gs>
                <a:gs pos="50000">
                  <a:srgbClr val="3BC33B">
                    <a:gamma/>
                    <a:tint val="392"/>
                    <a:invGamma/>
                  </a:srgbClr>
                </a:gs>
                <a:gs pos="100000">
                  <a:srgbClr val="3BC33B"/>
                </a:gs>
              </a:gsLst>
              <a:lin ang="5400000" scaled="1"/>
            </a:gradFill>
            <a:ln w="12700" cap="rnd" cmpd="sng">
              <a:solidFill>
                <a:srgbClr val="037C0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  <a:buFont typeface="Arial" panose="020B0604020202020204" pitchFamily="34" charset="0"/>
                <a:buNone/>
              </a:pPr>
              <a:endParaRPr kumimoji="0" lang="zh-CN" altLang="en-US" baseline="50000" smtClean="0">
                <a:solidFill>
                  <a:srgbClr val="000000"/>
                </a:solidFill>
                <a:latin typeface="Comic Sans MS" panose="030F0702030302020204" pitchFamily="66" charset="0"/>
                <a:ea typeface="楷体_GB2312" pitchFamily="1" charset="-122"/>
              </a:endParaRPr>
            </a:p>
          </p:txBody>
        </p:sp>
        <p:sp>
          <p:nvSpPr>
            <p:cNvPr id="12307" name="未知"/>
            <p:cNvSpPr>
              <a:spLocks/>
            </p:cNvSpPr>
            <p:nvPr/>
          </p:nvSpPr>
          <p:spPr bwMode="auto">
            <a:xfrm>
              <a:off x="152" y="359"/>
              <a:ext cx="53" cy="104"/>
            </a:xfrm>
            <a:custGeom>
              <a:avLst/>
              <a:gdLst>
                <a:gd name="T0" fmla="*/ 2 w 53"/>
                <a:gd name="T1" fmla="*/ 0 h 104"/>
                <a:gd name="T2" fmla="*/ 0 w 53"/>
                <a:gd name="T3" fmla="*/ 8 h 104"/>
                <a:gd name="T4" fmla="*/ 0 w 53"/>
                <a:gd name="T5" fmla="*/ 15 h 104"/>
                <a:gd name="T6" fmla="*/ 0 w 53"/>
                <a:gd name="T7" fmla="*/ 23 h 104"/>
                <a:gd name="T8" fmla="*/ 0 w 53"/>
                <a:gd name="T9" fmla="*/ 28 h 104"/>
                <a:gd name="T10" fmla="*/ 0 w 53"/>
                <a:gd name="T11" fmla="*/ 36 h 104"/>
                <a:gd name="T12" fmla="*/ 2 w 53"/>
                <a:gd name="T13" fmla="*/ 44 h 104"/>
                <a:gd name="T14" fmla="*/ 3 w 53"/>
                <a:gd name="T15" fmla="*/ 49 h 104"/>
                <a:gd name="T16" fmla="*/ 6 w 53"/>
                <a:gd name="T17" fmla="*/ 57 h 104"/>
                <a:gd name="T18" fmla="*/ 7 w 53"/>
                <a:gd name="T19" fmla="*/ 62 h 104"/>
                <a:gd name="T20" fmla="*/ 11 w 53"/>
                <a:gd name="T21" fmla="*/ 70 h 104"/>
                <a:gd name="T22" fmla="*/ 14 w 53"/>
                <a:gd name="T23" fmla="*/ 75 h 104"/>
                <a:gd name="T24" fmla="*/ 21 w 53"/>
                <a:gd name="T25" fmla="*/ 80 h 104"/>
                <a:gd name="T26" fmla="*/ 27 w 53"/>
                <a:gd name="T27" fmla="*/ 88 h 104"/>
                <a:gd name="T28" fmla="*/ 30 w 53"/>
                <a:gd name="T29" fmla="*/ 93 h 104"/>
                <a:gd name="T30" fmla="*/ 38 w 53"/>
                <a:gd name="T31" fmla="*/ 98 h 104"/>
                <a:gd name="T32" fmla="*/ 45 w 53"/>
                <a:gd name="T33" fmla="*/ 103 h 104"/>
                <a:gd name="T34" fmla="*/ 52 w 53"/>
                <a:gd name="T35" fmla="*/ 88 h 104"/>
                <a:gd name="T36" fmla="*/ 45 w 53"/>
                <a:gd name="T37" fmla="*/ 82 h 104"/>
                <a:gd name="T38" fmla="*/ 38 w 53"/>
                <a:gd name="T39" fmla="*/ 77 h 104"/>
                <a:gd name="T40" fmla="*/ 34 w 53"/>
                <a:gd name="T41" fmla="*/ 72 h 104"/>
                <a:gd name="T42" fmla="*/ 28 w 53"/>
                <a:gd name="T43" fmla="*/ 67 h 104"/>
                <a:gd name="T44" fmla="*/ 24 w 53"/>
                <a:gd name="T45" fmla="*/ 62 h 104"/>
                <a:gd name="T46" fmla="*/ 21 w 53"/>
                <a:gd name="T47" fmla="*/ 57 h 104"/>
                <a:gd name="T48" fmla="*/ 19 w 53"/>
                <a:gd name="T49" fmla="*/ 54 h 104"/>
                <a:gd name="T50" fmla="*/ 17 w 53"/>
                <a:gd name="T51" fmla="*/ 49 h 104"/>
                <a:gd name="T52" fmla="*/ 14 w 53"/>
                <a:gd name="T53" fmla="*/ 44 h 104"/>
                <a:gd name="T54" fmla="*/ 13 w 53"/>
                <a:gd name="T55" fmla="*/ 39 h 104"/>
                <a:gd name="T56" fmla="*/ 13 w 53"/>
                <a:gd name="T57" fmla="*/ 33 h 104"/>
                <a:gd name="T58" fmla="*/ 13 w 53"/>
                <a:gd name="T59" fmla="*/ 28 h 104"/>
                <a:gd name="T60" fmla="*/ 13 w 53"/>
                <a:gd name="T61" fmla="*/ 23 h 104"/>
                <a:gd name="T62" fmla="*/ 13 w 53"/>
                <a:gd name="T63" fmla="*/ 18 h 104"/>
                <a:gd name="T64" fmla="*/ 13 w 53"/>
                <a:gd name="T65" fmla="*/ 10 h 104"/>
                <a:gd name="T66" fmla="*/ 14 w 53"/>
                <a:gd name="T67" fmla="*/ 5 h 104"/>
                <a:gd name="T68" fmla="*/ 2 w 53"/>
                <a:gd name="T6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3" h="104">
                  <a:moveTo>
                    <a:pt x="2" y="0"/>
                  </a:moveTo>
                  <a:lnTo>
                    <a:pt x="0" y="8"/>
                  </a:lnTo>
                  <a:lnTo>
                    <a:pt x="0" y="15"/>
                  </a:lnTo>
                  <a:lnTo>
                    <a:pt x="0" y="23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2" y="44"/>
                  </a:lnTo>
                  <a:lnTo>
                    <a:pt x="3" y="49"/>
                  </a:lnTo>
                  <a:lnTo>
                    <a:pt x="6" y="57"/>
                  </a:lnTo>
                  <a:lnTo>
                    <a:pt x="7" y="62"/>
                  </a:lnTo>
                  <a:lnTo>
                    <a:pt x="11" y="70"/>
                  </a:lnTo>
                  <a:lnTo>
                    <a:pt x="14" y="75"/>
                  </a:lnTo>
                  <a:lnTo>
                    <a:pt x="21" y="80"/>
                  </a:lnTo>
                  <a:lnTo>
                    <a:pt x="27" y="88"/>
                  </a:lnTo>
                  <a:lnTo>
                    <a:pt x="30" y="93"/>
                  </a:lnTo>
                  <a:lnTo>
                    <a:pt x="38" y="98"/>
                  </a:lnTo>
                  <a:lnTo>
                    <a:pt x="45" y="103"/>
                  </a:lnTo>
                  <a:lnTo>
                    <a:pt x="52" y="88"/>
                  </a:lnTo>
                  <a:lnTo>
                    <a:pt x="45" y="82"/>
                  </a:lnTo>
                  <a:lnTo>
                    <a:pt x="38" y="77"/>
                  </a:lnTo>
                  <a:lnTo>
                    <a:pt x="34" y="72"/>
                  </a:lnTo>
                  <a:lnTo>
                    <a:pt x="28" y="67"/>
                  </a:lnTo>
                  <a:lnTo>
                    <a:pt x="24" y="62"/>
                  </a:lnTo>
                  <a:lnTo>
                    <a:pt x="21" y="57"/>
                  </a:lnTo>
                  <a:lnTo>
                    <a:pt x="19" y="54"/>
                  </a:lnTo>
                  <a:lnTo>
                    <a:pt x="17" y="49"/>
                  </a:lnTo>
                  <a:lnTo>
                    <a:pt x="14" y="44"/>
                  </a:lnTo>
                  <a:lnTo>
                    <a:pt x="13" y="39"/>
                  </a:lnTo>
                  <a:lnTo>
                    <a:pt x="13" y="33"/>
                  </a:lnTo>
                  <a:lnTo>
                    <a:pt x="13" y="28"/>
                  </a:lnTo>
                  <a:lnTo>
                    <a:pt x="13" y="23"/>
                  </a:lnTo>
                  <a:lnTo>
                    <a:pt x="13" y="18"/>
                  </a:lnTo>
                  <a:lnTo>
                    <a:pt x="13" y="10"/>
                  </a:lnTo>
                  <a:lnTo>
                    <a:pt x="14" y="5"/>
                  </a:lnTo>
                  <a:lnTo>
                    <a:pt x="2" y="0"/>
                  </a:lnTo>
                </a:path>
              </a:pathLst>
            </a:custGeom>
            <a:gradFill rotWithShape="0">
              <a:gsLst>
                <a:gs pos="0">
                  <a:srgbClr val="3BC33B"/>
                </a:gs>
                <a:gs pos="50000">
                  <a:srgbClr val="3BC33B">
                    <a:gamma/>
                    <a:tint val="392"/>
                    <a:invGamma/>
                  </a:srgbClr>
                </a:gs>
                <a:gs pos="100000">
                  <a:srgbClr val="3BC33B"/>
                </a:gs>
              </a:gsLst>
              <a:lin ang="5400000" scaled="1"/>
            </a:gradFill>
            <a:ln w="12700" cap="rnd" cmpd="sng">
              <a:solidFill>
                <a:srgbClr val="037C0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  <a:buFont typeface="Arial" panose="020B0604020202020204" pitchFamily="34" charset="0"/>
                <a:buNone/>
              </a:pPr>
              <a:endParaRPr kumimoji="0" lang="zh-CN" altLang="en-US" baseline="50000" smtClean="0">
                <a:solidFill>
                  <a:srgbClr val="000000"/>
                </a:solidFill>
                <a:latin typeface="Comic Sans MS" panose="030F0702030302020204" pitchFamily="66" charset="0"/>
                <a:ea typeface="楷体_GB2312" pitchFamily="1" charset="-122"/>
              </a:endParaRPr>
            </a:p>
          </p:txBody>
        </p:sp>
        <p:sp>
          <p:nvSpPr>
            <p:cNvPr id="12308" name="未知"/>
            <p:cNvSpPr>
              <a:spLocks/>
            </p:cNvSpPr>
            <p:nvPr/>
          </p:nvSpPr>
          <p:spPr bwMode="auto">
            <a:xfrm>
              <a:off x="155" y="93"/>
              <a:ext cx="907" cy="250"/>
            </a:xfrm>
            <a:custGeom>
              <a:avLst/>
              <a:gdLst>
                <a:gd name="T0" fmla="*/ 903 w 907"/>
                <a:gd name="T1" fmla="*/ 34 h 250"/>
                <a:gd name="T2" fmla="*/ 872 w 907"/>
                <a:gd name="T3" fmla="*/ 16 h 250"/>
                <a:gd name="T4" fmla="*/ 829 w 907"/>
                <a:gd name="T5" fmla="*/ 5 h 250"/>
                <a:gd name="T6" fmla="*/ 777 w 907"/>
                <a:gd name="T7" fmla="*/ 0 h 250"/>
                <a:gd name="T8" fmla="*/ 715 w 907"/>
                <a:gd name="T9" fmla="*/ 0 h 250"/>
                <a:gd name="T10" fmla="*/ 648 w 907"/>
                <a:gd name="T11" fmla="*/ 3 h 250"/>
                <a:gd name="T12" fmla="*/ 576 w 907"/>
                <a:gd name="T13" fmla="*/ 11 h 250"/>
                <a:gd name="T14" fmla="*/ 497 w 907"/>
                <a:gd name="T15" fmla="*/ 24 h 250"/>
                <a:gd name="T16" fmla="*/ 421 w 907"/>
                <a:gd name="T17" fmla="*/ 37 h 250"/>
                <a:gd name="T18" fmla="*/ 344 w 907"/>
                <a:gd name="T19" fmla="*/ 56 h 250"/>
                <a:gd name="T20" fmla="*/ 270 w 907"/>
                <a:gd name="T21" fmla="*/ 77 h 250"/>
                <a:gd name="T22" fmla="*/ 203 w 907"/>
                <a:gd name="T23" fmla="*/ 98 h 250"/>
                <a:gd name="T24" fmla="*/ 140 w 907"/>
                <a:gd name="T25" fmla="*/ 125 h 250"/>
                <a:gd name="T26" fmla="*/ 88 w 907"/>
                <a:gd name="T27" fmla="*/ 151 h 250"/>
                <a:gd name="T28" fmla="*/ 46 w 907"/>
                <a:gd name="T29" fmla="*/ 180 h 250"/>
                <a:gd name="T30" fmla="*/ 15 w 907"/>
                <a:gd name="T31" fmla="*/ 212 h 250"/>
                <a:gd name="T32" fmla="*/ 0 w 907"/>
                <a:gd name="T33" fmla="*/ 244 h 250"/>
                <a:gd name="T34" fmla="*/ 22 w 907"/>
                <a:gd name="T35" fmla="*/ 236 h 250"/>
                <a:gd name="T36" fmla="*/ 41 w 907"/>
                <a:gd name="T37" fmla="*/ 209 h 250"/>
                <a:gd name="T38" fmla="*/ 76 w 907"/>
                <a:gd name="T39" fmla="*/ 180 h 250"/>
                <a:gd name="T40" fmla="*/ 120 w 907"/>
                <a:gd name="T41" fmla="*/ 154 h 250"/>
                <a:gd name="T42" fmla="*/ 177 w 907"/>
                <a:gd name="T43" fmla="*/ 130 h 250"/>
                <a:gd name="T44" fmla="*/ 244 w 907"/>
                <a:gd name="T45" fmla="*/ 106 h 250"/>
                <a:gd name="T46" fmla="*/ 312 w 907"/>
                <a:gd name="T47" fmla="*/ 82 h 250"/>
                <a:gd name="T48" fmla="*/ 386 w 907"/>
                <a:gd name="T49" fmla="*/ 64 h 250"/>
                <a:gd name="T50" fmla="*/ 463 w 907"/>
                <a:gd name="T51" fmla="*/ 48 h 250"/>
                <a:gd name="T52" fmla="*/ 538 w 907"/>
                <a:gd name="T53" fmla="*/ 34 h 250"/>
                <a:gd name="T54" fmla="*/ 612 w 907"/>
                <a:gd name="T55" fmla="*/ 26 h 250"/>
                <a:gd name="T56" fmla="*/ 684 w 907"/>
                <a:gd name="T57" fmla="*/ 19 h 250"/>
                <a:gd name="T58" fmla="*/ 748 w 907"/>
                <a:gd name="T59" fmla="*/ 19 h 250"/>
                <a:gd name="T60" fmla="*/ 802 w 907"/>
                <a:gd name="T61" fmla="*/ 21 h 250"/>
                <a:gd name="T62" fmla="*/ 849 w 907"/>
                <a:gd name="T63" fmla="*/ 29 h 250"/>
                <a:gd name="T64" fmla="*/ 880 w 907"/>
                <a:gd name="T65" fmla="*/ 40 h 250"/>
                <a:gd name="T66" fmla="*/ 906 w 907"/>
                <a:gd name="T67" fmla="*/ 45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7" h="250">
                  <a:moveTo>
                    <a:pt x="888" y="37"/>
                  </a:moveTo>
                  <a:lnTo>
                    <a:pt x="903" y="34"/>
                  </a:lnTo>
                  <a:lnTo>
                    <a:pt x="888" y="24"/>
                  </a:lnTo>
                  <a:lnTo>
                    <a:pt x="872" y="16"/>
                  </a:lnTo>
                  <a:lnTo>
                    <a:pt x="851" y="11"/>
                  </a:lnTo>
                  <a:lnTo>
                    <a:pt x="829" y="5"/>
                  </a:lnTo>
                  <a:lnTo>
                    <a:pt x="805" y="3"/>
                  </a:lnTo>
                  <a:lnTo>
                    <a:pt x="777" y="0"/>
                  </a:lnTo>
                  <a:lnTo>
                    <a:pt x="748" y="0"/>
                  </a:lnTo>
                  <a:lnTo>
                    <a:pt x="715" y="0"/>
                  </a:lnTo>
                  <a:lnTo>
                    <a:pt x="682" y="0"/>
                  </a:lnTo>
                  <a:lnTo>
                    <a:pt x="648" y="3"/>
                  </a:lnTo>
                  <a:lnTo>
                    <a:pt x="610" y="5"/>
                  </a:lnTo>
                  <a:lnTo>
                    <a:pt x="576" y="11"/>
                  </a:lnTo>
                  <a:lnTo>
                    <a:pt x="537" y="16"/>
                  </a:lnTo>
                  <a:lnTo>
                    <a:pt x="497" y="24"/>
                  </a:lnTo>
                  <a:lnTo>
                    <a:pt x="460" y="29"/>
                  </a:lnTo>
                  <a:lnTo>
                    <a:pt x="421" y="37"/>
                  </a:lnTo>
                  <a:lnTo>
                    <a:pt x="383" y="48"/>
                  </a:lnTo>
                  <a:lnTo>
                    <a:pt x="344" y="56"/>
                  </a:lnTo>
                  <a:lnTo>
                    <a:pt x="308" y="66"/>
                  </a:lnTo>
                  <a:lnTo>
                    <a:pt x="270" y="77"/>
                  </a:lnTo>
                  <a:lnTo>
                    <a:pt x="236" y="87"/>
                  </a:lnTo>
                  <a:lnTo>
                    <a:pt x="203" y="98"/>
                  </a:lnTo>
                  <a:lnTo>
                    <a:pt x="172" y="111"/>
                  </a:lnTo>
                  <a:lnTo>
                    <a:pt x="140" y="125"/>
                  </a:lnTo>
                  <a:lnTo>
                    <a:pt x="113" y="138"/>
                  </a:lnTo>
                  <a:lnTo>
                    <a:pt x="88" y="151"/>
                  </a:lnTo>
                  <a:lnTo>
                    <a:pt x="66" y="164"/>
                  </a:lnTo>
                  <a:lnTo>
                    <a:pt x="46" y="180"/>
                  </a:lnTo>
                  <a:lnTo>
                    <a:pt x="28" y="196"/>
                  </a:lnTo>
                  <a:lnTo>
                    <a:pt x="15" y="212"/>
                  </a:lnTo>
                  <a:lnTo>
                    <a:pt x="5" y="228"/>
                  </a:lnTo>
                  <a:lnTo>
                    <a:pt x="0" y="244"/>
                  </a:lnTo>
                  <a:lnTo>
                    <a:pt x="17" y="249"/>
                  </a:lnTo>
                  <a:lnTo>
                    <a:pt x="22" y="236"/>
                  </a:lnTo>
                  <a:lnTo>
                    <a:pt x="28" y="223"/>
                  </a:lnTo>
                  <a:lnTo>
                    <a:pt x="41" y="209"/>
                  </a:lnTo>
                  <a:lnTo>
                    <a:pt x="56" y="196"/>
                  </a:lnTo>
                  <a:lnTo>
                    <a:pt x="76" y="180"/>
                  </a:lnTo>
                  <a:lnTo>
                    <a:pt x="95" y="167"/>
                  </a:lnTo>
                  <a:lnTo>
                    <a:pt x="120" y="154"/>
                  </a:lnTo>
                  <a:lnTo>
                    <a:pt x="147" y="140"/>
                  </a:lnTo>
                  <a:lnTo>
                    <a:pt x="177" y="130"/>
                  </a:lnTo>
                  <a:lnTo>
                    <a:pt x="208" y="117"/>
                  </a:lnTo>
                  <a:lnTo>
                    <a:pt x="244" y="106"/>
                  </a:lnTo>
                  <a:lnTo>
                    <a:pt x="278" y="93"/>
                  </a:lnTo>
                  <a:lnTo>
                    <a:pt x="312" y="82"/>
                  </a:lnTo>
                  <a:lnTo>
                    <a:pt x="349" y="74"/>
                  </a:lnTo>
                  <a:lnTo>
                    <a:pt x="386" y="64"/>
                  </a:lnTo>
                  <a:lnTo>
                    <a:pt x="425" y="56"/>
                  </a:lnTo>
                  <a:lnTo>
                    <a:pt x="463" y="48"/>
                  </a:lnTo>
                  <a:lnTo>
                    <a:pt x="502" y="42"/>
                  </a:lnTo>
                  <a:lnTo>
                    <a:pt x="538" y="34"/>
                  </a:lnTo>
                  <a:lnTo>
                    <a:pt x="576" y="29"/>
                  </a:lnTo>
                  <a:lnTo>
                    <a:pt x="612" y="26"/>
                  </a:lnTo>
                  <a:lnTo>
                    <a:pt x="648" y="21"/>
                  </a:lnTo>
                  <a:lnTo>
                    <a:pt x="684" y="19"/>
                  </a:lnTo>
                  <a:lnTo>
                    <a:pt x="715" y="19"/>
                  </a:lnTo>
                  <a:lnTo>
                    <a:pt x="748" y="19"/>
                  </a:lnTo>
                  <a:lnTo>
                    <a:pt x="775" y="19"/>
                  </a:lnTo>
                  <a:lnTo>
                    <a:pt x="802" y="21"/>
                  </a:lnTo>
                  <a:lnTo>
                    <a:pt x="826" y="24"/>
                  </a:lnTo>
                  <a:lnTo>
                    <a:pt x="849" y="29"/>
                  </a:lnTo>
                  <a:lnTo>
                    <a:pt x="866" y="34"/>
                  </a:lnTo>
                  <a:lnTo>
                    <a:pt x="880" y="40"/>
                  </a:lnTo>
                  <a:lnTo>
                    <a:pt x="890" y="48"/>
                  </a:lnTo>
                  <a:lnTo>
                    <a:pt x="906" y="45"/>
                  </a:lnTo>
                  <a:lnTo>
                    <a:pt x="888" y="37"/>
                  </a:lnTo>
                </a:path>
              </a:pathLst>
            </a:custGeom>
            <a:gradFill rotWithShape="0">
              <a:gsLst>
                <a:gs pos="0">
                  <a:srgbClr val="3BC33B"/>
                </a:gs>
                <a:gs pos="50000">
                  <a:srgbClr val="3BC33B">
                    <a:gamma/>
                    <a:tint val="392"/>
                    <a:invGamma/>
                  </a:srgbClr>
                </a:gs>
                <a:gs pos="100000">
                  <a:srgbClr val="3BC33B"/>
                </a:gs>
              </a:gsLst>
              <a:lin ang="5400000" scaled="1"/>
            </a:gradFill>
            <a:ln w="12700" cap="rnd" cmpd="sng">
              <a:solidFill>
                <a:srgbClr val="037C0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  <a:buFont typeface="Arial" panose="020B0604020202020204" pitchFamily="34" charset="0"/>
                <a:buNone/>
              </a:pPr>
              <a:endParaRPr kumimoji="0" lang="zh-CN" altLang="en-US" baseline="50000" smtClean="0">
                <a:solidFill>
                  <a:srgbClr val="000000"/>
                </a:solidFill>
                <a:latin typeface="Comic Sans MS" panose="030F0702030302020204" pitchFamily="66" charset="0"/>
                <a:ea typeface="楷体_GB2312" pitchFamily="1" charset="-122"/>
              </a:endParaRPr>
            </a:p>
          </p:txBody>
        </p:sp>
        <p:sp>
          <p:nvSpPr>
            <p:cNvPr id="12309" name="未知"/>
            <p:cNvSpPr>
              <a:spLocks/>
            </p:cNvSpPr>
            <p:nvPr/>
          </p:nvSpPr>
          <p:spPr bwMode="auto">
            <a:xfrm>
              <a:off x="1061" y="0"/>
              <a:ext cx="488" cy="204"/>
            </a:xfrm>
            <a:custGeom>
              <a:avLst/>
              <a:gdLst>
                <a:gd name="T0" fmla="*/ 487 w 488"/>
                <a:gd name="T1" fmla="*/ 198 h 204"/>
                <a:gd name="T2" fmla="*/ 479 w 488"/>
                <a:gd name="T3" fmla="*/ 153 h 204"/>
                <a:gd name="T4" fmla="*/ 463 w 488"/>
                <a:gd name="T5" fmla="*/ 116 h 204"/>
                <a:gd name="T6" fmla="*/ 438 w 488"/>
                <a:gd name="T7" fmla="*/ 84 h 204"/>
                <a:gd name="T8" fmla="*/ 411 w 488"/>
                <a:gd name="T9" fmla="*/ 58 h 204"/>
                <a:gd name="T10" fmla="*/ 378 w 488"/>
                <a:gd name="T11" fmla="*/ 34 h 204"/>
                <a:gd name="T12" fmla="*/ 341 w 488"/>
                <a:gd name="T13" fmla="*/ 18 h 204"/>
                <a:gd name="T14" fmla="*/ 302 w 488"/>
                <a:gd name="T15" fmla="*/ 8 h 204"/>
                <a:gd name="T16" fmla="*/ 261 w 488"/>
                <a:gd name="T17" fmla="*/ 3 h 204"/>
                <a:gd name="T18" fmla="*/ 220 w 488"/>
                <a:gd name="T19" fmla="*/ 0 h 204"/>
                <a:gd name="T20" fmla="*/ 181 w 488"/>
                <a:gd name="T21" fmla="*/ 5 h 204"/>
                <a:gd name="T22" fmla="*/ 142 w 488"/>
                <a:gd name="T23" fmla="*/ 13 h 204"/>
                <a:gd name="T24" fmla="*/ 103 w 488"/>
                <a:gd name="T25" fmla="*/ 26 h 204"/>
                <a:gd name="T26" fmla="*/ 70 w 488"/>
                <a:gd name="T27" fmla="*/ 42 h 204"/>
                <a:gd name="T28" fmla="*/ 43 w 488"/>
                <a:gd name="T29" fmla="*/ 63 h 204"/>
                <a:gd name="T30" fmla="*/ 18 w 488"/>
                <a:gd name="T31" fmla="*/ 90 h 204"/>
                <a:gd name="T32" fmla="*/ 0 w 488"/>
                <a:gd name="T33" fmla="*/ 119 h 204"/>
                <a:gd name="T34" fmla="*/ 23 w 488"/>
                <a:gd name="T35" fmla="*/ 113 h 204"/>
                <a:gd name="T36" fmla="*/ 41 w 488"/>
                <a:gd name="T37" fmla="*/ 90 h 204"/>
                <a:gd name="T38" fmla="*/ 65 w 488"/>
                <a:gd name="T39" fmla="*/ 69 h 204"/>
                <a:gd name="T40" fmla="*/ 93 w 488"/>
                <a:gd name="T41" fmla="*/ 50 h 204"/>
                <a:gd name="T42" fmla="*/ 128 w 488"/>
                <a:gd name="T43" fmla="*/ 37 h 204"/>
                <a:gd name="T44" fmla="*/ 165 w 488"/>
                <a:gd name="T45" fmla="*/ 26 h 204"/>
                <a:gd name="T46" fmla="*/ 204 w 488"/>
                <a:gd name="T47" fmla="*/ 21 h 204"/>
                <a:gd name="T48" fmla="*/ 242 w 488"/>
                <a:gd name="T49" fmla="*/ 18 h 204"/>
                <a:gd name="T50" fmla="*/ 280 w 488"/>
                <a:gd name="T51" fmla="*/ 24 h 204"/>
                <a:gd name="T52" fmla="*/ 317 w 488"/>
                <a:gd name="T53" fmla="*/ 32 h 204"/>
                <a:gd name="T54" fmla="*/ 354 w 488"/>
                <a:gd name="T55" fmla="*/ 45 h 204"/>
                <a:gd name="T56" fmla="*/ 385 w 488"/>
                <a:gd name="T57" fmla="*/ 61 h 204"/>
                <a:gd name="T58" fmla="*/ 414 w 488"/>
                <a:gd name="T59" fmla="*/ 84 h 204"/>
                <a:gd name="T60" fmla="*/ 438 w 488"/>
                <a:gd name="T61" fmla="*/ 111 h 204"/>
                <a:gd name="T62" fmla="*/ 455 w 488"/>
                <a:gd name="T63" fmla="*/ 142 h 204"/>
                <a:gd name="T64" fmla="*/ 468 w 488"/>
                <a:gd name="T65" fmla="*/ 179 h 204"/>
                <a:gd name="T66" fmla="*/ 487 w 488"/>
                <a:gd name="T67" fmla="*/ 203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204">
                  <a:moveTo>
                    <a:pt x="471" y="195"/>
                  </a:moveTo>
                  <a:lnTo>
                    <a:pt x="487" y="198"/>
                  </a:lnTo>
                  <a:lnTo>
                    <a:pt x="484" y="177"/>
                  </a:lnTo>
                  <a:lnTo>
                    <a:pt x="479" y="153"/>
                  </a:lnTo>
                  <a:lnTo>
                    <a:pt x="471" y="134"/>
                  </a:lnTo>
                  <a:lnTo>
                    <a:pt x="463" y="116"/>
                  </a:lnTo>
                  <a:lnTo>
                    <a:pt x="453" y="100"/>
                  </a:lnTo>
                  <a:lnTo>
                    <a:pt x="438" y="84"/>
                  </a:lnTo>
                  <a:lnTo>
                    <a:pt x="426" y="69"/>
                  </a:lnTo>
                  <a:lnTo>
                    <a:pt x="411" y="58"/>
                  </a:lnTo>
                  <a:lnTo>
                    <a:pt x="394" y="45"/>
                  </a:lnTo>
                  <a:lnTo>
                    <a:pt x="378" y="34"/>
                  </a:lnTo>
                  <a:lnTo>
                    <a:pt x="360" y="26"/>
                  </a:lnTo>
                  <a:lnTo>
                    <a:pt x="341" y="18"/>
                  </a:lnTo>
                  <a:lnTo>
                    <a:pt x="321" y="13"/>
                  </a:lnTo>
                  <a:lnTo>
                    <a:pt x="302" y="8"/>
                  </a:lnTo>
                  <a:lnTo>
                    <a:pt x="282" y="5"/>
                  </a:lnTo>
                  <a:lnTo>
                    <a:pt x="261" y="3"/>
                  </a:lnTo>
                  <a:lnTo>
                    <a:pt x="242" y="0"/>
                  </a:lnTo>
                  <a:lnTo>
                    <a:pt x="220" y="0"/>
                  </a:lnTo>
                  <a:lnTo>
                    <a:pt x="201" y="3"/>
                  </a:lnTo>
                  <a:lnTo>
                    <a:pt x="181" y="5"/>
                  </a:lnTo>
                  <a:lnTo>
                    <a:pt x="162" y="8"/>
                  </a:lnTo>
                  <a:lnTo>
                    <a:pt x="142" y="13"/>
                  </a:lnTo>
                  <a:lnTo>
                    <a:pt x="123" y="18"/>
                  </a:lnTo>
                  <a:lnTo>
                    <a:pt x="103" y="26"/>
                  </a:lnTo>
                  <a:lnTo>
                    <a:pt x="87" y="34"/>
                  </a:lnTo>
                  <a:lnTo>
                    <a:pt x="70" y="42"/>
                  </a:lnTo>
                  <a:lnTo>
                    <a:pt x="56" y="53"/>
                  </a:lnTo>
                  <a:lnTo>
                    <a:pt x="43" y="63"/>
                  </a:lnTo>
                  <a:lnTo>
                    <a:pt x="28" y="76"/>
                  </a:lnTo>
                  <a:lnTo>
                    <a:pt x="18" y="90"/>
                  </a:lnTo>
                  <a:lnTo>
                    <a:pt x="10" y="103"/>
                  </a:lnTo>
                  <a:lnTo>
                    <a:pt x="0" y="119"/>
                  </a:lnTo>
                  <a:lnTo>
                    <a:pt x="17" y="127"/>
                  </a:lnTo>
                  <a:lnTo>
                    <a:pt x="23" y="113"/>
                  </a:lnTo>
                  <a:lnTo>
                    <a:pt x="31" y="100"/>
                  </a:lnTo>
                  <a:lnTo>
                    <a:pt x="41" y="90"/>
                  </a:lnTo>
                  <a:lnTo>
                    <a:pt x="53" y="76"/>
                  </a:lnTo>
                  <a:lnTo>
                    <a:pt x="65" y="69"/>
                  </a:lnTo>
                  <a:lnTo>
                    <a:pt x="80" y="58"/>
                  </a:lnTo>
                  <a:lnTo>
                    <a:pt x="93" y="50"/>
                  </a:lnTo>
                  <a:lnTo>
                    <a:pt x="111" y="42"/>
                  </a:lnTo>
                  <a:lnTo>
                    <a:pt x="128" y="37"/>
                  </a:lnTo>
                  <a:lnTo>
                    <a:pt x="145" y="32"/>
                  </a:lnTo>
                  <a:lnTo>
                    <a:pt x="165" y="26"/>
                  </a:lnTo>
                  <a:lnTo>
                    <a:pt x="184" y="24"/>
                  </a:lnTo>
                  <a:lnTo>
                    <a:pt x="204" y="21"/>
                  </a:lnTo>
                  <a:lnTo>
                    <a:pt x="220" y="18"/>
                  </a:lnTo>
                  <a:lnTo>
                    <a:pt x="242" y="18"/>
                  </a:lnTo>
                  <a:lnTo>
                    <a:pt x="259" y="21"/>
                  </a:lnTo>
                  <a:lnTo>
                    <a:pt x="280" y="24"/>
                  </a:lnTo>
                  <a:lnTo>
                    <a:pt x="297" y="26"/>
                  </a:lnTo>
                  <a:lnTo>
                    <a:pt x="317" y="32"/>
                  </a:lnTo>
                  <a:lnTo>
                    <a:pt x="336" y="37"/>
                  </a:lnTo>
                  <a:lnTo>
                    <a:pt x="354" y="45"/>
                  </a:lnTo>
                  <a:lnTo>
                    <a:pt x="370" y="53"/>
                  </a:lnTo>
                  <a:lnTo>
                    <a:pt x="385" y="61"/>
                  </a:lnTo>
                  <a:lnTo>
                    <a:pt x="401" y="71"/>
                  </a:lnTo>
                  <a:lnTo>
                    <a:pt x="414" y="84"/>
                  </a:lnTo>
                  <a:lnTo>
                    <a:pt x="426" y="95"/>
                  </a:lnTo>
                  <a:lnTo>
                    <a:pt x="438" y="111"/>
                  </a:lnTo>
                  <a:lnTo>
                    <a:pt x="448" y="127"/>
                  </a:lnTo>
                  <a:lnTo>
                    <a:pt x="455" y="142"/>
                  </a:lnTo>
                  <a:lnTo>
                    <a:pt x="463" y="161"/>
                  </a:lnTo>
                  <a:lnTo>
                    <a:pt x="468" y="179"/>
                  </a:lnTo>
                  <a:lnTo>
                    <a:pt x="469" y="200"/>
                  </a:lnTo>
                  <a:lnTo>
                    <a:pt x="487" y="203"/>
                  </a:lnTo>
                  <a:lnTo>
                    <a:pt x="471" y="195"/>
                  </a:lnTo>
                </a:path>
              </a:pathLst>
            </a:custGeom>
            <a:gradFill rotWithShape="0">
              <a:gsLst>
                <a:gs pos="0">
                  <a:srgbClr val="3BC33B"/>
                </a:gs>
                <a:gs pos="50000">
                  <a:srgbClr val="3BC33B">
                    <a:gamma/>
                    <a:tint val="392"/>
                    <a:invGamma/>
                  </a:srgbClr>
                </a:gs>
                <a:gs pos="100000">
                  <a:srgbClr val="3BC33B"/>
                </a:gs>
              </a:gsLst>
              <a:lin ang="5400000" scaled="1"/>
            </a:gradFill>
            <a:ln w="12700" cap="rnd" cmpd="sng">
              <a:solidFill>
                <a:srgbClr val="037C0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  <a:buFont typeface="Arial" panose="020B0604020202020204" pitchFamily="34" charset="0"/>
                <a:buNone/>
              </a:pPr>
              <a:endParaRPr kumimoji="0" lang="zh-CN" altLang="en-US" baseline="50000" smtClean="0">
                <a:solidFill>
                  <a:srgbClr val="000000"/>
                </a:solidFill>
                <a:latin typeface="Comic Sans MS" panose="030F0702030302020204" pitchFamily="66" charset="0"/>
                <a:ea typeface="楷体_GB2312" pitchFamily="1" charset="-122"/>
              </a:endParaRPr>
            </a:p>
          </p:txBody>
        </p:sp>
        <p:sp>
          <p:nvSpPr>
            <p:cNvPr id="12310" name="未知"/>
            <p:cNvSpPr>
              <a:spLocks/>
            </p:cNvSpPr>
            <p:nvPr/>
          </p:nvSpPr>
          <p:spPr bwMode="auto">
            <a:xfrm>
              <a:off x="1548" y="113"/>
              <a:ext cx="203" cy="137"/>
            </a:xfrm>
            <a:custGeom>
              <a:avLst/>
              <a:gdLst>
                <a:gd name="T0" fmla="*/ 193 w 203"/>
                <a:gd name="T1" fmla="*/ 118 h 137"/>
                <a:gd name="T2" fmla="*/ 202 w 203"/>
                <a:gd name="T3" fmla="*/ 126 h 137"/>
                <a:gd name="T4" fmla="*/ 196 w 203"/>
                <a:gd name="T5" fmla="*/ 105 h 137"/>
                <a:gd name="T6" fmla="*/ 193 w 203"/>
                <a:gd name="T7" fmla="*/ 85 h 137"/>
                <a:gd name="T8" fmla="*/ 185 w 203"/>
                <a:gd name="T9" fmla="*/ 64 h 137"/>
                <a:gd name="T10" fmla="*/ 176 w 203"/>
                <a:gd name="T11" fmla="*/ 46 h 137"/>
                <a:gd name="T12" fmla="*/ 166 w 203"/>
                <a:gd name="T13" fmla="*/ 31 h 137"/>
                <a:gd name="T14" fmla="*/ 155 w 203"/>
                <a:gd name="T15" fmla="*/ 18 h 137"/>
                <a:gd name="T16" fmla="*/ 141 w 203"/>
                <a:gd name="T17" fmla="*/ 10 h 137"/>
                <a:gd name="T18" fmla="*/ 126 w 203"/>
                <a:gd name="T19" fmla="*/ 3 h 137"/>
                <a:gd name="T20" fmla="*/ 112 w 203"/>
                <a:gd name="T21" fmla="*/ 0 h 137"/>
                <a:gd name="T22" fmla="*/ 95 w 203"/>
                <a:gd name="T23" fmla="*/ 0 h 137"/>
                <a:gd name="T24" fmla="*/ 79 w 203"/>
                <a:gd name="T25" fmla="*/ 5 h 137"/>
                <a:gd name="T26" fmla="*/ 63 w 203"/>
                <a:gd name="T27" fmla="*/ 13 h 137"/>
                <a:gd name="T28" fmla="*/ 46 w 203"/>
                <a:gd name="T29" fmla="*/ 28 h 137"/>
                <a:gd name="T30" fmla="*/ 30 w 203"/>
                <a:gd name="T31" fmla="*/ 44 h 137"/>
                <a:gd name="T32" fmla="*/ 13 w 203"/>
                <a:gd name="T33" fmla="*/ 67 h 137"/>
                <a:gd name="T34" fmla="*/ 0 w 203"/>
                <a:gd name="T35" fmla="*/ 95 h 137"/>
                <a:gd name="T36" fmla="*/ 13 w 203"/>
                <a:gd name="T37" fmla="*/ 103 h 137"/>
                <a:gd name="T38" fmla="*/ 27 w 203"/>
                <a:gd name="T39" fmla="*/ 77 h 137"/>
                <a:gd name="T40" fmla="*/ 44 w 203"/>
                <a:gd name="T41" fmla="*/ 56 h 137"/>
                <a:gd name="T42" fmla="*/ 59 w 203"/>
                <a:gd name="T43" fmla="*/ 41 h 137"/>
                <a:gd name="T44" fmla="*/ 73 w 203"/>
                <a:gd name="T45" fmla="*/ 28 h 137"/>
                <a:gd name="T46" fmla="*/ 87 w 203"/>
                <a:gd name="T47" fmla="*/ 21 h 137"/>
                <a:gd name="T48" fmla="*/ 98 w 203"/>
                <a:gd name="T49" fmla="*/ 18 h 137"/>
                <a:gd name="T50" fmla="*/ 112 w 203"/>
                <a:gd name="T51" fmla="*/ 18 h 137"/>
                <a:gd name="T52" fmla="*/ 122 w 203"/>
                <a:gd name="T53" fmla="*/ 21 h 137"/>
                <a:gd name="T54" fmla="*/ 133 w 203"/>
                <a:gd name="T55" fmla="*/ 26 h 137"/>
                <a:gd name="T56" fmla="*/ 142 w 203"/>
                <a:gd name="T57" fmla="*/ 33 h 137"/>
                <a:gd name="T58" fmla="*/ 152 w 203"/>
                <a:gd name="T59" fmla="*/ 44 h 137"/>
                <a:gd name="T60" fmla="*/ 161 w 203"/>
                <a:gd name="T61" fmla="*/ 56 h 137"/>
                <a:gd name="T62" fmla="*/ 169 w 203"/>
                <a:gd name="T63" fmla="*/ 72 h 137"/>
                <a:gd name="T64" fmla="*/ 176 w 203"/>
                <a:gd name="T65" fmla="*/ 90 h 137"/>
                <a:gd name="T66" fmla="*/ 180 w 203"/>
                <a:gd name="T67" fmla="*/ 108 h 137"/>
                <a:gd name="T68" fmla="*/ 183 w 203"/>
                <a:gd name="T69" fmla="*/ 128 h 137"/>
                <a:gd name="T70" fmla="*/ 193 w 203"/>
                <a:gd name="T71" fmla="*/ 136 h 137"/>
                <a:gd name="T72" fmla="*/ 193 w 203"/>
                <a:gd name="T73" fmla="*/ 118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3" h="137">
                  <a:moveTo>
                    <a:pt x="193" y="118"/>
                  </a:moveTo>
                  <a:lnTo>
                    <a:pt x="202" y="126"/>
                  </a:lnTo>
                  <a:lnTo>
                    <a:pt x="196" y="105"/>
                  </a:lnTo>
                  <a:lnTo>
                    <a:pt x="193" y="85"/>
                  </a:lnTo>
                  <a:lnTo>
                    <a:pt x="185" y="64"/>
                  </a:lnTo>
                  <a:lnTo>
                    <a:pt x="176" y="46"/>
                  </a:lnTo>
                  <a:lnTo>
                    <a:pt x="166" y="31"/>
                  </a:lnTo>
                  <a:lnTo>
                    <a:pt x="155" y="18"/>
                  </a:lnTo>
                  <a:lnTo>
                    <a:pt x="141" y="10"/>
                  </a:lnTo>
                  <a:lnTo>
                    <a:pt x="126" y="3"/>
                  </a:lnTo>
                  <a:lnTo>
                    <a:pt x="112" y="0"/>
                  </a:lnTo>
                  <a:lnTo>
                    <a:pt x="95" y="0"/>
                  </a:lnTo>
                  <a:lnTo>
                    <a:pt x="79" y="5"/>
                  </a:lnTo>
                  <a:lnTo>
                    <a:pt x="63" y="13"/>
                  </a:lnTo>
                  <a:lnTo>
                    <a:pt x="46" y="28"/>
                  </a:lnTo>
                  <a:lnTo>
                    <a:pt x="30" y="44"/>
                  </a:lnTo>
                  <a:lnTo>
                    <a:pt x="13" y="67"/>
                  </a:lnTo>
                  <a:lnTo>
                    <a:pt x="0" y="95"/>
                  </a:lnTo>
                  <a:lnTo>
                    <a:pt x="13" y="103"/>
                  </a:lnTo>
                  <a:lnTo>
                    <a:pt x="27" y="77"/>
                  </a:lnTo>
                  <a:lnTo>
                    <a:pt x="44" y="56"/>
                  </a:lnTo>
                  <a:lnTo>
                    <a:pt x="59" y="41"/>
                  </a:lnTo>
                  <a:lnTo>
                    <a:pt x="73" y="28"/>
                  </a:lnTo>
                  <a:lnTo>
                    <a:pt x="87" y="21"/>
                  </a:lnTo>
                  <a:lnTo>
                    <a:pt x="98" y="18"/>
                  </a:lnTo>
                  <a:lnTo>
                    <a:pt x="112" y="18"/>
                  </a:lnTo>
                  <a:lnTo>
                    <a:pt x="122" y="21"/>
                  </a:lnTo>
                  <a:lnTo>
                    <a:pt x="133" y="26"/>
                  </a:lnTo>
                  <a:lnTo>
                    <a:pt x="142" y="33"/>
                  </a:lnTo>
                  <a:lnTo>
                    <a:pt x="152" y="44"/>
                  </a:lnTo>
                  <a:lnTo>
                    <a:pt x="161" y="56"/>
                  </a:lnTo>
                  <a:lnTo>
                    <a:pt x="169" y="72"/>
                  </a:lnTo>
                  <a:lnTo>
                    <a:pt x="176" y="90"/>
                  </a:lnTo>
                  <a:lnTo>
                    <a:pt x="180" y="108"/>
                  </a:lnTo>
                  <a:lnTo>
                    <a:pt x="183" y="128"/>
                  </a:lnTo>
                  <a:lnTo>
                    <a:pt x="193" y="136"/>
                  </a:lnTo>
                  <a:lnTo>
                    <a:pt x="193" y="118"/>
                  </a:lnTo>
                </a:path>
              </a:pathLst>
            </a:custGeom>
            <a:gradFill rotWithShape="0">
              <a:gsLst>
                <a:gs pos="0">
                  <a:srgbClr val="3BC33B"/>
                </a:gs>
                <a:gs pos="50000">
                  <a:srgbClr val="3BC33B">
                    <a:gamma/>
                    <a:tint val="392"/>
                    <a:invGamma/>
                  </a:srgbClr>
                </a:gs>
                <a:gs pos="100000">
                  <a:srgbClr val="3BC33B"/>
                </a:gs>
              </a:gsLst>
              <a:lin ang="5400000" scaled="1"/>
            </a:gradFill>
            <a:ln w="12700" cap="rnd" cmpd="sng">
              <a:solidFill>
                <a:srgbClr val="037C0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  <a:buFont typeface="Arial" panose="020B0604020202020204" pitchFamily="34" charset="0"/>
                <a:buNone/>
              </a:pPr>
              <a:endParaRPr kumimoji="0" lang="zh-CN" altLang="en-US" baseline="50000" smtClean="0">
                <a:solidFill>
                  <a:srgbClr val="000000"/>
                </a:solidFill>
                <a:latin typeface="Comic Sans MS" panose="030F0702030302020204" pitchFamily="66" charset="0"/>
                <a:ea typeface="楷体_GB2312" pitchFamily="1" charset="-122"/>
              </a:endParaRPr>
            </a:p>
          </p:txBody>
        </p:sp>
        <p:sp>
          <p:nvSpPr>
            <p:cNvPr id="12311" name="未知"/>
            <p:cNvSpPr>
              <a:spLocks/>
            </p:cNvSpPr>
            <p:nvPr/>
          </p:nvSpPr>
          <p:spPr bwMode="auto">
            <a:xfrm>
              <a:off x="1754" y="246"/>
              <a:ext cx="664" cy="252"/>
            </a:xfrm>
            <a:custGeom>
              <a:avLst/>
              <a:gdLst>
                <a:gd name="T0" fmla="*/ 663 w 664"/>
                <a:gd name="T1" fmla="*/ 243 h 252"/>
                <a:gd name="T2" fmla="*/ 652 w 664"/>
                <a:gd name="T3" fmla="*/ 219 h 252"/>
                <a:gd name="T4" fmla="*/ 641 w 664"/>
                <a:gd name="T5" fmla="*/ 198 h 252"/>
                <a:gd name="T6" fmla="*/ 624 w 664"/>
                <a:gd name="T7" fmla="*/ 176 h 252"/>
                <a:gd name="T8" fmla="*/ 606 w 664"/>
                <a:gd name="T9" fmla="*/ 158 h 252"/>
                <a:gd name="T10" fmla="*/ 582 w 664"/>
                <a:gd name="T11" fmla="*/ 139 h 252"/>
                <a:gd name="T12" fmla="*/ 556 w 664"/>
                <a:gd name="T13" fmla="*/ 123 h 252"/>
                <a:gd name="T14" fmla="*/ 526 w 664"/>
                <a:gd name="T15" fmla="*/ 107 h 252"/>
                <a:gd name="T16" fmla="*/ 489 w 664"/>
                <a:gd name="T17" fmla="*/ 91 h 252"/>
                <a:gd name="T18" fmla="*/ 448 w 664"/>
                <a:gd name="T19" fmla="*/ 77 h 252"/>
                <a:gd name="T20" fmla="*/ 404 w 664"/>
                <a:gd name="T21" fmla="*/ 64 h 252"/>
                <a:gd name="T22" fmla="*/ 352 w 664"/>
                <a:gd name="T23" fmla="*/ 53 h 252"/>
                <a:gd name="T24" fmla="*/ 295 w 664"/>
                <a:gd name="T25" fmla="*/ 40 h 252"/>
                <a:gd name="T26" fmla="*/ 231 w 664"/>
                <a:gd name="T27" fmla="*/ 29 h 252"/>
                <a:gd name="T28" fmla="*/ 163 w 664"/>
                <a:gd name="T29" fmla="*/ 19 h 252"/>
                <a:gd name="T30" fmla="*/ 85 w 664"/>
                <a:gd name="T31" fmla="*/ 11 h 252"/>
                <a:gd name="T32" fmla="*/ 0 w 664"/>
                <a:gd name="T33" fmla="*/ 0 h 252"/>
                <a:gd name="T34" fmla="*/ 41 w 664"/>
                <a:gd name="T35" fmla="*/ 24 h 252"/>
                <a:gd name="T36" fmla="*/ 121 w 664"/>
                <a:gd name="T37" fmla="*/ 35 h 252"/>
                <a:gd name="T38" fmla="*/ 194 w 664"/>
                <a:gd name="T39" fmla="*/ 43 h 252"/>
                <a:gd name="T40" fmla="*/ 263 w 664"/>
                <a:gd name="T41" fmla="*/ 53 h 252"/>
                <a:gd name="T42" fmla="*/ 321 w 664"/>
                <a:gd name="T43" fmla="*/ 64 h 252"/>
                <a:gd name="T44" fmla="*/ 375 w 664"/>
                <a:gd name="T45" fmla="*/ 77 h 252"/>
                <a:gd name="T46" fmla="*/ 424 w 664"/>
                <a:gd name="T47" fmla="*/ 88 h 252"/>
                <a:gd name="T48" fmla="*/ 465 w 664"/>
                <a:gd name="T49" fmla="*/ 101 h 252"/>
                <a:gd name="T50" fmla="*/ 502 w 664"/>
                <a:gd name="T51" fmla="*/ 117 h 252"/>
                <a:gd name="T52" fmla="*/ 533 w 664"/>
                <a:gd name="T53" fmla="*/ 131 h 252"/>
                <a:gd name="T54" fmla="*/ 560 w 664"/>
                <a:gd name="T55" fmla="*/ 147 h 252"/>
                <a:gd name="T56" fmla="*/ 585 w 664"/>
                <a:gd name="T57" fmla="*/ 163 h 252"/>
                <a:gd name="T58" fmla="*/ 603 w 664"/>
                <a:gd name="T59" fmla="*/ 179 h 252"/>
                <a:gd name="T60" fmla="*/ 619 w 664"/>
                <a:gd name="T61" fmla="*/ 198 h 252"/>
                <a:gd name="T62" fmla="*/ 634 w 664"/>
                <a:gd name="T63" fmla="*/ 216 h 252"/>
                <a:gd name="T64" fmla="*/ 642 w 664"/>
                <a:gd name="T65" fmla="*/ 238 h 252"/>
                <a:gd name="T66" fmla="*/ 645 w 664"/>
                <a:gd name="T67" fmla="*/ 248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64" h="252">
                  <a:moveTo>
                    <a:pt x="663" y="246"/>
                  </a:moveTo>
                  <a:lnTo>
                    <a:pt x="663" y="243"/>
                  </a:lnTo>
                  <a:lnTo>
                    <a:pt x="657" y="232"/>
                  </a:lnTo>
                  <a:lnTo>
                    <a:pt x="652" y="219"/>
                  </a:lnTo>
                  <a:lnTo>
                    <a:pt x="647" y="208"/>
                  </a:lnTo>
                  <a:lnTo>
                    <a:pt x="641" y="198"/>
                  </a:lnTo>
                  <a:lnTo>
                    <a:pt x="634" y="187"/>
                  </a:lnTo>
                  <a:lnTo>
                    <a:pt x="624" y="176"/>
                  </a:lnTo>
                  <a:lnTo>
                    <a:pt x="616" y="166"/>
                  </a:lnTo>
                  <a:lnTo>
                    <a:pt x="606" y="158"/>
                  </a:lnTo>
                  <a:lnTo>
                    <a:pt x="595" y="147"/>
                  </a:lnTo>
                  <a:lnTo>
                    <a:pt x="582" y="139"/>
                  </a:lnTo>
                  <a:lnTo>
                    <a:pt x="570" y="131"/>
                  </a:lnTo>
                  <a:lnTo>
                    <a:pt x="556" y="123"/>
                  </a:lnTo>
                  <a:lnTo>
                    <a:pt x="541" y="112"/>
                  </a:lnTo>
                  <a:lnTo>
                    <a:pt x="526" y="107"/>
                  </a:lnTo>
                  <a:lnTo>
                    <a:pt x="507" y="99"/>
                  </a:lnTo>
                  <a:lnTo>
                    <a:pt x="489" y="91"/>
                  </a:lnTo>
                  <a:lnTo>
                    <a:pt x="470" y="85"/>
                  </a:lnTo>
                  <a:lnTo>
                    <a:pt x="448" y="77"/>
                  </a:lnTo>
                  <a:lnTo>
                    <a:pt x="426" y="72"/>
                  </a:lnTo>
                  <a:lnTo>
                    <a:pt x="404" y="64"/>
                  </a:lnTo>
                  <a:lnTo>
                    <a:pt x="380" y="59"/>
                  </a:lnTo>
                  <a:lnTo>
                    <a:pt x="352" y="53"/>
                  </a:lnTo>
                  <a:lnTo>
                    <a:pt x="323" y="48"/>
                  </a:lnTo>
                  <a:lnTo>
                    <a:pt x="295" y="40"/>
                  </a:lnTo>
                  <a:lnTo>
                    <a:pt x="266" y="35"/>
                  </a:lnTo>
                  <a:lnTo>
                    <a:pt x="231" y="29"/>
                  </a:lnTo>
                  <a:lnTo>
                    <a:pt x="197" y="24"/>
                  </a:lnTo>
                  <a:lnTo>
                    <a:pt x="163" y="19"/>
                  </a:lnTo>
                  <a:lnTo>
                    <a:pt x="124" y="13"/>
                  </a:lnTo>
                  <a:lnTo>
                    <a:pt x="85" y="11"/>
                  </a:lnTo>
                  <a:lnTo>
                    <a:pt x="43" y="5"/>
                  </a:lnTo>
                  <a:lnTo>
                    <a:pt x="0" y="0"/>
                  </a:lnTo>
                  <a:lnTo>
                    <a:pt x="0" y="19"/>
                  </a:lnTo>
                  <a:lnTo>
                    <a:pt x="41" y="24"/>
                  </a:lnTo>
                  <a:lnTo>
                    <a:pt x="82" y="29"/>
                  </a:lnTo>
                  <a:lnTo>
                    <a:pt x="121" y="35"/>
                  </a:lnTo>
                  <a:lnTo>
                    <a:pt x="160" y="40"/>
                  </a:lnTo>
                  <a:lnTo>
                    <a:pt x="194" y="43"/>
                  </a:lnTo>
                  <a:lnTo>
                    <a:pt x="228" y="48"/>
                  </a:lnTo>
                  <a:lnTo>
                    <a:pt x="263" y="53"/>
                  </a:lnTo>
                  <a:lnTo>
                    <a:pt x="292" y="61"/>
                  </a:lnTo>
                  <a:lnTo>
                    <a:pt x="321" y="64"/>
                  </a:lnTo>
                  <a:lnTo>
                    <a:pt x="349" y="72"/>
                  </a:lnTo>
                  <a:lnTo>
                    <a:pt x="375" y="77"/>
                  </a:lnTo>
                  <a:lnTo>
                    <a:pt x="399" y="83"/>
                  </a:lnTo>
                  <a:lnTo>
                    <a:pt x="424" y="88"/>
                  </a:lnTo>
                  <a:lnTo>
                    <a:pt x="445" y="96"/>
                  </a:lnTo>
                  <a:lnTo>
                    <a:pt x="465" y="101"/>
                  </a:lnTo>
                  <a:lnTo>
                    <a:pt x="484" y="109"/>
                  </a:lnTo>
                  <a:lnTo>
                    <a:pt x="502" y="117"/>
                  </a:lnTo>
                  <a:lnTo>
                    <a:pt x="518" y="123"/>
                  </a:lnTo>
                  <a:lnTo>
                    <a:pt x="533" y="131"/>
                  </a:lnTo>
                  <a:lnTo>
                    <a:pt x="548" y="139"/>
                  </a:lnTo>
                  <a:lnTo>
                    <a:pt x="560" y="147"/>
                  </a:lnTo>
                  <a:lnTo>
                    <a:pt x="572" y="155"/>
                  </a:lnTo>
                  <a:lnTo>
                    <a:pt x="585" y="163"/>
                  </a:lnTo>
                  <a:lnTo>
                    <a:pt x="595" y="171"/>
                  </a:lnTo>
                  <a:lnTo>
                    <a:pt x="603" y="179"/>
                  </a:lnTo>
                  <a:lnTo>
                    <a:pt x="611" y="190"/>
                  </a:lnTo>
                  <a:lnTo>
                    <a:pt x="619" y="198"/>
                  </a:lnTo>
                  <a:lnTo>
                    <a:pt x="626" y="208"/>
                  </a:lnTo>
                  <a:lnTo>
                    <a:pt x="634" y="216"/>
                  </a:lnTo>
                  <a:lnTo>
                    <a:pt x="639" y="227"/>
                  </a:lnTo>
                  <a:lnTo>
                    <a:pt x="642" y="238"/>
                  </a:lnTo>
                  <a:lnTo>
                    <a:pt x="645" y="251"/>
                  </a:lnTo>
                  <a:lnTo>
                    <a:pt x="645" y="248"/>
                  </a:lnTo>
                  <a:lnTo>
                    <a:pt x="663" y="246"/>
                  </a:lnTo>
                </a:path>
              </a:pathLst>
            </a:custGeom>
            <a:gradFill rotWithShape="0">
              <a:gsLst>
                <a:gs pos="0">
                  <a:srgbClr val="3BC33B"/>
                </a:gs>
                <a:gs pos="50000">
                  <a:srgbClr val="3BC33B">
                    <a:gamma/>
                    <a:tint val="392"/>
                    <a:invGamma/>
                  </a:srgbClr>
                </a:gs>
                <a:gs pos="100000">
                  <a:srgbClr val="3BC33B"/>
                </a:gs>
              </a:gsLst>
              <a:lin ang="5400000" scaled="1"/>
            </a:gradFill>
            <a:ln w="12700" cap="rnd" cmpd="sng">
              <a:solidFill>
                <a:srgbClr val="037C0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  <a:buFont typeface="Arial" panose="020B0604020202020204" pitchFamily="34" charset="0"/>
                <a:buNone/>
              </a:pPr>
              <a:endParaRPr kumimoji="0" lang="zh-CN" altLang="en-US" baseline="50000" smtClean="0">
                <a:solidFill>
                  <a:srgbClr val="000000"/>
                </a:solidFill>
                <a:latin typeface="Comic Sans MS" panose="030F0702030302020204" pitchFamily="66" charset="0"/>
                <a:ea typeface="楷体_GB2312" pitchFamily="1" charset="-122"/>
              </a:endParaRPr>
            </a:p>
          </p:txBody>
        </p:sp>
        <p:sp>
          <p:nvSpPr>
            <p:cNvPr id="12312" name="未知"/>
            <p:cNvSpPr>
              <a:spLocks/>
            </p:cNvSpPr>
            <p:nvPr/>
          </p:nvSpPr>
          <p:spPr bwMode="auto">
            <a:xfrm>
              <a:off x="1881" y="512"/>
              <a:ext cx="540" cy="302"/>
            </a:xfrm>
            <a:custGeom>
              <a:avLst/>
              <a:gdLst>
                <a:gd name="T0" fmla="*/ 10 w 540"/>
                <a:gd name="T1" fmla="*/ 301 h 302"/>
                <a:gd name="T2" fmla="*/ 95 w 540"/>
                <a:gd name="T3" fmla="*/ 295 h 302"/>
                <a:gd name="T4" fmla="*/ 173 w 540"/>
                <a:gd name="T5" fmla="*/ 287 h 302"/>
                <a:gd name="T6" fmla="*/ 241 w 540"/>
                <a:gd name="T7" fmla="*/ 273 h 302"/>
                <a:gd name="T8" fmla="*/ 300 w 540"/>
                <a:gd name="T9" fmla="*/ 260 h 302"/>
                <a:gd name="T10" fmla="*/ 351 w 540"/>
                <a:gd name="T11" fmla="*/ 243 h 302"/>
                <a:gd name="T12" fmla="*/ 394 w 540"/>
                <a:gd name="T13" fmla="*/ 221 h 302"/>
                <a:gd name="T14" fmla="*/ 432 w 540"/>
                <a:gd name="T15" fmla="*/ 202 h 302"/>
                <a:gd name="T16" fmla="*/ 463 w 540"/>
                <a:gd name="T17" fmla="*/ 179 h 302"/>
                <a:gd name="T18" fmla="*/ 487 w 540"/>
                <a:gd name="T19" fmla="*/ 155 h 302"/>
                <a:gd name="T20" fmla="*/ 507 w 540"/>
                <a:gd name="T21" fmla="*/ 133 h 302"/>
                <a:gd name="T22" fmla="*/ 518 w 540"/>
                <a:gd name="T23" fmla="*/ 108 h 302"/>
                <a:gd name="T24" fmla="*/ 528 w 540"/>
                <a:gd name="T25" fmla="*/ 86 h 302"/>
                <a:gd name="T26" fmla="*/ 536 w 540"/>
                <a:gd name="T27" fmla="*/ 61 h 302"/>
                <a:gd name="T28" fmla="*/ 539 w 540"/>
                <a:gd name="T29" fmla="*/ 39 h 302"/>
                <a:gd name="T30" fmla="*/ 539 w 540"/>
                <a:gd name="T31" fmla="*/ 19 h 302"/>
                <a:gd name="T32" fmla="*/ 536 w 540"/>
                <a:gd name="T33" fmla="*/ 0 h 302"/>
                <a:gd name="T34" fmla="*/ 521 w 540"/>
                <a:gd name="T35" fmla="*/ 11 h 302"/>
                <a:gd name="T36" fmla="*/ 521 w 540"/>
                <a:gd name="T37" fmla="*/ 28 h 302"/>
                <a:gd name="T38" fmla="*/ 518 w 540"/>
                <a:gd name="T39" fmla="*/ 47 h 302"/>
                <a:gd name="T40" fmla="*/ 517 w 540"/>
                <a:gd name="T41" fmla="*/ 66 h 302"/>
                <a:gd name="T42" fmla="*/ 510 w 540"/>
                <a:gd name="T43" fmla="*/ 88 h 302"/>
                <a:gd name="T44" fmla="*/ 500 w 540"/>
                <a:gd name="T45" fmla="*/ 110 h 302"/>
                <a:gd name="T46" fmla="*/ 484 w 540"/>
                <a:gd name="T47" fmla="*/ 133 h 302"/>
                <a:gd name="T48" fmla="*/ 463 w 540"/>
                <a:gd name="T49" fmla="*/ 152 h 302"/>
                <a:gd name="T50" fmla="*/ 438 w 540"/>
                <a:gd name="T51" fmla="*/ 174 h 302"/>
                <a:gd name="T52" fmla="*/ 407 w 540"/>
                <a:gd name="T53" fmla="*/ 193 h 302"/>
                <a:gd name="T54" fmla="*/ 368 w 540"/>
                <a:gd name="T55" fmla="*/ 215 h 302"/>
                <a:gd name="T56" fmla="*/ 321 w 540"/>
                <a:gd name="T57" fmla="*/ 232 h 302"/>
                <a:gd name="T58" fmla="*/ 268 w 540"/>
                <a:gd name="T59" fmla="*/ 249 h 302"/>
                <a:gd name="T60" fmla="*/ 204 w 540"/>
                <a:gd name="T61" fmla="*/ 262 h 302"/>
                <a:gd name="T62" fmla="*/ 134 w 540"/>
                <a:gd name="T63" fmla="*/ 271 h 302"/>
                <a:gd name="T64" fmla="*/ 51 w 540"/>
                <a:gd name="T65" fmla="*/ 279 h 302"/>
                <a:gd name="T66" fmla="*/ 0 w 540"/>
                <a:gd name="T67" fmla="*/ 298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40" h="302">
                  <a:moveTo>
                    <a:pt x="15" y="287"/>
                  </a:moveTo>
                  <a:lnTo>
                    <a:pt x="10" y="301"/>
                  </a:lnTo>
                  <a:lnTo>
                    <a:pt x="54" y="298"/>
                  </a:lnTo>
                  <a:lnTo>
                    <a:pt x="95" y="295"/>
                  </a:lnTo>
                  <a:lnTo>
                    <a:pt x="136" y="293"/>
                  </a:lnTo>
                  <a:lnTo>
                    <a:pt x="173" y="287"/>
                  </a:lnTo>
                  <a:lnTo>
                    <a:pt x="209" y="282"/>
                  </a:lnTo>
                  <a:lnTo>
                    <a:pt x="241" y="273"/>
                  </a:lnTo>
                  <a:lnTo>
                    <a:pt x="272" y="268"/>
                  </a:lnTo>
                  <a:lnTo>
                    <a:pt x="300" y="260"/>
                  </a:lnTo>
                  <a:lnTo>
                    <a:pt x="326" y="251"/>
                  </a:lnTo>
                  <a:lnTo>
                    <a:pt x="351" y="243"/>
                  </a:lnTo>
                  <a:lnTo>
                    <a:pt x="375" y="232"/>
                  </a:lnTo>
                  <a:lnTo>
                    <a:pt x="394" y="221"/>
                  </a:lnTo>
                  <a:lnTo>
                    <a:pt x="414" y="213"/>
                  </a:lnTo>
                  <a:lnTo>
                    <a:pt x="432" y="202"/>
                  </a:lnTo>
                  <a:lnTo>
                    <a:pt x="448" y="191"/>
                  </a:lnTo>
                  <a:lnTo>
                    <a:pt x="463" y="179"/>
                  </a:lnTo>
                  <a:lnTo>
                    <a:pt x="476" y="168"/>
                  </a:lnTo>
                  <a:lnTo>
                    <a:pt x="487" y="155"/>
                  </a:lnTo>
                  <a:lnTo>
                    <a:pt x="497" y="144"/>
                  </a:lnTo>
                  <a:lnTo>
                    <a:pt x="507" y="133"/>
                  </a:lnTo>
                  <a:lnTo>
                    <a:pt x="512" y="119"/>
                  </a:lnTo>
                  <a:lnTo>
                    <a:pt x="518" y="108"/>
                  </a:lnTo>
                  <a:lnTo>
                    <a:pt x="523" y="97"/>
                  </a:lnTo>
                  <a:lnTo>
                    <a:pt x="528" y="86"/>
                  </a:lnTo>
                  <a:lnTo>
                    <a:pt x="533" y="72"/>
                  </a:lnTo>
                  <a:lnTo>
                    <a:pt x="536" y="61"/>
                  </a:lnTo>
                  <a:lnTo>
                    <a:pt x="539" y="50"/>
                  </a:lnTo>
                  <a:lnTo>
                    <a:pt x="539" y="39"/>
                  </a:lnTo>
                  <a:lnTo>
                    <a:pt x="539" y="28"/>
                  </a:lnTo>
                  <a:lnTo>
                    <a:pt x="539" y="19"/>
                  </a:lnTo>
                  <a:lnTo>
                    <a:pt x="539" y="8"/>
                  </a:lnTo>
                  <a:lnTo>
                    <a:pt x="536" y="0"/>
                  </a:lnTo>
                  <a:lnTo>
                    <a:pt x="518" y="3"/>
                  </a:lnTo>
                  <a:lnTo>
                    <a:pt x="521" y="11"/>
                  </a:lnTo>
                  <a:lnTo>
                    <a:pt x="521" y="19"/>
                  </a:lnTo>
                  <a:lnTo>
                    <a:pt x="521" y="28"/>
                  </a:lnTo>
                  <a:lnTo>
                    <a:pt x="521" y="39"/>
                  </a:lnTo>
                  <a:lnTo>
                    <a:pt x="518" y="47"/>
                  </a:lnTo>
                  <a:lnTo>
                    <a:pt x="518" y="58"/>
                  </a:lnTo>
                  <a:lnTo>
                    <a:pt x="517" y="66"/>
                  </a:lnTo>
                  <a:lnTo>
                    <a:pt x="515" y="77"/>
                  </a:lnTo>
                  <a:lnTo>
                    <a:pt x="510" y="88"/>
                  </a:lnTo>
                  <a:lnTo>
                    <a:pt x="505" y="99"/>
                  </a:lnTo>
                  <a:lnTo>
                    <a:pt x="500" y="110"/>
                  </a:lnTo>
                  <a:lnTo>
                    <a:pt x="492" y="122"/>
                  </a:lnTo>
                  <a:lnTo>
                    <a:pt x="484" y="133"/>
                  </a:lnTo>
                  <a:lnTo>
                    <a:pt x="476" y="141"/>
                  </a:lnTo>
                  <a:lnTo>
                    <a:pt x="463" y="152"/>
                  </a:lnTo>
                  <a:lnTo>
                    <a:pt x="451" y="163"/>
                  </a:lnTo>
                  <a:lnTo>
                    <a:pt x="438" y="174"/>
                  </a:lnTo>
                  <a:lnTo>
                    <a:pt x="424" y="185"/>
                  </a:lnTo>
                  <a:lnTo>
                    <a:pt x="407" y="193"/>
                  </a:lnTo>
                  <a:lnTo>
                    <a:pt x="390" y="204"/>
                  </a:lnTo>
                  <a:lnTo>
                    <a:pt x="368" y="215"/>
                  </a:lnTo>
                  <a:lnTo>
                    <a:pt x="346" y="224"/>
                  </a:lnTo>
                  <a:lnTo>
                    <a:pt x="321" y="232"/>
                  </a:lnTo>
                  <a:lnTo>
                    <a:pt x="297" y="240"/>
                  </a:lnTo>
                  <a:lnTo>
                    <a:pt x="268" y="249"/>
                  </a:lnTo>
                  <a:lnTo>
                    <a:pt x="238" y="254"/>
                  </a:lnTo>
                  <a:lnTo>
                    <a:pt x="204" y="262"/>
                  </a:lnTo>
                  <a:lnTo>
                    <a:pt x="170" y="268"/>
                  </a:lnTo>
                  <a:lnTo>
                    <a:pt x="134" y="271"/>
                  </a:lnTo>
                  <a:lnTo>
                    <a:pt x="95" y="276"/>
                  </a:lnTo>
                  <a:lnTo>
                    <a:pt x="51" y="279"/>
                  </a:lnTo>
                  <a:lnTo>
                    <a:pt x="7" y="282"/>
                  </a:lnTo>
                  <a:lnTo>
                    <a:pt x="0" y="298"/>
                  </a:lnTo>
                  <a:lnTo>
                    <a:pt x="15" y="287"/>
                  </a:lnTo>
                </a:path>
              </a:pathLst>
            </a:custGeom>
            <a:gradFill rotWithShape="0">
              <a:gsLst>
                <a:gs pos="0">
                  <a:srgbClr val="3BC33B"/>
                </a:gs>
                <a:gs pos="50000">
                  <a:srgbClr val="3BC33B">
                    <a:gamma/>
                    <a:tint val="392"/>
                    <a:invGamma/>
                  </a:srgbClr>
                </a:gs>
                <a:gs pos="100000">
                  <a:srgbClr val="3BC33B"/>
                </a:gs>
              </a:gsLst>
              <a:lin ang="5400000" scaled="1"/>
            </a:gradFill>
            <a:ln w="12700" cap="rnd" cmpd="sng">
              <a:solidFill>
                <a:srgbClr val="037C0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  <a:buFont typeface="Arial" panose="020B0604020202020204" pitchFamily="34" charset="0"/>
                <a:buNone/>
              </a:pPr>
              <a:endParaRPr kumimoji="0" lang="zh-CN" altLang="en-US" baseline="50000" smtClean="0">
                <a:solidFill>
                  <a:srgbClr val="000000"/>
                </a:solidFill>
                <a:latin typeface="Comic Sans MS" panose="030F0702030302020204" pitchFamily="66" charset="0"/>
                <a:ea typeface="楷体_GB2312" pitchFamily="1" charset="-122"/>
              </a:endParaRPr>
            </a:p>
          </p:txBody>
        </p:sp>
      </p:grpSp>
      <p:sp>
        <p:nvSpPr>
          <p:cNvPr id="12313" name="Rectangle 25"/>
          <p:cNvSpPr>
            <a:spLocks noChangeArrowheads="1"/>
          </p:cNvSpPr>
          <p:nvPr/>
        </p:nvSpPr>
        <p:spPr bwMode="auto">
          <a:xfrm>
            <a:off x="4818063" y="2503488"/>
            <a:ext cx="1120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zh-CN" altLang="en-US" sz="2000" smtClean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公共网络</a:t>
            </a:r>
          </a:p>
        </p:txBody>
      </p:sp>
      <p:pic>
        <p:nvPicPr>
          <p:cNvPr id="12314" name="Picture 26" descr="WORK2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2181225"/>
            <a:ext cx="936625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15" name="Rectangle 27"/>
          <p:cNvSpPr>
            <a:spLocks noChangeArrowheads="1"/>
          </p:cNvSpPr>
          <p:nvPr/>
        </p:nvSpPr>
        <p:spPr bwMode="auto">
          <a:xfrm>
            <a:off x="2193925" y="2901950"/>
            <a:ext cx="9366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9pPr>
          </a:lstStyle>
          <a:p>
            <a:pPr algn="l">
              <a:spcBef>
                <a:spcPct val="60000"/>
              </a:spcBef>
              <a:buFontTx/>
              <a:buNone/>
            </a:pPr>
            <a:r>
              <a:rPr kumimoji="0" lang="en-US" altLang="zh-CN" sz="2400" smtClean="0">
                <a:solidFill>
                  <a:srgbClr val="000000"/>
                </a:solidFill>
                <a:ea typeface="楷体_GB2312" pitchFamily="1" charset="-122"/>
              </a:rPr>
              <a:t>Alice</a:t>
            </a:r>
          </a:p>
        </p:txBody>
      </p:sp>
      <p:sp>
        <p:nvSpPr>
          <p:cNvPr id="12316" name="Rectangle 28"/>
          <p:cNvSpPr>
            <a:spLocks noChangeArrowheads="1"/>
          </p:cNvSpPr>
          <p:nvPr/>
        </p:nvSpPr>
        <p:spPr bwMode="auto">
          <a:xfrm>
            <a:off x="7523163" y="2974975"/>
            <a:ext cx="9366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9pPr>
          </a:lstStyle>
          <a:p>
            <a:pPr algn="l">
              <a:spcBef>
                <a:spcPct val="60000"/>
              </a:spcBef>
              <a:buFontTx/>
              <a:buNone/>
            </a:pPr>
            <a:r>
              <a:rPr kumimoji="0" lang="en-US" altLang="zh-CN" sz="2400" smtClean="0">
                <a:solidFill>
                  <a:srgbClr val="000000"/>
                </a:solidFill>
                <a:ea typeface="楷体_GB2312" pitchFamily="1" charset="-122"/>
              </a:rPr>
              <a:t>Bob</a:t>
            </a:r>
          </a:p>
        </p:txBody>
      </p:sp>
      <p:sp>
        <p:nvSpPr>
          <p:cNvPr id="12317" name="Rectangle 29"/>
          <p:cNvSpPr>
            <a:spLocks noChangeArrowheads="1"/>
          </p:cNvSpPr>
          <p:nvPr/>
        </p:nvSpPr>
        <p:spPr bwMode="auto">
          <a:xfrm>
            <a:off x="4857750" y="4364038"/>
            <a:ext cx="108108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9pPr>
          </a:lstStyle>
          <a:p>
            <a:pPr algn="l">
              <a:spcBef>
                <a:spcPct val="60000"/>
              </a:spcBef>
              <a:buFontTx/>
              <a:buNone/>
            </a:pPr>
            <a:r>
              <a:rPr kumimoji="0" lang="en-US" altLang="zh-CN" sz="2400" smtClean="0">
                <a:solidFill>
                  <a:srgbClr val="000000"/>
                </a:solidFill>
                <a:ea typeface="楷体_GB2312" pitchFamily="1" charset="-122"/>
              </a:rPr>
              <a:t>Trent</a:t>
            </a:r>
          </a:p>
        </p:txBody>
      </p:sp>
      <p:grpSp>
        <p:nvGrpSpPr>
          <p:cNvPr id="12318" name="Group 30"/>
          <p:cNvGrpSpPr>
            <a:grpSpLocks/>
          </p:cNvGrpSpPr>
          <p:nvPr/>
        </p:nvGrpSpPr>
        <p:grpSpPr bwMode="auto">
          <a:xfrm>
            <a:off x="5002213" y="3716338"/>
            <a:ext cx="720725" cy="719137"/>
            <a:chOff x="0" y="0"/>
            <a:chExt cx="357" cy="376"/>
          </a:xfrm>
        </p:grpSpPr>
        <p:sp>
          <p:nvSpPr>
            <p:cNvPr id="12319" name="未知"/>
            <p:cNvSpPr>
              <a:spLocks/>
            </p:cNvSpPr>
            <p:nvPr/>
          </p:nvSpPr>
          <p:spPr bwMode="auto">
            <a:xfrm>
              <a:off x="0" y="0"/>
              <a:ext cx="219" cy="376"/>
            </a:xfrm>
            <a:custGeom>
              <a:avLst/>
              <a:gdLst>
                <a:gd name="T0" fmla="*/ 74 w 219"/>
                <a:gd name="T1" fmla="*/ 16 h 376"/>
                <a:gd name="T2" fmla="*/ 64 w 219"/>
                <a:gd name="T3" fmla="*/ 25 h 376"/>
                <a:gd name="T4" fmla="*/ 67 w 219"/>
                <a:gd name="T5" fmla="*/ 40 h 376"/>
                <a:gd name="T6" fmla="*/ 78 w 219"/>
                <a:gd name="T7" fmla="*/ 51 h 376"/>
                <a:gd name="T8" fmla="*/ 69 w 219"/>
                <a:gd name="T9" fmla="*/ 62 h 376"/>
                <a:gd name="T10" fmla="*/ 0 w 219"/>
                <a:gd name="T11" fmla="*/ 124 h 376"/>
                <a:gd name="T12" fmla="*/ 52 w 219"/>
                <a:gd name="T13" fmla="*/ 145 h 376"/>
                <a:gd name="T14" fmla="*/ 37 w 219"/>
                <a:gd name="T15" fmla="*/ 130 h 376"/>
                <a:gd name="T16" fmla="*/ 42 w 219"/>
                <a:gd name="T17" fmla="*/ 114 h 376"/>
                <a:gd name="T18" fmla="*/ 53 w 219"/>
                <a:gd name="T19" fmla="*/ 145 h 376"/>
                <a:gd name="T20" fmla="*/ 57 w 219"/>
                <a:gd name="T21" fmla="*/ 165 h 376"/>
                <a:gd name="T22" fmla="*/ 55 w 219"/>
                <a:gd name="T23" fmla="*/ 214 h 376"/>
                <a:gd name="T24" fmla="*/ 47 w 219"/>
                <a:gd name="T25" fmla="*/ 299 h 376"/>
                <a:gd name="T26" fmla="*/ 56 w 219"/>
                <a:gd name="T27" fmla="*/ 361 h 376"/>
                <a:gd name="T28" fmla="*/ 61 w 219"/>
                <a:gd name="T29" fmla="*/ 372 h 376"/>
                <a:gd name="T30" fmla="*/ 76 w 219"/>
                <a:gd name="T31" fmla="*/ 371 h 376"/>
                <a:gd name="T32" fmla="*/ 82 w 219"/>
                <a:gd name="T33" fmla="*/ 360 h 376"/>
                <a:gd name="T34" fmla="*/ 88 w 219"/>
                <a:gd name="T35" fmla="*/ 304 h 376"/>
                <a:gd name="T36" fmla="*/ 101 w 219"/>
                <a:gd name="T37" fmla="*/ 218 h 376"/>
                <a:gd name="T38" fmla="*/ 116 w 219"/>
                <a:gd name="T39" fmla="*/ 266 h 376"/>
                <a:gd name="T40" fmla="*/ 125 w 219"/>
                <a:gd name="T41" fmla="*/ 318 h 376"/>
                <a:gd name="T42" fmla="*/ 138 w 219"/>
                <a:gd name="T43" fmla="*/ 360 h 376"/>
                <a:gd name="T44" fmla="*/ 141 w 219"/>
                <a:gd name="T45" fmla="*/ 375 h 376"/>
                <a:gd name="T46" fmla="*/ 151 w 219"/>
                <a:gd name="T47" fmla="*/ 375 h 376"/>
                <a:gd name="T48" fmla="*/ 168 w 219"/>
                <a:gd name="T49" fmla="*/ 368 h 376"/>
                <a:gd name="T50" fmla="*/ 191 w 219"/>
                <a:gd name="T51" fmla="*/ 357 h 376"/>
                <a:gd name="T52" fmla="*/ 188 w 219"/>
                <a:gd name="T53" fmla="*/ 351 h 376"/>
                <a:gd name="T54" fmla="*/ 173 w 219"/>
                <a:gd name="T55" fmla="*/ 350 h 376"/>
                <a:gd name="T56" fmla="*/ 156 w 219"/>
                <a:gd name="T57" fmla="*/ 269 h 376"/>
                <a:gd name="T58" fmla="*/ 150 w 219"/>
                <a:gd name="T59" fmla="*/ 211 h 376"/>
                <a:gd name="T60" fmla="*/ 140 w 219"/>
                <a:gd name="T61" fmla="*/ 145 h 376"/>
                <a:gd name="T62" fmla="*/ 145 w 219"/>
                <a:gd name="T63" fmla="*/ 90 h 376"/>
                <a:gd name="T64" fmla="*/ 182 w 219"/>
                <a:gd name="T65" fmla="*/ 77 h 376"/>
                <a:gd name="T66" fmla="*/ 203 w 219"/>
                <a:gd name="T67" fmla="*/ 46 h 376"/>
                <a:gd name="T68" fmla="*/ 203 w 219"/>
                <a:gd name="T69" fmla="*/ 37 h 376"/>
                <a:gd name="T70" fmla="*/ 207 w 219"/>
                <a:gd name="T71" fmla="*/ 31 h 376"/>
                <a:gd name="T72" fmla="*/ 210 w 219"/>
                <a:gd name="T73" fmla="*/ 23 h 376"/>
                <a:gd name="T74" fmla="*/ 211 w 219"/>
                <a:gd name="T75" fmla="*/ 19 h 376"/>
                <a:gd name="T76" fmla="*/ 210 w 219"/>
                <a:gd name="T77" fmla="*/ 12 h 376"/>
                <a:gd name="T78" fmla="*/ 218 w 219"/>
                <a:gd name="T79" fmla="*/ 1 h 376"/>
                <a:gd name="T80" fmla="*/ 212 w 219"/>
                <a:gd name="T81" fmla="*/ 2 h 376"/>
                <a:gd name="T82" fmla="*/ 205 w 219"/>
                <a:gd name="T83" fmla="*/ 11 h 376"/>
                <a:gd name="T84" fmla="*/ 196 w 219"/>
                <a:gd name="T85" fmla="*/ 19 h 376"/>
                <a:gd name="T86" fmla="*/ 196 w 219"/>
                <a:gd name="T87" fmla="*/ 12 h 376"/>
                <a:gd name="T88" fmla="*/ 192 w 219"/>
                <a:gd name="T89" fmla="*/ 8 h 376"/>
                <a:gd name="T90" fmla="*/ 188 w 219"/>
                <a:gd name="T91" fmla="*/ 21 h 376"/>
                <a:gd name="T92" fmla="*/ 185 w 219"/>
                <a:gd name="T93" fmla="*/ 31 h 376"/>
                <a:gd name="T94" fmla="*/ 169 w 219"/>
                <a:gd name="T95" fmla="*/ 57 h 376"/>
                <a:gd name="T96" fmla="*/ 167 w 219"/>
                <a:gd name="T97" fmla="*/ 57 h 376"/>
                <a:gd name="T98" fmla="*/ 138 w 219"/>
                <a:gd name="T99" fmla="*/ 61 h 376"/>
                <a:gd name="T100" fmla="*/ 114 w 219"/>
                <a:gd name="T101" fmla="*/ 62 h 376"/>
                <a:gd name="T102" fmla="*/ 115 w 219"/>
                <a:gd name="T103" fmla="*/ 43 h 376"/>
                <a:gd name="T104" fmla="*/ 115 w 219"/>
                <a:gd name="T105" fmla="*/ 32 h 376"/>
                <a:gd name="T106" fmla="*/ 119 w 219"/>
                <a:gd name="T107" fmla="*/ 23 h 376"/>
                <a:gd name="T108" fmla="*/ 119 w 219"/>
                <a:gd name="T109" fmla="*/ 23 h 376"/>
                <a:gd name="T110" fmla="*/ 104 w 219"/>
                <a:gd name="T111" fmla="*/ 15 h 376"/>
                <a:gd name="T112" fmla="*/ 89 w 219"/>
                <a:gd name="T113" fmla="*/ 11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9" h="376">
                  <a:moveTo>
                    <a:pt x="82" y="12"/>
                  </a:moveTo>
                  <a:lnTo>
                    <a:pt x="74" y="16"/>
                  </a:lnTo>
                  <a:lnTo>
                    <a:pt x="66" y="22"/>
                  </a:lnTo>
                  <a:lnTo>
                    <a:pt x="64" y="25"/>
                  </a:lnTo>
                  <a:lnTo>
                    <a:pt x="67" y="34"/>
                  </a:lnTo>
                  <a:lnTo>
                    <a:pt x="67" y="40"/>
                  </a:lnTo>
                  <a:lnTo>
                    <a:pt x="73" y="48"/>
                  </a:lnTo>
                  <a:lnTo>
                    <a:pt x="78" y="51"/>
                  </a:lnTo>
                  <a:lnTo>
                    <a:pt x="76" y="57"/>
                  </a:lnTo>
                  <a:lnTo>
                    <a:pt x="69" y="62"/>
                  </a:lnTo>
                  <a:lnTo>
                    <a:pt x="37" y="72"/>
                  </a:lnTo>
                  <a:lnTo>
                    <a:pt x="0" y="124"/>
                  </a:lnTo>
                  <a:lnTo>
                    <a:pt x="40" y="165"/>
                  </a:lnTo>
                  <a:lnTo>
                    <a:pt x="52" y="145"/>
                  </a:lnTo>
                  <a:lnTo>
                    <a:pt x="42" y="138"/>
                  </a:lnTo>
                  <a:lnTo>
                    <a:pt x="37" y="130"/>
                  </a:lnTo>
                  <a:lnTo>
                    <a:pt x="31" y="123"/>
                  </a:lnTo>
                  <a:lnTo>
                    <a:pt x="42" y="114"/>
                  </a:lnTo>
                  <a:lnTo>
                    <a:pt x="61" y="143"/>
                  </a:lnTo>
                  <a:lnTo>
                    <a:pt x="53" y="145"/>
                  </a:lnTo>
                  <a:lnTo>
                    <a:pt x="42" y="159"/>
                  </a:lnTo>
                  <a:lnTo>
                    <a:pt x="57" y="165"/>
                  </a:lnTo>
                  <a:lnTo>
                    <a:pt x="49" y="214"/>
                  </a:lnTo>
                  <a:lnTo>
                    <a:pt x="55" y="214"/>
                  </a:lnTo>
                  <a:lnTo>
                    <a:pt x="49" y="271"/>
                  </a:lnTo>
                  <a:lnTo>
                    <a:pt x="47" y="299"/>
                  </a:lnTo>
                  <a:lnTo>
                    <a:pt x="49" y="360"/>
                  </a:lnTo>
                  <a:lnTo>
                    <a:pt x="56" y="361"/>
                  </a:lnTo>
                  <a:lnTo>
                    <a:pt x="57" y="370"/>
                  </a:lnTo>
                  <a:lnTo>
                    <a:pt x="61" y="372"/>
                  </a:lnTo>
                  <a:lnTo>
                    <a:pt x="68" y="373"/>
                  </a:lnTo>
                  <a:lnTo>
                    <a:pt x="76" y="371"/>
                  </a:lnTo>
                  <a:lnTo>
                    <a:pt x="82" y="369"/>
                  </a:lnTo>
                  <a:lnTo>
                    <a:pt x="82" y="360"/>
                  </a:lnTo>
                  <a:lnTo>
                    <a:pt x="88" y="357"/>
                  </a:lnTo>
                  <a:lnTo>
                    <a:pt x="88" y="304"/>
                  </a:lnTo>
                  <a:lnTo>
                    <a:pt x="93" y="253"/>
                  </a:lnTo>
                  <a:lnTo>
                    <a:pt x="101" y="218"/>
                  </a:lnTo>
                  <a:lnTo>
                    <a:pt x="106" y="218"/>
                  </a:lnTo>
                  <a:lnTo>
                    <a:pt x="116" y="266"/>
                  </a:lnTo>
                  <a:lnTo>
                    <a:pt x="120" y="272"/>
                  </a:lnTo>
                  <a:lnTo>
                    <a:pt x="125" y="318"/>
                  </a:lnTo>
                  <a:lnTo>
                    <a:pt x="132" y="357"/>
                  </a:lnTo>
                  <a:lnTo>
                    <a:pt x="138" y="360"/>
                  </a:lnTo>
                  <a:lnTo>
                    <a:pt x="138" y="372"/>
                  </a:lnTo>
                  <a:lnTo>
                    <a:pt x="141" y="375"/>
                  </a:lnTo>
                  <a:lnTo>
                    <a:pt x="146" y="375"/>
                  </a:lnTo>
                  <a:lnTo>
                    <a:pt x="151" y="375"/>
                  </a:lnTo>
                  <a:lnTo>
                    <a:pt x="159" y="371"/>
                  </a:lnTo>
                  <a:lnTo>
                    <a:pt x="168" y="368"/>
                  </a:lnTo>
                  <a:lnTo>
                    <a:pt x="177" y="366"/>
                  </a:lnTo>
                  <a:lnTo>
                    <a:pt x="191" y="357"/>
                  </a:lnTo>
                  <a:lnTo>
                    <a:pt x="192" y="352"/>
                  </a:lnTo>
                  <a:lnTo>
                    <a:pt x="188" y="351"/>
                  </a:lnTo>
                  <a:lnTo>
                    <a:pt x="171" y="351"/>
                  </a:lnTo>
                  <a:lnTo>
                    <a:pt x="173" y="350"/>
                  </a:lnTo>
                  <a:lnTo>
                    <a:pt x="155" y="277"/>
                  </a:lnTo>
                  <a:lnTo>
                    <a:pt x="156" y="269"/>
                  </a:lnTo>
                  <a:lnTo>
                    <a:pt x="155" y="258"/>
                  </a:lnTo>
                  <a:lnTo>
                    <a:pt x="150" y="211"/>
                  </a:lnTo>
                  <a:lnTo>
                    <a:pt x="157" y="204"/>
                  </a:lnTo>
                  <a:lnTo>
                    <a:pt x="140" y="145"/>
                  </a:lnTo>
                  <a:lnTo>
                    <a:pt x="140" y="125"/>
                  </a:lnTo>
                  <a:lnTo>
                    <a:pt x="145" y="90"/>
                  </a:lnTo>
                  <a:lnTo>
                    <a:pt x="165" y="86"/>
                  </a:lnTo>
                  <a:lnTo>
                    <a:pt x="182" y="77"/>
                  </a:lnTo>
                  <a:lnTo>
                    <a:pt x="186" y="71"/>
                  </a:lnTo>
                  <a:lnTo>
                    <a:pt x="203" y="46"/>
                  </a:lnTo>
                  <a:lnTo>
                    <a:pt x="198" y="37"/>
                  </a:lnTo>
                  <a:lnTo>
                    <a:pt x="203" y="37"/>
                  </a:lnTo>
                  <a:lnTo>
                    <a:pt x="204" y="34"/>
                  </a:lnTo>
                  <a:lnTo>
                    <a:pt x="207" y="31"/>
                  </a:lnTo>
                  <a:lnTo>
                    <a:pt x="210" y="26"/>
                  </a:lnTo>
                  <a:lnTo>
                    <a:pt x="210" y="23"/>
                  </a:lnTo>
                  <a:lnTo>
                    <a:pt x="212" y="20"/>
                  </a:lnTo>
                  <a:lnTo>
                    <a:pt x="211" y="19"/>
                  </a:lnTo>
                  <a:lnTo>
                    <a:pt x="211" y="14"/>
                  </a:lnTo>
                  <a:lnTo>
                    <a:pt x="210" y="12"/>
                  </a:lnTo>
                  <a:lnTo>
                    <a:pt x="215" y="4"/>
                  </a:lnTo>
                  <a:lnTo>
                    <a:pt x="218" y="1"/>
                  </a:lnTo>
                  <a:lnTo>
                    <a:pt x="215" y="0"/>
                  </a:lnTo>
                  <a:lnTo>
                    <a:pt x="212" y="2"/>
                  </a:lnTo>
                  <a:lnTo>
                    <a:pt x="210" y="5"/>
                  </a:lnTo>
                  <a:lnTo>
                    <a:pt x="205" y="11"/>
                  </a:lnTo>
                  <a:lnTo>
                    <a:pt x="203" y="17"/>
                  </a:lnTo>
                  <a:lnTo>
                    <a:pt x="196" y="19"/>
                  </a:lnTo>
                  <a:lnTo>
                    <a:pt x="196" y="15"/>
                  </a:lnTo>
                  <a:lnTo>
                    <a:pt x="196" y="12"/>
                  </a:lnTo>
                  <a:lnTo>
                    <a:pt x="195" y="10"/>
                  </a:lnTo>
                  <a:lnTo>
                    <a:pt x="192" y="8"/>
                  </a:lnTo>
                  <a:lnTo>
                    <a:pt x="193" y="13"/>
                  </a:lnTo>
                  <a:lnTo>
                    <a:pt x="188" y="21"/>
                  </a:lnTo>
                  <a:lnTo>
                    <a:pt x="186" y="32"/>
                  </a:lnTo>
                  <a:lnTo>
                    <a:pt x="185" y="31"/>
                  </a:lnTo>
                  <a:lnTo>
                    <a:pt x="175" y="51"/>
                  </a:lnTo>
                  <a:lnTo>
                    <a:pt x="169" y="57"/>
                  </a:lnTo>
                  <a:lnTo>
                    <a:pt x="170" y="59"/>
                  </a:lnTo>
                  <a:lnTo>
                    <a:pt x="167" y="57"/>
                  </a:lnTo>
                  <a:lnTo>
                    <a:pt x="160" y="60"/>
                  </a:lnTo>
                  <a:lnTo>
                    <a:pt x="138" y="61"/>
                  </a:lnTo>
                  <a:lnTo>
                    <a:pt x="115" y="60"/>
                  </a:lnTo>
                  <a:lnTo>
                    <a:pt x="114" y="62"/>
                  </a:lnTo>
                  <a:lnTo>
                    <a:pt x="106" y="58"/>
                  </a:lnTo>
                  <a:lnTo>
                    <a:pt x="115" y="43"/>
                  </a:lnTo>
                  <a:lnTo>
                    <a:pt x="113" y="37"/>
                  </a:lnTo>
                  <a:lnTo>
                    <a:pt x="115" y="32"/>
                  </a:lnTo>
                  <a:lnTo>
                    <a:pt x="115" y="25"/>
                  </a:lnTo>
                  <a:lnTo>
                    <a:pt x="119" y="23"/>
                  </a:lnTo>
                  <a:lnTo>
                    <a:pt x="116" y="23"/>
                  </a:lnTo>
                  <a:lnTo>
                    <a:pt x="119" y="23"/>
                  </a:lnTo>
                  <a:lnTo>
                    <a:pt x="112" y="20"/>
                  </a:lnTo>
                  <a:lnTo>
                    <a:pt x="104" y="15"/>
                  </a:lnTo>
                  <a:lnTo>
                    <a:pt x="98" y="13"/>
                  </a:lnTo>
                  <a:lnTo>
                    <a:pt x="89" y="11"/>
                  </a:lnTo>
                  <a:lnTo>
                    <a:pt x="82" y="12"/>
                  </a:lnTo>
                </a:path>
              </a:pathLst>
            </a:custGeom>
            <a:solidFill>
              <a:srgbClr val="FF0000"/>
            </a:solidFill>
            <a:ln w="12700" cap="rnd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  <a:buFont typeface="Arial" panose="020B0604020202020204" pitchFamily="34" charset="0"/>
                <a:buNone/>
              </a:pPr>
              <a:endParaRPr kumimoji="0" lang="zh-CN" altLang="en-US" baseline="50000" smtClean="0">
                <a:solidFill>
                  <a:srgbClr val="000000"/>
                </a:solidFill>
                <a:latin typeface="Comic Sans MS" panose="030F0702030302020204" pitchFamily="66" charset="0"/>
                <a:ea typeface="楷体_GB2312" pitchFamily="1" charset="-122"/>
              </a:endParaRPr>
            </a:p>
          </p:txBody>
        </p:sp>
        <p:sp>
          <p:nvSpPr>
            <p:cNvPr id="12320" name="未知"/>
            <p:cNvSpPr>
              <a:spLocks/>
            </p:cNvSpPr>
            <p:nvPr/>
          </p:nvSpPr>
          <p:spPr bwMode="auto">
            <a:xfrm>
              <a:off x="210" y="5"/>
              <a:ext cx="147" cy="363"/>
            </a:xfrm>
            <a:custGeom>
              <a:avLst/>
              <a:gdLst>
                <a:gd name="T0" fmla="*/ 40 w 147"/>
                <a:gd name="T1" fmla="*/ 6 h 363"/>
                <a:gd name="T2" fmla="*/ 61 w 147"/>
                <a:gd name="T3" fmla="*/ 0 h 363"/>
                <a:gd name="T4" fmla="*/ 75 w 147"/>
                <a:gd name="T5" fmla="*/ 2 h 363"/>
                <a:gd name="T6" fmla="*/ 88 w 147"/>
                <a:gd name="T7" fmla="*/ 12 h 363"/>
                <a:gd name="T8" fmla="*/ 85 w 147"/>
                <a:gd name="T9" fmla="*/ 32 h 363"/>
                <a:gd name="T10" fmla="*/ 86 w 147"/>
                <a:gd name="T11" fmla="*/ 33 h 363"/>
                <a:gd name="T12" fmla="*/ 92 w 147"/>
                <a:gd name="T13" fmla="*/ 35 h 363"/>
                <a:gd name="T14" fmla="*/ 116 w 147"/>
                <a:gd name="T15" fmla="*/ 54 h 363"/>
                <a:gd name="T16" fmla="*/ 130 w 147"/>
                <a:gd name="T17" fmla="*/ 81 h 363"/>
                <a:gd name="T18" fmla="*/ 146 w 147"/>
                <a:gd name="T19" fmla="*/ 119 h 363"/>
                <a:gd name="T20" fmla="*/ 134 w 147"/>
                <a:gd name="T21" fmla="*/ 188 h 363"/>
                <a:gd name="T22" fmla="*/ 112 w 147"/>
                <a:gd name="T23" fmla="*/ 248 h 363"/>
                <a:gd name="T24" fmla="*/ 115 w 147"/>
                <a:gd name="T25" fmla="*/ 326 h 363"/>
                <a:gd name="T26" fmla="*/ 104 w 147"/>
                <a:gd name="T27" fmla="*/ 349 h 363"/>
                <a:gd name="T28" fmla="*/ 92 w 147"/>
                <a:gd name="T29" fmla="*/ 346 h 363"/>
                <a:gd name="T30" fmla="*/ 71 w 147"/>
                <a:gd name="T31" fmla="*/ 347 h 363"/>
                <a:gd name="T32" fmla="*/ 66 w 147"/>
                <a:gd name="T33" fmla="*/ 359 h 363"/>
                <a:gd name="T34" fmla="*/ 43 w 147"/>
                <a:gd name="T35" fmla="*/ 358 h 363"/>
                <a:gd name="T36" fmla="*/ 10 w 147"/>
                <a:gd name="T37" fmla="*/ 362 h 363"/>
                <a:gd name="T38" fmla="*/ 0 w 147"/>
                <a:gd name="T39" fmla="*/ 354 h 363"/>
                <a:gd name="T40" fmla="*/ 28 w 147"/>
                <a:gd name="T41" fmla="*/ 340 h 363"/>
                <a:gd name="T42" fmla="*/ 38 w 147"/>
                <a:gd name="T43" fmla="*/ 261 h 363"/>
                <a:gd name="T44" fmla="*/ 39 w 147"/>
                <a:gd name="T45" fmla="*/ 212 h 363"/>
                <a:gd name="T46" fmla="*/ 41 w 147"/>
                <a:gd name="T47" fmla="*/ 171 h 363"/>
                <a:gd name="T48" fmla="*/ 41 w 147"/>
                <a:gd name="T49" fmla="*/ 144 h 363"/>
                <a:gd name="T50" fmla="*/ 39 w 147"/>
                <a:gd name="T51" fmla="*/ 126 h 363"/>
                <a:gd name="T52" fmla="*/ 51 w 147"/>
                <a:gd name="T53" fmla="*/ 73 h 363"/>
                <a:gd name="T54" fmla="*/ 57 w 147"/>
                <a:gd name="T55" fmla="*/ 61 h 363"/>
                <a:gd name="T56" fmla="*/ 62 w 147"/>
                <a:gd name="T57" fmla="*/ 50 h 363"/>
                <a:gd name="T58" fmla="*/ 61 w 147"/>
                <a:gd name="T59" fmla="*/ 48 h 363"/>
                <a:gd name="T60" fmla="*/ 48 w 147"/>
                <a:gd name="T61" fmla="*/ 47 h 363"/>
                <a:gd name="T62" fmla="*/ 43 w 147"/>
                <a:gd name="T63" fmla="*/ 42 h 363"/>
                <a:gd name="T64" fmla="*/ 43 w 147"/>
                <a:gd name="T65" fmla="*/ 38 h 363"/>
                <a:gd name="T66" fmla="*/ 39 w 147"/>
                <a:gd name="T67" fmla="*/ 35 h 363"/>
                <a:gd name="T68" fmla="*/ 40 w 147"/>
                <a:gd name="T69" fmla="*/ 23 h 363"/>
                <a:gd name="T70" fmla="*/ 35 w 147"/>
                <a:gd name="T71" fmla="*/ 1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7" h="363">
                  <a:moveTo>
                    <a:pt x="35" y="13"/>
                  </a:moveTo>
                  <a:lnTo>
                    <a:pt x="40" y="6"/>
                  </a:lnTo>
                  <a:lnTo>
                    <a:pt x="51" y="3"/>
                  </a:lnTo>
                  <a:lnTo>
                    <a:pt x="61" y="0"/>
                  </a:lnTo>
                  <a:lnTo>
                    <a:pt x="67" y="0"/>
                  </a:lnTo>
                  <a:lnTo>
                    <a:pt x="75" y="2"/>
                  </a:lnTo>
                  <a:lnTo>
                    <a:pt x="77" y="3"/>
                  </a:lnTo>
                  <a:lnTo>
                    <a:pt x="88" y="12"/>
                  </a:lnTo>
                  <a:lnTo>
                    <a:pt x="92" y="21"/>
                  </a:lnTo>
                  <a:lnTo>
                    <a:pt x="85" y="32"/>
                  </a:lnTo>
                  <a:lnTo>
                    <a:pt x="85" y="35"/>
                  </a:lnTo>
                  <a:lnTo>
                    <a:pt x="86" y="33"/>
                  </a:lnTo>
                  <a:lnTo>
                    <a:pt x="89" y="38"/>
                  </a:lnTo>
                  <a:lnTo>
                    <a:pt x="92" y="35"/>
                  </a:lnTo>
                  <a:lnTo>
                    <a:pt x="95" y="43"/>
                  </a:lnTo>
                  <a:lnTo>
                    <a:pt x="116" y="54"/>
                  </a:lnTo>
                  <a:lnTo>
                    <a:pt x="117" y="57"/>
                  </a:lnTo>
                  <a:lnTo>
                    <a:pt x="130" y="81"/>
                  </a:lnTo>
                  <a:lnTo>
                    <a:pt x="146" y="115"/>
                  </a:lnTo>
                  <a:lnTo>
                    <a:pt x="146" y="119"/>
                  </a:lnTo>
                  <a:lnTo>
                    <a:pt x="119" y="144"/>
                  </a:lnTo>
                  <a:lnTo>
                    <a:pt x="134" y="188"/>
                  </a:lnTo>
                  <a:lnTo>
                    <a:pt x="112" y="202"/>
                  </a:lnTo>
                  <a:lnTo>
                    <a:pt x="112" y="248"/>
                  </a:lnTo>
                  <a:lnTo>
                    <a:pt x="117" y="298"/>
                  </a:lnTo>
                  <a:lnTo>
                    <a:pt x="115" y="326"/>
                  </a:lnTo>
                  <a:lnTo>
                    <a:pt x="113" y="346"/>
                  </a:lnTo>
                  <a:lnTo>
                    <a:pt x="104" y="349"/>
                  </a:lnTo>
                  <a:lnTo>
                    <a:pt x="97" y="348"/>
                  </a:lnTo>
                  <a:lnTo>
                    <a:pt x="92" y="346"/>
                  </a:lnTo>
                  <a:lnTo>
                    <a:pt x="83" y="346"/>
                  </a:lnTo>
                  <a:lnTo>
                    <a:pt x="71" y="347"/>
                  </a:lnTo>
                  <a:lnTo>
                    <a:pt x="69" y="346"/>
                  </a:lnTo>
                  <a:lnTo>
                    <a:pt x="66" y="359"/>
                  </a:lnTo>
                  <a:lnTo>
                    <a:pt x="48" y="360"/>
                  </a:lnTo>
                  <a:lnTo>
                    <a:pt x="43" y="358"/>
                  </a:lnTo>
                  <a:lnTo>
                    <a:pt x="31" y="360"/>
                  </a:lnTo>
                  <a:lnTo>
                    <a:pt x="10" y="362"/>
                  </a:lnTo>
                  <a:lnTo>
                    <a:pt x="0" y="359"/>
                  </a:lnTo>
                  <a:lnTo>
                    <a:pt x="0" y="354"/>
                  </a:lnTo>
                  <a:lnTo>
                    <a:pt x="21" y="347"/>
                  </a:lnTo>
                  <a:lnTo>
                    <a:pt x="28" y="340"/>
                  </a:lnTo>
                  <a:lnTo>
                    <a:pt x="32" y="298"/>
                  </a:lnTo>
                  <a:lnTo>
                    <a:pt x="38" y="261"/>
                  </a:lnTo>
                  <a:lnTo>
                    <a:pt x="32" y="249"/>
                  </a:lnTo>
                  <a:lnTo>
                    <a:pt x="39" y="212"/>
                  </a:lnTo>
                  <a:lnTo>
                    <a:pt x="42" y="181"/>
                  </a:lnTo>
                  <a:lnTo>
                    <a:pt x="41" y="171"/>
                  </a:lnTo>
                  <a:lnTo>
                    <a:pt x="39" y="162"/>
                  </a:lnTo>
                  <a:lnTo>
                    <a:pt x="41" y="144"/>
                  </a:lnTo>
                  <a:lnTo>
                    <a:pt x="39" y="140"/>
                  </a:lnTo>
                  <a:lnTo>
                    <a:pt x="39" y="126"/>
                  </a:lnTo>
                  <a:lnTo>
                    <a:pt x="39" y="114"/>
                  </a:lnTo>
                  <a:lnTo>
                    <a:pt x="51" y="73"/>
                  </a:lnTo>
                  <a:lnTo>
                    <a:pt x="55" y="68"/>
                  </a:lnTo>
                  <a:lnTo>
                    <a:pt x="57" y="61"/>
                  </a:lnTo>
                  <a:lnTo>
                    <a:pt x="57" y="58"/>
                  </a:lnTo>
                  <a:lnTo>
                    <a:pt x="62" y="50"/>
                  </a:lnTo>
                  <a:lnTo>
                    <a:pt x="63" y="49"/>
                  </a:lnTo>
                  <a:lnTo>
                    <a:pt x="61" y="48"/>
                  </a:lnTo>
                  <a:lnTo>
                    <a:pt x="50" y="49"/>
                  </a:lnTo>
                  <a:lnTo>
                    <a:pt x="48" y="47"/>
                  </a:lnTo>
                  <a:lnTo>
                    <a:pt x="46" y="43"/>
                  </a:lnTo>
                  <a:lnTo>
                    <a:pt x="43" y="42"/>
                  </a:lnTo>
                  <a:lnTo>
                    <a:pt x="43" y="41"/>
                  </a:lnTo>
                  <a:lnTo>
                    <a:pt x="43" y="38"/>
                  </a:lnTo>
                  <a:lnTo>
                    <a:pt x="43" y="36"/>
                  </a:lnTo>
                  <a:lnTo>
                    <a:pt x="39" y="35"/>
                  </a:lnTo>
                  <a:lnTo>
                    <a:pt x="42" y="26"/>
                  </a:lnTo>
                  <a:lnTo>
                    <a:pt x="40" y="23"/>
                  </a:lnTo>
                  <a:lnTo>
                    <a:pt x="41" y="16"/>
                  </a:lnTo>
                  <a:lnTo>
                    <a:pt x="35" y="13"/>
                  </a:lnTo>
                </a:path>
              </a:pathLst>
            </a:custGeom>
            <a:solidFill>
              <a:srgbClr val="FF0000"/>
            </a:solidFill>
            <a:ln w="12700" cap="rnd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  <a:buFont typeface="Arial" panose="020B0604020202020204" pitchFamily="34" charset="0"/>
                <a:buNone/>
              </a:pPr>
              <a:endParaRPr kumimoji="0" lang="zh-CN" altLang="en-US" baseline="50000" smtClean="0">
                <a:solidFill>
                  <a:srgbClr val="000000"/>
                </a:solidFill>
                <a:latin typeface="Comic Sans MS" panose="030F0702030302020204" pitchFamily="66" charset="0"/>
                <a:ea typeface="楷体_GB2312" pitchFamily="1" charset="-122"/>
              </a:endParaRPr>
            </a:p>
          </p:txBody>
        </p:sp>
      </p:grpSp>
      <p:sp>
        <p:nvSpPr>
          <p:cNvPr id="12321" name="AutoShape 33"/>
          <p:cNvSpPr>
            <a:spLocks noChangeArrowheads="1"/>
          </p:cNvSpPr>
          <p:nvPr/>
        </p:nvSpPr>
        <p:spPr bwMode="auto">
          <a:xfrm>
            <a:off x="5578475" y="2851150"/>
            <a:ext cx="1944688" cy="647700"/>
          </a:xfrm>
          <a:prstGeom prst="cloudCallout">
            <a:avLst>
              <a:gd name="adj1" fmla="val -46898"/>
              <a:gd name="adj2" fmla="val 70343"/>
            </a:avLst>
          </a:prstGeom>
          <a:solidFill>
            <a:srgbClr val="AEE8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zh-CN" altLang="en-US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322" name="Text Box 34"/>
          <p:cNvSpPr txBox="1">
            <a:spLocks noChangeArrowheads="1"/>
          </p:cNvSpPr>
          <p:nvPr/>
        </p:nvSpPr>
        <p:spPr bwMode="auto">
          <a:xfrm>
            <a:off x="5719763" y="2957513"/>
            <a:ext cx="173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 typeface="Arial" panose="020B0604020202020204" pitchFamily="34" charset="0"/>
              <a:buNone/>
            </a:pPr>
            <a:r>
              <a:rPr kumimoji="0" lang="zh-CN" altLang="en-US" sz="2000" smtClean="0">
                <a:solidFill>
                  <a:srgbClr val="000000"/>
                </a:solidFill>
                <a:latin typeface="Comic Sans MS" panose="030F0702030302020204" pitchFamily="66" charset="0"/>
                <a:ea typeface="楷体_GB2312" pitchFamily="1" charset="-122"/>
              </a:rPr>
              <a:t>谁是正确的？</a:t>
            </a:r>
            <a:endParaRPr kumimoji="0" lang="zh-CN" altLang="en-US" sz="2000" smtClean="0">
              <a:solidFill>
                <a:srgbClr val="FF0000"/>
              </a:solidFill>
              <a:latin typeface="Comic Sans MS" panose="030F0702030302020204" pitchFamily="66" charset="0"/>
              <a:ea typeface="楷体_GB2312" pitchFamily="1" charset="-122"/>
            </a:endParaRPr>
          </a:p>
        </p:txBody>
      </p:sp>
      <p:sp>
        <p:nvSpPr>
          <p:cNvPr id="12323" name="Rectangle 35"/>
          <p:cNvSpPr>
            <a:spLocks noChangeArrowheads="1"/>
          </p:cNvSpPr>
          <p:nvPr/>
        </p:nvSpPr>
        <p:spPr bwMode="auto">
          <a:xfrm>
            <a:off x="7594600" y="1916113"/>
            <a:ext cx="576263" cy="288925"/>
          </a:xfrm>
          <a:prstGeom prst="rect">
            <a:avLst/>
          </a:prstGeom>
          <a:solidFill>
            <a:srgbClr val="00DFCA"/>
          </a:solidFill>
          <a:ln>
            <a:noFill/>
          </a:ln>
          <a:effectLst>
            <a:outerShdw dist="71842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zh-CN" altLang="en-US" baseline="50000" smtClean="0">
              <a:solidFill>
                <a:srgbClr val="000000"/>
              </a:solidFill>
              <a:latin typeface="Comic Sans MS" panose="030F0702030302020204" pitchFamily="66" charset="0"/>
              <a:ea typeface="楷体_GB2312" pitchFamily="1" charset="-122"/>
            </a:endParaRPr>
          </a:p>
        </p:txBody>
      </p:sp>
      <p:sp>
        <p:nvSpPr>
          <p:cNvPr id="12324" name="Rectangle 36"/>
          <p:cNvSpPr>
            <a:spLocks noChangeArrowheads="1"/>
          </p:cNvSpPr>
          <p:nvPr/>
        </p:nvSpPr>
        <p:spPr bwMode="auto">
          <a:xfrm>
            <a:off x="7666038" y="1966913"/>
            <a:ext cx="360362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zh-CN" altLang="en-US" sz="1400" smtClean="0">
                <a:solidFill>
                  <a:srgbClr val="000000"/>
                </a:solidFill>
                <a:ea typeface="楷体_GB2312" pitchFamily="1" charset="-122"/>
              </a:rPr>
              <a:t>举报</a:t>
            </a:r>
          </a:p>
        </p:txBody>
      </p:sp>
      <p:sp>
        <p:nvSpPr>
          <p:cNvPr id="12325" name="Line 37"/>
          <p:cNvSpPr>
            <a:spLocks noChangeShapeType="1"/>
          </p:cNvSpPr>
          <p:nvPr/>
        </p:nvSpPr>
        <p:spPr bwMode="auto">
          <a:xfrm flipV="1">
            <a:off x="5794375" y="3427413"/>
            <a:ext cx="1871663" cy="649287"/>
          </a:xfrm>
          <a:prstGeom prst="line">
            <a:avLst/>
          </a:prstGeom>
          <a:noFill/>
          <a:ln w="50800" cmpd="sng">
            <a:solidFill>
              <a:srgbClr val="FF0000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zh-CN" altLang="en-US" baseline="50000" smtClean="0">
              <a:solidFill>
                <a:srgbClr val="000000"/>
              </a:solidFill>
              <a:latin typeface="Comic Sans MS" panose="030F0702030302020204" pitchFamily="66" charset="0"/>
              <a:ea typeface="楷体_GB2312" pitchFamily="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851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 autoUpdateAnimBg="0"/>
      <p:bldP spid="1229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2"/>
          <p:cNvSpPr>
            <a:spLocks noChangeShapeType="1"/>
          </p:cNvSpPr>
          <p:nvPr/>
        </p:nvSpPr>
        <p:spPr bwMode="auto">
          <a:xfrm>
            <a:off x="1187450" y="403225"/>
            <a:ext cx="0" cy="5041900"/>
          </a:xfrm>
          <a:prstGeom prst="line">
            <a:avLst/>
          </a:prstGeom>
          <a:noFill/>
          <a:ln w="76200" cap="rnd" cmpd="sng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zh-CN" altLang="en-US" baseline="50000" smtClean="0">
              <a:solidFill>
                <a:srgbClr val="000000"/>
              </a:solidFill>
              <a:latin typeface="Comic Sans MS" panose="030F0702030302020204" pitchFamily="66" charset="0"/>
              <a:ea typeface="楷体_GB2312" pitchFamily="1" charset="-122"/>
            </a:endParaRPr>
          </a:p>
        </p:txBody>
      </p:sp>
      <p:sp>
        <p:nvSpPr>
          <p:cNvPr id="13315" name="Line 3"/>
          <p:cNvSpPr>
            <a:spLocks noChangeShapeType="1"/>
          </p:cNvSpPr>
          <p:nvPr/>
        </p:nvSpPr>
        <p:spPr bwMode="auto">
          <a:xfrm>
            <a:off x="1476375" y="6669088"/>
            <a:ext cx="7127875" cy="0"/>
          </a:xfrm>
          <a:prstGeom prst="line">
            <a:avLst/>
          </a:prstGeom>
          <a:noFill/>
          <a:ln w="38100" cmpd="sng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zh-CN" altLang="en-US" baseline="50000" smtClean="0">
              <a:solidFill>
                <a:srgbClr val="000000"/>
              </a:solidFill>
              <a:latin typeface="Comic Sans MS" panose="030F0702030302020204" pitchFamily="66" charset="0"/>
              <a:ea typeface="楷体_GB2312" pitchFamily="1" charset="-122"/>
            </a:endParaRPr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>
            <a:off x="107950" y="260350"/>
            <a:ext cx="7489825" cy="0"/>
          </a:xfrm>
          <a:prstGeom prst="line">
            <a:avLst/>
          </a:prstGeom>
          <a:noFill/>
          <a:ln w="38100" cmpd="sng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zh-CN" altLang="en-US" baseline="50000" smtClean="0">
              <a:solidFill>
                <a:srgbClr val="000000"/>
              </a:solidFill>
              <a:latin typeface="Comic Sans MS" panose="030F0702030302020204" pitchFamily="66" charset="0"/>
              <a:ea typeface="楷体_GB2312" pitchFamily="1" charset="-122"/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250825" y="1079500"/>
            <a:ext cx="733425" cy="364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zh-CN" altLang="en-US" sz="3600" b="0" smtClean="0">
                <a:solidFill>
                  <a:srgbClr val="66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引    言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1906588" y="5564188"/>
            <a:ext cx="309721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9pPr>
          </a:lstStyle>
          <a:p>
            <a:pPr algn="l">
              <a:spcBef>
                <a:spcPct val="60000"/>
              </a:spcBef>
              <a:buFontTx/>
              <a:buNone/>
            </a:pPr>
            <a:r>
              <a:rPr kumimoji="0" lang="zh-CN" altLang="en-US" sz="2400" smtClean="0">
                <a:solidFill>
                  <a:srgbClr val="FF0000"/>
                </a:solidFill>
                <a:ea typeface="楷体_GB2312" pitchFamily="1" charset="-122"/>
              </a:rPr>
              <a:t>解决方法：</a:t>
            </a:r>
            <a:r>
              <a:rPr kumimoji="0" lang="zh-CN" altLang="en-US" sz="2400" smtClean="0">
                <a:solidFill>
                  <a:srgbClr val="000000"/>
                </a:solidFill>
                <a:ea typeface="楷体_GB2312" pitchFamily="1" charset="-122"/>
              </a:rPr>
              <a:t>密码技术</a:t>
            </a:r>
          </a:p>
        </p:txBody>
      </p:sp>
      <p:grpSp>
        <p:nvGrpSpPr>
          <p:cNvPr id="13319" name="Group 7"/>
          <p:cNvGrpSpPr>
            <a:grpSpLocks/>
          </p:cNvGrpSpPr>
          <p:nvPr/>
        </p:nvGrpSpPr>
        <p:grpSpPr bwMode="auto">
          <a:xfrm>
            <a:off x="1908175" y="1744663"/>
            <a:ext cx="6265863" cy="2379662"/>
            <a:chOff x="0" y="0"/>
            <a:chExt cx="3947" cy="1499"/>
          </a:xfrm>
        </p:grpSpPr>
        <p:graphicFrame>
          <p:nvGraphicFramePr>
            <p:cNvPr id="13320" name="Object 8"/>
            <p:cNvGraphicFramePr>
              <a:graphicFrameLocks/>
            </p:cNvGraphicFramePr>
            <p:nvPr/>
          </p:nvGraphicFramePr>
          <p:xfrm>
            <a:off x="45" y="0"/>
            <a:ext cx="548" cy="5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228" r:id="rId3" imgW="870267" imgH="911542" progId="WPDraw30.Drawing">
                    <p:embed/>
                  </p:oleObj>
                </mc:Choice>
                <mc:Fallback>
                  <p:oleObj r:id="rId3" imgW="870267" imgH="911542" progId="WPDraw30.Drawing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" y="0"/>
                          <a:ext cx="548" cy="5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1" name="Line 9"/>
            <p:cNvSpPr>
              <a:spLocks noChangeShapeType="1"/>
            </p:cNvSpPr>
            <p:nvPr/>
          </p:nvSpPr>
          <p:spPr bwMode="auto">
            <a:xfrm>
              <a:off x="626" y="363"/>
              <a:ext cx="2776" cy="0"/>
            </a:xfrm>
            <a:prstGeom prst="line">
              <a:avLst/>
            </a:prstGeom>
            <a:noFill/>
            <a:ln w="76200" cmpd="sng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>
                <a:spcBef>
                  <a:spcPct val="0"/>
                </a:spcBef>
                <a:buFont typeface="Arial" panose="020B0604020202020204" pitchFamily="34" charset="0"/>
                <a:buNone/>
              </a:pPr>
              <a:endParaRPr kumimoji="0" lang="zh-CN" altLang="en-US" baseline="50000" smtClean="0">
                <a:solidFill>
                  <a:srgbClr val="000000"/>
                </a:solidFill>
                <a:latin typeface="Comic Sans MS" panose="030F0702030302020204" pitchFamily="66" charset="0"/>
                <a:ea typeface="楷体_GB2312" pitchFamily="1" charset="-122"/>
              </a:endParaRPr>
            </a:p>
          </p:txBody>
        </p:sp>
        <p:grpSp>
          <p:nvGrpSpPr>
            <p:cNvPr id="13322" name="Group 10"/>
            <p:cNvGrpSpPr>
              <a:grpSpLocks/>
            </p:cNvGrpSpPr>
            <p:nvPr/>
          </p:nvGrpSpPr>
          <p:grpSpPr bwMode="auto">
            <a:xfrm>
              <a:off x="1496" y="91"/>
              <a:ext cx="952" cy="545"/>
              <a:chOff x="0" y="0"/>
              <a:chExt cx="2421" cy="1153"/>
            </a:xfrm>
          </p:grpSpPr>
          <p:sp>
            <p:nvSpPr>
              <p:cNvPr id="13323" name="未知"/>
              <p:cNvSpPr>
                <a:spLocks/>
              </p:cNvSpPr>
              <p:nvPr/>
            </p:nvSpPr>
            <p:spPr bwMode="auto">
              <a:xfrm>
                <a:off x="13" y="9"/>
                <a:ext cx="2401" cy="1138"/>
              </a:xfrm>
              <a:custGeom>
                <a:avLst/>
                <a:gdLst>
                  <a:gd name="T0" fmla="*/ 1870 w 2401"/>
                  <a:gd name="T1" fmla="*/ 832 h 1138"/>
                  <a:gd name="T2" fmla="*/ 1847 w 2401"/>
                  <a:gd name="T3" fmla="*/ 878 h 1138"/>
                  <a:gd name="T4" fmla="*/ 1793 w 2401"/>
                  <a:gd name="T5" fmla="*/ 904 h 1138"/>
                  <a:gd name="T6" fmla="*/ 1713 w 2401"/>
                  <a:gd name="T7" fmla="*/ 887 h 1138"/>
                  <a:gd name="T8" fmla="*/ 1666 w 2401"/>
                  <a:gd name="T9" fmla="*/ 938 h 1138"/>
                  <a:gd name="T10" fmla="*/ 1596 w 2401"/>
                  <a:gd name="T11" fmla="*/ 1016 h 1138"/>
                  <a:gd name="T12" fmla="*/ 1491 w 2401"/>
                  <a:gd name="T13" fmla="*/ 1079 h 1138"/>
                  <a:gd name="T14" fmla="*/ 1363 w 2401"/>
                  <a:gd name="T15" fmla="*/ 1120 h 1138"/>
                  <a:gd name="T16" fmla="*/ 1221 w 2401"/>
                  <a:gd name="T17" fmla="*/ 1137 h 1138"/>
                  <a:gd name="T18" fmla="*/ 1079 w 2401"/>
                  <a:gd name="T19" fmla="*/ 1120 h 1138"/>
                  <a:gd name="T20" fmla="*/ 942 w 2401"/>
                  <a:gd name="T21" fmla="*/ 1068 h 1138"/>
                  <a:gd name="T22" fmla="*/ 825 w 2401"/>
                  <a:gd name="T23" fmla="*/ 973 h 1138"/>
                  <a:gd name="T24" fmla="*/ 778 w 2401"/>
                  <a:gd name="T25" fmla="*/ 979 h 1138"/>
                  <a:gd name="T26" fmla="*/ 713 w 2401"/>
                  <a:gd name="T27" fmla="*/ 999 h 1138"/>
                  <a:gd name="T28" fmla="*/ 636 w 2401"/>
                  <a:gd name="T29" fmla="*/ 987 h 1138"/>
                  <a:gd name="T30" fmla="*/ 574 w 2401"/>
                  <a:gd name="T31" fmla="*/ 938 h 1138"/>
                  <a:gd name="T32" fmla="*/ 422 w 2401"/>
                  <a:gd name="T33" fmla="*/ 924 h 1138"/>
                  <a:gd name="T34" fmla="*/ 261 w 2401"/>
                  <a:gd name="T35" fmla="*/ 901 h 1138"/>
                  <a:gd name="T36" fmla="*/ 134 w 2401"/>
                  <a:gd name="T37" fmla="*/ 855 h 1138"/>
                  <a:gd name="T38" fmla="*/ 47 w 2401"/>
                  <a:gd name="T39" fmla="*/ 792 h 1138"/>
                  <a:gd name="T40" fmla="*/ 2 w 2401"/>
                  <a:gd name="T41" fmla="*/ 714 h 1138"/>
                  <a:gd name="T42" fmla="*/ 5 w 2401"/>
                  <a:gd name="T43" fmla="*/ 630 h 1138"/>
                  <a:gd name="T44" fmla="*/ 59 w 2401"/>
                  <a:gd name="T45" fmla="*/ 547 h 1138"/>
                  <a:gd name="T46" fmla="*/ 166 w 2401"/>
                  <a:gd name="T47" fmla="*/ 466 h 1138"/>
                  <a:gd name="T48" fmla="*/ 162 w 2401"/>
                  <a:gd name="T49" fmla="*/ 415 h 1138"/>
                  <a:gd name="T50" fmla="*/ 149 w 2401"/>
                  <a:gd name="T51" fmla="*/ 360 h 1138"/>
                  <a:gd name="T52" fmla="*/ 176 w 2401"/>
                  <a:gd name="T53" fmla="*/ 296 h 1138"/>
                  <a:gd name="T54" fmla="*/ 261 w 2401"/>
                  <a:gd name="T55" fmla="*/ 236 h 1138"/>
                  <a:gd name="T56" fmla="*/ 382 w 2401"/>
                  <a:gd name="T57" fmla="*/ 181 h 1138"/>
                  <a:gd name="T58" fmla="*/ 529 w 2401"/>
                  <a:gd name="T59" fmla="*/ 138 h 1138"/>
                  <a:gd name="T60" fmla="*/ 686 w 2401"/>
                  <a:gd name="T61" fmla="*/ 107 h 1138"/>
                  <a:gd name="T62" fmla="*/ 830 w 2401"/>
                  <a:gd name="T63" fmla="*/ 89 h 1138"/>
                  <a:gd name="T64" fmla="*/ 954 w 2401"/>
                  <a:gd name="T65" fmla="*/ 89 h 1138"/>
                  <a:gd name="T66" fmla="*/ 1036 w 2401"/>
                  <a:gd name="T67" fmla="*/ 112 h 1138"/>
                  <a:gd name="T68" fmla="*/ 1076 w 2401"/>
                  <a:gd name="T69" fmla="*/ 78 h 1138"/>
                  <a:gd name="T70" fmla="*/ 1134 w 2401"/>
                  <a:gd name="T71" fmla="*/ 35 h 1138"/>
                  <a:gd name="T72" fmla="*/ 1206 w 2401"/>
                  <a:gd name="T73" fmla="*/ 9 h 1138"/>
                  <a:gd name="T74" fmla="*/ 1288 w 2401"/>
                  <a:gd name="T75" fmla="*/ 0 h 1138"/>
                  <a:gd name="T76" fmla="*/ 1367 w 2401"/>
                  <a:gd name="T77" fmla="*/ 12 h 1138"/>
                  <a:gd name="T78" fmla="*/ 1440 w 2401"/>
                  <a:gd name="T79" fmla="*/ 46 h 1138"/>
                  <a:gd name="T80" fmla="*/ 1496 w 2401"/>
                  <a:gd name="T81" fmla="*/ 104 h 1138"/>
                  <a:gd name="T82" fmla="*/ 1527 w 2401"/>
                  <a:gd name="T83" fmla="*/ 181 h 1138"/>
                  <a:gd name="T84" fmla="*/ 1582 w 2401"/>
                  <a:gd name="T85" fmla="*/ 132 h 1138"/>
                  <a:gd name="T86" fmla="*/ 1644 w 2401"/>
                  <a:gd name="T87" fmla="*/ 104 h 1138"/>
                  <a:gd name="T88" fmla="*/ 1693 w 2401"/>
                  <a:gd name="T89" fmla="*/ 138 h 1138"/>
                  <a:gd name="T90" fmla="*/ 1725 w 2401"/>
                  <a:gd name="T91" fmla="*/ 213 h 1138"/>
                  <a:gd name="T92" fmla="*/ 1855 w 2401"/>
                  <a:gd name="T93" fmla="*/ 253 h 1138"/>
                  <a:gd name="T94" fmla="*/ 1997 w 2401"/>
                  <a:gd name="T95" fmla="*/ 276 h 1138"/>
                  <a:gd name="T96" fmla="*/ 2114 w 2401"/>
                  <a:gd name="T97" fmla="*/ 299 h 1138"/>
                  <a:gd name="T98" fmla="*/ 2206 w 2401"/>
                  <a:gd name="T99" fmla="*/ 328 h 1138"/>
                  <a:gd name="T100" fmla="*/ 2277 w 2401"/>
                  <a:gd name="T101" fmla="*/ 360 h 1138"/>
                  <a:gd name="T102" fmla="*/ 2330 w 2401"/>
                  <a:gd name="T103" fmla="*/ 394 h 1138"/>
                  <a:gd name="T104" fmla="*/ 2367 w 2401"/>
                  <a:gd name="T105" fmla="*/ 435 h 1138"/>
                  <a:gd name="T106" fmla="*/ 2392 w 2401"/>
                  <a:gd name="T107" fmla="*/ 481 h 1138"/>
                  <a:gd name="T108" fmla="*/ 2400 w 2401"/>
                  <a:gd name="T109" fmla="*/ 521 h 1138"/>
                  <a:gd name="T110" fmla="*/ 2392 w 2401"/>
                  <a:gd name="T111" fmla="*/ 564 h 1138"/>
                  <a:gd name="T112" fmla="*/ 2374 w 2401"/>
                  <a:gd name="T113" fmla="*/ 610 h 1138"/>
                  <a:gd name="T114" fmla="*/ 2338 w 2401"/>
                  <a:gd name="T115" fmla="*/ 659 h 1138"/>
                  <a:gd name="T116" fmla="*/ 2277 w 2401"/>
                  <a:gd name="T117" fmla="*/ 705 h 1138"/>
                  <a:gd name="T118" fmla="*/ 2188 w 2401"/>
                  <a:gd name="T119" fmla="*/ 743 h 1138"/>
                  <a:gd name="T120" fmla="*/ 2069 w 2401"/>
                  <a:gd name="T121" fmla="*/ 774 h 1138"/>
                  <a:gd name="T122" fmla="*/ 1911 w 2401"/>
                  <a:gd name="T123" fmla="*/ 794 h 1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01" h="1138">
                    <a:moveTo>
                      <a:pt x="1865" y="797"/>
                    </a:moveTo>
                    <a:lnTo>
                      <a:pt x="1870" y="809"/>
                    </a:lnTo>
                    <a:lnTo>
                      <a:pt x="1872" y="820"/>
                    </a:lnTo>
                    <a:lnTo>
                      <a:pt x="1870" y="832"/>
                    </a:lnTo>
                    <a:lnTo>
                      <a:pt x="1867" y="843"/>
                    </a:lnTo>
                    <a:lnTo>
                      <a:pt x="1862" y="855"/>
                    </a:lnTo>
                    <a:lnTo>
                      <a:pt x="1855" y="866"/>
                    </a:lnTo>
                    <a:lnTo>
                      <a:pt x="1847" y="878"/>
                    </a:lnTo>
                    <a:lnTo>
                      <a:pt x="1837" y="887"/>
                    </a:lnTo>
                    <a:lnTo>
                      <a:pt x="1822" y="895"/>
                    </a:lnTo>
                    <a:lnTo>
                      <a:pt x="1810" y="901"/>
                    </a:lnTo>
                    <a:lnTo>
                      <a:pt x="1793" y="904"/>
                    </a:lnTo>
                    <a:lnTo>
                      <a:pt x="1776" y="904"/>
                    </a:lnTo>
                    <a:lnTo>
                      <a:pt x="1758" y="901"/>
                    </a:lnTo>
                    <a:lnTo>
                      <a:pt x="1735" y="898"/>
                    </a:lnTo>
                    <a:lnTo>
                      <a:pt x="1713" y="887"/>
                    </a:lnTo>
                    <a:lnTo>
                      <a:pt x="1690" y="875"/>
                    </a:lnTo>
                    <a:lnTo>
                      <a:pt x="1686" y="895"/>
                    </a:lnTo>
                    <a:lnTo>
                      <a:pt x="1679" y="918"/>
                    </a:lnTo>
                    <a:lnTo>
                      <a:pt x="1666" y="938"/>
                    </a:lnTo>
                    <a:lnTo>
                      <a:pt x="1654" y="959"/>
                    </a:lnTo>
                    <a:lnTo>
                      <a:pt x="1636" y="979"/>
                    </a:lnTo>
                    <a:lnTo>
                      <a:pt x="1618" y="999"/>
                    </a:lnTo>
                    <a:lnTo>
                      <a:pt x="1596" y="1016"/>
                    </a:lnTo>
                    <a:lnTo>
                      <a:pt x="1574" y="1033"/>
                    </a:lnTo>
                    <a:lnTo>
                      <a:pt x="1547" y="1051"/>
                    </a:lnTo>
                    <a:lnTo>
                      <a:pt x="1522" y="1065"/>
                    </a:lnTo>
                    <a:lnTo>
                      <a:pt x="1491" y="1079"/>
                    </a:lnTo>
                    <a:lnTo>
                      <a:pt x="1462" y="1091"/>
                    </a:lnTo>
                    <a:lnTo>
                      <a:pt x="1430" y="1102"/>
                    </a:lnTo>
                    <a:lnTo>
                      <a:pt x="1397" y="1111"/>
                    </a:lnTo>
                    <a:lnTo>
                      <a:pt x="1363" y="1120"/>
                    </a:lnTo>
                    <a:lnTo>
                      <a:pt x="1328" y="1128"/>
                    </a:lnTo>
                    <a:lnTo>
                      <a:pt x="1293" y="1131"/>
                    </a:lnTo>
                    <a:lnTo>
                      <a:pt x="1257" y="1134"/>
                    </a:lnTo>
                    <a:lnTo>
                      <a:pt x="1221" y="1137"/>
                    </a:lnTo>
                    <a:lnTo>
                      <a:pt x="1186" y="1134"/>
                    </a:lnTo>
                    <a:lnTo>
                      <a:pt x="1148" y="1131"/>
                    </a:lnTo>
                    <a:lnTo>
                      <a:pt x="1114" y="1128"/>
                    </a:lnTo>
                    <a:lnTo>
                      <a:pt x="1079" y="1120"/>
                    </a:lnTo>
                    <a:lnTo>
                      <a:pt x="1041" y="1111"/>
                    </a:lnTo>
                    <a:lnTo>
                      <a:pt x="1010" y="1100"/>
                    </a:lnTo>
                    <a:lnTo>
                      <a:pt x="974" y="1085"/>
                    </a:lnTo>
                    <a:lnTo>
                      <a:pt x="942" y="1068"/>
                    </a:lnTo>
                    <a:lnTo>
                      <a:pt x="910" y="1048"/>
                    </a:lnTo>
                    <a:lnTo>
                      <a:pt x="880" y="1025"/>
                    </a:lnTo>
                    <a:lnTo>
                      <a:pt x="852" y="1002"/>
                    </a:lnTo>
                    <a:lnTo>
                      <a:pt x="825" y="973"/>
                    </a:lnTo>
                    <a:lnTo>
                      <a:pt x="801" y="941"/>
                    </a:lnTo>
                    <a:lnTo>
                      <a:pt x="796" y="956"/>
                    </a:lnTo>
                    <a:lnTo>
                      <a:pt x="788" y="970"/>
                    </a:lnTo>
                    <a:lnTo>
                      <a:pt x="778" y="979"/>
                    </a:lnTo>
                    <a:lnTo>
                      <a:pt x="766" y="987"/>
                    </a:lnTo>
                    <a:lnTo>
                      <a:pt x="750" y="993"/>
                    </a:lnTo>
                    <a:lnTo>
                      <a:pt x="733" y="999"/>
                    </a:lnTo>
                    <a:lnTo>
                      <a:pt x="713" y="999"/>
                    </a:lnTo>
                    <a:lnTo>
                      <a:pt x="696" y="999"/>
                    </a:lnTo>
                    <a:lnTo>
                      <a:pt x="676" y="996"/>
                    </a:lnTo>
                    <a:lnTo>
                      <a:pt x="656" y="993"/>
                    </a:lnTo>
                    <a:lnTo>
                      <a:pt x="636" y="987"/>
                    </a:lnTo>
                    <a:lnTo>
                      <a:pt x="618" y="979"/>
                    </a:lnTo>
                    <a:lnTo>
                      <a:pt x="601" y="967"/>
                    </a:lnTo>
                    <a:lnTo>
                      <a:pt x="587" y="956"/>
                    </a:lnTo>
                    <a:lnTo>
                      <a:pt x="574" y="938"/>
                    </a:lnTo>
                    <a:lnTo>
                      <a:pt x="564" y="921"/>
                    </a:lnTo>
                    <a:lnTo>
                      <a:pt x="514" y="924"/>
                    </a:lnTo>
                    <a:lnTo>
                      <a:pt x="467" y="927"/>
                    </a:lnTo>
                    <a:lnTo>
                      <a:pt x="422" y="924"/>
                    </a:lnTo>
                    <a:lnTo>
                      <a:pt x="378" y="921"/>
                    </a:lnTo>
                    <a:lnTo>
                      <a:pt x="335" y="915"/>
                    </a:lnTo>
                    <a:lnTo>
                      <a:pt x="295" y="910"/>
                    </a:lnTo>
                    <a:lnTo>
                      <a:pt x="261" y="901"/>
                    </a:lnTo>
                    <a:lnTo>
                      <a:pt x="226" y="892"/>
                    </a:lnTo>
                    <a:lnTo>
                      <a:pt x="191" y="881"/>
                    </a:lnTo>
                    <a:lnTo>
                      <a:pt x="162" y="869"/>
                    </a:lnTo>
                    <a:lnTo>
                      <a:pt x="134" y="855"/>
                    </a:lnTo>
                    <a:lnTo>
                      <a:pt x="109" y="841"/>
                    </a:lnTo>
                    <a:lnTo>
                      <a:pt x="84" y="826"/>
                    </a:lnTo>
                    <a:lnTo>
                      <a:pt x="64" y="809"/>
                    </a:lnTo>
                    <a:lnTo>
                      <a:pt x="47" y="792"/>
                    </a:lnTo>
                    <a:lnTo>
                      <a:pt x="32" y="771"/>
                    </a:lnTo>
                    <a:lnTo>
                      <a:pt x="20" y="754"/>
                    </a:lnTo>
                    <a:lnTo>
                      <a:pt x="10" y="734"/>
                    </a:lnTo>
                    <a:lnTo>
                      <a:pt x="2" y="714"/>
                    </a:lnTo>
                    <a:lnTo>
                      <a:pt x="0" y="694"/>
                    </a:lnTo>
                    <a:lnTo>
                      <a:pt x="0" y="674"/>
                    </a:lnTo>
                    <a:lnTo>
                      <a:pt x="0" y="651"/>
                    </a:lnTo>
                    <a:lnTo>
                      <a:pt x="5" y="630"/>
                    </a:lnTo>
                    <a:lnTo>
                      <a:pt x="15" y="610"/>
                    </a:lnTo>
                    <a:lnTo>
                      <a:pt x="27" y="587"/>
                    </a:lnTo>
                    <a:lnTo>
                      <a:pt x="42" y="567"/>
                    </a:lnTo>
                    <a:lnTo>
                      <a:pt x="59" y="547"/>
                    </a:lnTo>
                    <a:lnTo>
                      <a:pt x="81" y="527"/>
                    </a:lnTo>
                    <a:lnTo>
                      <a:pt x="106" y="507"/>
                    </a:lnTo>
                    <a:lnTo>
                      <a:pt x="134" y="486"/>
                    </a:lnTo>
                    <a:lnTo>
                      <a:pt x="166" y="466"/>
                    </a:lnTo>
                    <a:lnTo>
                      <a:pt x="203" y="449"/>
                    </a:lnTo>
                    <a:lnTo>
                      <a:pt x="183" y="438"/>
                    </a:lnTo>
                    <a:lnTo>
                      <a:pt x="171" y="426"/>
                    </a:lnTo>
                    <a:lnTo>
                      <a:pt x="162" y="415"/>
                    </a:lnTo>
                    <a:lnTo>
                      <a:pt x="154" y="400"/>
                    </a:lnTo>
                    <a:lnTo>
                      <a:pt x="149" y="389"/>
                    </a:lnTo>
                    <a:lnTo>
                      <a:pt x="147" y="374"/>
                    </a:lnTo>
                    <a:lnTo>
                      <a:pt x="149" y="360"/>
                    </a:lnTo>
                    <a:lnTo>
                      <a:pt x="149" y="345"/>
                    </a:lnTo>
                    <a:lnTo>
                      <a:pt x="154" y="328"/>
                    </a:lnTo>
                    <a:lnTo>
                      <a:pt x="163" y="314"/>
                    </a:lnTo>
                    <a:lnTo>
                      <a:pt x="176" y="296"/>
                    </a:lnTo>
                    <a:lnTo>
                      <a:pt x="193" y="282"/>
                    </a:lnTo>
                    <a:lnTo>
                      <a:pt x="213" y="265"/>
                    </a:lnTo>
                    <a:lnTo>
                      <a:pt x="236" y="250"/>
                    </a:lnTo>
                    <a:lnTo>
                      <a:pt x="261" y="236"/>
                    </a:lnTo>
                    <a:lnTo>
                      <a:pt x="288" y="222"/>
                    </a:lnTo>
                    <a:lnTo>
                      <a:pt x="318" y="207"/>
                    </a:lnTo>
                    <a:lnTo>
                      <a:pt x="350" y="196"/>
                    </a:lnTo>
                    <a:lnTo>
                      <a:pt x="382" y="181"/>
                    </a:lnTo>
                    <a:lnTo>
                      <a:pt x="417" y="170"/>
                    </a:lnTo>
                    <a:lnTo>
                      <a:pt x="455" y="158"/>
                    </a:lnTo>
                    <a:lnTo>
                      <a:pt x="491" y="147"/>
                    </a:lnTo>
                    <a:lnTo>
                      <a:pt x="529" y="138"/>
                    </a:lnTo>
                    <a:lnTo>
                      <a:pt x="569" y="130"/>
                    </a:lnTo>
                    <a:lnTo>
                      <a:pt x="608" y="121"/>
                    </a:lnTo>
                    <a:lnTo>
                      <a:pt x="646" y="112"/>
                    </a:lnTo>
                    <a:lnTo>
                      <a:pt x="686" y="107"/>
                    </a:lnTo>
                    <a:lnTo>
                      <a:pt x="723" y="101"/>
                    </a:lnTo>
                    <a:lnTo>
                      <a:pt x="761" y="95"/>
                    </a:lnTo>
                    <a:lnTo>
                      <a:pt x="796" y="92"/>
                    </a:lnTo>
                    <a:lnTo>
                      <a:pt x="830" y="89"/>
                    </a:lnTo>
                    <a:lnTo>
                      <a:pt x="865" y="86"/>
                    </a:lnTo>
                    <a:lnTo>
                      <a:pt x="898" y="86"/>
                    </a:lnTo>
                    <a:lnTo>
                      <a:pt x="925" y="89"/>
                    </a:lnTo>
                    <a:lnTo>
                      <a:pt x="954" y="89"/>
                    </a:lnTo>
                    <a:lnTo>
                      <a:pt x="979" y="95"/>
                    </a:lnTo>
                    <a:lnTo>
                      <a:pt x="1000" y="98"/>
                    </a:lnTo>
                    <a:lnTo>
                      <a:pt x="1020" y="107"/>
                    </a:lnTo>
                    <a:lnTo>
                      <a:pt x="1036" y="112"/>
                    </a:lnTo>
                    <a:lnTo>
                      <a:pt x="1049" y="124"/>
                    </a:lnTo>
                    <a:lnTo>
                      <a:pt x="1056" y="107"/>
                    </a:lnTo>
                    <a:lnTo>
                      <a:pt x="1064" y="92"/>
                    </a:lnTo>
                    <a:lnTo>
                      <a:pt x="1076" y="78"/>
                    </a:lnTo>
                    <a:lnTo>
                      <a:pt x="1089" y="66"/>
                    </a:lnTo>
                    <a:lnTo>
                      <a:pt x="1101" y="55"/>
                    </a:lnTo>
                    <a:lnTo>
                      <a:pt x="1116" y="43"/>
                    </a:lnTo>
                    <a:lnTo>
                      <a:pt x="1134" y="35"/>
                    </a:lnTo>
                    <a:lnTo>
                      <a:pt x="1150" y="26"/>
                    </a:lnTo>
                    <a:lnTo>
                      <a:pt x="1168" y="17"/>
                    </a:lnTo>
                    <a:lnTo>
                      <a:pt x="1186" y="12"/>
                    </a:lnTo>
                    <a:lnTo>
                      <a:pt x="1206" y="9"/>
                    </a:lnTo>
                    <a:lnTo>
                      <a:pt x="1226" y="3"/>
                    </a:lnTo>
                    <a:lnTo>
                      <a:pt x="1246" y="3"/>
                    </a:lnTo>
                    <a:lnTo>
                      <a:pt x="1265" y="0"/>
                    </a:lnTo>
                    <a:lnTo>
                      <a:pt x="1288" y="0"/>
                    </a:lnTo>
                    <a:lnTo>
                      <a:pt x="1308" y="3"/>
                    </a:lnTo>
                    <a:lnTo>
                      <a:pt x="1328" y="3"/>
                    </a:lnTo>
                    <a:lnTo>
                      <a:pt x="1348" y="9"/>
                    </a:lnTo>
                    <a:lnTo>
                      <a:pt x="1367" y="12"/>
                    </a:lnTo>
                    <a:lnTo>
                      <a:pt x="1387" y="20"/>
                    </a:lnTo>
                    <a:lnTo>
                      <a:pt x="1405" y="26"/>
                    </a:lnTo>
                    <a:lnTo>
                      <a:pt x="1425" y="37"/>
                    </a:lnTo>
                    <a:lnTo>
                      <a:pt x="1440" y="46"/>
                    </a:lnTo>
                    <a:lnTo>
                      <a:pt x="1457" y="58"/>
                    </a:lnTo>
                    <a:lnTo>
                      <a:pt x="1472" y="72"/>
                    </a:lnTo>
                    <a:lnTo>
                      <a:pt x="1484" y="86"/>
                    </a:lnTo>
                    <a:lnTo>
                      <a:pt x="1496" y="104"/>
                    </a:lnTo>
                    <a:lnTo>
                      <a:pt x="1506" y="121"/>
                    </a:lnTo>
                    <a:lnTo>
                      <a:pt x="1514" y="138"/>
                    </a:lnTo>
                    <a:lnTo>
                      <a:pt x="1522" y="161"/>
                    </a:lnTo>
                    <a:lnTo>
                      <a:pt x="1527" y="181"/>
                    </a:lnTo>
                    <a:lnTo>
                      <a:pt x="1532" y="207"/>
                    </a:lnTo>
                    <a:lnTo>
                      <a:pt x="1547" y="176"/>
                    </a:lnTo>
                    <a:lnTo>
                      <a:pt x="1564" y="153"/>
                    </a:lnTo>
                    <a:lnTo>
                      <a:pt x="1582" y="132"/>
                    </a:lnTo>
                    <a:lnTo>
                      <a:pt x="1596" y="118"/>
                    </a:lnTo>
                    <a:lnTo>
                      <a:pt x="1613" y="109"/>
                    </a:lnTo>
                    <a:lnTo>
                      <a:pt x="1628" y="104"/>
                    </a:lnTo>
                    <a:lnTo>
                      <a:pt x="1644" y="104"/>
                    </a:lnTo>
                    <a:lnTo>
                      <a:pt x="1656" y="107"/>
                    </a:lnTo>
                    <a:lnTo>
                      <a:pt x="1671" y="115"/>
                    </a:lnTo>
                    <a:lnTo>
                      <a:pt x="1684" y="124"/>
                    </a:lnTo>
                    <a:lnTo>
                      <a:pt x="1693" y="138"/>
                    </a:lnTo>
                    <a:lnTo>
                      <a:pt x="1703" y="153"/>
                    </a:lnTo>
                    <a:lnTo>
                      <a:pt x="1713" y="170"/>
                    </a:lnTo>
                    <a:lnTo>
                      <a:pt x="1718" y="193"/>
                    </a:lnTo>
                    <a:lnTo>
                      <a:pt x="1725" y="213"/>
                    </a:lnTo>
                    <a:lnTo>
                      <a:pt x="1728" y="239"/>
                    </a:lnTo>
                    <a:lnTo>
                      <a:pt x="1773" y="242"/>
                    </a:lnTo>
                    <a:lnTo>
                      <a:pt x="1815" y="248"/>
                    </a:lnTo>
                    <a:lnTo>
                      <a:pt x="1855" y="253"/>
                    </a:lnTo>
                    <a:lnTo>
                      <a:pt x="1893" y="259"/>
                    </a:lnTo>
                    <a:lnTo>
                      <a:pt x="1929" y="265"/>
                    </a:lnTo>
                    <a:lnTo>
                      <a:pt x="1964" y="271"/>
                    </a:lnTo>
                    <a:lnTo>
                      <a:pt x="1997" y="276"/>
                    </a:lnTo>
                    <a:lnTo>
                      <a:pt x="2028" y="282"/>
                    </a:lnTo>
                    <a:lnTo>
                      <a:pt x="2059" y="288"/>
                    </a:lnTo>
                    <a:lnTo>
                      <a:pt x="2086" y="294"/>
                    </a:lnTo>
                    <a:lnTo>
                      <a:pt x="2114" y="299"/>
                    </a:lnTo>
                    <a:lnTo>
                      <a:pt x="2138" y="308"/>
                    </a:lnTo>
                    <a:lnTo>
                      <a:pt x="2163" y="314"/>
                    </a:lnTo>
                    <a:lnTo>
                      <a:pt x="2183" y="320"/>
                    </a:lnTo>
                    <a:lnTo>
                      <a:pt x="2206" y="328"/>
                    </a:lnTo>
                    <a:lnTo>
                      <a:pt x="2226" y="334"/>
                    </a:lnTo>
                    <a:lnTo>
                      <a:pt x="2242" y="343"/>
                    </a:lnTo>
                    <a:lnTo>
                      <a:pt x="2260" y="351"/>
                    </a:lnTo>
                    <a:lnTo>
                      <a:pt x="2277" y="360"/>
                    </a:lnTo>
                    <a:lnTo>
                      <a:pt x="2293" y="368"/>
                    </a:lnTo>
                    <a:lnTo>
                      <a:pt x="2305" y="377"/>
                    </a:lnTo>
                    <a:lnTo>
                      <a:pt x="2318" y="386"/>
                    </a:lnTo>
                    <a:lnTo>
                      <a:pt x="2330" y="394"/>
                    </a:lnTo>
                    <a:lnTo>
                      <a:pt x="2340" y="403"/>
                    </a:lnTo>
                    <a:lnTo>
                      <a:pt x="2349" y="415"/>
                    </a:lnTo>
                    <a:lnTo>
                      <a:pt x="2359" y="423"/>
                    </a:lnTo>
                    <a:lnTo>
                      <a:pt x="2367" y="435"/>
                    </a:lnTo>
                    <a:lnTo>
                      <a:pt x="2374" y="446"/>
                    </a:lnTo>
                    <a:lnTo>
                      <a:pt x="2382" y="458"/>
                    </a:lnTo>
                    <a:lnTo>
                      <a:pt x="2387" y="469"/>
                    </a:lnTo>
                    <a:lnTo>
                      <a:pt x="2392" y="481"/>
                    </a:lnTo>
                    <a:lnTo>
                      <a:pt x="2397" y="495"/>
                    </a:lnTo>
                    <a:lnTo>
                      <a:pt x="2397" y="504"/>
                    </a:lnTo>
                    <a:lnTo>
                      <a:pt x="2400" y="512"/>
                    </a:lnTo>
                    <a:lnTo>
                      <a:pt x="2400" y="521"/>
                    </a:lnTo>
                    <a:lnTo>
                      <a:pt x="2397" y="533"/>
                    </a:lnTo>
                    <a:lnTo>
                      <a:pt x="2397" y="544"/>
                    </a:lnTo>
                    <a:lnTo>
                      <a:pt x="2394" y="553"/>
                    </a:lnTo>
                    <a:lnTo>
                      <a:pt x="2392" y="564"/>
                    </a:lnTo>
                    <a:lnTo>
                      <a:pt x="2389" y="576"/>
                    </a:lnTo>
                    <a:lnTo>
                      <a:pt x="2384" y="587"/>
                    </a:lnTo>
                    <a:lnTo>
                      <a:pt x="2379" y="599"/>
                    </a:lnTo>
                    <a:lnTo>
                      <a:pt x="2374" y="610"/>
                    </a:lnTo>
                    <a:lnTo>
                      <a:pt x="2367" y="625"/>
                    </a:lnTo>
                    <a:lnTo>
                      <a:pt x="2357" y="636"/>
                    </a:lnTo>
                    <a:lnTo>
                      <a:pt x="2347" y="648"/>
                    </a:lnTo>
                    <a:lnTo>
                      <a:pt x="2338" y="659"/>
                    </a:lnTo>
                    <a:lnTo>
                      <a:pt x="2325" y="671"/>
                    </a:lnTo>
                    <a:lnTo>
                      <a:pt x="2310" y="682"/>
                    </a:lnTo>
                    <a:lnTo>
                      <a:pt x="2293" y="694"/>
                    </a:lnTo>
                    <a:lnTo>
                      <a:pt x="2277" y="705"/>
                    </a:lnTo>
                    <a:lnTo>
                      <a:pt x="2257" y="714"/>
                    </a:lnTo>
                    <a:lnTo>
                      <a:pt x="2236" y="725"/>
                    </a:lnTo>
                    <a:lnTo>
                      <a:pt x="2213" y="734"/>
                    </a:lnTo>
                    <a:lnTo>
                      <a:pt x="2188" y="743"/>
                    </a:lnTo>
                    <a:lnTo>
                      <a:pt x="2161" y="751"/>
                    </a:lnTo>
                    <a:lnTo>
                      <a:pt x="2133" y="760"/>
                    </a:lnTo>
                    <a:lnTo>
                      <a:pt x="2101" y="769"/>
                    </a:lnTo>
                    <a:lnTo>
                      <a:pt x="2069" y="774"/>
                    </a:lnTo>
                    <a:lnTo>
                      <a:pt x="2033" y="780"/>
                    </a:lnTo>
                    <a:lnTo>
                      <a:pt x="1994" y="786"/>
                    </a:lnTo>
                    <a:lnTo>
                      <a:pt x="1954" y="792"/>
                    </a:lnTo>
                    <a:lnTo>
                      <a:pt x="1911" y="794"/>
                    </a:lnTo>
                    <a:lnTo>
                      <a:pt x="1865" y="797"/>
                    </a:lnTo>
                  </a:path>
                </a:pathLst>
              </a:custGeom>
              <a:gradFill rotWithShape="0">
                <a:gsLst>
                  <a:gs pos="0">
                    <a:srgbClr val="3BC33B"/>
                  </a:gs>
                  <a:gs pos="50000">
                    <a:srgbClr val="3BC33B">
                      <a:gamma/>
                      <a:tint val="392"/>
                      <a:invGamma/>
                    </a:srgbClr>
                  </a:gs>
                  <a:gs pos="100000">
                    <a:srgbClr val="3BC33B"/>
                  </a:gs>
                </a:gsLst>
                <a:lin ang="5400000" scaled="1"/>
              </a:gradFill>
              <a:ln w="12700" cap="rnd" cmpd="sng">
                <a:solidFill>
                  <a:srgbClr val="037C03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kumimoji="0" lang="zh-CN" altLang="en-US" baseline="50000" smtClean="0">
                  <a:solidFill>
                    <a:srgbClr val="000000"/>
                  </a:solidFill>
                  <a:latin typeface="Comic Sans MS" panose="030F0702030302020204" pitchFamily="66" charset="0"/>
                  <a:ea typeface="楷体_GB2312" pitchFamily="1" charset="-122"/>
                </a:endParaRPr>
              </a:p>
            </p:txBody>
          </p:sp>
          <p:sp>
            <p:nvSpPr>
              <p:cNvPr id="13324" name="未知"/>
              <p:cNvSpPr>
                <a:spLocks/>
              </p:cNvSpPr>
              <p:nvPr/>
            </p:nvSpPr>
            <p:spPr bwMode="auto">
              <a:xfrm>
                <a:off x="1701" y="813"/>
                <a:ext cx="185" cy="109"/>
              </a:xfrm>
              <a:custGeom>
                <a:avLst/>
                <a:gdLst>
                  <a:gd name="T0" fmla="*/ 16 w 185"/>
                  <a:gd name="T1" fmla="*/ 73 h 109"/>
                  <a:gd name="T2" fmla="*/ 5 w 185"/>
                  <a:gd name="T3" fmla="*/ 80 h 109"/>
                  <a:gd name="T4" fmla="*/ 27 w 185"/>
                  <a:gd name="T5" fmla="*/ 93 h 109"/>
                  <a:gd name="T6" fmla="*/ 48 w 185"/>
                  <a:gd name="T7" fmla="*/ 100 h 109"/>
                  <a:gd name="T8" fmla="*/ 68 w 185"/>
                  <a:gd name="T9" fmla="*/ 105 h 109"/>
                  <a:gd name="T10" fmla="*/ 87 w 185"/>
                  <a:gd name="T11" fmla="*/ 108 h 109"/>
                  <a:gd name="T12" fmla="*/ 106 w 185"/>
                  <a:gd name="T13" fmla="*/ 108 h 109"/>
                  <a:gd name="T14" fmla="*/ 121 w 185"/>
                  <a:gd name="T15" fmla="*/ 103 h 109"/>
                  <a:gd name="T16" fmla="*/ 135 w 185"/>
                  <a:gd name="T17" fmla="*/ 98 h 109"/>
                  <a:gd name="T18" fmla="*/ 147 w 185"/>
                  <a:gd name="T19" fmla="*/ 90 h 109"/>
                  <a:gd name="T20" fmla="*/ 158 w 185"/>
                  <a:gd name="T21" fmla="*/ 83 h 109"/>
                  <a:gd name="T22" fmla="*/ 167 w 185"/>
                  <a:gd name="T23" fmla="*/ 73 h 109"/>
                  <a:gd name="T24" fmla="*/ 175 w 185"/>
                  <a:gd name="T25" fmla="*/ 60 h 109"/>
                  <a:gd name="T26" fmla="*/ 181 w 185"/>
                  <a:gd name="T27" fmla="*/ 48 h 109"/>
                  <a:gd name="T28" fmla="*/ 184 w 185"/>
                  <a:gd name="T29" fmla="*/ 35 h 109"/>
                  <a:gd name="T30" fmla="*/ 184 w 185"/>
                  <a:gd name="T31" fmla="*/ 23 h 109"/>
                  <a:gd name="T32" fmla="*/ 181 w 185"/>
                  <a:gd name="T33" fmla="*/ 13 h 109"/>
                  <a:gd name="T34" fmla="*/ 176 w 185"/>
                  <a:gd name="T35" fmla="*/ 0 h 109"/>
                  <a:gd name="T36" fmla="*/ 162 w 185"/>
                  <a:gd name="T37" fmla="*/ 10 h 109"/>
                  <a:gd name="T38" fmla="*/ 167 w 185"/>
                  <a:gd name="T39" fmla="*/ 15 h 109"/>
                  <a:gd name="T40" fmla="*/ 167 w 185"/>
                  <a:gd name="T41" fmla="*/ 25 h 109"/>
                  <a:gd name="T42" fmla="*/ 167 w 185"/>
                  <a:gd name="T43" fmla="*/ 33 h 109"/>
                  <a:gd name="T44" fmla="*/ 165 w 185"/>
                  <a:gd name="T45" fmla="*/ 43 h 109"/>
                  <a:gd name="T46" fmla="*/ 161 w 185"/>
                  <a:gd name="T47" fmla="*/ 50 h 109"/>
                  <a:gd name="T48" fmla="*/ 156 w 185"/>
                  <a:gd name="T49" fmla="*/ 60 h 109"/>
                  <a:gd name="T50" fmla="*/ 148 w 185"/>
                  <a:gd name="T51" fmla="*/ 68 h 109"/>
                  <a:gd name="T52" fmla="*/ 140 w 185"/>
                  <a:gd name="T53" fmla="*/ 75 h 109"/>
                  <a:gd name="T54" fmla="*/ 128 w 185"/>
                  <a:gd name="T55" fmla="*/ 83 h 109"/>
                  <a:gd name="T56" fmla="*/ 117 w 185"/>
                  <a:gd name="T57" fmla="*/ 88 h 109"/>
                  <a:gd name="T58" fmla="*/ 103 w 185"/>
                  <a:gd name="T59" fmla="*/ 90 h 109"/>
                  <a:gd name="T60" fmla="*/ 87 w 185"/>
                  <a:gd name="T61" fmla="*/ 90 h 109"/>
                  <a:gd name="T62" fmla="*/ 71 w 185"/>
                  <a:gd name="T63" fmla="*/ 88 h 109"/>
                  <a:gd name="T64" fmla="*/ 52 w 185"/>
                  <a:gd name="T65" fmla="*/ 83 h 109"/>
                  <a:gd name="T66" fmla="*/ 35 w 185"/>
                  <a:gd name="T67" fmla="*/ 75 h 109"/>
                  <a:gd name="T68" fmla="*/ 13 w 185"/>
                  <a:gd name="T69" fmla="*/ 65 h 109"/>
                  <a:gd name="T70" fmla="*/ 0 w 185"/>
                  <a:gd name="T71" fmla="*/ 70 h 109"/>
                  <a:gd name="T72" fmla="*/ 16 w 185"/>
                  <a:gd name="T73" fmla="*/ 73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85" h="109">
                    <a:moveTo>
                      <a:pt x="16" y="73"/>
                    </a:moveTo>
                    <a:lnTo>
                      <a:pt x="5" y="80"/>
                    </a:lnTo>
                    <a:lnTo>
                      <a:pt x="27" y="93"/>
                    </a:lnTo>
                    <a:lnTo>
                      <a:pt x="48" y="100"/>
                    </a:lnTo>
                    <a:lnTo>
                      <a:pt x="68" y="105"/>
                    </a:lnTo>
                    <a:lnTo>
                      <a:pt x="87" y="108"/>
                    </a:lnTo>
                    <a:lnTo>
                      <a:pt x="106" y="108"/>
                    </a:lnTo>
                    <a:lnTo>
                      <a:pt x="121" y="103"/>
                    </a:lnTo>
                    <a:lnTo>
                      <a:pt x="135" y="98"/>
                    </a:lnTo>
                    <a:lnTo>
                      <a:pt x="147" y="90"/>
                    </a:lnTo>
                    <a:lnTo>
                      <a:pt x="158" y="83"/>
                    </a:lnTo>
                    <a:lnTo>
                      <a:pt x="167" y="73"/>
                    </a:lnTo>
                    <a:lnTo>
                      <a:pt x="175" y="60"/>
                    </a:lnTo>
                    <a:lnTo>
                      <a:pt x="181" y="48"/>
                    </a:lnTo>
                    <a:lnTo>
                      <a:pt x="184" y="35"/>
                    </a:lnTo>
                    <a:lnTo>
                      <a:pt x="184" y="23"/>
                    </a:lnTo>
                    <a:lnTo>
                      <a:pt x="181" y="13"/>
                    </a:lnTo>
                    <a:lnTo>
                      <a:pt x="176" y="0"/>
                    </a:lnTo>
                    <a:lnTo>
                      <a:pt x="162" y="10"/>
                    </a:lnTo>
                    <a:lnTo>
                      <a:pt x="167" y="15"/>
                    </a:lnTo>
                    <a:lnTo>
                      <a:pt x="167" y="25"/>
                    </a:lnTo>
                    <a:lnTo>
                      <a:pt x="167" y="33"/>
                    </a:lnTo>
                    <a:lnTo>
                      <a:pt x="165" y="43"/>
                    </a:lnTo>
                    <a:lnTo>
                      <a:pt x="161" y="50"/>
                    </a:lnTo>
                    <a:lnTo>
                      <a:pt x="156" y="60"/>
                    </a:lnTo>
                    <a:lnTo>
                      <a:pt x="148" y="68"/>
                    </a:lnTo>
                    <a:lnTo>
                      <a:pt x="140" y="75"/>
                    </a:lnTo>
                    <a:lnTo>
                      <a:pt x="128" y="83"/>
                    </a:lnTo>
                    <a:lnTo>
                      <a:pt x="117" y="88"/>
                    </a:lnTo>
                    <a:lnTo>
                      <a:pt x="103" y="90"/>
                    </a:lnTo>
                    <a:lnTo>
                      <a:pt x="87" y="90"/>
                    </a:lnTo>
                    <a:lnTo>
                      <a:pt x="71" y="88"/>
                    </a:lnTo>
                    <a:lnTo>
                      <a:pt x="52" y="83"/>
                    </a:lnTo>
                    <a:lnTo>
                      <a:pt x="35" y="75"/>
                    </a:lnTo>
                    <a:lnTo>
                      <a:pt x="13" y="65"/>
                    </a:lnTo>
                    <a:lnTo>
                      <a:pt x="0" y="70"/>
                    </a:lnTo>
                    <a:lnTo>
                      <a:pt x="16" y="73"/>
                    </a:lnTo>
                  </a:path>
                </a:pathLst>
              </a:custGeom>
              <a:gradFill rotWithShape="0">
                <a:gsLst>
                  <a:gs pos="0">
                    <a:srgbClr val="3BC33B"/>
                  </a:gs>
                  <a:gs pos="50000">
                    <a:srgbClr val="3BC33B">
                      <a:gamma/>
                      <a:tint val="392"/>
                      <a:invGamma/>
                    </a:srgbClr>
                  </a:gs>
                  <a:gs pos="100000">
                    <a:srgbClr val="3BC33B"/>
                  </a:gs>
                </a:gsLst>
                <a:lin ang="5400000" scaled="1"/>
              </a:gradFill>
              <a:ln w="12700" cap="rnd" cmpd="sng">
                <a:solidFill>
                  <a:srgbClr val="037C03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kumimoji="0" lang="zh-CN" altLang="en-US" baseline="50000" smtClean="0">
                  <a:solidFill>
                    <a:srgbClr val="000000"/>
                  </a:solidFill>
                  <a:latin typeface="Comic Sans MS" panose="030F0702030302020204" pitchFamily="66" charset="0"/>
                  <a:ea typeface="楷体_GB2312" pitchFamily="1" charset="-122"/>
                </a:endParaRPr>
              </a:p>
            </p:txBody>
          </p:sp>
          <p:sp>
            <p:nvSpPr>
              <p:cNvPr id="13325" name="未知"/>
              <p:cNvSpPr>
                <a:spLocks/>
              </p:cNvSpPr>
              <p:nvPr/>
            </p:nvSpPr>
            <p:spPr bwMode="auto">
              <a:xfrm>
                <a:off x="807" y="893"/>
                <a:ext cx="898" cy="260"/>
              </a:xfrm>
              <a:custGeom>
                <a:avLst/>
                <a:gdLst>
                  <a:gd name="T0" fmla="*/ 0 w 898"/>
                  <a:gd name="T1" fmla="*/ 74 h 260"/>
                  <a:gd name="T2" fmla="*/ 54 w 898"/>
                  <a:gd name="T3" fmla="*/ 128 h 260"/>
                  <a:gd name="T4" fmla="*/ 113 w 898"/>
                  <a:gd name="T5" fmla="*/ 174 h 260"/>
                  <a:gd name="T6" fmla="*/ 177 w 898"/>
                  <a:gd name="T7" fmla="*/ 210 h 260"/>
                  <a:gd name="T8" fmla="*/ 243 w 898"/>
                  <a:gd name="T9" fmla="*/ 234 h 260"/>
                  <a:gd name="T10" fmla="*/ 315 w 898"/>
                  <a:gd name="T11" fmla="*/ 251 h 260"/>
                  <a:gd name="T12" fmla="*/ 389 w 898"/>
                  <a:gd name="T13" fmla="*/ 259 h 260"/>
                  <a:gd name="T14" fmla="*/ 461 w 898"/>
                  <a:gd name="T15" fmla="*/ 259 h 260"/>
                  <a:gd name="T16" fmla="*/ 532 w 898"/>
                  <a:gd name="T17" fmla="*/ 251 h 260"/>
                  <a:gd name="T18" fmla="*/ 601 w 898"/>
                  <a:gd name="T19" fmla="*/ 237 h 260"/>
                  <a:gd name="T20" fmla="*/ 665 w 898"/>
                  <a:gd name="T21" fmla="*/ 218 h 260"/>
                  <a:gd name="T22" fmla="*/ 724 w 898"/>
                  <a:gd name="T23" fmla="*/ 191 h 260"/>
                  <a:gd name="T24" fmla="*/ 776 w 898"/>
                  <a:gd name="T25" fmla="*/ 161 h 260"/>
                  <a:gd name="T26" fmla="*/ 822 w 898"/>
                  <a:gd name="T27" fmla="*/ 128 h 260"/>
                  <a:gd name="T28" fmla="*/ 858 w 898"/>
                  <a:gd name="T29" fmla="*/ 90 h 260"/>
                  <a:gd name="T30" fmla="*/ 884 w 898"/>
                  <a:gd name="T31" fmla="*/ 46 h 260"/>
                  <a:gd name="T32" fmla="*/ 897 w 898"/>
                  <a:gd name="T33" fmla="*/ 3 h 260"/>
                  <a:gd name="T34" fmla="*/ 876 w 898"/>
                  <a:gd name="T35" fmla="*/ 19 h 260"/>
                  <a:gd name="T36" fmla="*/ 858 w 898"/>
                  <a:gd name="T37" fmla="*/ 57 h 260"/>
                  <a:gd name="T38" fmla="*/ 830 w 898"/>
                  <a:gd name="T39" fmla="*/ 95 h 260"/>
                  <a:gd name="T40" fmla="*/ 791 w 898"/>
                  <a:gd name="T41" fmla="*/ 128 h 260"/>
                  <a:gd name="T42" fmla="*/ 743 w 898"/>
                  <a:gd name="T43" fmla="*/ 158 h 260"/>
                  <a:gd name="T44" fmla="*/ 689 w 898"/>
                  <a:gd name="T45" fmla="*/ 188 h 260"/>
                  <a:gd name="T46" fmla="*/ 628 w 898"/>
                  <a:gd name="T47" fmla="*/ 210 h 260"/>
                  <a:gd name="T48" fmla="*/ 561 w 898"/>
                  <a:gd name="T49" fmla="*/ 226 h 260"/>
                  <a:gd name="T50" fmla="*/ 494 w 898"/>
                  <a:gd name="T51" fmla="*/ 237 h 260"/>
                  <a:gd name="T52" fmla="*/ 423 w 898"/>
                  <a:gd name="T53" fmla="*/ 240 h 260"/>
                  <a:gd name="T54" fmla="*/ 354 w 898"/>
                  <a:gd name="T55" fmla="*/ 237 h 260"/>
                  <a:gd name="T56" fmla="*/ 283 w 898"/>
                  <a:gd name="T57" fmla="*/ 226 h 260"/>
                  <a:gd name="T58" fmla="*/ 217 w 898"/>
                  <a:gd name="T59" fmla="*/ 204 h 260"/>
                  <a:gd name="T60" fmla="*/ 150 w 898"/>
                  <a:gd name="T61" fmla="*/ 177 h 260"/>
                  <a:gd name="T62" fmla="*/ 94 w 898"/>
                  <a:gd name="T63" fmla="*/ 139 h 260"/>
                  <a:gd name="T64" fmla="*/ 38 w 898"/>
                  <a:gd name="T65" fmla="*/ 90 h 260"/>
                  <a:gd name="T66" fmla="*/ 0 w 898"/>
                  <a:gd name="T67" fmla="*/ 65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98" h="260">
                    <a:moveTo>
                      <a:pt x="17" y="68"/>
                    </a:moveTo>
                    <a:lnTo>
                      <a:pt x="0" y="74"/>
                    </a:lnTo>
                    <a:lnTo>
                      <a:pt x="27" y="104"/>
                    </a:lnTo>
                    <a:lnTo>
                      <a:pt x="54" y="128"/>
                    </a:lnTo>
                    <a:lnTo>
                      <a:pt x="81" y="153"/>
                    </a:lnTo>
                    <a:lnTo>
                      <a:pt x="113" y="174"/>
                    </a:lnTo>
                    <a:lnTo>
                      <a:pt x="143" y="194"/>
                    </a:lnTo>
                    <a:lnTo>
                      <a:pt x="177" y="210"/>
                    </a:lnTo>
                    <a:lnTo>
                      <a:pt x="209" y="224"/>
                    </a:lnTo>
                    <a:lnTo>
                      <a:pt x="243" y="234"/>
                    </a:lnTo>
                    <a:lnTo>
                      <a:pt x="281" y="245"/>
                    </a:lnTo>
                    <a:lnTo>
                      <a:pt x="315" y="251"/>
                    </a:lnTo>
                    <a:lnTo>
                      <a:pt x="353" y="256"/>
                    </a:lnTo>
                    <a:lnTo>
                      <a:pt x="389" y="259"/>
                    </a:lnTo>
                    <a:lnTo>
                      <a:pt x="423" y="259"/>
                    </a:lnTo>
                    <a:lnTo>
                      <a:pt x="461" y="259"/>
                    </a:lnTo>
                    <a:lnTo>
                      <a:pt x="497" y="256"/>
                    </a:lnTo>
                    <a:lnTo>
                      <a:pt x="532" y="251"/>
                    </a:lnTo>
                    <a:lnTo>
                      <a:pt x="566" y="245"/>
                    </a:lnTo>
                    <a:lnTo>
                      <a:pt x="601" y="237"/>
                    </a:lnTo>
                    <a:lnTo>
                      <a:pt x="633" y="226"/>
                    </a:lnTo>
                    <a:lnTo>
                      <a:pt x="665" y="218"/>
                    </a:lnTo>
                    <a:lnTo>
                      <a:pt x="694" y="204"/>
                    </a:lnTo>
                    <a:lnTo>
                      <a:pt x="724" y="191"/>
                    </a:lnTo>
                    <a:lnTo>
                      <a:pt x="751" y="177"/>
                    </a:lnTo>
                    <a:lnTo>
                      <a:pt x="776" y="161"/>
                    </a:lnTo>
                    <a:lnTo>
                      <a:pt x="801" y="144"/>
                    </a:lnTo>
                    <a:lnTo>
                      <a:pt x="822" y="128"/>
                    </a:lnTo>
                    <a:lnTo>
                      <a:pt x="842" y="109"/>
                    </a:lnTo>
                    <a:lnTo>
                      <a:pt x="858" y="90"/>
                    </a:lnTo>
                    <a:lnTo>
                      <a:pt x="871" y="68"/>
                    </a:lnTo>
                    <a:lnTo>
                      <a:pt x="884" y="46"/>
                    </a:lnTo>
                    <a:lnTo>
                      <a:pt x="891" y="25"/>
                    </a:lnTo>
                    <a:lnTo>
                      <a:pt x="897" y="3"/>
                    </a:lnTo>
                    <a:lnTo>
                      <a:pt x="879" y="0"/>
                    </a:lnTo>
                    <a:lnTo>
                      <a:pt x="876" y="19"/>
                    </a:lnTo>
                    <a:lnTo>
                      <a:pt x="869" y="38"/>
                    </a:lnTo>
                    <a:lnTo>
                      <a:pt x="858" y="57"/>
                    </a:lnTo>
                    <a:lnTo>
                      <a:pt x="845" y="76"/>
                    </a:lnTo>
                    <a:lnTo>
                      <a:pt x="830" y="95"/>
                    </a:lnTo>
                    <a:lnTo>
                      <a:pt x="812" y="112"/>
                    </a:lnTo>
                    <a:lnTo>
                      <a:pt x="791" y="128"/>
                    </a:lnTo>
                    <a:lnTo>
                      <a:pt x="768" y="144"/>
                    </a:lnTo>
                    <a:lnTo>
                      <a:pt x="743" y="158"/>
                    </a:lnTo>
                    <a:lnTo>
                      <a:pt x="717" y="174"/>
                    </a:lnTo>
                    <a:lnTo>
                      <a:pt x="689" y="188"/>
                    </a:lnTo>
                    <a:lnTo>
                      <a:pt x="660" y="199"/>
                    </a:lnTo>
                    <a:lnTo>
                      <a:pt x="628" y="210"/>
                    </a:lnTo>
                    <a:lnTo>
                      <a:pt x="596" y="218"/>
                    </a:lnTo>
                    <a:lnTo>
                      <a:pt x="561" y="226"/>
                    </a:lnTo>
                    <a:lnTo>
                      <a:pt x="530" y="232"/>
                    </a:lnTo>
                    <a:lnTo>
                      <a:pt x="494" y="237"/>
                    </a:lnTo>
                    <a:lnTo>
                      <a:pt x="461" y="240"/>
                    </a:lnTo>
                    <a:lnTo>
                      <a:pt x="423" y="240"/>
                    </a:lnTo>
                    <a:lnTo>
                      <a:pt x="389" y="240"/>
                    </a:lnTo>
                    <a:lnTo>
                      <a:pt x="354" y="237"/>
                    </a:lnTo>
                    <a:lnTo>
                      <a:pt x="317" y="232"/>
                    </a:lnTo>
                    <a:lnTo>
                      <a:pt x="283" y="226"/>
                    </a:lnTo>
                    <a:lnTo>
                      <a:pt x="248" y="218"/>
                    </a:lnTo>
                    <a:lnTo>
                      <a:pt x="217" y="204"/>
                    </a:lnTo>
                    <a:lnTo>
                      <a:pt x="182" y="194"/>
                    </a:lnTo>
                    <a:lnTo>
                      <a:pt x="150" y="177"/>
                    </a:lnTo>
                    <a:lnTo>
                      <a:pt x="120" y="158"/>
                    </a:lnTo>
                    <a:lnTo>
                      <a:pt x="94" y="139"/>
                    </a:lnTo>
                    <a:lnTo>
                      <a:pt x="64" y="115"/>
                    </a:lnTo>
                    <a:lnTo>
                      <a:pt x="38" y="90"/>
                    </a:lnTo>
                    <a:lnTo>
                      <a:pt x="15" y="60"/>
                    </a:lnTo>
                    <a:lnTo>
                      <a:pt x="0" y="65"/>
                    </a:lnTo>
                    <a:lnTo>
                      <a:pt x="17" y="68"/>
                    </a:lnTo>
                  </a:path>
                </a:pathLst>
              </a:custGeom>
              <a:gradFill rotWithShape="0">
                <a:gsLst>
                  <a:gs pos="0">
                    <a:srgbClr val="3BC33B"/>
                  </a:gs>
                  <a:gs pos="50000">
                    <a:srgbClr val="3BC33B">
                      <a:gamma/>
                      <a:tint val="392"/>
                      <a:invGamma/>
                    </a:srgbClr>
                  </a:gs>
                  <a:gs pos="100000">
                    <a:srgbClr val="3BC33B"/>
                  </a:gs>
                </a:gsLst>
                <a:lin ang="5400000" scaled="1"/>
              </a:gradFill>
              <a:ln w="12700" cap="rnd" cmpd="sng">
                <a:solidFill>
                  <a:srgbClr val="037C03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kumimoji="0" lang="zh-CN" altLang="en-US" baseline="50000" smtClean="0">
                  <a:solidFill>
                    <a:srgbClr val="000000"/>
                  </a:solidFill>
                  <a:latin typeface="Comic Sans MS" panose="030F0702030302020204" pitchFamily="66" charset="0"/>
                  <a:ea typeface="楷体_GB2312" pitchFamily="1" charset="-122"/>
                </a:endParaRPr>
              </a:p>
            </p:txBody>
          </p:sp>
          <p:sp>
            <p:nvSpPr>
              <p:cNvPr id="13326" name="未知"/>
              <p:cNvSpPr>
                <a:spLocks/>
              </p:cNvSpPr>
              <p:nvPr/>
            </p:nvSpPr>
            <p:spPr bwMode="auto">
              <a:xfrm>
                <a:off x="574" y="938"/>
                <a:ext cx="237" cy="79"/>
              </a:xfrm>
              <a:custGeom>
                <a:avLst/>
                <a:gdLst>
                  <a:gd name="T0" fmla="*/ 7 w 237"/>
                  <a:gd name="T1" fmla="*/ 16 h 79"/>
                  <a:gd name="T2" fmla="*/ 0 w 237"/>
                  <a:gd name="T3" fmla="*/ 11 h 79"/>
                  <a:gd name="T4" fmla="*/ 8 w 237"/>
                  <a:gd name="T5" fmla="*/ 28 h 79"/>
                  <a:gd name="T6" fmla="*/ 23 w 237"/>
                  <a:gd name="T7" fmla="*/ 39 h 79"/>
                  <a:gd name="T8" fmla="*/ 37 w 237"/>
                  <a:gd name="T9" fmla="*/ 50 h 79"/>
                  <a:gd name="T10" fmla="*/ 53 w 237"/>
                  <a:gd name="T11" fmla="*/ 60 h 79"/>
                  <a:gd name="T12" fmla="*/ 71 w 237"/>
                  <a:gd name="T13" fmla="*/ 67 h 79"/>
                  <a:gd name="T14" fmla="*/ 89 w 237"/>
                  <a:gd name="T15" fmla="*/ 71 h 79"/>
                  <a:gd name="T16" fmla="*/ 108 w 237"/>
                  <a:gd name="T17" fmla="*/ 76 h 79"/>
                  <a:gd name="T18" fmla="*/ 127 w 237"/>
                  <a:gd name="T19" fmla="*/ 78 h 79"/>
                  <a:gd name="T20" fmla="*/ 148 w 237"/>
                  <a:gd name="T21" fmla="*/ 78 h 79"/>
                  <a:gd name="T22" fmla="*/ 164 w 237"/>
                  <a:gd name="T23" fmla="*/ 76 h 79"/>
                  <a:gd name="T24" fmla="*/ 181 w 237"/>
                  <a:gd name="T25" fmla="*/ 71 h 79"/>
                  <a:gd name="T26" fmla="*/ 197 w 237"/>
                  <a:gd name="T27" fmla="*/ 67 h 79"/>
                  <a:gd name="T28" fmla="*/ 211 w 237"/>
                  <a:gd name="T29" fmla="*/ 60 h 79"/>
                  <a:gd name="T30" fmla="*/ 222 w 237"/>
                  <a:gd name="T31" fmla="*/ 50 h 79"/>
                  <a:gd name="T32" fmla="*/ 231 w 237"/>
                  <a:gd name="T33" fmla="*/ 39 h 79"/>
                  <a:gd name="T34" fmla="*/ 236 w 237"/>
                  <a:gd name="T35" fmla="*/ 25 h 79"/>
                  <a:gd name="T36" fmla="*/ 219 w 237"/>
                  <a:gd name="T37" fmla="*/ 23 h 79"/>
                  <a:gd name="T38" fmla="*/ 214 w 237"/>
                  <a:gd name="T39" fmla="*/ 32 h 79"/>
                  <a:gd name="T40" fmla="*/ 211 w 237"/>
                  <a:gd name="T41" fmla="*/ 39 h 79"/>
                  <a:gd name="T42" fmla="*/ 201 w 237"/>
                  <a:gd name="T43" fmla="*/ 46 h 79"/>
                  <a:gd name="T44" fmla="*/ 189 w 237"/>
                  <a:gd name="T45" fmla="*/ 53 h 79"/>
                  <a:gd name="T46" fmla="*/ 178 w 237"/>
                  <a:gd name="T47" fmla="*/ 57 h 79"/>
                  <a:gd name="T48" fmla="*/ 162 w 237"/>
                  <a:gd name="T49" fmla="*/ 60 h 79"/>
                  <a:gd name="T50" fmla="*/ 146 w 237"/>
                  <a:gd name="T51" fmla="*/ 62 h 79"/>
                  <a:gd name="T52" fmla="*/ 129 w 237"/>
                  <a:gd name="T53" fmla="*/ 62 h 79"/>
                  <a:gd name="T54" fmla="*/ 111 w 237"/>
                  <a:gd name="T55" fmla="*/ 60 h 79"/>
                  <a:gd name="T56" fmla="*/ 92 w 237"/>
                  <a:gd name="T57" fmla="*/ 57 h 79"/>
                  <a:gd name="T58" fmla="*/ 76 w 237"/>
                  <a:gd name="T59" fmla="*/ 50 h 79"/>
                  <a:gd name="T60" fmla="*/ 59 w 237"/>
                  <a:gd name="T61" fmla="*/ 46 h 79"/>
                  <a:gd name="T62" fmla="*/ 46 w 237"/>
                  <a:gd name="T63" fmla="*/ 37 h 79"/>
                  <a:gd name="T64" fmla="*/ 32 w 237"/>
                  <a:gd name="T65" fmla="*/ 28 h 79"/>
                  <a:gd name="T66" fmla="*/ 21 w 237"/>
                  <a:gd name="T67" fmla="*/ 16 h 79"/>
                  <a:gd name="T68" fmla="*/ 13 w 237"/>
                  <a:gd name="T69" fmla="*/ 5 h 79"/>
                  <a:gd name="T70" fmla="*/ 4 w 237"/>
                  <a:gd name="T71" fmla="*/ 0 h 79"/>
                  <a:gd name="T72" fmla="*/ 13 w 237"/>
                  <a:gd name="T73" fmla="*/ 5 h 79"/>
                  <a:gd name="T74" fmla="*/ 11 w 237"/>
                  <a:gd name="T75" fmla="*/ 0 h 79"/>
                  <a:gd name="T76" fmla="*/ 4 w 237"/>
                  <a:gd name="T77" fmla="*/ 0 h 79"/>
                  <a:gd name="T78" fmla="*/ 7 w 237"/>
                  <a:gd name="T79" fmla="*/ 16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7" h="79">
                    <a:moveTo>
                      <a:pt x="7" y="16"/>
                    </a:moveTo>
                    <a:lnTo>
                      <a:pt x="0" y="11"/>
                    </a:lnTo>
                    <a:lnTo>
                      <a:pt x="8" y="28"/>
                    </a:lnTo>
                    <a:lnTo>
                      <a:pt x="23" y="39"/>
                    </a:lnTo>
                    <a:lnTo>
                      <a:pt x="37" y="50"/>
                    </a:lnTo>
                    <a:lnTo>
                      <a:pt x="53" y="60"/>
                    </a:lnTo>
                    <a:lnTo>
                      <a:pt x="71" y="67"/>
                    </a:lnTo>
                    <a:lnTo>
                      <a:pt x="89" y="71"/>
                    </a:lnTo>
                    <a:lnTo>
                      <a:pt x="108" y="76"/>
                    </a:lnTo>
                    <a:lnTo>
                      <a:pt x="127" y="78"/>
                    </a:lnTo>
                    <a:lnTo>
                      <a:pt x="148" y="78"/>
                    </a:lnTo>
                    <a:lnTo>
                      <a:pt x="164" y="76"/>
                    </a:lnTo>
                    <a:lnTo>
                      <a:pt x="181" y="71"/>
                    </a:lnTo>
                    <a:lnTo>
                      <a:pt x="197" y="67"/>
                    </a:lnTo>
                    <a:lnTo>
                      <a:pt x="211" y="60"/>
                    </a:lnTo>
                    <a:lnTo>
                      <a:pt x="222" y="50"/>
                    </a:lnTo>
                    <a:lnTo>
                      <a:pt x="231" y="39"/>
                    </a:lnTo>
                    <a:lnTo>
                      <a:pt x="236" y="25"/>
                    </a:lnTo>
                    <a:lnTo>
                      <a:pt x="219" y="23"/>
                    </a:lnTo>
                    <a:lnTo>
                      <a:pt x="214" y="32"/>
                    </a:lnTo>
                    <a:lnTo>
                      <a:pt x="211" y="39"/>
                    </a:lnTo>
                    <a:lnTo>
                      <a:pt x="201" y="46"/>
                    </a:lnTo>
                    <a:lnTo>
                      <a:pt x="189" y="53"/>
                    </a:lnTo>
                    <a:lnTo>
                      <a:pt x="178" y="57"/>
                    </a:lnTo>
                    <a:lnTo>
                      <a:pt x="162" y="60"/>
                    </a:lnTo>
                    <a:lnTo>
                      <a:pt x="146" y="62"/>
                    </a:lnTo>
                    <a:lnTo>
                      <a:pt x="129" y="62"/>
                    </a:lnTo>
                    <a:lnTo>
                      <a:pt x="111" y="60"/>
                    </a:lnTo>
                    <a:lnTo>
                      <a:pt x="92" y="57"/>
                    </a:lnTo>
                    <a:lnTo>
                      <a:pt x="76" y="50"/>
                    </a:lnTo>
                    <a:lnTo>
                      <a:pt x="59" y="46"/>
                    </a:lnTo>
                    <a:lnTo>
                      <a:pt x="46" y="37"/>
                    </a:lnTo>
                    <a:lnTo>
                      <a:pt x="32" y="28"/>
                    </a:lnTo>
                    <a:lnTo>
                      <a:pt x="21" y="16"/>
                    </a:lnTo>
                    <a:lnTo>
                      <a:pt x="13" y="5"/>
                    </a:lnTo>
                    <a:lnTo>
                      <a:pt x="4" y="0"/>
                    </a:lnTo>
                    <a:lnTo>
                      <a:pt x="13" y="5"/>
                    </a:lnTo>
                    <a:lnTo>
                      <a:pt x="11" y="0"/>
                    </a:lnTo>
                    <a:lnTo>
                      <a:pt x="4" y="0"/>
                    </a:lnTo>
                    <a:lnTo>
                      <a:pt x="7" y="16"/>
                    </a:lnTo>
                  </a:path>
                </a:pathLst>
              </a:custGeom>
              <a:gradFill rotWithShape="0">
                <a:gsLst>
                  <a:gs pos="0">
                    <a:srgbClr val="3BC33B"/>
                  </a:gs>
                  <a:gs pos="50000">
                    <a:srgbClr val="3BC33B">
                      <a:gamma/>
                      <a:tint val="392"/>
                      <a:invGamma/>
                    </a:srgbClr>
                  </a:gs>
                  <a:gs pos="100000">
                    <a:srgbClr val="3BC33B"/>
                  </a:gs>
                </a:gsLst>
                <a:lin ang="5400000" scaled="1"/>
              </a:gradFill>
              <a:ln w="12700" cap="rnd" cmpd="sng">
                <a:solidFill>
                  <a:srgbClr val="037C03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kumimoji="0" lang="zh-CN" altLang="en-US" baseline="50000" smtClean="0">
                  <a:solidFill>
                    <a:srgbClr val="000000"/>
                  </a:solidFill>
                  <a:latin typeface="Comic Sans MS" panose="030F0702030302020204" pitchFamily="66" charset="0"/>
                  <a:ea typeface="楷体_GB2312" pitchFamily="1" charset="-122"/>
                </a:endParaRPr>
              </a:p>
            </p:txBody>
          </p:sp>
          <p:sp>
            <p:nvSpPr>
              <p:cNvPr id="13327" name="未知"/>
              <p:cNvSpPr>
                <a:spLocks/>
              </p:cNvSpPr>
              <p:nvPr/>
            </p:nvSpPr>
            <p:spPr bwMode="auto">
              <a:xfrm>
                <a:off x="0" y="462"/>
                <a:ext cx="563" cy="477"/>
              </a:xfrm>
              <a:custGeom>
                <a:avLst/>
                <a:gdLst>
                  <a:gd name="T0" fmla="*/ 204 w 563"/>
                  <a:gd name="T1" fmla="*/ 0 h 477"/>
                  <a:gd name="T2" fmla="*/ 135 w 563"/>
                  <a:gd name="T3" fmla="*/ 36 h 477"/>
                  <a:gd name="T4" fmla="*/ 85 w 563"/>
                  <a:gd name="T5" fmla="*/ 75 h 477"/>
                  <a:gd name="T6" fmla="*/ 44 w 563"/>
                  <a:gd name="T7" fmla="*/ 116 h 477"/>
                  <a:gd name="T8" fmla="*/ 17 w 563"/>
                  <a:gd name="T9" fmla="*/ 158 h 477"/>
                  <a:gd name="T10" fmla="*/ 2 w 563"/>
                  <a:gd name="T11" fmla="*/ 202 h 477"/>
                  <a:gd name="T12" fmla="*/ 0 w 563"/>
                  <a:gd name="T13" fmla="*/ 244 h 477"/>
                  <a:gd name="T14" fmla="*/ 12 w 563"/>
                  <a:gd name="T15" fmla="*/ 288 h 477"/>
                  <a:gd name="T16" fmla="*/ 33 w 563"/>
                  <a:gd name="T17" fmla="*/ 327 h 477"/>
                  <a:gd name="T18" fmla="*/ 67 w 563"/>
                  <a:gd name="T19" fmla="*/ 363 h 477"/>
                  <a:gd name="T20" fmla="*/ 111 w 563"/>
                  <a:gd name="T21" fmla="*/ 393 h 477"/>
                  <a:gd name="T22" fmla="*/ 165 w 563"/>
                  <a:gd name="T23" fmla="*/ 421 h 477"/>
                  <a:gd name="T24" fmla="*/ 228 w 563"/>
                  <a:gd name="T25" fmla="*/ 443 h 477"/>
                  <a:gd name="T26" fmla="*/ 299 w 563"/>
                  <a:gd name="T27" fmla="*/ 462 h 477"/>
                  <a:gd name="T28" fmla="*/ 379 w 563"/>
                  <a:gd name="T29" fmla="*/ 473 h 477"/>
                  <a:gd name="T30" fmla="*/ 467 w 563"/>
                  <a:gd name="T31" fmla="*/ 476 h 477"/>
                  <a:gd name="T32" fmla="*/ 562 w 563"/>
                  <a:gd name="T33" fmla="*/ 473 h 477"/>
                  <a:gd name="T34" fmla="*/ 512 w 563"/>
                  <a:gd name="T35" fmla="*/ 457 h 477"/>
                  <a:gd name="T36" fmla="*/ 423 w 563"/>
                  <a:gd name="T37" fmla="*/ 457 h 477"/>
                  <a:gd name="T38" fmla="*/ 340 w 563"/>
                  <a:gd name="T39" fmla="*/ 448 h 477"/>
                  <a:gd name="T40" fmla="*/ 265 w 563"/>
                  <a:gd name="T41" fmla="*/ 434 h 477"/>
                  <a:gd name="T42" fmla="*/ 199 w 563"/>
                  <a:gd name="T43" fmla="*/ 415 h 477"/>
                  <a:gd name="T44" fmla="*/ 143 w 563"/>
                  <a:gd name="T45" fmla="*/ 390 h 477"/>
                  <a:gd name="T46" fmla="*/ 96 w 563"/>
                  <a:gd name="T47" fmla="*/ 360 h 477"/>
                  <a:gd name="T48" fmla="*/ 60 w 563"/>
                  <a:gd name="T49" fmla="*/ 329 h 477"/>
                  <a:gd name="T50" fmla="*/ 36 w 563"/>
                  <a:gd name="T51" fmla="*/ 296 h 477"/>
                  <a:gd name="T52" fmla="*/ 21 w 563"/>
                  <a:gd name="T53" fmla="*/ 260 h 477"/>
                  <a:gd name="T54" fmla="*/ 17 w 563"/>
                  <a:gd name="T55" fmla="*/ 224 h 477"/>
                  <a:gd name="T56" fmla="*/ 23 w 563"/>
                  <a:gd name="T57" fmla="*/ 185 h 477"/>
                  <a:gd name="T58" fmla="*/ 44 w 563"/>
                  <a:gd name="T59" fmla="*/ 147 h 477"/>
                  <a:gd name="T60" fmla="*/ 72 w 563"/>
                  <a:gd name="T61" fmla="*/ 108 h 477"/>
                  <a:gd name="T62" fmla="*/ 119 w 563"/>
                  <a:gd name="T63" fmla="*/ 72 h 477"/>
                  <a:gd name="T64" fmla="*/ 177 w 563"/>
                  <a:gd name="T65" fmla="*/ 33 h 477"/>
                  <a:gd name="T66" fmla="*/ 211 w 563"/>
                  <a:gd name="T67" fmla="*/ 0 h 477"/>
                  <a:gd name="T68" fmla="*/ 228 w 563"/>
                  <a:gd name="T69" fmla="*/ 8 h 477"/>
                  <a:gd name="T70" fmla="*/ 204 w 563"/>
                  <a:gd name="T71" fmla="*/ 17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63" h="477">
                    <a:moveTo>
                      <a:pt x="204" y="17"/>
                    </a:moveTo>
                    <a:lnTo>
                      <a:pt x="204" y="0"/>
                    </a:lnTo>
                    <a:lnTo>
                      <a:pt x="169" y="17"/>
                    </a:lnTo>
                    <a:lnTo>
                      <a:pt x="135" y="36"/>
                    </a:lnTo>
                    <a:lnTo>
                      <a:pt x="109" y="55"/>
                    </a:lnTo>
                    <a:lnTo>
                      <a:pt x="85" y="75"/>
                    </a:lnTo>
                    <a:lnTo>
                      <a:pt x="62" y="94"/>
                    </a:lnTo>
                    <a:lnTo>
                      <a:pt x="44" y="116"/>
                    </a:lnTo>
                    <a:lnTo>
                      <a:pt x="28" y="136"/>
                    </a:lnTo>
                    <a:lnTo>
                      <a:pt x="17" y="158"/>
                    </a:lnTo>
                    <a:lnTo>
                      <a:pt x="7" y="180"/>
                    </a:lnTo>
                    <a:lnTo>
                      <a:pt x="2" y="202"/>
                    </a:lnTo>
                    <a:lnTo>
                      <a:pt x="0" y="224"/>
                    </a:lnTo>
                    <a:lnTo>
                      <a:pt x="0" y="244"/>
                    </a:lnTo>
                    <a:lnTo>
                      <a:pt x="5" y="266"/>
                    </a:lnTo>
                    <a:lnTo>
                      <a:pt x="12" y="288"/>
                    </a:lnTo>
                    <a:lnTo>
                      <a:pt x="21" y="307"/>
                    </a:lnTo>
                    <a:lnTo>
                      <a:pt x="33" y="327"/>
                    </a:lnTo>
                    <a:lnTo>
                      <a:pt x="51" y="343"/>
                    </a:lnTo>
                    <a:lnTo>
                      <a:pt x="67" y="363"/>
                    </a:lnTo>
                    <a:lnTo>
                      <a:pt x="90" y="379"/>
                    </a:lnTo>
                    <a:lnTo>
                      <a:pt x="111" y="393"/>
                    </a:lnTo>
                    <a:lnTo>
                      <a:pt x="138" y="407"/>
                    </a:lnTo>
                    <a:lnTo>
                      <a:pt x="165" y="421"/>
                    </a:lnTo>
                    <a:lnTo>
                      <a:pt x="194" y="432"/>
                    </a:lnTo>
                    <a:lnTo>
                      <a:pt x="228" y="443"/>
                    </a:lnTo>
                    <a:lnTo>
                      <a:pt x="262" y="454"/>
                    </a:lnTo>
                    <a:lnTo>
                      <a:pt x="299" y="462"/>
                    </a:lnTo>
                    <a:lnTo>
                      <a:pt x="338" y="468"/>
                    </a:lnTo>
                    <a:lnTo>
                      <a:pt x="379" y="473"/>
                    </a:lnTo>
                    <a:lnTo>
                      <a:pt x="421" y="476"/>
                    </a:lnTo>
                    <a:lnTo>
                      <a:pt x="467" y="476"/>
                    </a:lnTo>
                    <a:lnTo>
                      <a:pt x="512" y="476"/>
                    </a:lnTo>
                    <a:lnTo>
                      <a:pt x="562" y="473"/>
                    </a:lnTo>
                    <a:lnTo>
                      <a:pt x="559" y="454"/>
                    </a:lnTo>
                    <a:lnTo>
                      <a:pt x="512" y="457"/>
                    </a:lnTo>
                    <a:lnTo>
                      <a:pt x="467" y="457"/>
                    </a:lnTo>
                    <a:lnTo>
                      <a:pt x="423" y="457"/>
                    </a:lnTo>
                    <a:lnTo>
                      <a:pt x="379" y="451"/>
                    </a:lnTo>
                    <a:lnTo>
                      <a:pt x="340" y="448"/>
                    </a:lnTo>
                    <a:lnTo>
                      <a:pt x="301" y="440"/>
                    </a:lnTo>
                    <a:lnTo>
                      <a:pt x="265" y="434"/>
                    </a:lnTo>
                    <a:lnTo>
                      <a:pt x="231" y="423"/>
                    </a:lnTo>
                    <a:lnTo>
                      <a:pt x="199" y="415"/>
                    </a:lnTo>
                    <a:lnTo>
                      <a:pt x="169" y="404"/>
                    </a:lnTo>
                    <a:lnTo>
                      <a:pt x="143" y="390"/>
                    </a:lnTo>
                    <a:lnTo>
                      <a:pt x="119" y="376"/>
                    </a:lnTo>
                    <a:lnTo>
                      <a:pt x="96" y="360"/>
                    </a:lnTo>
                    <a:lnTo>
                      <a:pt x="77" y="346"/>
                    </a:lnTo>
                    <a:lnTo>
                      <a:pt x="60" y="329"/>
                    </a:lnTo>
                    <a:lnTo>
                      <a:pt x="49" y="313"/>
                    </a:lnTo>
                    <a:lnTo>
                      <a:pt x="36" y="296"/>
                    </a:lnTo>
                    <a:lnTo>
                      <a:pt x="26" y="277"/>
                    </a:lnTo>
                    <a:lnTo>
                      <a:pt x="21" y="260"/>
                    </a:lnTo>
                    <a:lnTo>
                      <a:pt x="17" y="244"/>
                    </a:lnTo>
                    <a:lnTo>
                      <a:pt x="17" y="224"/>
                    </a:lnTo>
                    <a:lnTo>
                      <a:pt x="18" y="205"/>
                    </a:lnTo>
                    <a:lnTo>
                      <a:pt x="23" y="185"/>
                    </a:lnTo>
                    <a:lnTo>
                      <a:pt x="31" y="169"/>
                    </a:lnTo>
                    <a:lnTo>
                      <a:pt x="44" y="147"/>
                    </a:lnTo>
                    <a:lnTo>
                      <a:pt x="56" y="127"/>
                    </a:lnTo>
                    <a:lnTo>
                      <a:pt x="72" y="108"/>
                    </a:lnTo>
                    <a:lnTo>
                      <a:pt x="94" y="91"/>
                    </a:lnTo>
                    <a:lnTo>
                      <a:pt x="119" y="72"/>
                    </a:lnTo>
                    <a:lnTo>
                      <a:pt x="145" y="53"/>
                    </a:lnTo>
                    <a:lnTo>
                      <a:pt x="177" y="33"/>
                    </a:lnTo>
                    <a:lnTo>
                      <a:pt x="211" y="17"/>
                    </a:lnTo>
                    <a:lnTo>
                      <a:pt x="211" y="0"/>
                    </a:lnTo>
                    <a:lnTo>
                      <a:pt x="211" y="17"/>
                    </a:lnTo>
                    <a:lnTo>
                      <a:pt x="228" y="8"/>
                    </a:lnTo>
                    <a:lnTo>
                      <a:pt x="211" y="0"/>
                    </a:lnTo>
                    <a:lnTo>
                      <a:pt x="204" y="17"/>
                    </a:lnTo>
                  </a:path>
                </a:pathLst>
              </a:custGeom>
              <a:gradFill rotWithShape="0">
                <a:gsLst>
                  <a:gs pos="0">
                    <a:srgbClr val="3BC33B"/>
                  </a:gs>
                  <a:gs pos="50000">
                    <a:srgbClr val="3BC33B">
                      <a:gamma/>
                      <a:tint val="392"/>
                      <a:invGamma/>
                    </a:srgbClr>
                  </a:gs>
                  <a:gs pos="100000">
                    <a:srgbClr val="3BC33B"/>
                  </a:gs>
                </a:gsLst>
                <a:lin ang="5400000" scaled="1"/>
              </a:gradFill>
              <a:ln w="12700" cap="rnd" cmpd="sng">
                <a:solidFill>
                  <a:srgbClr val="037C03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kumimoji="0" lang="zh-CN" altLang="en-US" baseline="50000" smtClean="0">
                  <a:solidFill>
                    <a:srgbClr val="000000"/>
                  </a:solidFill>
                  <a:latin typeface="Comic Sans MS" panose="030F0702030302020204" pitchFamily="66" charset="0"/>
                  <a:ea typeface="楷体_GB2312" pitchFamily="1" charset="-122"/>
                </a:endParaRPr>
              </a:p>
            </p:txBody>
          </p:sp>
          <p:sp>
            <p:nvSpPr>
              <p:cNvPr id="13328" name="未知"/>
              <p:cNvSpPr>
                <a:spLocks/>
              </p:cNvSpPr>
              <p:nvPr/>
            </p:nvSpPr>
            <p:spPr bwMode="auto">
              <a:xfrm>
                <a:off x="152" y="359"/>
                <a:ext cx="53" cy="104"/>
              </a:xfrm>
              <a:custGeom>
                <a:avLst/>
                <a:gdLst>
                  <a:gd name="T0" fmla="*/ 2 w 53"/>
                  <a:gd name="T1" fmla="*/ 0 h 104"/>
                  <a:gd name="T2" fmla="*/ 0 w 53"/>
                  <a:gd name="T3" fmla="*/ 8 h 104"/>
                  <a:gd name="T4" fmla="*/ 0 w 53"/>
                  <a:gd name="T5" fmla="*/ 15 h 104"/>
                  <a:gd name="T6" fmla="*/ 0 w 53"/>
                  <a:gd name="T7" fmla="*/ 23 h 104"/>
                  <a:gd name="T8" fmla="*/ 0 w 53"/>
                  <a:gd name="T9" fmla="*/ 28 h 104"/>
                  <a:gd name="T10" fmla="*/ 0 w 53"/>
                  <a:gd name="T11" fmla="*/ 36 h 104"/>
                  <a:gd name="T12" fmla="*/ 2 w 53"/>
                  <a:gd name="T13" fmla="*/ 44 h 104"/>
                  <a:gd name="T14" fmla="*/ 3 w 53"/>
                  <a:gd name="T15" fmla="*/ 49 h 104"/>
                  <a:gd name="T16" fmla="*/ 6 w 53"/>
                  <a:gd name="T17" fmla="*/ 57 h 104"/>
                  <a:gd name="T18" fmla="*/ 7 w 53"/>
                  <a:gd name="T19" fmla="*/ 62 h 104"/>
                  <a:gd name="T20" fmla="*/ 11 w 53"/>
                  <a:gd name="T21" fmla="*/ 70 h 104"/>
                  <a:gd name="T22" fmla="*/ 14 w 53"/>
                  <a:gd name="T23" fmla="*/ 75 h 104"/>
                  <a:gd name="T24" fmla="*/ 21 w 53"/>
                  <a:gd name="T25" fmla="*/ 80 h 104"/>
                  <a:gd name="T26" fmla="*/ 27 w 53"/>
                  <a:gd name="T27" fmla="*/ 88 h 104"/>
                  <a:gd name="T28" fmla="*/ 30 w 53"/>
                  <a:gd name="T29" fmla="*/ 93 h 104"/>
                  <a:gd name="T30" fmla="*/ 38 w 53"/>
                  <a:gd name="T31" fmla="*/ 98 h 104"/>
                  <a:gd name="T32" fmla="*/ 45 w 53"/>
                  <a:gd name="T33" fmla="*/ 103 h 104"/>
                  <a:gd name="T34" fmla="*/ 52 w 53"/>
                  <a:gd name="T35" fmla="*/ 88 h 104"/>
                  <a:gd name="T36" fmla="*/ 45 w 53"/>
                  <a:gd name="T37" fmla="*/ 82 h 104"/>
                  <a:gd name="T38" fmla="*/ 38 w 53"/>
                  <a:gd name="T39" fmla="*/ 77 h 104"/>
                  <a:gd name="T40" fmla="*/ 34 w 53"/>
                  <a:gd name="T41" fmla="*/ 72 h 104"/>
                  <a:gd name="T42" fmla="*/ 28 w 53"/>
                  <a:gd name="T43" fmla="*/ 67 h 104"/>
                  <a:gd name="T44" fmla="*/ 24 w 53"/>
                  <a:gd name="T45" fmla="*/ 62 h 104"/>
                  <a:gd name="T46" fmla="*/ 21 w 53"/>
                  <a:gd name="T47" fmla="*/ 57 h 104"/>
                  <a:gd name="T48" fmla="*/ 19 w 53"/>
                  <a:gd name="T49" fmla="*/ 54 h 104"/>
                  <a:gd name="T50" fmla="*/ 17 w 53"/>
                  <a:gd name="T51" fmla="*/ 49 h 104"/>
                  <a:gd name="T52" fmla="*/ 14 w 53"/>
                  <a:gd name="T53" fmla="*/ 44 h 104"/>
                  <a:gd name="T54" fmla="*/ 13 w 53"/>
                  <a:gd name="T55" fmla="*/ 39 h 104"/>
                  <a:gd name="T56" fmla="*/ 13 w 53"/>
                  <a:gd name="T57" fmla="*/ 33 h 104"/>
                  <a:gd name="T58" fmla="*/ 13 w 53"/>
                  <a:gd name="T59" fmla="*/ 28 h 104"/>
                  <a:gd name="T60" fmla="*/ 13 w 53"/>
                  <a:gd name="T61" fmla="*/ 23 h 104"/>
                  <a:gd name="T62" fmla="*/ 13 w 53"/>
                  <a:gd name="T63" fmla="*/ 18 h 104"/>
                  <a:gd name="T64" fmla="*/ 13 w 53"/>
                  <a:gd name="T65" fmla="*/ 10 h 104"/>
                  <a:gd name="T66" fmla="*/ 14 w 53"/>
                  <a:gd name="T67" fmla="*/ 5 h 104"/>
                  <a:gd name="T68" fmla="*/ 2 w 53"/>
                  <a:gd name="T69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3" h="104">
                    <a:moveTo>
                      <a:pt x="2" y="0"/>
                    </a:moveTo>
                    <a:lnTo>
                      <a:pt x="0" y="8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0" y="28"/>
                    </a:lnTo>
                    <a:lnTo>
                      <a:pt x="0" y="36"/>
                    </a:lnTo>
                    <a:lnTo>
                      <a:pt x="2" y="44"/>
                    </a:lnTo>
                    <a:lnTo>
                      <a:pt x="3" y="49"/>
                    </a:lnTo>
                    <a:lnTo>
                      <a:pt x="6" y="57"/>
                    </a:lnTo>
                    <a:lnTo>
                      <a:pt x="7" y="62"/>
                    </a:lnTo>
                    <a:lnTo>
                      <a:pt x="11" y="70"/>
                    </a:lnTo>
                    <a:lnTo>
                      <a:pt x="14" y="75"/>
                    </a:lnTo>
                    <a:lnTo>
                      <a:pt x="21" y="80"/>
                    </a:lnTo>
                    <a:lnTo>
                      <a:pt x="27" y="88"/>
                    </a:lnTo>
                    <a:lnTo>
                      <a:pt x="30" y="93"/>
                    </a:lnTo>
                    <a:lnTo>
                      <a:pt x="38" y="98"/>
                    </a:lnTo>
                    <a:lnTo>
                      <a:pt x="45" y="103"/>
                    </a:lnTo>
                    <a:lnTo>
                      <a:pt x="52" y="88"/>
                    </a:lnTo>
                    <a:lnTo>
                      <a:pt x="45" y="82"/>
                    </a:lnTo>
                    <a:lnTo>
                      <a:pt x="38" y="77"/>
                    </a:lnTo>
                    <a:lnTo>
                      <a:pt x="34" y="72"/>
                    </a:lnTo>
                    <a:lnTo>
                      <a:pt x="28" y="67"/>
                    </a:lnTo>
                    <a:lnTo>
                      <a:pt x="24" y="62"/>
                    </a:lnTo>
                    <a:lnTo>
                      <a:pt x="21" y="57"/>
                    </a:lnTo>
                    <a:lnTo>
                      <a:pt x="19" y="54"/>
                    </a:lnTo>
                    <a:lnTo>
                      <a:pt x="17" y="49"/>
                    </a:lnTo>
                    <a:lnTo>
                      <a:pt x="14" y="44"/>
                    </a:lnTo>
                    <a:lnTo>
                      <a:pt x="13" y="39"/>
                    </a:lnTo>
                    <a:lnTo>
                      <a:pt x="13" y="33"/>
                    </a:lnTo>
                    <a:lnTo>
                      <a:pt x="13" y="28"/>
                    </a:lnTo>
                    <a:lnTo>
                      <a:pt x="13" y="23"/>
                    </a:lnTo>
                    <a:lnTo>
                      <a:pt x="13" y="18"/>
                    </a:lnTo>
                    <a:lnTo>
                      <a:pt x="13" y="10"/>
                    </a:lnTo>
                    <a:lnTo>
                      <a:pt x="14" y="5"/>
                    </a:lnTo>
                    <a:lnTo>
                      <a:pt x="2" y="0"/>
                    </a:lnTo>
                  </a:path>
                </a:pathLst>
              </a:custGeom>
              <a:gradFill rotWithShape="0">
                <a:gsLst>
                  <a:gs pos="0">
                    <a:srgbClr val="3BC33B"/>
                  </a:gs>
                  <a:gs pos="50000">
                    <a:srgbClr val="3BC33B">
                      <a:gamma/>
                      <a:tint val="392"/>
                      <a:invGamma/>
                    </a:srgbClr>
                  </a:gs>
                  <a:gs pos="100000">
                    <a:srgbClr val="3BC33B"/>
                  </a:gs>
                </a:gsLst>
                <a:lin ang="5400000" scaled="1"/>
              </a:gradFill>
              <a:ln w="12700" cap="rnd" cmpd="sng">
                <a:solidFill>
                  <a:srgbClr val="037C03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kumimoji="0" lang="zh-CN" altLang="en-US" baseline="50000" smtClean="0">
                  <a:solidFill>
                    <a:srgbClr val="000000"/>
                  </a:solidFill>
                  <a:latin typeface="Comic Sans MS" panose="030F0702030302020204" pitchFamily="66" charset="0"/>
                  <a:ea typeface="楷体_GB2312" pitchFamily="1" charset="-122"/>
                </a:endParaRPr>
              </a:p>
            </p:txBody>
          </p:sp>
          <p:sp>
            <p:nvSpPr>
              <p:cNvPr id="13329" name="未知"/>
              <p:cNvSpPr>
                <a:spLocks/>
              </p:cNvSpPr>
              <p:nvPr/>
            </p:nvSpPr>
            <p:spPr bwMode="auto">
              <a:xfrm>
                <a:off x="155" y="93"/>
                <a:ext cx="907" cy="250"/>
              </a:xfrm>
              <a:custGeom>
                <a:avLst/>
                <a:gdLst>
                  <a:gd name="T0" fmla="*/ 903 w 907"/>
                  <a:gd name="T1" fmla="*/ 34 h 250"/>
                  <a:gd name="T2" fmla="*/ 872 w 907"/>
                  <a:gd name="T3" fmla="*/ 16 h 250"/>
                  <a:gd name="T4" fmla="*/ 829 w 907"/>
                  <a:gd name="T5" fmla="*/ 5 h 250"/>
                  <a:gd name="T6" fmla="*/ 777 w 907"/>
                  <a:gd name="T7" fmla="*/ 0 h 250"/>
                  <a:gd name="T8" fmla="*/ 715 w 907"/>
                  <a:gd name="T9" fmla="*/ 0 h 250"/>
                  <a:gd name="T10" fmla="*/ 648 w 907"/>
                  <a:gd name="T11" fmla="*/ 3 h 250"/>
                  <a:gd name="T12" fmla="*/ 576 w 907"/>
                  <a:gd name="T13" fmla="*/ 11 h 250"/>
                  <a:gd name="T14" fmla="*/ 497 w 907"/>
                  <a:gd name="T15" fmla="*/ 24 h 250"/>
                  <a:gd name="T16" fmla="*/ 421 w 907"/>
                  <a:gd name="T17" fmla="*/ 37 h 250"/>
                  <a:gd name="T18" fmla="*/ 344 w 907"/>
                  <a:gd name="T19" fmla="*/ 56 h 250"/>
                  <a:gd name="T20" fmla="*/ 270 w 907"/>
                  <a:gd name="T21" fmla="*/ 77 h 250"/>
                  <a:gd name="T22" fmla="*/ 203 w 907"/>
                  <a:gd name="T23" fmla="*/ 98 h 250"/>
                  <a:gd name="T24" fmla="*/ 140 w 907"/>
                  <a:gd name="T25" fmla="*/ 125 h 250"/>
                  <a:gd name="T26" fmla="*/ 88 w 907"/>
                  <a:gd name="T27" fmla="*/ 151 h 250"/>
                  <a:gd name="T28" fmla="*/ 46 w 907"/>
                  <a:gd name="T29" fmla="*/ 180 h 250"/>
                  <a:gd name="T30" fmla="*/ 15 w 907"/>
                  <a:gd name="T31" fmla="*/ 212 h 250"/>
                  <a:gd name="T32" fmla="*/ 0 w 907"/>
                  <a:gd name="T33" fmla="*/ 244 h 250"/>
                  <a:gd name="T34" fmla="*/ 22 w 907"/>
                  <a:gd name="T35" fmla="*/ 236 h 250"/>
                  <a:gd name="T36" fmla="*/ 41 w 907"/>
                  <a:gd name="T37" fmla="*/ 209 h 250"/>
                  <a:gd name="T38" fmla="*/ 76 w 907"/>
                  <a:gd name="T39" fmla="*/ 180 h 250"/>
                  <a:gd name="T40" fmla="*/ 120 w 907"/>
                  <a:gd name="T41" fmla="*/ 154 h 250"/>
                  <a:gd name="T42" fmla="*/ 177 w 907"/>
                  <a:gd name="T43" fmla="*/ 130 h 250"/>
                  <a:gd name="T44" fmla="*/ 244 w 907"/>
                  <a:gd name="T45" fmla="*/ 106 h 250"/>
                  <a:gd name="T46" fmla="*/ 312 w 907"/>
                  <a:gd name="T47" fmla="*/ 82 h 250"/>
                  <a:gd name="T48" fmla="*/ 386 w 907"/>
                  <a:gd name="T49" fmla="*/ 64 h 250"/>
                  <a:gd name="T50" fmla="*/ 463 w 907"/>
                  <a:gd name="T51" fmla="*/ 48 h 250"/>
                  <a:gd name="T52" fmla="*/ 538 w 907"/>
                  <a:gd name="T53" fmla="*/ 34 h 250"/>
                  <a:gd name="T54" fmla="*/ 612 w 907"/>
                  <a:gd name="T55" fmla="*/ 26 h 250"/>
                  <a:gd name="T56" fmla="*/ 684 w 907"/>
                  <a:gd name="T57" fmla="*/ 19 h 250"/>
                  <a:gd name="T58" fmla="*/ 748 w 907"/>
                  <a:gd name="T59" fmla="*/ 19 h 250"/>
                  <a:gd name="T60" fmla="*/ 802 w 907"/>
                  <a:gd name="T61" fmla="*/ 21 h 250"/>
                  <a:gd name="T62" fmla="*/ 849 w 907"/>
                  <a:gd name="T63" fmla="*/ 29 h 250"/>
                  <a:gd name="T64" fmla="*/ 880 w 907"/>
                  <a:gd name="T65" fmla="*/ 40 h 250"/>
                  <a:gd name="T66" fmla="*/ 906 w 907"/>
                  <a:gd name="T67" fmla="*/ 45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07" h="250">
                    <a:moveTo>
                      <a:pt x="888" y="37"/>
                    </a:moveTo>
                    <a:lnTo>
                      <a:pt x="903" y="34"/>
                    </a:lnTo>
                    <a:lnTo>
                      <a:pt x="888" y="24"/>
                    </a:lnTo>
                    <a:lnTo>
                      <a:pt x="872" y="16"/>
                    </a:lnTo>
                    <a:lnTo>
                      <a:pt x="851" y="11"/>
                    </a:lnTo>
                    <a:lnTo>
                      <a:pt x="829" y="5"/>
                    </a:lnTo>
                    <a:lnTo>
                      <a:pt x="805" y="3"/>
                    </a:lnTo>
                    <a:lnTo>
                      <a:pt x="777" y="0"/>
                    </a:lnTo>
                    <a:lnTo>
                      <a:pt x="748" y="0"/>
                    </a:lnTo>
                    <a:lnTo>
                      <a:pt x="715" y="0"/>
                    </a:lnTo>
                    <a:lnTo>
                      <a:pt x="682" y="0"/>
                    </a:lnTo>
                    <a:lnTo>
                      <a:pt x="648" y="3"/>
                    </a:lnTo>
                    <a:lnTo>
                      <a:pt x="610" y="5"/>
                    </a:lnTo>
                    <a:lnTo>
                      <a:pt x="576" y="11"/>
                    </a:lnTo>
                    <a:lnTo>
                      <a:pt x="537" y="16"/>
                    </a:lnTo>
                    <a:lnTo>
                      <a:pt x="497" y="24"/>
                    </a:lnTo>
                    <a:lnTo>
                      <a:pt x="460" y="29"/>
                    </a:lnTo>
                    <a:lnTo>
                      <a:pt x="421" y="37"/>
                    </a:lnTo>
                    <a:lnTo>
                      <a:pt x="383" y="48"/>
                    </a:lnTo>
                    <a:lnTo>
                      <a:pt x="344" y="56"/>
                    </a:lnTo>
                    <a:lnTo>
                      <a:pt x="308" y="66"/>
                    </a:lnTo>
                    <a:lnTo>
                      <a:pt x="270" y="77"/>
                    </a:lnTo>
                    <a:lnTo>
                      <a:pt x="236" y="87"/>
                    </a:lnTo>
                    <a:lnTo>
                      <a:pt x="203" y="98"/>
                    </a:lnTo>
                    <a:lnTo>
                      <a:pt x="172" y="111"/>
                    </a:lnTo>
                    <a:lnTo>
                      <a:pt x="140" y="125"/>
                    </a:lnTo>
                    <a:lnTo>
                      <a:pt x="113" y="138"/>
                    </a:lnTo>
                    <a:lnTo>
                      <a:pt x="88" y="151"/>
                    </a:lnTo>
                    <a:lnTo>
                      <a:pt x="66" y="164"/>
                    </a:lnTo>
                    <a:lnTo>
                      <a:pt x="46" y="180"/>
                    </a:lnTo>
                    <a:lnTo>
                      <a:pt x="28" y="196"/>
                    </a:lnTo>
                    <a:lnTo>
                      <a:pt x="15" y="212"/>
                    </a:lnTo>
                    <a:lnTo>
                      <a:pt x="5" y="228"/>
                    </a:lnTo>
                    <a:lnTo>
                      <a:pt x="0" y="244"/>
                    </a:lnTo>
                    <a:lnTo>
                      <a:pt x="17" y="249"/>
                    </a:lnTo>
                    <a:lnTo>
                      <a:pt x="22" y="236"/>
                    </a:lnTo>
                    <a:lnTo>
                      <a:pt x="28" y="223"/>
                    </a:lnTo>
                    <a:lnTo>
                      <a:pt x="41" y="209"/>
                    </a:lnTo>
                    <a:lnTo>
                      <a:pt x="56" y="196"/>
                    </a:lnTo>
                    <a:lnTo>
                      <a:pt x="76" y="180"/>
                    </a:lnTo>
                    <a:lnTo>
                      <a:pt x="95" y="167"/>
                    </a:lnTo>
                    <a:lnTo>
                      <a:pt x="120" y="154"/>
                    </a:lnTo>
                    <a:lnTo>
                      <a:pt x="147" y="140"/>
                    </a:lnTo>
                    <a:lnTo>
                      <a:pt x="177" y="130"/>
                    </a:lnTo>
                    <a:lnTo>
                      <a:pt x="208" y="117"/>
                    </a:lnTo>
                    <a:lnTo>
                      <a:pt x="244" y="106"/>
                    </a:lnTo>
                    <a:lnTo>
                      <a:pt x="278" y="93"/>
                    </a:lnTo>
                    <a:lnTo>
                      <a:pt x="312" y="82"/>
                    </a:lnTo>
                    <a:lnTo>
                      <a:pt x="349" y="74"/>
                    </a:lnTo>
                    <a:lnTo>
                      <a:pt x="386" y="64"/>
                    </a:lnTo>
                    <a:lnTo>
                      <a:pt x="425" y="56"/>
                    </a:lnTo>
                    <a:lnTo>
                      <a:pt x="463" y="48"/>
                    </a:lnTo>
                    <a:lnTo>
                      <a:pt x="502" y="42"/>
                    </a:lnTo>
                    <a:lnTo>
                      <a:pt x="538" y="34"/>
                    </a:lnTo>
                    <a:lnTo>
                      <a:pt x="576" y="29"/>
                    </a:lnTo>
                    <a:lnTo>
                      <a:pt x="612" y="26"/>
                    </a:lnTo>
                    <a:lnTo>
                      <a:pt x="648" y="21"/>
                    </a:lnTo>
                    <a:lnTo>
                      <a:pt x="684" y="19"/>
                    </a:lnTo>
                    <a:lnTo>
                      <a:pt x="715" y="19"/>
                    </a:lnTo>
                    <a:lnTo>
                      <a:pt x="748" y="19"/>
                    </a:lnTo>
                    <a:lnTo>
                      <a:pt x="775" y="19"/>
                    </a:lnTo>
                    <a:lnTo>
                      <a:pt x="802" y="21"/>
                    </a:lnTo>
                    <a:lnTo>
                      <a:pt x="826" y="24"/>
                    </a:lnTo>
                    <a:lnTo>
                      <a:pt x="849" y="29"/>
                    </a:lnTo>
                    <a:lnTo>
                      <a:pt x="866" y="34"/>
                    </a:lnTo>
                    <a:lnTo>
                      <a:pt x="880" y="40"/>
                    </a:lnTo>
                    <a:lnTo>
                      <a:pt x="890" y="48"/>
                    </a:lnTo>
                    <a:lnTo>
                      <a:pt x="906" y="45"/>
                    </a:lnTo>
                    <a:lnTo>
                      <a:pt x="888" y="37"/>
                    </a:lnTo>
                  </a:path>
                </a:pathLst>
              </a:custGeom>
              <a:gradFill rotWithShape="0">
                <a:gsLst>
                  <a:gs pos="0">
                    <a:srgbClr val="3BC33B"/>
                  </a:gs>
                  <a:gs pos="50000">
                    <a:srgbClr val="3BC33B">
                      <a:gamma/>
                      <a:tint val="392"/>
                      <a:invGamma/>
                    </a:srgbClr>
                  </a:gs>
                  <a:gs pos="100000">
                    <a:srgbClr val="3BC33B"/>
                  </a:gs>
                </a:gsLst>
                <a:lin ang="5400000" scaled="1"/>
              </a:gradFill>
              <a:ln w="12700" cap="rnd" cmpd="sng">
                <a:solidFill>
                  <a:srgbClr val="037C03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kumimoji="0" lang="zh-CN" altLang="en-US" baseline="50000" smtClean="0">
                  <a:solidFill>
                    <a:srgbClr val="000000"/>
                  </a:solidFill>
                  <a:latin typeface="Comic Sans MS" panose="030F0702030302020204" pitchFamily="66" charset="0"/>
                  <a:ea typeface="楷体_GB2312" pitchFamily="1" charset="-122"/>
                </a:endParaRPr>
              </a:p>
            </p:txBody>
          </p:sp>
          <p:sp>
            <p:nvSpPr>
              <p:cNvPr id="13330" name="未知"/>
              <p:cNvSpPr>
                <a:spLocks/>
              </p:cNvSpPr>
              <p:nvPr/>
            </p:nvSpPr>
            <p:spPr bwMode="auto">
              <a:xfrm>
                <a:off x="1061" y="0"/>
                <a:ext cx="488" cy="204"/>
              </a:xfrm>
              <a:custGeom>
                <a:avLst/>
                <a:gdLst>
                  <a:gd name="T0" fmla="*/ 487 w 488"/>
                  <a:gd name="T1" fmla="*/ 198 h 204"/>
                  <a:gd name="T2" fmla="*/ 479 w 488"/>
                  <a:gd name="T3" fmla="*/ 153 h 204"/>
                  <a:gd name="T4" fmla="*/ 463 w 488"/>
                  <a:gd name="T5" fmla="*/ 116 h 204"/>
                  <a:gd name="T6" fmla="*/ 438 w 488"/>
                  <a:gd name="T7" fmla="*/ 84 h 204"/>
                  <a:gd name="T8" fmla="*/ 411 w 488"/>
                  <a:gd name="T9" fmla="*/ 58 h 204"/>
                  <a:gd name="T10" fmla="*/ 378 w 488"/>
                  <a:gd name="T11" fmla="*/ 34 h 204"/>
                  <a:gd name="T12" fmla="*/ 341 w 488"/>
                  <a:gd name="T13" fmla="*/ 18 h 204"/>
                  <a:gd name="T14" fmla="*/ 302 w 488"/>
                  <a:gd name="T15" fmla="*/ 8 h 204"/>
                  <a:gd name="T16" fmla="*/ 261 w 488"/>
                  <a:gd name="T17" fmla="*/ 3 h 204"/>
                  <a:gd name="T18" fmla="*/ 220 w 488"/>
                  <a:gd name="T19" fmla="*/ 0 h 204"/>
                  <a:gd name="T20" fmla="*/ 181 w 488"/>
                  <a:gd name="T21" fmla="*/ 5 h 204"/>
                  <a:gd name="T22" fmla="*/ 142 w 488"/>
                  <a:gd name="T23" fmla="*/ 13 h 204"/>
                  <a:gd name="T24" fmla="*/ 103 w 488"/>
                  <a:gd name="T25" fmla="*/ 26 h 204"/>
                  <a:gd name="T26" fmla="*/ 70 w 488"/>
                  <a:gd name="T27" fmla="*/ 42 h 204"/>
                  <a:gd name="T28" fmla="*/ 43 w 488"/>
                  <a:gd name="T29" fmla="*/ 63 h 204"/>
                  <a:gd name="T30" fmla="*/ 18 w 488"/>
                  <a:gd name="T31" fmla="*/ 90 h 204"/>
                  <a:gd name="T32" fmla="*/ 0 w 488"/>
                  <a:gd name="T33" fmla="*/ 119 h 204"/>
                  <a:gd name="T34" fmla="*/ 23 w 488"/>
                  <a:gd name="T35" fmla="*/ 113 h 204"/>
                  <a:gd name="T36" fmla="*/ 41 w 488"/>
                  <a:gd name="T37" fmla="*/ 90 h 204"/>
                  <a:gd name="T38" fmla="*/ 65 w 488"/>
                  <a:gd name="T39" fmla="*/ 69 h 204"/>
                  <a:gd name="T40" fmla="*/ 93 w 488"/>
                  <a:gd name="T41" fmla="*/ 50 h 204"/>
                  <a:gd name="T42" fmla="*/ 128 w 488"/>
                  <a:gd name="T43" fmla="*/ 37 h 204"/>
                  <a:gd name="T44" fmla="*/ 165 w 488"/>
                  <a:gd name="T45" fmla="*/ 26 h 204"/>
                  <a:gd name="T46" fmla="*/ 204 w 488"/>
                  <a:gd name="T47" fmla="*/ 21 h 204"/>
                  <a:gd name="T48" fmla="*/ 242 w 488"/>
                  <a:gd name="T49" fmla="*/ 18 h 204"/>
                  <a:gd name="T50" fmla="*/ 280 w 488"/>
                  <a:gd name="T51" fmla="*/ 24 h 204"/>
                  <a:gd name="T52" fmla="*/ 317 w 488"/>
                  <a:gd name="T53" fmla="*/ 32 h 204"/>
                  <a:gd name="T54" fmla="*/ 354 w 488"/>
                  <a:gd name="T55" fmla="*/ 45 h 204"/>
                  <a:gd name="T56" fmla="*/ 385 w 488"/>
                  <a:gd name="T57" fmla="*/ 61 h 204"/>
                  <a:gd name="T58" fmla="*/ 414 w 488"/>
                  <a:gd name="T59" fmla="*/ 84 h 204"/>
                  <a:gd name="T60" fmla="*/ 438 w 488"/>
                  <a:gd name="T61" fmla="*/ 111 h 204"/>
                  <a:gd name="T62" fmla="*/ 455 w 488"/>
                  <a:gd name="T63" fmla="*/ 142 h 204"/>
                  <a:gd name="T64" fmla="*/ 468 w 488"/>
                  <a:gd name="T65" fmla="*/ 179 h 204"/>
                  <a:gd name="T66" fmla="*/ 487 w 488"/>
                  <a:gd name="T67" fmla="*/ 203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88" h="204">
                    <a:moveTo>
                      <a:pt x="471" y="195"/>
                    </a:moveTo>
                    <a:lnTo>
                      <a:pt x="487" y="198"/>
                    </a:lnTo>
                    <a:lnTo>
                      <a:pt x="484" y="177"/>
                    </a:lnTo>
                    <a:lnTo>
                      <a:pt x="479" y="153"/>
                    </a:lnTo>
                    <a:lnTo>
                      <a:pt x="471" y="134"/>
                    </a:lnTo>
                    <a:lnTo>
                      <a:pt x="463" y="116"/>
                    </a:lnTo>
                    <a:lnTo>
                      <a:pt x="453" y="100"/>
                    </a:lnTo>
                    <a:lnTo>
                      <a:pt x="438" y="84"/>
                    </a:lnTo>
                    <a:lnTo>
                      <a:pt x="426" y="69"/>
                    </a:lnTo>
                    <a:lnTo>
                      <a:pt x="411" y="58"/>
                    </a:lnTo>
                    <a:lnTo>
                      <a:pt x="394" y="45"/>
                    </a:lnTo>
                    <a:lnTo>
                      <a:pt x="378" y="34"/>
                    </a:lnTo>
                    <a:lnTo>
                      <a:pt x="360" y="26"/>
                    </a:lnTo>
                    <a:lnTo>
                      <a:pt x="341" y="18"/>
                    </a:lnTo>
                    <a:lnTo>
                      <a:pt x="321" y="13"/>
                    </a:lnTo>
                    <a:lnTo>
                      <a:pt x="302" y="8"/>
                    </a:lnTo>
                    <a:lnTo>
                      <a:pt x="282" y="5"/>
                    </a:lnTo>
                    <a:lnTo>
                      <a:pt x="261" y="3"/>
                    </a:lnTo>
                    <a:lnTo>
                      <a:pt x="242" y="0"/>
                    </a:lnTo>
                    <a:lnTo>
                      <a:pt x="220" y="0"/>
                    </a:lnTo>
                    <a:lnTo>
                      <a:pt x="201" y="3"/>
                    </a:lnTo>
                    <a:lnTo>
                      <a:pt x="181" y="5"/>
                    </a:lnTo>
                    <a:lnTo>
                      <a:pt x="162" y="8"/>
                    </a:lnTo>
                    <a:lnTo>
                      <a:pt x="142" y="13"/>
                    </a:lnTo>
                    <a:lnTo>
                      <a:pt x="123" y="18"/>
                    </a:lnTo>
                    <a:lnTo>
                      <a:pt x="103" y="26"/>
                    </a:lnTo>
                    <a:lnTo>
                      <a:pt x="87" y="34"/>
                    </a:lnTo>
                    <a:lnTo>
                      <a:pt x="70" y="42"/>
                    </a:lnTo>
                    <a:lnTo>
                      <a:pt x="56" y="53"/>
                    </a:lnTo>
                    <a:lnTo>
                      <a:pt x="43" y="63"/>
                    </a:lnTo>
                    <a:lnTo>
                      <a:pt x="28" y="76"/>
                    </a:lnTo>
                    <a:lnTo>
                      <a:pt x="18" y="90"/>
                    </a:lnTo>
                    <a:lnTo>
                      <a:pt x="10" y="103"/>
                    </a:lnTo>
                    <a:lnTo>
                      <a:pt x="0" y="119"/>
                    </a:lnTo>
                    <a:lnTo>
                      <a:pt x="17" y="127"/>
                    </a:lnTo>
                    <a:lnTo>
                      <a:pt x="23" y="113"/>
                    </a:lnTo>
                    <a:lnTo>
                      <a:pt x="31" y="100"/>
                    </a:lnTo>
                    <a:lnTo>
                      <a:pt x="41" y="90"/>
                    </a:lnTo>
                    <a:lnTo>
                      <a:pt x="53" y="76"/>
                    </a:lnTo>
                    <a:lnTo>
                      <a:pt x="65" y="69"/>
                    </a:lnTo>
                    <a:lnTo>
                      <a:pt x="80" y="58"/>
                    </a:lnTo>
                    <a:lnTo>
                      <a:pt x="93" y="50"/>
                    </a:lnTo>
                    <a:lnTo>
                      <a:pt x="111" y="42"/>
                    </a:lnTo>
                    <a:lnTo>
                      <a:pt x="128" y="37"/>
                    </a:lnTo>
                    <a:lnTo>
                      <a:pt x="145" y="32"/>
                    </a:lnTo>
                    <a:lnTo>
                      <a:pt x="165" y="26"/>
                    </a:lnTo>
                    <a:lnTo>
                      <a:pt x="184" y="24"/>
                    </a:lnTo>
                    <a:lnTo>
                      <a:pt x="204" y="21"/>
                    </a:lnTo>
                    <a:lnTo>
                      <a:pt x="220" y="18"/>
                    </a:lnTo>
                    <a:lnTo>
                      <a:pt x="242" y="18"/>
                    </a:lnTo>
                    <a:lnTo>
                      <a:pt x="259" y="21"/>
                    </a:lnTo>
                    <a:lnTo>
                      <a:pt x="280" y="24"/>
                    </a:lnTo>
                    <a:lnTo>
                      <a:pt x="297" y="26"/>
                    </a:lnTo>
                    <a:lnTo>
                      <a:pt x="317" y="32"/>
                    </a:lnTo>
                    <a:lnTo>
                      <a:pt x="336" y="37"/>
                    </a:lnTo>
                    <a:lnTo>
                      <a:pt x="354" y="45"/>
                    </a:lnTo>
                    <a:lnTo>
                      <a:pt x="370" y="53"/>
                    </a:lnTo>
                    <a:lnTo>
                      <a:pt x="385" y="61"/>
                    </a:lnTo>
                    <a:lnTo>
                      <a:pt x="401" y="71"/>
                    </a:lnTo>
                    <a:lnTo>
                      <a:pt x="414" y="84"/>
                    </a:lnTo>
                    <a:lnTo>
                      <a:pt x="426" y="95"/>
                    </a:lnTo>
                    <a:lnTo>
                      <a:pt x="438" y="111"/>
                    </a:lnTo>
                    <a:lnTo>
                      <a:pt x="448" y="127"/>
                    </a:lnTo>
                    <a:lnTo>
                      <a:pt x="455" y="142"/>
                    </a:lnTo>
                    <a:lnTo>
                      <a:pt x="463" y="161"/>
                    </a:lnTo>
                    <a:lnTo>
                      <a:pt x="468" y="179"/>
                    </a:lnTo>
                    <a:lnTo>
                      <a:pt x="469" y="200"/>
                    </a:lnTo>
                    <a:lnTo>
                      <a:pt x="487" y="203"/>
                    </a:lnTo>
                    <a:lnTo>
                      <a:pt x="471" y="195"/>
                    </a:lnTo>
                  </a:path>
                </a:pathLst>
              </a:custGeom>
              <a:gradFill rotWithShape="0">
                <a:gsLst>
                  <a:gs pos="0">
                    <a:srgbClr val="3BC33B"/>
                  </a:gs>
                  <a:gs pos="50000">
                    <a:srgbClr val="3BC33B">
                      <a:gamma/>
                      <a:tint val="392"/>
                      <a:invGamma/>
                    </a:srgbClr>
                  </a:gs>
                  <a:gs pos="100000">
                    <a:srgbClr val="3BC33B"/>
                  </a:gs>
                </a:gsLst>
                <a:lin ang="5400000" scaled="1"/>
              </a:gradFill>
              <a:ln w="12700" cap="rnd" cmpd="sng">
                <a:solidFill>
                  <a:srgbClr val="037C03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kumimoji="0" lang="zh-CN" altLang="en-US" baseline="50000" smtClean="0">
                  <a:solidFill>
                    <a:srgbClr val="000000"/>
                  </a:solidFill>
                  <a:latin typeface="Comic Sans MS" panose="030F0702030302020204" pitchFamily="66" charset="0"/>
                  <a:ea typeface="楷体_GB2312" pitchFamily="1" charset="-122"/>
                </a:endParaRPr>
              </a:p>
            </p:txBody>
          </p:sp>
          <p:sp>
            <p:nvSpPr>
              <p:cNvPr id="13331" name="未知"/>
              <p:cNvSpPr>
                <a:spLocks/>
              </p:cNvSpPr>
              <p:nvPr/>
            </p:nvSpPr>
            <p:spPr bwMode="auto">
              <a:xfrm>
                <a:off x="1548" y="113"/>
                <a:ext cx="203" cy="137"/>
              </a:xfrm>
              <a:custGeom>
                <a:avLst/>
                <a:gdLst>
                  <a:gd name="T0" fmla="*/ 193 w 203"/>
                  <a:gd name="T1" fmla="*/ 118 h 137"/>
                  <a:gd name="T2" fmla="*/ 202 w 203"/>
                  <a:gd name="T3" fmla="*/ 126 h 137"/>
                  <a:gd name="T4" fmla="*/ 196 w 203"/>
                  <a:gd name="T5" fmla="*/ 105 h 137"/>
                  <a:gd name="T6" fmla="*/ 193 w 203"/>
                  <a:gd name="T7" fmla="*/ 85 h 137"/>
                  <a:gd name="T8" fmla="*/ 185 w 203"/>
                  <a:gd name="T9" fmla="*/ 64 h 137"/>
                  <a:gd name="T10" fmla="*/ 176 w 203"/>
                  <a:gd name="T11" fmla="*/ 46 h 137"/>
                  <a:gd name="T12" fmla="*/ 166 w 203"/>
                  <a:gd name="T13" fmla="*/ 31 h 137"/>
                  <a:gd name="T14" fmla="*/ 155 w 203"/>
                  <a:gd name="T15" fmla="*/ 18 h 137"/>
                  <a:gd name="T16" fmla="*/ 141 w 203"/>
                  <a:gd name="T17" fmla="*/ 10 h 137"/>
                  <a:gd name="T18" fmla="*/ 126 w 203"/>
                  <a:gd name="T19" fmla="*/ 3 h 137"/>
                  <a:gd name="T20" fmla="*/ 112 w 203"/>
                  <a:gd name="T21" fmla="*/ 0 h 137"/>
                  <a:gd name="T22" fmla="*/ 95 w 203"/>
                  <a:gd name="T23" fmla="*/ 0 h 137"/>
                  <a:gd name="T24" fmla="*/ 79 w 203"/>
                  <a:gd name="T25" fmla="*/ 5 h 137"/>
                  <a:gd name="T26" fmla="*/ 63 w 203"/>
                  <a:gd name="T27" fmla="*/ 13 h 137"/>
                  <a:gd name="T28" fmla="*/ 46 w 203"/>
                  <a:gd name="T29" fmla="*/ 28 h 137"/>
                  <a:gd name="T30" fmla="*/ 30 w 203"/>
                  <a:gd name="T31" fmla="*/ 44 h 137"/>
                  <a:gd name="T32" fmla="*/ 13 w 203"/>
                  <a:gd name="T33" fmla="*/ 67 h 137"/>
                  <a:gd name="T34" fmla="*/ 0 w 203"/>
                  <a:gd name="T35" fmla="*/ 95 h 137"/>
                  <a:gd name="T36" fmla="*/ 13 w 203"/>
                  <a:gd name="T37" fmla="*/ 103 h 137"/>
                  <a:gd name="T38" fmla="*/ 27 w 203"/>
                  <a:gd name="T39" fmla="*/ 77 h 137"/>
                  <a:gd name="T40" fmla="*/ 44 w 203"/>
                  <a:gd name="T41" fmla="*/ 56 h 137"/>
                  <a:gd name="T42" fmla="*/ 59 w 203"/>
                  <a:gd name="T43" fmla="*/ 41 h 137"/>
                  <a:gd name="T44" fmla="*/ 73 w 203"/>
                  <a:gd name="T45" fmla="*/ 28 h 137"/>
                  <a:gd name="T46" fmla="*/ 87 w 203"/>
                  <a:gd name="T47" fmla="*/ 21 h 137"/>
                  <a:gd name="T48" fmla="*/ 98 w 203"/>
                  <a:gd name="T49" fmla="*/ 18 h 137"/>
                  <a:gd name="T50" fmla="*/ 112 w 203"/>
                  <a:gd name="T51" fmla="*/ 18 h 137"/>
                  <a:gd name="T52" fmla="*/ 122 w 203"/>
                  <a:gd name="T53" fmla="*/ 21 h 137"/>
                  <a:gd name="T54" fmla="*/ 133 w 203"/>
                  <a:gd name="T55" fmla="*/ 26 h 137"/>
                  <a:gd name="T56" fmla="*/ 142 w 203"/>
                  <a:gd name="T57" fmla="*/ 33 h 137"/>
                  <a:gd name="T58" fmla="*/ 152 w 203"/>
                  <a:gd name="T59" fmla="*/ 44 h 137"/>
                  <a:gd name="T60" fmla="*/ 161 w 203"/>
                  <a:gd name="T61" fmla="*/ 56 h 137"/>
                  <a:gd name="T62" fmla="*/ 169 w 203"/>
                  <a:gd name="T63" fmla="*/ 72 h 137"/>
                  <a:gd name="T64" fmla="*/ 176 w 203"/>
                  <a:gd name="T65" fmla="*/ 90 h 137"/>
                  <a:gd name="T66" fmla="*/ 180 w 203"/>
                  <a:gd name="T67" fmla="*/ 108 h 137"/>
                  <a:gd name="T68" fmla="*/ 183 w 203"/>
                  <a:gd name="T69" fmla="*/ 128 h 137"/>
                  <a:gd name="T70" fmla="*/ 193 w 203"/>
                  <a:gd name="T71" fmla="*/ 136 h 137"/>
                  <a:gd name="T72" fmla="*/ 193 w 203"/>
                  <a:gd name="T73" fmla="*/ 118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3" h="137">
                    <a:moveTo>
                      <a:pt x="193" y="118"/>
                    </a:moveTo>
                    <a:lnTo>
                      <a:pt x="202" y="126"/>
                    </a:lnTo>
                    <a:lnTo>
                      <a:pt x="196" y="105"/>
                    </a:lnTo>
                    <a:lnTo>
                      <a:pt x="193" y="85"/>
                    </a:lnTo>
                    <a:lnTo>
                      <a:pt x="185" y="64"/>
                    </a:lnTo>
                    <a:lnTo>
                      <a:pt x="176" y="46"/>
                    </a:lnTo>
                    <a:lnTo>
                      <a:pt x="166" y="31"/>
                    </a:lnTo>
                    <a:lnTo>
                      <a:pt x="155" y="18"/>
                    </a:lnTo>
                    <a:lnTo>
                      <a:pt x="141" y="10"/>
                    </a:lnTo>
                    <a:lnTo>
                      <a:pt x="126" y="3"/>
                    </a:lnTo>
                    <a:lnTo>
                      <a:pt x="112" y="0"/>
                    </a:lnTo>
                    <a:lnTo>
                      <a:pt x="95" y="0"/>
                    </a:lnTo>
                    <a:lnTo>
                      <a:pt x="79" y="5"/>
                    </a:lnTo>
                    <a:lnTo>
                      <a:pt x="63" y="13"/>
                    </a:lnTo>
                    <a:lnTo>
                      <a:pt x="46" y="28"/>
                    </a:lnTo>
                    <a:lnTo>
                      <a:pt x="30" y="44"/>
                    </a:lnTo>
                    <a:lnTo>
                      <a:pt x="13" y="67"/>
                    </a:lnTo>
                    <a:lnTo>
                      <a:pt x="0" y="95"/>
                    </a:lnTo>
                    <a:lnTo>
                      <a:pt x="13" y="103"/>
                    </a:lnTo>
                    <a:lnTo>
                      <a:pt x="27" y="77"/>
                    </a:lnTo>
                    <a:lnTo>
                      <a:pt x="44" y="56"/>
                    </a:lnTo>
                    <a:lnTo>
                      <a:pt x="59" y="41"/>
                    </a:lnTo>
                    <a:lnTo>
                      <a:pt x="73" y="28"/>
                    </a:lnTo>
                    <a:lnTo>
                      <a:pt x="87" y="21"/>
                    </a:lnTo>
                    <a:lnTo>
                      <a:pt x="98" y="18"/>
                    </a:lnTo>
                    <a:lnTo>
                      <a:pt x="112" y="18"/>
                    </a:lnTo>
                    <a:lnTo>
                      <a:pt x="122" y="21"/>
                    </a:lnTo>
                    <a:lnTo>
                      <a:pt x="133" y="26"/>
                    </a:lnTo>
                    <a:lnTo>
                      <a:pt x="142" y="33"/>
                    </a:lnTo>
                    <a:lnTo>
                      <a:pt x="152" y="44"/>
                    </a:lnTo>
                    <a:lnTo>
                      <a:pt x="161" y="56"/>
                    </a:lnTo>
                    <a:lnTo>
                      <a:pt x="169" y="72"/>
                    </a:lnTo>
                    <a:lnTo>
                      <a:pt x="176" y="90"/>
                    </a:lnTo>
                    <a:lnTo>
                      <a:pt x="180" y="108"/>
                    </a:lnTo>
                    <a:lnTo>
                      <a:pt x="183" y="128"/>
                    </a:lnTo>
                    <a:lnTo>
                      <a:pt x="193" y="136"/>
                    </a:lnTo>
                    <a:lnTo>
                      <a:pt x="193" y="118"/>
                    </a:lnTo>
                  </a:path>
                </a:pathLst>
              </a:custGeom>
              <a:gradFill rotWithShape="0">
                <a:gsLst>
                  <a:gs pos="0">
                    <a:srgbClr val="3BC33B"/>
                  </a:gs>
                  <a:gs pos="50000">
                    <a:srgbClr val="3BC33B">
                      <a:gamma/>
                      <a:tint val="392"/>
                      <a:invGamma/>
                    </a:srgbClr>
                  </a:gs>
                  <a:gs pos="100000">
                    <a:srgbClr val="3BC33B"/>
                  </a:gs>
                </a:gsLst>
                <a:lin ang="5400000" scaled="1"/>
              </a:gradFill>
              <a:ln w="12700" cap="rnd" cmpd="sng">
                <a:solidFill>
                  <a:srgbClr val="037C03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kumimoji="0" lang="zh-CN" altLang="en-US" baseline="50000" smtClean="0">
                  <a:solidFill>
                    <a:srgbClr val="000000"/>
                  </a:solidFill>
                  <a:latin typeface="Comic Sans MS" panose="030F0702030302020204" pitchFamily="66" charset="0"/>
                  <a:ea typeface="楷体_GB2312" pitchFamily="1" charset="-122"/>
                </a:endParaRPr>
              </a:p>
            </p:txBody>
          </p:sp>
          <p:sp>
            <p:nvSpPr>
              <p:cNvPr id="13332" name="未知"/>
              <p:cNvSpPr>
                <a:spLocks/>
              </p:cNvSpPr>
              <p:nvPr/>
            </p:nvSpPr>
            <p:spPr bwMode="auto">
              <a:xfrm>
                <a:off x="1754" y="246"/>
                <a:ext cx="664" cy="252"/>
              </a:xfrm>
              <a:custGeom>
                <a:avLst/>
                <a:gdLst>
                  <a:gd name="T0" fmla="*/ 663 w 664"/>
                  <a:gd name="T1" fmla="*/ 243 h 252"/>
                  <a:gd name="T2" fmla="*/ 652 w 664"/>
                  <a:gd name="T3" fmla="*/ 219 h 252"/>
                  <a:gd name="T4" fmla="*/ 641 w 664"/>
                  <a:gd name="T5" fmla="*/ 198 h 252"/>
                  <a:gd name="T6" fmla="*/ 624 w 664"/>
                  <a:gd name="T7" fmla="*/ 176 h 252"/>
                  <a:gd name="T8" fmla="*/ 606 w 664"/>
                  <a:gd name="T9" fmla="*/ 158 h 252"/>
                  <a:gd name="T10" fmla="*/ 582 w 664"/>
                  <a:gd name="T11" fmla="*/ 139 h 252"/>
                  <a:gd name="T12" fmla="*/ 556 w 664"/>
                  <a:gd name="T13" fmla="*/ 123 h 252"/>
                  <a:gd name="T14" fmla="*/ 526 w 664"/>
                  <a:gd name="T15" fmla="*/ 107 h 252"/>
                  <a:gd name="T16" fmla="*/ 489 w 664"/>
                  <a:gd name="T17" fmla="*/ 91 h 252"/>
                  <a:gd name="T18" fmla="*/ 448 w 664"/>
                  <a:gd name="T19" fmla="*/ 77 h 252"/>
                  <a:gd name="T20" fmla="*/ 404 w 664"/>
                  <a:gd name="T21" fmla="*/ 64 h 252"/>
                  <a:gd name="T22" fmla="*/ 352 w 664"/>
                  <a:gd name="T23" fmla="*/ 53 h 252"/>
                  <a:gd name="T24" fmla="*/ 295 w 664"/>
                  <a:gd name="T25" fmla="*/ 40 h 252"/>
                  <a:gd name="T26" fmla="*/ 231 w 664"/>
                  <a:gd name="T27" fmla="*/ 29 h 252"/>
                  <a:gd name="T28" fmla="*/ 163 w 664"/>
                  <a:gd name="T29" fmla="*/ 19 h 252"/>
                  <a:gd name="T30" fmla="*/ 85 w 664"/>
                  <a:gd name="T31" fmla="*/ 11 h 252"/>
                  <a:gd name="T32" fmla="*/ 0 w 664"/>
                  <a:gd name="T33" fmla="*/ 0 h 252"/>
                  <a:gd name="T34" fmla="*/ 41 w 664"/>
                  <a:gd name="T35" fmla="*/ 24 h 252"/>
                  <a:gd name="T36" fmla="*/ 121 w 664"/>
                  <a:gd name="T37" fmla="*/ 35 h 252"/>
                  <a:gd name="T38" fmla="*/ 194 w 664"/>
                  <a:gd name="T39" fmla="*/ 43 h 252"/>
                  <a:gd name="T40" fmla="*/ 263 w 664"/>
                  <a:gd name="T41" fmla="*/ 53 h 252"/>
                  <a:gd name="T42" fmla="*/ 321 w 664"/>
                  <a:gd name="T43" fmla="*/ 64 h 252"/>
                  <a:gd name="T44" fmla="*/ 375 w 664"/>
                  <a:gd name="T45" fmla="*/ 77 h 252"/>
                  <a:gd name="T46" fmla="*/ 424 w 664"/>
                  <a:gd name="T47" fmla="*/ 88 h 252"/>
                  <a:gd name="T48" fmla="*/ 465 w 664"/>
                  <a:gd name="T49" fmla="*/ 101 h 252"/>
                  <a:gd name="T50" fmla="*/ 502 w 664"/>
                  <a:gd name="T51" fmla="*/ 117 h 252"/>
                  <a:gd name="T52" fmla="*/ 533 w 664"/>
                  <a:gd name="T53" fmla="*/ 131 h 252"/>
                  <a:gd name="T54" fmla="*/ 560 w 664"/>
                  <a:gd name="T55" fmla="*/ 147 h 252"/>
                  <a:gd name="T56" fmla="*/ 585 w 664"/>
                  <a:gd name="T57" fmla="*/ 163 h 252"/>
                  <a:gd name="T58" fmla="*/ 603 w 664"/>
                  <a:gd name="T59" fmla="*/ 179 h 252"/>
                  <a:gd name="T60" fmla="*/ 619 w 664"/>
                  <a:gd name="T61" fmla="*/ 198 h 252"/>
                  <a:gd name="T62" fmla="*/ 634 w 664"/>
                  <a:gd name="T63" fmla="*/ 216 h 252"/>
                  <a:gd name="T64" fmla="*/ 642 w 664"/>
                  <a:gd name="T65" fmla="*/ 238 h 252"/>
                  <a:gd name="T66" fmla="*/ 645 w 664"/>
                  <a:gd name="T67" fmla="*/ 248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64" h="252">
                    <a:moveTo>
                      <a:pt x="663" y="246"/>
                    </a:moveTo>
                    <a:lnTo>
                      <a:pt x="663" y="243"/>
                    </a:lnTo>
                    <a:lnTo>
                      <a:pt x="657" y="232"/>
                    </a:lnTo>
                    <a:lnTo>
                      <a:pt x="652" y="219"/>
                    </a:lnTo>
                    <a:lnTo>
                      <a:pt x="647" y="208"/>
                    </a:lnTo>
                    <a:lnTo>
                      <a:pt x="641" y="198"/>
                    </a:lnTo>
                    <a:lnTo>
                      <a:pt x="634" y="187"/>
                    </a:lnTo>
                    <a:lnTo>
                      <a:pt x="624" y="176"/>
                    </a:lnTo>
                    <a:lnTo>
                      <a:pt x="616" y="166"/>
                    </a:lnTo>
                    <a:lnTo>
                      <a:pt x="606" y="158"/>
                    </a:lnTo>
                    <a:lnTo>
                      <a:pt x="595" y="147"/>
                    </a:lnTo>
                    <a:lnTo>
                      <a:pt x="582" y="139"/>
                    </a:lnTo>
                    <a:lnTo>
                      <a:pt x="570" y="131"/>
                    </a:lnTo>
                    <a:lnTo>
                      <a:pt x="556" y="123"/>
                    </a:lnTo>
                    <a:lnTo>
                      <a:pt x="541" y="112"/>
                    </a:lnTo>
                    <a:lnTo>
                      <a:pt x="526" y="107"/>
                    </a:lnTo>
                    <a:lnTo>
                      <a:pt x="507" y="99"/>
                    </a:lnTo>
                    <a:lnTo>
                      <a:pt x="489" y="91"/>
                    </a:lnTo>
                    <a:lnTo>
                      <a:pt x="470" y="85"/>
                    </a:lnTo>
                    <a:lnTo>
                      <a:pt x="448" y="77"/>
                    </a:lnTo>
                    <a:lnTo>
                      <a:pt x="426" y="72"/>
                    </a:lnTo>
                    <a:lnTo>
                      <a:pt x="404" y="64"/>
                    </a:lnTo>
                    <a:lnTo>
                      <a:pt x="380" y="59"/>
                    </a:lnTo>
                    <a:lnTo>
                      <a:pt x="352" y="53"/>
                    </a:lnTo>
                    <a:lnTo>
                      <a:pt x="323" y="48"/>
                    </a:lnTo>
                    <a:lnTo>
                      <a:pt x="295" y="40"/>
                    </a:lnTo>
                    <a:lnTo>
                      <a:pt x="266" y="35"/>
                    </a:lnTo>
                    <a:lnTo>
                      <a:pt x="231" y="29"/>
                    </a:lnTo>
                    <a:lnTo>
                      <a:pt x="197" y="24"/>
                    </a:lnTo>
                    <a:lnTo>
                      <a:pt x="163" y="19"/>
                    </a:lnTo>
                    <a:lnTo>
                      <a:pt x="124" y="13"/>
                    </a:lnTo>
                    <a:lnTo>
                      <a:pt x="85" y="11"/>
                    </a:lnTo>
                    <a:lnTo>
                      <a:pt x="43" y="5"/>
                    </a:lnTo>
                    <a:lnTo>
                      <a:pt x="0" y="0"/>
                    </a:lnTo>
                    <a:lnTo>
                      <a:pt x="0" y="19"/>
                    </a:lnTo>
                    <a:lnTo>
                      <a:pt x="41" y="24"/>
                    </a:lnTo>
                    <a:lnTo>
                      <a:pt x="82" y="29"/>
                    </a:lnTo>
                    <a:lnTo>
                      <a:pt x="121" y="35"/>
                    </a:lnTo>
                    <a:lnTo>
                      <a:pt x="160" y="40"/>
                    </a:lnTo>
                    <a:lnTo>
                      <a:pt x="194" y="43"/>
                    </a:lnTo>
                    <a:lnTo>
                      <a:pt x="228" y="48"/>
                    </a:lnTo>
                    <a:lnTo>
                      <a:pt x="263" y="53"/>
                    </a:lnTo>
                    <a:lnTo>
                      <a:pt x="292" y="61"/>
                    </a:lnTo>
                    <a:lnTo>
                      <a:pt x="321" y="64"/>
                    </a:lnTo>
                    <a:lnTo>
                      <a:pt x="349" y="72"/>
                    </a:lnTo>
                    <a:lnTo>
                      <a:pt x="375" y="77"/>
                    </a:lnTo>
                    <a:lnTo>
                      <a:pt x="399" y="83"/>
                    </a:lnTo>
                    <a:lnTo>
                      <a:pt x="424" y="88"/>
                    </a:lnTo>
                    <a:lnTo>
                      <a:pt x="445" y="96"/>
                    </a:lnTo>
                    <a:lnTo>
                      <a:pt x="465" y="101"/>
                    </a:lnTo>
                    <a:lnTo>
                      <a:pt x="484" y="109"/>
                    </a:lnTo>
                    <a:lnTo>
                      <a:pt x="502" y="117"/>
                    </a:lnTo>
                    <a:lnTo>
                      <a:pt x="518" y="123"/>
                    </a:lnTo>
                    <a:lnTo>
                      <a:pt x="533" y="131"/>
                    </a:lnTo>
                    <a:lnTo>
                      <a:pt x="548" y="139"/>
                    </a:lnTo>
                    <a:lnTo>
                      <a:pt x="560" y="147"/>
                    </a:lnTo>
                    <a:lnTo>
                      <a:pt x="572" y="155"/>
                    </a:lnTo>
                    <a:lnTo>
                      <a:pt x="585" y="163"/>
                    </a:lnTo>
                    <a:lnTo>
                      <a:pt x="595" y="171"/>
                    </a:lnTo>
                    <a:lnTo>
                      <a:pt x="603" y="179"/>
                    </a:lnTo>
                    <a:lnTo>
                      <a:pt x="611" y="190"/>
                    </a:lnTo>
                    <a:lnTo>
                      <a:pt x="619" y="198"/>
                    </a:lnTo>
                    <a:lnTo>
                      <a:pt x="626" y="208"/>
                    </a:lnTo>
                    <a:lnTo>
                      <a:pt x="634" y="216"/>
                    </a:lnTo>
                    <a:lnTo>
                      <a:pt x="639" y="227"/>
                    </a:lnTo>
                    <a:lnTo>
                      <a:pt x="642" y="238"/>
                    </a:lnTo>
                    <a:lnTo>
                      <a:pt x="645" y="251"/>
                    </a:lnTo>
                    <a:lnTo>
                      <a:pt x="645" y="248"/>
                    </a:lnTo>
                    <a:lnTo>
                      <a:pt x="663" y="246"/>
                    </a:lnTo>
                  </a:path>
                </a:pathLst>
              </a:custGeom>
              <a:gradFill rotWithShape="0">
                <a:gsLst>
                  <a:gs pos="0">
                    <a:srgbClr val="3BC33B"/>
                  </a:gs>
                  <a:gs pos="50000">
                    <a:srgbClr val="3BC33B">
                      <a:gamma/>
                      <a:tint val="392"/>
                      <a:invGamma/>
                    </a:srgbClr>
                  </a:gs>
                  <a:gs pos="100000">
                    <a:srgbClr val="3BC33B"/>
                  </a:gs>
                </a:gsLst>
                <a:lin ang="5400000" scaled="1"/>
              </a:gradFill>
              <a:ln w="12700" cap="rnd" cmpd="sng">
                <a:solidFill>
                  <a:srgbClr val="037C03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kumimoji="0" lang="zh-CN" altLang="en-US" baseline="50000" smtClean="0">
                  <a:solidFill>
                    <a:srgbClr val="000000"/>
                  </a:solidFill>
                  <a:latin typeface="Comic Sans MS" panose="030F0702030302020204" pitchFamily="66" charset="0"/>
                  <a:ea typeface="楷体_GB2312" pitchFamily="1" charset="-122"/>
                </a:endParaRPr>
              </a:p>
            </p:txBody>
          </p:sp>
          <p:sp>
            <p:nvSpPr>
              <p:cNvPr id="13333" name="未知"/>
              <p:cNvSpPr>
                <a:spLocks/>
              </p:cNvSpPr>
              <p:nvPr/>
            </p:nvSpPr>
            <p:spPr bwMode="auto">
              <a:xfrm>
                <a:off x="1881" y="512"/>
                <a:ext cx="540" cy="302"/>
              </a:xfrm>
              <a:custGeom>
                <a:avLst/>
                <a:gdLst>
                  <a:gd name="T0" fmla="*/ 10 w 540"/>
                  <a:gd name="T1" fmla="*/ 301 h 302"/>
                  <a:gd name="T2" fmla="*/ 95 w 540"/>
                  <a:gd name="T3" fmla="*/ 295 h 302"/>
                  <a:gd name="T4" fmla="*/ 173 w 540"/>
                  <a:gd name="T5" fmla="*/ 287 h 302"/>
                  <a:gd name="T6" fmla="*/ 241 w 540"/>
                  <a:gd name="T7" fmla="*/ 273 h 302"/>
                  <a:gd name="T8" fmla="*/ 300 w 540"/>
                  <a:gd name="T9" fmla="*/ 260 h 302"/>
                  <a:gd name="T10" fmla="*/ 351 w 540"/>
                  <a:gd name="T11" fmla="*/ 243 h 302"/>
                  <a:gd name="T12" fmla="*/ 394 w 540"/>
                  <a:gd name="T13" fmla="*/ 221 h 302"/>
                  <a:gd name="T14" fmla="*/ 432 w 540"/>
                  <a:gd name="T15" fmla="*/ 202 h 302"/>
                  <a:gd name="T16" fmla="*/ 463 w 540"/>
                  <a:gd name="T17" fmla="*/ 179 h 302"/>
                  <a:gd name="T18" fmla="*/ 487 w 540"/>
                  <a:gd name="T19" fmla="*/ 155 h 302"/>
                  <a:gd name="T20" fmla="*/ 507 w 540"/>
                  <a:gd name="T21" fmla="*/ 133 h 302"/>
                  <a:gd name="T22" fmla="*/ 518 w 540"/>
                  <a:gd name="T23" fmla="*/ 108 h 302"/>
                  <a:gd name="T24" fmla="*/ 528 w 540"/>
                  <a:gd name="T25" fmla="*/ 86 h 302"/>
                  <a:gd name="T26" fmla="*/ 536 w 540"/>
                  <a:gd name="T27" fmla="*/ 61 h 302"/>
                  <a:gd name="T28" fmla="*/ 539 w 540"/>
                  <a:gd name="T29" fmla="*/ 39 h 302"/>
                  <a:gd name="T30" fmla="*/ 539 w 540"/>
                  <a:gd name="T31" fmla="*/ 19 h 302"/>
                  <a:gd name="T32" fmla="*/ 536 w 540"/>
                  <a:gd name="T33" fmla="*/ 0 h 302"/>
                  <a:gd name="T34" fmla="*/ 521 w 540"/>
                  <a:gd name="T35" fmla="*/ 11 h 302"/>
                  <a:gd name="T36" fmla="*/ 521 w 540"/>
                  <a:gd name="T37" fmla="*/ 28 h 302"/>
                  <a:gd name="T38" fmla="*/ 518 w 540"/>
                  <a:gd name="T39" fmla="*/ 47 h 302"/>
                  <a:gd name="T40" fmla="*/ 517 w 540"/>
                  <a:gd name="T41" fmla="*/ 66 h 302"/>
                  <a:gd name="T42" fmla="*/ 510 w 540"/>
                  <a:gd name="T43" fmla="*/ 88 h 302"/>
                  <a:gd name="T44" fmla="*/ 500 w 540"/>
                  <a:gd name="T45" fmla="*/ 110 h 302"/>
                  <a:gd name="T46" fmla="*/ 484 w 540"/>
                  <a:gd name="T47" fmla="*/ 133 h 302"/>
                  <a:gd name="T48" fmla="*/ 463 w 540"/>
                  <a:gd name="T49" fmla="*/ 152 h 302"/>
                  <a:gd name="T50" fmla="*/ 438 w 540"/>
                  <a:gd name="T51" fmla="*/ 174 h 302"/>
                  <a:gd name="T52" fmla="*/ 407 w 540"/>
                  <a:gd name="T53" fmla="*/ 193 h 302"/>
                  <a:gd name="T54" fmla="*/ 368 w 540"/>
                  <a:gd name="T55" fmla="*/ 215 h 302"/>
                  <a:gd name="T56" fmla="*/ 321 w 540"/>
                  <a:gd name="T57" fmla="*/ 232 h 302"/>
                  <a:gd name="T58" fmla="*/ 268 w 540"/>
                  <a:gd name="T59" fmla="*/ 249 h 302"/>
                  <a:gd name="T60" fmla="*/ 204 w 540"/>
                  <a:gd name="T61" fmla="*/ 262 h 302"/>
                  <a:gd name="T62" fmla="*/ 134 w 540"/>
                  <a:gd name="T63" fmla="*/ 271 h 302"/>
                  <a:gd name="T64" fmla="*/ 51 w 540"/>
                  <a:gd name="T65" fmla="*/ 279 h 302"/>
                  <a:gd name="T66" fmla="*/ 0 w 540"/>
                  <a:gd name="T67" fmla="*/ 298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40" h="302">
                    <a:moveTo>
                      <a:pt x="15" y="287"/>
                    </a:moveTo>
                    <a:lnTo>
                      <a:pt x="10" y="301"/>
                    </a:lnTo>
                    <a:lnTo>
                      <a:pt x="54" y="298"/>
                    </a:lnTo>
                    <a:lnTo>
                      <a:pt x="95" y="295"/>
                    </a:lnTo>
                    <a:lnTo>
                      <a:pt x="136" y="293"/>
                    </a:lnTo>
                    <a:lnTo>
                      <a:pt x="173" y="287"/>
                    </a:lnTo>
                    <a:lnTo>
                      <a:pt x="209" y="282"/>
                    </a:lnTo>
                    <a:lnTo>
                      <a:pt x="241" y="273"/>
                    </a:lnTo>
                    <a:lnTo>
                      <a:pt x="272" y="268"/>
                    </a:lnTo>
                    <a:lnTo>
                      <a:pt x="300" y="260"/>
                    </a:lnTo>
                    <a:lnTo>
                      <a:pt x="326" y="251"/>
                    </a:lnTo>
                    <a:lnTo>
                      <a:pt x="351" y="243"/>
                    </a:lnTo>
                    <a:lnTo>
                      <a:pt x="375" y="232"/>
                    </a:lnTo>
                    <a:lnTo>
                      <a:pt x="394" y="221"/>
                    </a:lnTo>
                    <a:lnTo>
                      <a:pt x="414" y="213"/>
                    </a:lnTo>
                    <a:lnTo>
                      <a:pt x="432" y="202"/>
                    </a:lnTo>
                    <a:lnTo>
                      <a:pt x="448" y="191"/>
                    </a:lnTo>
                    <a:lnTo>
                      <a:pt x="463" y="179"/>
                    </a:lnTo>
                    <a:lnTo>
                      <a:pt x="476" y="168"/>
                    </a:lnTo>
                    <a:lnTo>
                      <a:pt x="487" y="155"/>
                    </a:lnTo>
                    <a:lnTo>
                      <a:pt x="497" y="144"/>
                    </a:lnTo>
                    <a:lnTo>
                      <a:pt x="507" y="133"/>
                    </a:lnTo>
                    <a:lnTo>
                      <a:pt x="512" y="119"/>
                    </a:lnTo>
                    <a:lnTo>
                      <a:pt x="518" y="108"/>
                    </a:lnTo>
                    <a:lnTo>
                      <a:pt x="523" y="97"/>
                    </a:lnTo>
                    <a:lnTo>
                      <a:pt x="528" y="86"/>
                    </a:lnTo>
                    <a:lnTo>
                      <a:pt x="533" y="72"/>
                    </a:lnTo>
                    <a:lnTo>
                      <a:pt x="536" y="61"/>
                    </a:lnTo>
                    <a:lnTo>
                      <a:pt x="539" y="50"/>
                    </a:lnTo>
                    <a:lnTo>
                      <a:pt x="539" y="39"/>
                    </a:lnTo>
                    <a:lnTo>
                      <a:pt x="539" y="28"/>
                    </a:lnTo>
                    <a:lnTo>
                      <a:pt x="539" y="19"/>
                    </a:lnTo>
                    <a:lnTo>
                      <a:pt x="539" y="8"/>
                    </a:lnTo>
                    <a:lnTo>
                      <a:pt x="536" y="0"/>
                    </a:lnTo>
                    <a:lnTo>
                      <a:pt x="518" y="3"/>
                    </a:lnTo>
                    <a:lnTo>
                      <a:pt x="521" y="11"/>
                    </a:lnTo>
                    <a:lnTo>
                      <a:pt x="521" y="19"/>
                    </a:lnTo>
                    <a:lnTo>
                      <a:pt x="521" y="28"/>
                    </a:lnTo>
                    <a:lnTo>
                      <a:pt x="521" y="39"/>
                    </a:lnTo>
                    <a:lnTo>
                      <a:pt x="518" y="47"/>
                    </a:lnTo>
                    <a:lnTo>
                      <a:pt x="518" y="58"/>
                    </a:lnTo>
                    <a:lnTo>
                      <a:pt x="517" y="66"/>
                    </a:lnTo>
                    <a:lnTo>
                      <a:pt x="515" y="77"/>
                    </a:lnTo>
                    <a:lnTo>
                      <a:pt x="510" y="88"/>
                    </a:lnTo>
                    <a:lnTo>
                      <a:pt x="505" y="99"/>
                    </a:lnTo>
                    <a:lnTo>
                      <a:pt x="500" y="110"/>
                    </a:lnTo>
                    <a:lnTo>
                      <a:pt x="492" y="122"/>
                    </a:lnTo>
                    <a:lnTo>
                      <a:pt x="484" y="133"/>
                    </a:lnTo>
                    <a:lnTo>
                      <a:pt x="476" y="141"/>
                    </a:lnTo>
                    <a:lnTo>
                      <a:pt x="463" y="152"/>
                    </a:lnTo>
                    <a:lnTo>
                      <a:pt x="451" y="163"/>
                    </a:lnTo>
                    <a:lnTo>
                      <a:pt x="438" y="174"/>
                    </a:lnTo>
                    <a:lnTo>
                      <a:pt x="424" y="185"/>
                    </a:lnTo>
                    <a:lnTo>
                      <a:pt x="407" y="193"/>
                    </a:lnTo>
                    <a:lnTo>
                      <a:pt x="390" y="204"/>
                    </a:lnTo>
                    <a:lnTo>
                      <a:pt x="368" y="215"/>
                    </a:lnTo>
                    <a:lnTo>
                      <a:pt x="346" y="224"/>
                    </a:lnTo>
                    <a:lnTo>
                      <a:pt x="321" y="232"/>
                    </a:lnTo>
                    <a:lnTo>
                      <a:pt x="297" y="240"/>
                    </a:lnTo>
                    <a:lnTo>
                      <a:pt x="268" y="249"/>
                    </a:lnTo>
                    <a:lnTo>
                      <a:pt x="238" y="254"/>
                    </a:lnTo>
                    <a:lnTo>
                      <a:pt x="204" y="262"/>
                    </a:lnTo>
                    <a:lnTo>
                      <a:pt x="170" y="268"/>
                    </a:lnTo>
                    <a:lnTo>
                      <a:pt x="134" y="271"/>
                    </a:lnTo>
                    <a:lnTo>
                      <a:pt x="95" y="276"/>
                    </a:lnTo>
                    <a:lnTo>
                      <a:pt x="51" y="279"/>
                    </a:lnTo>
                    <a:lnTo>
                      <a:pt x="7" y="282"/>
                    </a:lnTo>
                    <a:lnTo>
                      <a:pt x="0" y="298"/>
                    </a:lnTo>
                    <a:lnTo>
                      <a:pt x="15" y="287"/>
                    </a:lnTo>
                  </a:path>
                </a:pathLst>
              </a:custGeom>
              <a:gradFill rotWithShape="0">
                <a:gsLst>
                  <a:gs pos="0">
                    <a:srgbClr val="3BC33B"/>
                  </a:gs>
                  <a:gs pos="50000">
                    <a:srgbClr val="3BC33B">
                      <a:gamma/>
                      <a:tint val="392"/>
                      <a:invGamma/>
                    </a:srgbClr>
                  </a:gs>
                  <a:gs pos="100000">
                    <a:srgbClr val="3BC33B"/>
                  </a:gs>
                </a:gsLst>
                <a:lin ang="5400000" scaled="1"/>
              </a:gradFill>
              <a:ln w="12700" cap="rnd" cmpd="sng">
                <a:solidFill>
                  <a:srgbClr val="037C03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kumimoji="0" lang="zh-CN" altLang="en-US" baseline="50000" smtClean="0">
                  <a:solidFill>
                    <a:srgbClr val="000000"/>
                  </a:solidFill>
                  <a:latin typeface="Comic Sans MS" panose="030F0702030302020204" pitchFamily="66" charset="0"/>
                  <a:ea typeface="楷体_GB2312" pitchFamily="1" charset="-122"/>
                </a:endParaRPr>
              </a:p>
            </p:txBody>
          </p:sp>
        </p:grpSp>
        <p:sp>
          <p:nvSpPr>
            <p:cNvPr id="13334" name="Rectangle 22"/>
            <p:cNvSpPr>
              <a:spLocks noChangeArrowheads="1"/>
            </p:cNvSpPr>
            <p:nvPr/>
          </p:nvSpPr>
          <p:spPr bwMode="auto">
            <a:xfrm>
              <a:off x="1653" y="249"/>
              <a:ext cx="7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038" rIns="0" bIns="46038">
              <a:spAutoFit/>
            </a:bodyPr>
            <a:lstStyle/>
            <a:p>
              <a:pPr algn="l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kumimoji="0" lang="zh-CN" altLang="en-US" sz="2000" smtClean="0">
                  <a:solidFill>
                    <a:srgbClr val="000000"/>
                  </a:solidFill>
                  <a:latin typeface="楷体_GB2312" pitchFamily="1" charset="-122"/>
                  <a:ea typeface="楷体_GB2312" pitchFamily="1" charset="-122"/>
                </a:rPr>
                <a:t>公共网络</a:t>
              </a:r>
            </a:p>
          </p:txBody>
        </p:sp>
        <p:pic>
          <p:nvPicPr>
            <p:cNvPr id="13335" name="Picture 23" descr="WORK21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6" y="46"/>
              <a:ext cx="590" cy="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36" name="Rectangle 24"/>
            <p:cNvSpPr>
              <a:spLocks noChangeArrowheads="1"/>
            </p:cNvSpPr>
            <p:nvPr/>
          </p:nvSpPr>
          <p:spPr bwMode="auto">
            <a:xfrm>
              <a:off x="0" y="500"/>
              <a:ext cx="590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algn="l">
                <a:spcBef>
                  <a:spcPct val="60000"/>
                </a:spcBef>
                <a:buFontTx/>
                <a:buNone/>
              </a:pPr>
              <a:r>
                <a:rPr kumimoji="0" lang="en-US" altLang="zh-CN" sz="2400" smtClean="0">
                  <a:solidFill>
                    <a:srgbClr val="000000"/>
                  </a:solidFill>
                  <a:ea typeface="楷体_GB2312" pitchFamily="1" charset="-122"/>
                </a:rPr>
                <a:t>Alice</a:t>
              </a:r>
            </a:p>
          </p:txBody>
        </p:sp>
        <p:sp>
          <p:nvSpPr>
            <p:cNvPr id="13337" name="Rectangle 25"/>
            <p:cNvSpPr>
              <a:spLocks noChangeArrowheads="1"/>
            </p:cNvSpPr>
            <p:nvPr/>
          </p:nvSpPr>
          <p:spPr bwMode="auto">
            <a:xfrm>
              <a:off x="3357" y="546"/>
              <a:ext cx="590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algn="l">
                <a:spcBef>
                  <a:spcPct val="60000"/>
                </a:spcBef>
                <a:buFontTx/>
                <a:buNone/>
              </a:pPr>
              <a:r>
                <a:rPr kumimoji="0" lang="en-US" altLang="zh-CN" sz="2400" smtClean="0">
                  <a:solidFill>
                    <a:srgbClr val="000000"/>
                  </a:solidFill>
                  <a:ea typeface="楷体_GB2312" pitchFamily="1" charset="-122"/>
                </a:rPr>
                <a:t>Bob</a:t>
              </a:r>
            </a:p>
          </p:txBody>
        </p:sp>
        <p:grpSp>
          <p:nvGrpSpPr>
            <p:cNvPr id="13338" name="Group 26"/>
            <p:cNvGrpSpPr>
              <a:grpSpLocks/>
            </p:cNvGrpSpPr>
            <p:nvPr/>
          </p:nvGrpSpPr>
          <p:grpSpPr bwMode="auto">
            <a:xfrm>
              <a:off x="1315" y="649"/>
              <a:ext cx="1270" cy="850"/>
              <a:chOff x="0" y="0"/>
              <a:chExt cx="1270" cy="850"/>
            </a:xfrm>
          </p:grpSpPr>
          <p:sp>
            <p:nvSpPr>
              <p:cNvPr id="13339" name="Line 27"/>
              <p:cNvSpPr>
                <a:spLocks noChangeShapeType="1"/>
              </p:cNvSpPr>
              <p:nvPr/>
            </p:nvSpPr>
            <p:spPr bwMode="auto">
              <a:xfrm>
                <a:off x="680" y="0"/>
                <a:ext cx="0" cy="318"/>
              </a:xfrm>
              <a:prstGeom prst="line">
                <a:avLst/>
              </a:prstGeom>
              <a:noFill/>
              <a:ln w="50800" cmpd="sng">
                <a:solidFill>
                  <a:srgbClr val="FF0000"/>
                </a:solidFill>
                <a:prstDash val="sysDot"/>
                <a:round/>
                <a:headEnd type="stealth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kumimoji="0" lang="zh-CN" altLang="en-US" baseline="50000" smtClean="0">
                  <a:solidFill>
                    <a:srgbClr val="000000"/>
                  </a:solidFill>
                  <a:latin typeface="Comic Sans MS" panose="030F0702030302020204" pitchFamily="66" charset="0"/>
                  <a:ea typeface="楷体_GB2312" pitchFamily="1" charset="-122"/>
                </a:endParaRPr>
              </a:p>
            </p:txBody>
          </p:sp>
          <p:sp>
            <p:nvSpPr>
              <p:cNvPr id="13340" name="Rectangle 28"/>
              <p:cNvSpPr>
                <a:spLocks noChangeArrowheads="1"/>
              </p:cNvSpPr>
              <p:nvPr/>
            </p:nvSpPr>
            <p:spPr bwMode="auto">
              <a:xfrm>
                <a:off x="907" y="544"/>
                <a:ext cx="363" cy="182"/>
              </a:xfrm>
              <a:prstGeom prst="rect">
                <a:avLst/>
              </a:prstGeom>
              <a:solidFill>
                <a:srgbClr val="00DFCA"/>
              </a:solidFill>
              <a:ln>
                <a:noFill/>
              </a:ln>
              <a:effectLst>
                <a:outerShdw dist="71842" dir="2700000" algn="ctr" rotWithShape="0">
                  <a:schemeClr val="tx1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l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kumimoji="0" lang="zh-CN" altLang="en-US" baseline="50000" smtClean="0">
                  <a:solidFill>
                    <a:srgbClr val="000000"/>
                  </a:solidFill>
                  <a:latin typeface="Comic Sans MS" panose="030F0702030302020204" pitchFamily="66" charset="0"/>
                  <a:ea typeface="楷体_GB2312" pitchFamily="1" charset="-122"/>
                </a:endParaRPr>
              </a:p>
            </p:txBody>
          </p:sp>
          <p:sp>
            <p:nvSpPr>
              <p:cNvPr id="13341" name="Rectangle 29"/>
              <p:cNvSpPr>
                <a:spLocks noChangeArrowheads="1"/>
              </p:cNvSpPr>
              <p:nvPr/>
            </p:nvSpPr>
            <p:spPr bwMode="auto">
              <a:xfrm>
                <a:off x="952" y="576"/>
                <a:ext cx="227" cy="1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kumimoji="0" lang="zh-CN" altLang="en-US" sz="1400" smtClean="0">
                    <a:solidFill>
                      <a:srgbClr val="000000"/>
                    </a:solidFill>
                    <a:ea typeface="楷体_GB2312" pitchFamily="1" charset="-122"/>
                  </a:rPr>
                  <a:t>假冒</a:t>
                </a:r>
              </a:p>
            </p:txBody>
          </p:sp>
          <p:graphicFrame>
            <p:nvGraphicFramePr>
              <p:cNvPr id="13342" name="Object 30"/>
              <p:cNvGraphicFramePr>
                <a:graphicFrameLocks noChangeAspect="1"/>
              </p:cNvGraphicFramePr>
              <p:nvPr/>
            </p:nvGraphicFramePr>
            <p:xfrm>
              <a:off x="363" y="181"/>
              <a:ext cx="709" cy="5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7229" r:id="rId6" imgW="4716780" imgH="3543617" progId="MS_ClipArt_Gallery.2">
                      <p:embed/>
                    </p:oleObj>
                  </mc:Choice>
                  <mc:Fallback>
                    <p:oleObj r:id="rId6" imgW="4716780" imgH="3543617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3" y="181"/>
                            <a:ext cx="709" cy="5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43" name="Rectangle 31"/>
              <p:cNvSpPr>
                <a:spLocks noChangeArrowheads="1"/>
              </p:cNvSpPr>
              <p:nvPr/>
            </p:nvSpPr>
            <p:spPr bwMode="auto">
              <a:xfrm>
                <a:off x="0" y="532"/>
                <a:ext cx="544" cy="3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algn="l">
                  <a:spcBef>
                    <a:spcPct val="60000"/>
                  </a:spcBef>
                  <a:buFontTx/>
                  <a:buNone/>
                </a:pPr>
                <a:r>
                  <a:rPr kumimoji="0" lang="en-US" altLang="zh-CN" sz="2400" smtClean="0">
                    <a:solidFill>
                      <a:srgbClr val="000000"/>
                    </a:solidFill>
                    <a:ea typeface="楷体_GB2312" pitchFamily="1" charset="-122"/>
                  </a:rPr>
                  <a:t>Eve</a:t>
                </a:r>
              </a:p>
            </p:txBody>
          </p:sp>
        </p:grpSp>
      </p:grpSp>
      <p:sp>
        <p:nvSpPr>
          <p:cNvPr id="13344" name="Rectangle 32"/>
          <p:cNvSpPr>
            <a:spLocks noChangeArrowheads="1"/>
          </p:cNvSpPr>
          <p:nvPr/>
        </p:nvSpPr>
        <p:spPr bwMode="auto">
          <a:xfrm>
            <a:off x="1042988" y="4627563"/>
            <a:ext cx="7777162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9pPr>
          </a:lstStyle>
          <a:p>
            <a:pPr algn="l">
              <a:buFontTx/>
              <a:buNone/>
            </a:pPr>
            <a:r>
              <a:rPr kumimoji="0" lang="en-US" altLang="zh-CN" sz="2400" smtClean="0">
                <a:solidFill>
                  <a:srgbClr val="0000CC"/>
                </a:solidFill>
                <a:ea typeface="楷体_GB2312" pitchFamily="1" charset="-122"/>
              </a:rPr>
              <a:t>    </a:t>
            </a:r>
            <a:r>
              <a:rPr kumimoji="0" lang="zh-CN" altLang="en-US" sz="2400" smtClean="0">
                <a:solidFill>
                  <a:srgbClr val="0000CC"/>
                </a:solidFill>
                <a:ea typeface="楷体_GB2312" pitchFamily="1" charset="-122"/>
              </a:rPr>
              <a:t>身份鉴别：</a:t>
            </a:r>
            <a:r>
              <a:rPr kumimoji="0" lang="zh-CN" altLang="en-US" sz="2400" smtClean="0">
                <a:solidFill>
                  <a:srgbClr val="000000"/>
                </a:solidFill>
                <a:ea typeface="楷体_GB2312" pitchFamily="1" charset="-122"/>
              </a:rPr>
              <a:t>就是确认实体是它所声明的，身份鉴别服务提供关于某个实体身份的保证，以对抗假冒攻击。</a:t>
            </a:r>
          </a:p>
        </p:txBody>
      </p:sp>
      <p:sp>
        <p:nvSpPr>
          <p:cNvPr id="13345" name="Rectangle 33"/>
          <p:cNvSpPr>
            <a:spLocks noChangeArrowheads="1"/>
          </p:cNvSpPr>
          <p:nvPr/>
        </p:nvSpPr>
        <p:spPr bwMode="auto">
          <a:xfrm>
            <a:off x="1317625" y="646113"/>
            <a:ext cx="5486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l" eaLnBrk="0" hangingPunc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zh-CN" altLang="en-US" sz="3200" smtClean="0">
                <a:solidFill>
                  <a:srgbClr val="660066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如何鉴别通信对象的身份？</a:t>
            </a:r>
          </a:p>
        </p:txBody>
      </p:sp>
    </p:spTree>
    <p:extLst>
      <p:ext uri="{BB962C8B-B14F-4D97-AF65-F5344CB8AC3E}">
        <p14:creationId xmlns:p14="http://schemas.microsoft.com/office/powerpoint/2010/main" val="156403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13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 autoUpdateAnimBg="0"/>
      <p:bldP spid="13344" grpId="0" autoUpdateAnimBg="0"/>
      <p:bldP spid="13345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默认设计模板">
      <a:majorFont>
        <a:latin typeface="Times New Roman"/>
        <a:ea typeface="SimSun"/>
        <a:cs typeface=""/>
      </a:majorFont>
      <a:minorFont>
        <a:latin typeface="Times New Roman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00"/>
        </a:solidFill>
        <a:ln w="38100" cap="flat" cmpd="sng" algn="ctr">
          <a:solidFill>
            <a:srgbClr val="CC66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rgbClr val="00FFFF"/>
            </a:solidFill>
            <a:effectLst/>
            <a:latin typeface="Times New Roman" pitchFamily="18" charset="0"/>
            <a:ea typeface="SimSun" pitchFamily="2" charset="-122"/>
            <a:sym typeface="Symbol" pitchFamily="18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00"/>
        </a:solidFill>
        <a:ln w="38100" cap="flat" cmpd="sng" algn="ctr">
          <a:solidFill>
            <a:srgbClr val="CC66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rgbClr val="00FFFF"/>
            </a:solidFill>
            <a:effectLst/>
            <a:latin typeface="Times New Roman" pitchFamily="18" charset="0"/>
            <a:ea typeface="SimSun" pitchFamily="2" charset="-122"/>
            <a:sym typeface="Symbol" pitchFamily="18" charset="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0000"/>
        </a:dk1>
        <a:lt1>
          <a:srgbClr val="F8F8F8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4D4D4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rayons">
  <a:themeElements>
    <a:clrScheme name="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Crayons">
      <a:majorFont>
        <a:latin typeface="Comic Sans MS"/>
        <a:ea typeface="华文行楷"/>
        <a:cs typeface=""/>
      </a:majorFont>
      <a:minorFont>
        <a:latin typeface="Comic Sans MS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zh-CN" sz="2400" b="1" i="0" u="none" strike="noStrike" cap="none" normalizeH="0" baseline="5000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楷体_GB2312" pitchFamily="1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zh-CN" sz="2400" b="1" i="0" u="none" strike="noStrike" cap="none" normalizeH="0" baseline="5000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楷体_GB2312" pitchFamily="1" charset="-122"/>
          </a:defRPr>
        </a:defPPr>
      </a:lstStyle>
    </a:lnDef>
  </a:objectDefaults>
  <a:extraClrSchemeLst>
    <a:extraClrScheme>
      <a:clrScheme name="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12488</TotalTime>
  <Words>551</Words>
  <Application>Microsoft Office PowerPoint</Application>
  <PresentationFormat>全屏显示(4:3)</PresentationFormat>
  <Paragraphs>121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33" baseType="lpstr">
      <vt:lpstr>黑体</vt:lpstr>
      <vt:lpstr>华文行楷</vt:lpstr>
      <vt:lpstr>楷体</vt:lpstr>
      <vt:lpstr>楷体_GB2312</vt:lpstr>
      <vt:lpstr>隶书</vt:lpstr>
      <vt:lpstr>SimSun</vt:lpstr>
      <vt:lpstr>SimSun</vt:lpstr>
      <vt:lpstr>Arial</vt:lpstr>
      <vt:lpstr>Comic Sans MS</vt:lpstr>
      <vt:lpstr>Symbol</vt:lpstr>
      <vt:lpstr>Times New Roman</vt:lpstr>
      <vt:lpstr>Verdana</vt:lpstr>
      <vt:lpstr>默认设计模板</vt:lpstr>
      <vt:lpstr>Crayons</vt:lpstr>
      <vt:lpstr>MS_ClipArt_Gallery.2</vt:lpstr>
      <vt:lpstr>WPDraw30.Drawing</vt:lpstr>
      <vt:lpstr>MS_ClipArt_Gallery.5</vt:lpstr>
      <vt:lpstr>信息安全数学基础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算法与求解方法</vt:lpstr>
      <vt:lpstr>教材</vt:lpstr>
      <vt:lpstr>参考书目</vt:lpstr>
      <vt:lpstr>PowerPoint 演示文稿</vt:lpstr>
      <vt:lpstr>网站</vt:lpstr>
      <vt:lpstr>考核方式</vt:lpstr>
    </vt:vector>
  </TitlesOfParts>
  <Company>xcx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信息安全数学基础</dc:title>
  <dc:creator>xcx</dc:creator>
  <cp:lastModifiedBy>nxy7509</cp:lastModifiedBy>
  <cp:revision>862</cp:revision>
  <dcterms:created xsi:type="dcterms:W3CDTF">2003-07-24T03:06:48Z</dcterms:created>
  <dcterms:modified xsi:type="dcterms:W3CDTF">2018-09-04T01:53:59Z</dcterms:modified>
</cp:coreProperties>
</file>