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106"/>
  </p:notesMasterIdLst>
  <p:sldIdLst>
    <p:sldId id="256" r:id="rId2"/>
    <p:sldId id="262" r:id="rId3"/>
    <p:sldId id="274" r:id="rId4"/>
    <p:sldId id="276" r:id="rId5"/>
    <p:sldId id="291" r:id="rId6"/>
    <p:sldId id="301" r:id="rId7"/>
    <p:sldId id="324" r:id="rId8"/>
    <p:sldId id="325" r:id="rId9"/>
    <p:sldId id="311" r:id="rId10"/>
    <p:sldId id="327" r:id="rId11"/>
    <p:sldId id="328" r:id="rId12"/>
    <p:sldId id="329" r:id="rId13"/>
    <p:sldId id="333" r:id="rId14"/>
    <p:sldId id="339" r:id="rId15"/>
    <p:sldId id="340" r:id="rId16"/>
    <p:sldId id="341" r:id="rId17"/>
    <p:sldId id="343" r:id="rId18"/>
    <p:sldId id="346" r:id="rId19"/>
    <p:sldId id="347" r:id="rId20"/>
    <p:sldId id="348" r:id="rId21"/>
    <p:sldId id="352" r:id="rId22"/>
    <p:sldId id="366" r:id="rId23"/>
    <p:sldId id="368" r:id="rId24"/>
    <p:sldId id="370" r:id="rId25"/>
    <p:sldId id="371" r:id="rId26"/>
    <p:sldId id="390" r:id="rId27"/>
    <p:sldId id="393" r:id="rId28"/>
    <p:sldId id="399" r:id="rId29"/>
    <p:sldId id="400" r:id="rId30"/>
    <p:sldId id="402" r:id="rId31"/>
    <p:sldId id="403" r:id="rId32"/>
    <p:sldId id="418" r:id="rId33"/>
    <p:sldId id="422" r:id="rId34"/>
    <p:sldId id="428" r:id="rId35"/>
    <p:sldId id="440" r:id="rId36"/>
    <p:sldId id="446" r:id="rId37"/>
    <p:sldId id="448" r:id="rId38"/>
    <p:sldId id="451" r:id="rId39"/>
    <p:sldId id="454" r:id="rId40"/>
    <p:sldId id="545" r:id="rId41"/>
    <p:sldId id="546" r:id="rId42"/>
    <p:sldId id="547" r:id="rId43"/>
    <p:sldId id="560" r:id="rId44"/>
    <p:sldId id="566" r:id="rId45"/>
    <p:sldId id="569" r:id="rId46"/>
    <p:sldId id="578" r:id="rId47"/>
    <p:sldId id="587" r:id="rId48"/>
    <p:sldId id="599" r:id="rId49"/>
    <p:sldId id="594" r:id="rId50"/>
    <p:sldId id="616" r:id="rId51"/>
    <p:sldId id="617" r:id="rId52"/>
    <p:sldId id="627" r:id="rId53"/>
    <p:sldId id="628" r:id="rId54"/>
    <p:sldId id="630" r:id="rId55"/>
    <p:sldId id="631" r:id="rId56"/>
    <p:sldId id="632" r:id="rId57"/>
    <p:sldId id="634" r:id="rId58"/>
    <p:sldId id="645" r:id="rId59"/>
    <p:sldId id="646" r:id="rId60"/>
    <p:sldId id="647" r:id="rId61"/>
    <p:sldId id="650" r:id="rId62"/>
    <p:sldId id="654" r:id="rId63"/>
    <p:sldId id="656" r:id="rId64"/>
    <p:sldId id="674" r:id="rId65"/>
    <p:sldId id="675" r:id="rId66"/>
    <p:sldId id="682" r:id="rId67"/>
    <p:sldId id="684" r:id="rId68"/>
    <p:sldId id="688" r:id="rId69"/>
    <p:sldId id="689" r:id="rId70"/>
    <p:sldId id="700" r:id="rId71"/>
    <p:sldId id="701" r:id="rId72"/>
    <p:sldId id="706" r:id="rId73"/>
    <p:sldId id="707" r:id="rId74"/>
    <p:sldId id="709" r:id="rId75"/>
    <p:sldId id="710" r:id="rId76"/>
    <p:sldId id="716" r:id="rId77"/>
    <p:sldId id="720" r:id="rId78"/>
    <p:sldId id="723" r:id="rId79"/>
    <p:sldId id="731" r:id="rId80"/>
    <p:sldId id="734" r:id="rId81"/>
    <p:sldId id="736" r:id="rId82"/>
    <p:sldId id="739" r:id="rId83"/>
    <p:sldId id="745" r:id="rId84"/>
    <p:sldId id="752" r:id="rId85"/>
    <p:sldId id="753" r:id="rId86"/>
    <p:sldId id="755" r:id="rId87"/>
    <p:sldId id="768" r:id="rId88"/>
    <p:sldId id="769" r:id="rId89"/>
    <p:sldId id="770" r:id="rId90"/>
    <p:sldId id="771" r:id="rId91"/>
    <p:sldId id="772" r:id="rId92"/>
    <p:sldId id="777" r:id="rId93"/>
    <p:sldId id="788" r:id="rId94"/>
    <p:sldId id="798" r:id="rId95"/>
    <p:sldId id="799" r:id="rId96"/>
    <p:sldId id="805" r:id="rId97"/>
    <p:sldId id="806" r:id="rId98"/>
    <p:sldId id="807" r:id="rId99"/>
    <p:sldId id="808" r:id="rId100"/>
    <p:sldId id="800" r:id="rId101"/>
    <p:sldId id="801" r:id="rId102"/>
    <p:sldId id="802" r:id="rId103"/>
    <p:sldId id="803" r:id="rId104"/>
    <p:sldId id="804" r:id="rId105"/>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9"/>
  </p:normalViewPr>
  <p:slideViewPr>
    <p:cSldViewPr>
      <p:cViewPr varScale="1">
        <p:scale>
          <a:sx n="108" d="100"/>
          <a:sy n="108" d="100"/>
        </p:scale>
        <p:origin x="1760"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diagrams/_rels/data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jpeg"/></Relationships>
</file>

<file path=ppt/diagrams/_rels/data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5.jpeg"/></Relationships>
</file>

<file path=ppt/diagrams/_rels/data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5.jpeg"/></Relationships>
</file>

<file path=ppt/diagrams/_rels/data3.xml.rels><?xml version="1.0" encoding="UTF-8" standalone="yes"?>
<Relationships xmlns="http://schemas.openxmlformats.org/package/2006/relationships"><Relationship Id="rId1" Type="http://schemas.openxmlformats.org/officeDocument/2006/relationships/image" Target="../media/image5.jpeg"/></Relationships>
</file>

<file path=ppt/diagrams/_rels/data4.xml.rels><?xml version="1.0" encoding="UTF-8" standalone="yes"?>
<Relationships xmlns="http://schemas.openxmlformats.org/package/2006/relationships"><Relationship Id="rId1" Type="http://schemas.openxmlformats.org/officeDocument/2006/relationships/image" Target="../media/image5.jpeg"/></Relationships>
</file>

<file path=ppt/diagrams/_rels/data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jpeg"/></Relationships>
</file>

<file path=ppt/diagrams/_rels/data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5.jpeg"/></Relationships>
</file>

<file path=ppt/diagrams/_rels/data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5.jpeg"/></Relationships>
</file>

<file path=ppt/diagrams/_rels/data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5.jpeg"/></Relationships>
</file>

<file path=ppt/diagrams/_rels/drawing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jpeg"/></Relationships>
</file>

<file path=ppt/diagrams/_rels/drawing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5.jpeg"/></Relationships>
</file>

<file path=ppt/diagrams/_rels/drawing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5.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5.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5.jpeg"/></Relationships>
</file>

<file path=ppt/diagrams/_rels/drawing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jpeg"/></Relationships>
</file>

<file path=ppt/diagrams/_rels/drawing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5.jpeg"/></Relationships>
</file>

<file path=ppt/diagrams/_rels/drawing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5.jpeg"/></Relationships>
</file>

<file path=ppt/diagrams/_rels/drawing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5.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AEAF06-FF20-4EC1-93EE-D6117FFE98B9}" type="doc">
      <dgm:prSet loTypeId="urn:microsoft.com/office/officeart/2005/8/layout/vList3#1"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en-US" dirty="0"/>
            <a:t>Java</a:t>
          </a:r>
          <a:r>
            <a:rPr lang="zh-CN" dirty="0"/>
            <a:t>发展历史</a:t>
          </a:r>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8B5C3722-8F08-4972-A8DF-D469DE0979A7}">
      <dgm:prSet/>
      <dgm:spPr/>
      <dgm:t>
        <a:bodyPr/>
        <a:lstStyle/>
        <a:p>
          <a:pPr rtl="0"/>
          <a:r>
            <a:rPr lang="en-US" dirty="0"/>
            <a:t>Java</a:t>
          </a:r>
          <a:r>
            <a:rPr lang="zh-CN" dirty="0"/>
            <a:t>语言特点</a:t>
          </a:r>
        </a:p>
      </dgm:t>
    </dgm:pt>
    <dgm:pt modelId="{845E433A-9BC3-4D3C-9632-58C0AEC771EE}" type="parTrans" cxnId="{F38E404B-2FCD-4BD1-84E6-6D1E9254E55B}">
      <dgm:prSet/>
      <dgm:spPr/>
      <dgm:t>
        <a:bodyPr/>
        <a:lstStyle/>
        <a:p>
          <a:endParaRPr lang="zh-CN" altLang="en-US"/>
        </a:p>
      </dgm:t>
    </dgm:pt>
    <dgm:pt modelId="{853BB733-EDB7-41D6-A821-7AE6DA621A33}" type="sibTrans" cxnId="{F38E404B-2FCD-4BD1-84E6-6D1E9254E55B}">
      <dgm:prSet/>
      <dgm:spPr/>
      <dgm:t>
        <a:bodyPr/>
        <a:lstStyle/>
        <a:p>
          <a:endParaRPr lang="zh-CN" altLang="en-US"/>
        </a:p>
      </dgm:t>
    </dgm:pt>
    <dgm:pt modelId="{54979C80-CE33-45C6-BC0D-C8910FA84C45}">
      <dgm:prSet/>
      <dgm:spPr/>
      <dgm:t>
        <a:bodyPr/>
        <a:lstStyle/>
        <a:p>
          <a:pPr rtl="0"/>
          <a:r>
            <a:rPr lang="en-US" dirty="0"/>
            <a:t>Java</a:t>
          </a:r>
          <a:r>
            <a:rPr lang="zh-CN" dirty="0"/>
            <a:t>开发工具</a:t>
          </a:r>
        </a:p>
      </dgm:t>
    </dgm:pt>
    <dgm:pt modelId="{1AE98E5C-BEE5-4D3E-B4A0-72F9C2AFC019}" type="parTrans" cxnId="{E73F1235-E816-4897-BD80-28D6696325F1}">
      <dgm:prSet/>
      <dgm:spPr/>
      <dgm:t>
        <a:bodyPr/>
        <a:lstStyle/>
        <a:p>
          <a:endParaRPr lang="zh-CN" altLang="en-US"/>
        </a:p>
      </dgm:t>
    </dgm:pt>
    <dgm:pt modelId="{E0F4C6D5-6495-424B-BAED-0E4351A17CAA}" type="sibTrans" cxnId="{E73F1235-E816-4897-BD80-28D6696325F1}">
      <dgm:prSet/>
      <dgm:spPr/>
      <dgm:t>
        <a:bodyPr/>
        <a:lstStyle/>
        <a:p>
          <a:endParaRPr lang="zh-CN" altLang="en-US"/>
        </a:p>
      </dgm:t>
    </dgm:pt>
    <dgm:pt modelId="{52AD3E45-DB84-4E4A-ACE3-77EEE6DFCCE8}">
      <dgm:prSet/>
      <dgm:spPr/>
      <dgm:t>
        <a:bodyPr/>
        <a:lstStyle/>
        <a:p>
          <a:pPr rtl="0"/>
          <a:r>
            <a:rPr lang="en-US" dirty="0"/>
            <a:t>Java</a:t>
          </a:r>
          <a:r>
            <a:rPr lang="zh-CN" dirty="0"/>
            <a:t>程序基本结构</a:t>
          </a:r>
        </a:p>
      </dgm:t>
    </dgm:pt>
    <dgm:pt modelId="{635D3584-518B-4DF2-BEA4-1F74768EC9DB}" type="parTrans" cxnId="{34F5EB8E-90D8-48C9-A6EE-59AA38F4B20C}">
      <dgm:prSet/>
      <dgm:spPr/>
      <dgm:t>
        <a:bodyPr/>
        <a:lstStyle/>
        <a:p>
          <a:endParaRPr lang="zh-CN" altLang="en-US"/>
        </a:p>
      </dgm:t>
    </dgm:pt>
    <dgm:pt modelId="{047C3AD1-5E71-4329-944A-E3CA8D792E19}" type="sibTrans" cxnId="{34F5EB8E-90D8-48C9-A6EE-59AA38F4B20C}">
      <dgm:prSet/>
      <dgm:spPr/>
      <dgm:t>
        <a:bodyPr/>
        <a:lstStyle/>
        <a:p>
          <a:endParaRPr lang="zh-CN" altLang="en-US"/>
        </a:p>
      </dgm:t>
    </dgm:pt>
    <dgm:pt modelId="{D18F0C63-3E84-4C5E-937E-9A8FEDAD1C11}">
      <dgm:prSet/>
      <dgm:spPr/>
      <dgm:t>
        <a:bodyPr/>
        <a:lstStyle/>
        <a:p>
          <a:pPr rtl="0"/>
          <a:r>
            <a:rPr lang="en-US" altLang="zh-CN" dirty="0"/>
            <a:t>Java </a:t>
          </a:r>
          <a:r>
            <a:rPr lang="zh-CN" altLang="en-US" dirty="0"/>
            <a:t>程序的开发</a:t>
          </a:r>
          <a:endParaRPr lang="zh-CN" dirty="0"/>
        </a:p>
      </dgm:t>
    </dgm:pt>
    <dgm:pt modelId="{3D8D9AFD-DA3E-43E0-BAA6-A4493DB0BF60}" type="parTrans" cxnId="{11352424-A90A-432E-9AB6-F49C7CD5FAEF}">
      <dgm:prSet/>
      <dgm:spPr/>
      <dgm:t>
        <a:bodyPr/>
        <a:lstStyle/>
        <a:p>
          <a:endParaRPr lang="zh-CN" altLang="en-US"/>
        </a:p>
      </dgm:t>
    </dgm:pt>
    <dgm:pt modelId="{62D71CE5-A324-4329-8EC4-229F8FD24D99}" type="sibTrans" cxnId="{11352424-A90A-432E-9AB6-F49C7CD5FAEF}">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5"/>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5">
        <dgm:presLayoutVars>
          <dgm:bulletEnabled val="1"/>
        </dgm:presLayoutVars>
      </dgm:prSet>
      <dgm:spPr/>
    </dgm:pt>
    <dgm:pt modelId="{6C69E316-95E7-4BF6-BD26-329C2CFA4FA0}" type="pres">
      <dgm:prSet presAssocID="{B58284FE-572A-4DD7-979E-6A922EAE79D5}" presName="spacing" presStyleCnt="0"/>
      <dgm:spPr/>
    </dgm:pt>
    <dgm:pt modelId="{6BAA7BDC-02DF-4BFB-AFD7-BB519CC01B5D}" type="pres">
      <dgm:prSet presAssocID="{8B5C3722-8F08-4972-A8DF-D469DE0979A7}" presName="composite" presStyleCnt="0"/>
      <dgm:spPr/>
    </dgm:pt>
    <dgm:pt modelId="{3F0C57C3-8529-40EC-A685-FF997FA551A4}" type="pres">
      <dgm:prSet presAssocID="{8B5C3722-8F08-4972-A8DF-D469DE0979A7}" presName="imgShp" presStyleLbl="fgImgPlace1" presStyleIdx="1" presStyleCnt="5"/>
      <dgm:spPr>
        <a:blipFill rotWithShape="0">
          <a:blip xmlns:r="http://schemas.openxmlformats.org/officeDocument/2006/relationships" r:embed="rId1"/>
          <a:stretch>
            <a:fillRect/>
          </a:stretch>
        </a:blipFill>
      </dgm:spPr>
    </dgm:pt>
    <dgm:pt modelId="{7B8FCDBB-76C1-4584-AC31-0172DF18E82B}" type="pres">
      <dgm:prSet presAssocID="{8B5C3722-8F08-4972-A8DF-D469DE0979A7}" presName="txShp" presStyleLbl="node1" presStyleIdx="1" presStyleCnt="5">
        <dgm:presLayoutVars>
          <dgm:bulletEnabled val="1"/>
        </dgm:presLayoutVars>
      </dgm:prSet>
      <dgm:spPr/>
    </dgm:pt>
    <dgm:pt modelId="{33A20751-4338-4634-9057-55C67705704D}" type="pres">
      <dgm:prSet presAssocID="{853BB733-EDB7-41D6-A821-7AE6DA621A33}" presName="spacing" presStyleCnt="0"/>
      <dgm:spPr/>
    </dgm:pt>
    <dgm:pt modelId="{4A2DEC13-D75B-45C3-ABA1-5D79A54E1A20}" type="pres">
      <dgm:prSet presAssocID="{54979C80-CE33-45C6-BC0D-C8910FA84C45}" presName="composite" presStyleCnt="0"/>
      <dgm:spPr/>
    </dgm:pt>
    <dgm:pt modelId="{C587311F-C141-4C57-BDF0-63613F31B327}" type="pres">
      <dgm:prSet presAssocID="{54979C80-CE33-45C6-BC0D-C8910FA84C45}" presName="imgShp" presStyleLbl="fgImgPlace1" presStyleIdx="2" presStyleCnt="5"/>
      <dgm:spPr>
        <a:blipFill rotWithShape="0">
          <a:blip xmlns:r="http://schemas.openxmlformats.org/officeDocument/2006/relationships" r:embed="rId1"/>
          <a:stretch>
            <a:fillRect/>
          </a:stretch>
        </a:blipFill>
      </dgm:spPr>
    </dgm:pt>
    <dgm:pt modelId="{8F17198A-8BF1-42B6-BD77-73010F8AD1F3}" type="pres">
      <dgm:prSet presAssocID="{54979C80-CE33-45C6-BC0D-C8910FA84C45}" presName="txShp" presStyleLbl="node1" presStyleIdx="2" presStyleCnt="5">
        <dgm:presLayoutVars>
          <dgm:bulletEnabled val="1"/>
        </dgm:presLayoutVars>
      </dgm:prSet>
      <dgm:spPr/>
    </dgm:pt>
    <dgm:pt modelId="{E1F75486-6098-45F4-96EB-F182D3C07348}" type="pres">
      <dgm:prSet presAssocID="{E0F4C6D5-6495-424B-BAED-0E4351A17CAA}" presName="spacing" presStyleCnt="0"/>
      <dgm:spPr/>
    </dgm:pt>
    <dgm:pt modelId="{C24B039C-799F-4C87-B631-28AF27F42164}" type="pres">
      <dgm:prSet presAssocID="{52AD3E45-DB84-4E4A-ACE3-77EEE6DFCCE8}" presName="composite" presStyleCnt="0"/>
      <dgm:spPr/>
    </dgm:pt>
    <dgm:pt modelId="{E70DC6BC-3AA6-4B68-9F7E-5BE69AD13D76}" type="pres">
      <dgm:prSet presAssocID="{52AD3E45-DB84-4E4A-ACE3-77EEE6DFCCE8}" presName="imgShp" presStyleLbl="fgImgPlace1" presStyleIdx="3" presStyleCnt="5" custLinFactY="46789" custLinFactNeighborX="12113" custLinFactNeighborY="100000"/>
      <dgm:spPr>
        <a:blipFill rotWithShape="1">
          <a:blip xmlns:r="http://schemas.openxmlformats.org/officeDocument/2006/relationships" r:embed="rId2"/>
          <a:stretch>
            <a:fillRect/>
          </a:stretch>
        </a:blipFill>
      </dgm:spPr>
    </dgm:pt>
    <dgm:pt modelId="{9D250348-5190-442A-8984-6E900A808E3D}" type="pres">
      <dgm:prSet presAssocID="{52AD3E45-DB84-4E4A-ACE3-77EEE6DFCCE8}" presName="txShp" presStyleLbl="node1" presStyleIdx="3" presStyleCnt="5">
        <dgm:presLayoutVars>
          <dgm:bulletEnabled val="1"/>
        </dgm:presLayoutVars>
      </dgm:prSet>
      <dgm:spPr/>
    </dgm:pt>
    <dgm:pt modelId="{01071960-71F7-4FE9-971C-2B022DDB1BE9}" type="pres">
      <dgm:prSet presAssocID="{047C3AD1-5E71-4329-944A-E3CA8D792E19}" presName="spacing" presStyleCnt="0"/>
      <dgm:spPr/>
    </dgm:pt>
    <dgm:pt modelId="{8B1A5B22-7BD4-433F-9D79-6B943FC18620}" type="pres">
      <dgm:prSet presAssocID="{D18F0C63-3E84-4C5E-937E-9A8FEDAD1C11}" presName="composite" presStyleCnt="0"/>
      <dgm:spPr/>
    </dgm:pt>
    <dgm:pt modelId="{0350B116-6B97-4E6B-9007-41D01409D17E}" type="pres">
      <dgm:prSet presAssocID="{D18F0C63-3E84-4C5E-937E-9A8FEDAD1C11}" presName="imgShp" presStyleLbl="fgImgPlace1" presStyleIdx="4" presStyleCnt="5"/>
      <dgm:spPr/>
    </dgm:pt>
    <dgm:pt modelId="{9C575983-7009-42D7-9F90-08012CB0F522}" type="pres">
      <dgm:prSet presAssocID="{D18F0C63-3E84-4C5E-937E-9A8FEDAD1C11}" presName="txShp" presStyleLbl="node1" presStyleIdx="4" presStyleCnt="5">
        <dgm:presLayoutVars>
          <dgm:bulletEnabled val="1"/>
        </dgm:presLayoutVars>
      </dgm:prSet>
      <dgm:spPr/>
    </dgm:pt>
  </dgm:ptLst>
  <dgm:cxnLst>
    <dgm:cxn modelId="{BA675A03-EE43-4A04-BF29-354BD289488E}" type="presOf" srcId="{AC44FC8F-6B9F-41DE-9FDC-DD5F8D2A0071}" destId="{698F5D1F-7ADD-43FC-BF6F-1A7A0D6A7A4F}" srcOrd="0" destOrd="0" presId="urn:microsoft.com/office/officeart/2005/8/layout/vList3#1"/>
    <dgm:cxn modelId="{11352424-A90A-432E-9AB6-F49C7CD5FAEF}" srcId="{90AEAF06-FF20-4EC1-93EE-D6117FFE98B9}" destId="{D18F0C63-3E84-4C5E-937E-9A8FEDAD1C11}" srcOrd="4" destOrd="0" parTransId="{3D8D9AFD-DA3E-43E0-BAA6-A4493DB0BF60}" sibTransId="{62D71CE5-A324-4329-8EC4-229F8FD24D99}"/>
    <dgm:cxn modelId="{E73F1235-E816-4897-BD80-28D6696325F1}" srcId="{90AEAF06-FF20-4EC1-93EE-D6117FFE98B9}" destId="{54979C80-CE33-45C6-BC0D-C8910FA84C45}" srcOrd="2" destOrd="0" parTransId="{1AE98E5C-BEE5-4D3E-B4A0-72F9C2AFC019}" sibTransId="{E0F4C6D5-6495-424B-BAED-0E4351A17CAA}"/>
    <dgm:cxn modelId="{F38E404B-2FCD-4BD1-84E6-6D1E9254E55B}" srcId="{90AEAF06-FF20-4EC1-93EE-D6117FFE98B9}" destId="{8B5C3722-8F08-4972-A8DF-D469DE0979A7}" srcOrd="1" destOrd="0" parTransId="{845E433A-9BC3-4D3C-9632-58C0AEC771EE}" sibTransId="{853BB733-EDB7-41D6-A821-7AE6DA621A33}"/>
    <dgm:cxn modelId="{55C14070-2C1B-4439-910F-4D42C52828DF}" type="presOf" srcId="{52AD3E45-DB84-4E4A-ACE3-77EEE6DFCCE8}" destId="{9D250348-5190-442A-8984-6E900A808E3D}" srcOrd="0" destOrd="0" presId="urn:microsoft.com/office/officeart/2005/8/layout/vList3#1"/>
    <dgm:cxn modelId="{34F5EB8E-90D8-48C9-A6EE-59AA38F4B20C}" srcId="{90AEAF06-FF20-4EC1-93EE-D6117FFE98B9}" destId="{52AD3E45-DB84-4E4A-ACE3-77EEE6DFCCE8}" srcOrd="3" destOrd="0" parTransId="{635D3584-518B-4DF2-BEA4-1F74768EC9DB}" sibTransId="{047C3AD1-5E71-4329-944A-E3CA8D792E19}"/>
    <dgm:cxn modelId="{7F7EEDB8-7FAE-4ADF-A1DE-4F5E537475E3}" type="presOf" srcId="{D18F0C63-3E84-4C5E-937E-9A8FEDAD1C11}" destId="{9C575983-7009-42D7-9F90-08012CB0F522}" srcOrd="0" destOrd="0" presId="urn:microsoft.com/office/officeart/2005/8/layout/vList3#1"/>
    <dgm:cxn modelId="{25644FBD-D179-4BB0-931F-93AB712E50EA}" type="presOf" srcId="{8B5C3722-8F08-4972-A8DF-D469DE0979A7}" destId="{7B8FCDBB-76C1-4584-AC31-0172DF18E82B}" srcOrd="0" destOrd="0" presId="urn:microsoft.com/office/officeart/2005/8/layout/vList3#1"/>
    <dgm:cxn modelId="{BB584EE0-92E0-49FA-97CA-7A36B7F990FA}" type="presOf" srcId="{54979C80-CE33-45C6-BC0D-C8910FA84C45}" destId="{8F17198A-8BF1-42B6-BD77-73010F8AD1F3}" srcOrd="0" destOrd="0" presId="urn:microsoft.com/office/officeart/2005/8/layout/vList3#1"/>
    <dgm:cxn modelId="{823020E9-8C68-47CF-94A9-4C3ADDEBDBBB}" srcId="{90AEAF06-FF20-4EC1-93EE-D6117FFE98B9}" destId="{AC44FC8F-6B9F-41DE-9FDC-DD5F8D2A0071}" srcOrd="0" destOrd="0" parTransId="{AD703881-F7E1-4060-8B77-8A7F9DA87461}" sibTransId="{B58284FE-572A-4DD7-979E-6A922EAE79D5}"/>
    <dgm:cxn modelId="{401D70F9-6F92-4FDB-89CF-E677F36045D6}" type="presOf" srcId="{90AEAF06-FF20-4EC1-93EE-D6117FFE98B9}" destId="{73852271-39CE-485E-9C35-81AE2EA898DF}" srcOrd="0" destOrd="0" presId="urn:microsoft.com/office/officeart/2005/8/layout/vList3#1"/>
    <dgm:cxn modelId="{DF88C2CC-92FC-4226-BA5A-8469C5570138}" type="presParOf" srcId="{73852271-39CE-485E-9C35-81AE2EA898DF}" destId="{BEDC0BF3-D75F-4E5E-AA3A-2CC0D9DD0EAC}" srcOrd="0" destOrd="0" presId="urn:microsoft.com/office/officeart/2005/8/layout/vList3#1"/>
    <dgm:cxn modelId="{4DB521B5-07F4-43DA-969A-90CA091384F1}" type="presParOf" srcId="{BEDC0BF3-D75F-4E5E-AA3A-2CC0D9DD0EAC}" destId="{DA3E3410-9F0D-46F0-B537-DC54EEF60B5A}" srcOrd="0" destOrd="0" presId="urn:microsoft.com/office/officeart/2005/8/layout/vList3#1"/>
    <dgm:cxn modelId="{C4EA54A2-5E9C-4FA5-97FA-26BADE45E0A8}" type="presParOf" srcId="{BEDC0BF3-D75F-4E5E-AA3A-2CC0D9DD0EAC}" destId="{698F5D1F-7ADD-43FC-BF6F-1A7A0D6A7A4F}" srcOrd="1" destOrd="0" presId="urn:microsoft.com/office/officeart/2005/8/layout/vList3#1"/>
    <dgm:cxn modelId="{CEAC3F85-F3D6-4F3F-B271-EE64DB70CA8A}" type="presParOf" srcId="{73852271-39CE-485E-9C35-81AE2EA898DF}" destId="{6C69E316-95E7-4BF6-BD26-329C2CFA4FA0}" srcOrd="1" destOrd="0" presId="urn:microsoft.com/office/officeart/2005/8/layout/vList3#1"/>
    <dgm:cxn modelId="{EC7794D6-B534-4172-A0A1-28185BC08CA5}" type="presParOf" srcId="{73852271-39CE-485E-9C35-81AE2EA898DF}" destId="{6BAA7BDC-02DF-4BFB-AFD7-BB519CC01B5D}" srcOrd="2" destOrd="0" presId="urn:microsoft.com/office/officeart/2005/8/layout/vList3#1"/>
    <dgm:cxn modelId="{27CE78BC-A40E-4538-BC56-22F38BDDABBC}" type="presParOf" srcId="{6BAA7BDC-02DF-4BFB-AFD7-BB519CC01B5D}" destId="{3F0C57C3-8529-40EC-A685-FF997FA551A4}" srcOrd="0" destOrd="0" presId="urn:microsoft.com/office/officeart/2005/8/layout/vList3#1"/>
    <dgm:cxn modelId="{A2127CC5-50F3-4E36-851E-AAA45F4D2D52}" type="presParOf" srcId="{6BAA7BDC-02DF-4BFB-AFD7-BB519CC01B5D}" destId="{7B8FCDBB-76C1-4584-AC31-0172DF18E82B}" srcOrd="1" destOrd="0" presId="urn:microsoft.com/office/officeart/2005/8/layout/vList3#1"/>
    <dgm:cxn modelId="{006FD1EB-EAB8-4A14-ADD8-71320A6C069C}" type="presParOf" srcId="{73852271-39CE-485E-9C35-81AE2EA898DF}" destId="{33A20751-4338-4634-9057-55C67705704D}" srcOrd="3" destOrd="0" presId="urn:microsoft.com/office/officeart/2005/8/layout/vList3#1"/>
    <dgm:cxn modelId="{DDBBC64A-58EA-4B95-AFA6-CF781BEB6644}" type="presParOf" srcId="{73852271-39CE-485E-9C35-81AE2EA898DF}" destId="{4A2DEC13-D75B-45C3-ABA1-5D79A54E1A20}" srcOrd="4" destOrd="0" presId="urn:microsoft.com/office/officeart/2005/8/layout/vList3#1"/>
    <dgm:cxn modelId="{2630AD78-E765-4DA0-A00C-6CCB372E787A}" type="presParOf" srcId="{4A2DEC13-D75B-45C3-ABA1-5D79A54E1A20}" destId="{C587311F-C141-4C57-BDF0-63613F31B327}" srcOrd="0" destOrd="0" presId="urn:microsoft.com/office/officeart/2005/8/layout/vList3#1"/>
    <dgm:cxn modelId="{8D665853-CAD6-4777-9DA8-9C0721BA5184}" type="presParOf" srcId="{4A2DEC13-D75B-45C3-ABA1-5D79A54E1A20}" destId="{8F17198A-8BF1-42B6-BD77-73010F8AD1F3}" srcOrd="1" destOrd="0" presId="urn:microsoft.com/office/officeart/2005/8/layout/vList3#1"/>
    <dgm:cxn modelId="{9A05B038-6E75-4789-8A17-2495BC25D0B6}" type="presParOf" srcId="{73852271-39CE-485E-9C35-81AE2EA898DF}" destId="{E1F75486-6098-45F4-96EB-F182D3C07348}" srcOrd="5" destOrd="0" presId="urn:microsoft.com/office/officeart/2005/8/layout/vList3#1"/>
    <dgm:cxn modelId="{30D3E870-581D-444A-B44F-978A3D170F8D}" type="presParOf" srcId="{73852271-39CE-485E-9C35-81AE2EA898DF}" destId="{C24B039C-799F-4C87-B631-28AF27F42164}" srcOrd="6" destOrd="0" presId="urn:microsoft.com/office/officeart/2005/8/layout/vList3#1"/>
    <dgm:cxn modelId="{C431F5FB-9D46-4899-9CD4-44BF20B98057}" type="presParOf" srcId="{C24B039C-799F-4C87-B631-28AF27F42164}" destId="{E70DC6BC-3AA6-4B68-9F7E-5BE69AD13D76}" srcOrd="0" destOrd="0" presId="urn:microsoft.com/office/officeart/2005/8/layout/vList3#1"/>
    <dgm:cxn modelId="{B45E0584-D84D-4574-89D7-1380E13DF202}" type="presParOf" srcId="{C24B039C-799F-4C87-B631-28AF27F42164}" destId="{9D250348-5190-442A-8984-6E900A808E3D}" srcOrd="1" destOrd="0" presId="urn:microsoft.com/office/officeart/2005/8/layout/vList3#1"/>
    <dgm:cxn modelId="{6F2FE018-6A1C-449B-8396-9DA316D24B28}" type="presParOf" srcId="{73852271-39CE-485E-9C35-81AE2EA898DF}" destId="{01071960-71F7-4FE9-971C-2B022DDB1BE9}" srcOrd="7" destOrd="0" presId="urn:microsoft.com/office/officeart/2005/8/layout/vList3#1"/>
    <dgm:cxn modelId="{2F3B3B85-5E38-4E04-82FD-A16B533DFDA7}" type="presParOf" srcId="{73852271-39CE-485E-9C35-81AE2EA898DF}" destId="{8B1A5B22-7BD4-433F-9D79-6B943FC18620}" srcOrd="8" destOrd="0" presId="urn:microsoft.com/office/officeart/2005/8/layout/vList3#1"/>
    <dgm:cxn modelId="{3697C059-488F-4A00-ACD9-9F0B7FCE8CBD}" type="presParOf" srcId="{8B1A5B22-7BD4-433F-9D79-6B943FC18620}" destId="{0350B116-6B97-4E6B-9007-41D01409D17E}" srcOrd="0" destOrd="0" presId="urn:microsoft.com/office/officeart/2005/8/layout/vList3#1"/>
    <dgm:cxn modelId="{1C62FB67-82A1-4DCE-9552-C4A6D5A5639B}" type="presParOf" srcId="{8B1A5B22-7BD4-433F-9D79-6B943FC18620}" destId="{9C575983-7009-42D7-9F90-08012CB0F522}"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0AEAF06-FF20-4EC1-93EE-D6117FFE98B9}" type="doc">
      <dgm:prSet loTypeId="urn:microsoft.com/office/officeart/2005/8/layout/vList3#2"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b="1" dirty="0">
              <a:solidFill>
                <a:schemeClr val="bg1"/>
              </a:solidFill>
              <a:latin typeface="Courier New" charset="0"/>
              <a:ea typeface="黑体" charset="0"/>
              <a:cs typeface="黑体" charset="0"/>
              <a:sym typeface="Arial" charset="0"/>
            </a:rPr>
            <a:t>I/O</a:t>
          </a:r>
          <a:r>
            <a:rPr lang="zh-CN" dirty="0">
              <a:solidFill>
                <a:schemeClr val="bg1"/>
              </a:solidFill>
              <a:latin typeface="Courier New" charset="0"/>
              <a:ea typeface="黑体" charset="0"/>
              <a:cs typeface="黑体" charset="0"/>
              <a:sym typeface="Arial" charset="0"/>
            </a:rPr>
            <a:t>基本原理</a:t>
          </a:r>
          <a:endParaRPr lang="zh-CN" dirty="0">
            <a:solidFill>
              <a:schemeClr val="bg1"/>
            </a:solidFill>
          </a:endParaRPr>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55D72A34-A644-4058-A491-926BC51C497B}">
      <dgm:prSet/>
      <dgm:spPr/>
      <dgm:t>
        <a:bodyPr/>
        <a:lstStyle/>
        <a:p>
          <a:r>
            <a:rPr lang="zh-CN" dirty="0">
              <a:solidFill>
                <a:schemeClr val="bg1"/>
              </a:solidFill>
              <a:latin typeface="Courier New" charset="0"/>
              <a:ea typeface="黑体" charset="0"/>
              <a:cs typeface="黑体" charset="0"/>
            </a:rPr>
            <a:t>文件及文件</a:t>
          </a:r>
          <a:r>
            <a:rPr lang="zh-CN" b="1" dirty="0">
              <a:solidFill>
                <a:schemeClr val="bg1"/>
              </a:solidFill>
              <a:latin typeface="Courier New" charset="0"/>
              <a:ea typeface="黑体" charset="0"/>
              <a:cs typeface="黑体" charset="0"/>
            </a:rPr>
            <a:t>I/O</a:t>
          </a:r>
          <a:endParaRPr lang="zh-CN" altLang="zh-CN" dirty="0">
            <a:solidFill>
              <a:schemeClr val="bg1"/>
            </a:solidFill>
          </a:endParaRPr>
        </a:p>
      </dgm:t>
    </dgm:pt>
    <dgm:pt modelId="{D02C7B45-8467-453B-B109-F1901B81E271}" type="parTrans" cxnId="{8BBE03DB-723E-4B9A-87FB-41B934DF29D5}">
      <dgm:prSet/>
      <dgm:spPr/>
      <dgm:t>
        <a:bodyPr/>
        <a:lstStyle/>
        <a:p>
          <a:endParaRPr lang="zh-CN" altLang="en-US"/>
        </a:p>
      </dgm:t>
    </dgm:pt>
    <dgm:pt modelId="{D374E89A-DC66-4F98-95D3-D810B6524566}" type="sibTrans" cxnId="{8BBE03DB-723E-4B9A-87FB-41B934DF29D5}">
      <dgm:prSet/>
      <dgm:spPr/>
      <dgm:t>
        <a:bodyPr/>
        <a:lstStyle/>
        <a:p>
          <a:endParaRPr lang="zh-CN" altLang="en-US"/>
        </a:p>
      </dgm:t>
    </dgm:pt>
    <dgm:pt modelId="{B0A9BC3E-157E-464C-81B3-F498EBBBA913}">
      <dgm:prSet/>
      <dgm:spPr/>
      <dgm:t>
        <a:bodyPr/>
        <a:lstStyle/>
        <a:p>
          <a:r>
            <a:rPr lang="zh-CN" dirty="0">
              <a:solidFill>
                <a:schemeClr val="bg1"/>
              </a:solidFill>
              <a:latin typeface="Courier New" charset="0"/>
              <a:ea typeface="黑体" charset="0"/>
              <a:cs typeface="黑体" charset="0"/>
            </a:rPr>
            <a:t>字节流和字符流</a:t>
          </a:r>
          <a:endParaRPr lang="zh-CN" altLang="zh-CN" dirty="0">
            <a:solidFill>
              <a:schemeClr val="bg1"/>
            </a:solidFill>
          </a:endParaRPr>
        </a:p>
      </dgm:t>
    </dgm:pt>
    <dgm:pt modelId="{93EFA8D5-D4D4-4381-8720-62123709BDE5}" type="parTrans" cxnId="{74E2E759-9ACB-4DDC-9127-023C0F1BCFE1}">
      <dgm:prSet/>
      <dgm:spPr/>
      <dgm:t>
        <a:bodyPr/>
        <a:lstStyle/>
        <a:p>
          <a:endParaRPr lang="zh-CN" altLang="en-US"/>
        </a:p>
      </dgm:t>
    </dgm:pt>
    <dgm:pt modelId="{3DD43800-470A-41A6-8227-1D3DC1958F2E}" type="sibTrans" cxnId="{74E2E759-9ACB-4DDC-9127-023C0F1BCFE1}">
      <dgm:prSet/>
      <dgm:spPr/>
      <dgm:t>
        <a:bodyPr/>
        <a:lstStyle/>
        <a:p>
          <a:endParaRPr lang="zh-CN" altLang="en-US"/>
        </a:p>
      </dgm:t>
    </dgm:pt>
    <dgm:pt modelId="{E191C5FF-9035-4348-ACB1-BAD5E6578D4D}">
      <dgm:prSet/>
      <dgm:spPr/>
      <dgm:t>
        <a:bodyPr/>
        <a:lstStyle/>
        <a:p>
          <a:r>
            <a:rPr lang="zh-CN" dirty="0">
              <a:solidFill>
                <a:schemeClr val="bg1"/>
              </a:solidFill>
              <a:latin typeface="Courier New" charset="0"/>
              <a:ea typeface="黑体" charset="0"/>
              <a:cs typeface="黑体" charset="0"/>
              <a:sym typeface="Arial" charset="0"/>
            </a:rPr>
            <a:t>管道输入输出流类</a:t>
          </a:r>
          <a:endParaRPr lang="zh-CN" altLang="zh-CN" dirty="0">
            <a:solidFill>
              <a:schemeClr val="bg1"/>
            </a:solidFill>
          </a:endParaRPr>
        </a:p>
      </dgm:t>
    </dgm:pt>
    <dgm:pt modelId="{1C41D6F8-85D6-448E-9A06-5F5C6CB4AE94}" type="parTrans" cxnId="{AB0913C8-D925-44CB-9D87-DB60669C8BC9}">
      <dgm:prSet/>
      <dgm:spPr/>
      <dgm:t>
        <a:bodyPr/>
        <a:lstStyle/>
        <a:p>
          <a:endParaRPr lang="zh-CN" altLang="en-US"/>
        </a:p>
      </dgm:t>
    </dgm:pt>
    <dgm:pt modelId="{586BD983-817D-4EAD-935E-4B33F32F333E}" type="sibTrans" cxnId="{AB0913C8-D925-44CB-9D87-DB60669C8BC9}">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4"/>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4">
        <dgm:presLayoutVars>
          <dgm:bulletEnabled val="1"/>
        </dgm:presLayoutVars>
      </dgm:prSet>
      <dgm:spPr/>
    </dgm:pt>
    <dgm:pt modelId="{6C69E316-95E7-4BF6-BD26-329C2CFA4FA0}" type="pres">
      <dgm:prSet presAssocID="{B58284FE-572A-4DD7-979E-6A922EAE79D5}" presName="spacing" presStyleCnt="0"/>
      <dgm:spPr/>
    </dgm:pt>
    <dgm:pt modelId="{A46A0400-6EAD-4D59-835E-C040C020E8DD}" type="pres">
      <dgm:prSet presAssocID="{55D72A34-A644-4058-A491-926BC51C497B}" presName="composite" presStyleCnt="0"/>
      <dgm:spPr/>
    </dgm:pt>
    <dgm:pt modelId="{522EF139-9BCC-4F66-87A2-6479F093EF64}" type="pres">
      <dgm:prSet presAssocID="{55D72A34-A644-4058-A491-926BC51C497B}" presName="imgShp" presStyleLbl="fgImgPlace1" presStyleIdx="1" presStyleCnt="4"/>
      <dgm:spPr>
        <a:blipFill rotWithShape="0">
          <a:blip xmlns:r="http://schemas.openxmlformats.org/officeDocument/2006/relationships" r:embed="rId2"/>
          <a:stretch>
            <a:fillRect/>
          </a:stretch>
        </a:blipFill>
      </dgm:spPr>
    </dgm:pt>
    <dgm:pt modelId="{070B6D43-3FA3-4730-A4ED-3464CB09FA02}" type="pres">
      <dgm:prSet presAssocID="{55D72A34-A644-4058-A491-926BC51C497B}" presName="txShp" presStyleLbl="node1" presStyleIdx="1" presStyleCnt="4">
        <dgm:presLayoutVars>
          <dgm:bulletEnabled val="1"/>
        </dgm:presLayoutVars>
      </dgm:prSet>
      <dgm:spPr/>
    </dgm:pt>
    <dgm:pt modelId="{906585B6-C6DA-440C-B81D-155DDA219CBF}" type="pres">
      <dgm:prSet presAssocID="{D374E89A-DC66-4F98-95D3-D810B6524566}" presName="spacing" presStyleCnt="0"/>
      <dgm:spPr/>
    </dgm:pt>
    <dgm:pt modelId="{BE5E2D1C-D4FD-4B11-8BAB-C8E282081611}" type="pres">
      <dgm:prSet presAssocID="{B0A9BC3E-157E-464C-81B3-F498EBBBA913}" presName="composite" presStyleCnt="0"/>
      <dgm:spPr/>
    </dgm:pt>
    <dgm:pt modelId="{1DD80B41-4203-4B4A-8162-D0DA1D904347}" type="pres">
      <dgm:prSet presAssocID="{B0A9BC3E-157E-464C-81B3-F498EBBBA913}" presName="imgShp" presStyleLbl="fgImgPlace1" presStyleIdx="2" presStyleCnt="4"/>
      <dgm:spPr>
        <a:blipFill rotWithShape="0">
          <a:blip xmlns:r="http://schemas.openxmlformats.org/officeDocument/2006/relationships" r:embed="rId2"/>
          <a:stretch>
            <a:fillRect/>
          </a:stretch>
        </a:blipFill>
      </dgm:spPr>
    </dgm:pt>
    <dgm:pt modelId="{3822C21C-E39B-4CDB-A2ED-B3FC427F3161}" type="pres">
      <dgm:prSet presAssocID="{B0A9BC3E-157E-464C-81B3-F498EBBBA913}" presName="txShp" presStyleLbl="node1" presStyleIdx="2" presStyleCnt="4">
        <dgm:presLayoutVars>
          <dgm:bulletEnabled val="1"/>
        </dgm:presLayoutVars>
      </dgm:prSet>
      <dgm:spPr/>
    </dgm:pt>
    <dgm:pt modelId="{17EF7451-7F82-4094-904E-6E515DB65DA9}" type="pres">
      <dgm:prSet presAssocID="{3DD43800-470A-41A6-8227-1D3DC1958F2E}" presName="spacing" presStyleCnt="0"/>
      <dgm:spPr/>
    </dgm:pt>
    <dgm:pt modelId="{63E8FE4C-1BC9-4A12-8883-A793D2EC1DC0}" type="pres">
      <dgm:prSet presAssocID="{E191C5FF-9035-4348-ACB1-BAD5E6578D4D}" presName="composite" presStyleCnt="0"/>
      <dgm:spPr/>
    </dgm:pt>
    <dgm:pt modelId="{5C231798-BBF3-4581-B6E0-45B214C03CA2}" type="pres">
      <dgm:prSet presAssocID="{E191C5FF-9035-4348-ACB1-BAD5E6578D4D}" presName="imgShp" presStyleLbl="fgImgPlace1" presStyleIdx="3" presStyleCnt="4"/>
      <dgm:spPr>
        <a:blipFill rotWithShape="0">
          <a:blip xmlns:r="http://schemas.openxmlformats.org/officeDocument/2006/relationships" r:embed="rId2"/>
          <a:stretch>
            <a:fillRect/>
          </a:stretch>
        </a:blipFill>
      </dgm:spPr>
    </dgm:pt>
    <dgm:pt modelId="{213AFB41-0C8E-48A5-A6F4-98797269317B}" type="pres">
      <dgm:prSet presAssocID="{E191C5FF-9035-4348-ACB1-BAD5E6578D4D}" presName="txShp" presStyleLbl="node1" presStyleIdx="3" presStyleCnt="4">
        <dgm:presLayoutVars>
          <dgm:bulletEnabled val="1"/>
        </dgm:presLayoutVars>
      </dgm:prSet>
      <dgm:spPr/>
    </dgm:pt>
  </dgm:ptLst>
  <dgm:cxnLst>
    <dgm:cxn modelId="{E23ADC0A-5554-C040-8E8B-AFC3EF3DCE2B}" type="presOf" srcId="{AC44FC8F-6B9F-41DE-9FDC-DD5F8D2A0071}" destId="{698F5D1F-7ADD-43FC-BF6F-1A7A0D6A7A4F}" srcOrd="0" destOrd="0" presId="urn:microsoft.com/office/officeart/2005/8/layout/vList3#2"/>
    <dgm:cxn modelId="{8506E846-9CD4-6944-88C3-7B29167B67E4}" type="presOf" srcId="{B0A9BC3E-157E-464C-81B3-F498EBBBA913}" destId="{3822C21C-E39B-4CDB-A2ED-B3FC427F3161}" srcOrd="0" destOrd="0" presId="urn:microsoft.com/office/officeart/2005/8/layout/vList3#2"/>
    <dgm:cxn modelId="{A2E3E34D-F129-6B40-BF6A-1450821B69C0}" type="presOf" srcId="{55D72A34-A644-4058-A491-926BC51C497B}" destId="{070B6D43-3FA3-4730-A4ED-3464CB09FA02}" srcOrd="0" destOrd="0" presId="urn:microsoft.com/office/officeart/2005/8/layout/vList3#2"/>
    <dgm:cxn modelId="{E46CBB51-9B4C-1C4C-8B30-9C2E7EBB1A8A}" type="presOf" srcId="{90AEAF06-FF20-4EC1-93EE-D6117FFE98B9}" destId="{73852271-39CE-485E-9C35-81AE2EA898DF}" srcOrd="0" destOrd="0" presId="urn:microsoft.com/office/officeart/2005/8/layout/vList3#2"/>
    <dgm:cxn modelId="{74E2E759-9ACB-4DDC-9127-023C0F1BCFE1}" srcId="{90AEAF06-FF20-4EC1-93EE-D6117FFE98B9}" destId="{B0A9BC3E-157E-464C-81B3-F498EBBBA913}" srcOrd="2" destOrd="0" parTransId="{93EFA8D5-D4D4-4381-8720-62123709BDE5}" sibTransId="{3DD43800-470A-41A6-8227-1D3DC1958F2E}"/>
    <dgm:cxn modelId="{1DE3A7AF-7E16-7140-B6DC-18342E098AF8}" type="presOf" srcId="{E191C5FF-9035-4348-ACB1-BAD5E6578D4D}" destId="{213AFB41-0C8E-48A5-A6F4-98797269317B}" srcOrd="0" destOrd="0" presId="urn:microsoft.com/office/officeart/2005/8/layout/vList3#2"/>
    <dgm:cxn modelId="{AB0913C8-D925-44CB-9D87-DB60669C8BC9}" srcId="{90AEAF06-FF20-4EC1-93EE-D6117FFE98B9}" destId="{E191C5FF-9035-4348-ACB1-BAD5E6578D4D}" srcOrd="3" destOrd="0" parTransId="{1C41D6F8-85D6-448E-9A06-5F5C6CB4AE94}" sibTransId="{586BD983-817D-4EAD-935E-4B33F32F333E}"/>
    <dgm:cxn modelId="{8BBE03DB-723E-4B9A-87FB-41B934DF29D5}" srcId="{90AEAF06-FF20-4EC1-93EE-D6117FFE98B9}" destId="{55D72A34-A644-4058-A491-926BC51C497B}" srcOrd="1" destOrd="0" parTransId="{D02C7B45-8467-453B-B109-F1901B81E271}" sibTransId="{D374E89A-DC66-4F98-95D3-D810B6524566}"/>
    <dgm:cxn modelId="{823020E9-8C68-47CF-94A9-4C3ADDEBDBBB}" srcId="{90AEAF06-FF20-4EC1-93EE-D6117FFE98B9}" destId="{AC44FC8F-6B9F-41DE-9FDC-DD5F8D2A0071}" srcOrd="0" destOrd="0" parTransId="{AD703881-F7E1-4060-8B77-8A7F9DA87461}" sibTransId="{B58284FE-572A-4DD7-979E-6A922EAE79D5}"/>
    <dgm:cxn modelId="{FA186A2C-ACD9-DE40-9F46-CD2C79B3A7EC}" type="presParOf" srcId="{73852271-39CE-485E-9C35-81AE2EA898DF}" destId="{BEDC0BF3-D75F-4E5E-AA3A-2CC0D9DD0EAC}" srcOrd="0" destOrd="0" presId="urn:microsoft.com/office/officeart/2005/8/layout/vList3#2"/>
    <dgm:cxn modelId="{3D575F15-C509-2F47-BE51-D1D4FFD3CE14}" type="presParOf" srcId="{BEDC0BF3-D75F-4E5E-AA3A-2CC0D9DD0EAC}" destId="{DA3E3410-9F0D-46F0-B537-DC54EEF60B5A}" srcOrd="0" destOrd="0" presId="urn:microsoft.com/office/officeart/2005/8/layout/vList3#2"/>
    <dgm:cxn modelId="{8137807F-3CF0-B44E-8904-1A021CFF6CE3}" type="presParOf" srcId="{BEDC0BF3-D75F-4E5E-AA3A-2CC0D9DD0EAC}" destId="{698F5D1F-7ADD-43FC-BF6F-1A7A0D6A7A4F}" srcOrd="1" destOrd="0" presId="urn:microsoft.com/office/officeart/2005/8/layout/vList3#2"/>
    <dgm:cxn modelId="{5F52D8AC-EE3C-0740-B547-4B5D2E63082B}" type="presParOf" srcId="{73852271-39CE-485E-9C35-81AE2EA898DF}" destId="{6C69E316-95E7-4BF6-BD26-329C2CFA4FA0}" srcOrd="1" destOrd="0" presId="urn:microsoft.com/office/officeart/2005/8/layout/vList3#2"/>
    <dgm:cxn modelId="{1AE4C8E1-8D00-E148-803A-FB437EF28B89}" type="presParOf" srcId="{73852271-39CE-485E-9C35-81AE2EA898DF}" destId="{A46A0400-6EAD-4D59-835E-C040C020E8DD}" srcOrd="2" destOrd="0" presId="urn:microsoft.com/office/officeart/2005/8/layout/vList3#2"/>
    <dgm:cxn modelId="{6E6C0A78-DD8D-834C-A725-DD0ADD9E94DB}" type="presParOf" srcId="{A46A0400-6EAD-4D59-835E-C040C020E8DD}" destId="{522EF139-9BCC-4F66-87A2-6479F093EF64}" srcOrd="0" destOrd="0" presId="urn:microsoft.com/office/officeart/2005/8/layout/vList3#2"/>
    <dgm:cxn modelId="{79F77D1D-FE23-5C40-8139-A707F5BAE1FF}" type="presParOf" srcId="{A46A0400-6EAD-4D59-835E-C040C020E8DD}" destId="{070B6D43-3FA3-4730-A4ED-3464CB09FA02}" srcOrd="1" destOrd="0" presId="urn:microsoft.com/office/officeart/2005/8/layout/vList3#2"/>
    <dgm:cxn modelId="{EBC36C0F-0E6D-A144-B2C3-013A038B104C}" type="presParOf" srcId="{73852271-39CE-485E-9C35-81AE2EA898DF}" destId="{906585B6-C6DA-440C-B81D-155DDA219CBF}" srcOrd="3" destOrd="0" presId="urn:microsoft.com/office/officeart/2005/8/layout/vList3#2"/>
    <dgm:cxn modelId="{63BEAEDF-463B-E347-81FA-4A46D97F0363}" type="presParOf" srcId="{73852271-39CE-485E-9C35-81AE2EA898DF}" destId="{BE5E2D1C-D4FD-4B11-8BAB-C8E282081611}" srcOrd="4" destOrd="0" presId="urn:microsoft.com/office/officeart/2005/8/layout/vList3#2"/>
    <dgm:cxn modelId="{320B3E02-791D-6C4B-86F2-A7E4F3830A87}" type="presParOf" srcId="{BE5E2D1C-D4FD-4B11-8BAB-C8E282081611}" destId="{1DD80B41-4203-4B4A-8162-D0DA1D904347}" srcOrd="0" destOrd="0" presId="urn:microsoft.com/office/officeart/2005/8/layout/vList3#2"/>
    <dgm:cxn modelId="{F37084D1-CC73-C043-BCC0-61E97F15B7BA}" type="presParOf" srcId="{BE5E2D1C-D4FD-4B11-8BAB-C8E282081611}" destId="{3822C21C-E39B-4CDB-A2ED-B3FC427F3161}" srcOrd="1" destOrd="0" presId="urn:microsoft.com/office/officeart/2005/8/layout/vList3#2"/>
    <dgm:cxn modelId="{1B9CF04A-2FCD-D440-BEB0-AC91A01F5DB3}" type="presParOf" srcId="{73852271-39CE-485E-9C35-81AE2EA898DF}" destId="{17EF7451-7F82-4094-904E-6E515DB65DA9}" srcOrd="5" destOrd="0" presId="urn:microsoft.com/office/officeart/2005/8/layout/vList3#2"/>
    <dgm:cxn modelId="{141096FC-4C46-F84F-B8CC-83665C3D572E}" type="presParOf" srcId="{73852271-39CE-485E-9C35-81AE2EA898DF}" destId="{63E8FE4C-1BC9-4A12-8883-A793D2EC1DC0}" srcOrd="6" destOrd="0" presId="urn:microsoft.com/office/officeart/2005/8/layout/vList3#2"/>
    <dgm:cxn modelId="{7AA3E619-FEDE-6B46-916A-C42BFC7A4584}" type="presParOf" srcId="{63E8FE4C-1BC9-4A12-8883-A793D2EC1DC0}" destId="{5C231798-BBF3-4581-B6E0-45B214C03CA2}" srcOrd="0" destOrd="0" presId="urn:microsoft.com/office/officeart/2005/8/layout/vList3#2"/>
    <dgm:cxn modelId="{8BFC2BC5-C8A3-1141-A6E3-7BCF7A74D3F1}" type="presParOf" srcId="{63E8FE4C-1BC9-4A12-8883-A793D2EC1DC0}" destId="{213AFB41-0C8E-48A5-A6F4-98797269317B}" srcOrd="1" destOrd="0" presId="urn:microsoft.com/office/officeart/2005/8/layout/vList3#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0AEAF06-FF20-4EC1-93EE-D6117FFE98B9}" type="doc">
      <dgm:prSet loTypeId="urn:microsoft.com/office/officeart/2005/8/layout/vList3#2"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en-US" b="1" dirty="0">
              <a:solidFill>
                <a:schemeClr val="bg1"/>
              </a:solidFill>
              <a:latin typeface="Courier New" charset="0"/>
              <a:ea typeface="黑体" charset="0"/>
              <a:sym typeface="Arial" charset="0"/>
            </a:rPr>
            <a:t>网络基础</a:t>
          </a:r>
          <a:endParaRPr lang="zh-CN" dirty="0">
            <a:solidFill>
              <a:schemeClr val="bg1"/>
            </a:solidFill>
          </a:endParaRPr>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55D72A34-A644-4058-A491-926BC51C497B}">
      <dgm:prSet/>
      <dgm:spPr/>
      <dgm:t>
        <a:bodyPr/>
        <a:lstStyle/>
        <a:p>
          <a:r>
            <a:rPr lang="en-US" altLang="zh-CN" dirty="0">
              <a:solidFill>
                <a:schemeClr val="bg1"/>
              </a:solidFill>
              <a:latin typeface="Courier New" charset="0"/>
              <a:ea typeface="黑体" charset="0"/>
            </a:rPr>
            <a:t>java.net</a:t>
          </a:r>
          <a:r>
            <a:rPr lang="zh-CN" altLang="en-US" dirty="0">
              <a:solidFill>
                <a:schemeClr val="bg1"/>
              </a:solidFill>
              <a:latin typeface="Courier New" charset="0"/>
              <a:ea typeface="黑体" charset="0"/>
            </a:rPr>
            <a:t>包</a:t>
          </a:r>
          <a:endParaRPr lang="zh-CN" altLang="zh-CN" dirty="0">
            <a:solidFill>
              <a:schemeClr val="bg1"/>
            </a:solidFill>
          </a:endParaRPr>
        </a:p>
      </dgm:t>
    </dgm:pt>
    <dgm:pt modelId="{D02C7B45-8467-453B-B109-F1901B81E271}" type="parTrans" cxnId="{8BBE03DB-723E-4B9A-87FB-41B934DF29D5}">
      <dgm:prSet/>
      <dgm:spPr/>
      <dgm:t>
        <a:bodyPr/>
        <a:lstStyle/>
        <a:p>
          <a:endParaRPr lang="zh-CN" altLang="en-US"/>
        </a:p>
      </dgm:t>
    </dgm:pt>
    <dgm:pt modelId="{D374E89A-DC66-4F98-95D3-D810B6524566}" type="sibTrans" cxnId="{8BBE03DB-723E-4B9A-87FB-41B934DF29D5}">
      <dgm:prSet/>
      <dgm:spPr/>
      <dgm:t>
        <a:bodyPr/>
        <a:lstStyle/>
        <a:p>
          <a:endParaRPr lang="zh-CN" altLang="en-US"/>
        </a:p>
      </dgm:t>
    </dgm:pt>
    <dgm:pt modelId="{B0A9BC3E-157E-464C-81B3-F498EBBBA913}">
      <dgm:prSet/>
      <dgm:spPr/>
      <dgm:t>
        <a:bodyPr/>
        <a:lstStyle/>
        <a:p>
          <a:r>
            <a:rPr lang="en-US" altLang="zh-CN" dirty="0">
              <a:solidFill>
                <a:schemeClr val="bg1"/>
              </a:solidFill>
              <a:latin typeface="Courier New" charset="0"/>
              <a:ea typeface="黑体" charset="0"/>
            </a:rPr>
            <a:t>IP</a:t>
          </a:r>
          <a:r>
            <a:rPr lang="zh-CN" altLang="en-US" dirty="0">
              <a:solidFill>
                <a:schemeClr val="bg1"/>
              </a:solidFill>
              <a:latin typeface="Courier New" charset="0"/>
              <a:ea typeface="黑体" charset="0"/>
            </a:rPr>
            <a:t>组播编程</a:t>
          </a:r>
          <a:endParaRPr lang="zh-CN" altLang="zh-CN" dirty="0">
            <a:solidFill>
              <a:schemeClr val="bg1"/>
            </a:solidFill>
          </a:endParaRPr>
        </a:p>
      </dgm:t>
    </dgm:pt>
    <dgm:pt modelId="{93EFA8D5-D4D4-4381-8720-62123709BDE5}" type="parTrans" cxnId="{74E2E759-9ACB-4DDC-9127-023C0F1BCFE1}">
      <dgm:prSet/>
      <dgm:spPr/>
      <dgm:t>
        <a:bodyPr/>
        <a:lstStyle/>
        <a:p>
          <a:endParaRPr lang="zh-CN" altLang="en-US"/>
        </a:p>
      </dgm:t>
    </dgm:pt>
    <dgm:pt modelId="{3DD43800-470A-41A6-8227-1D3DC1958F2E}" type="sibTrans" cxnId="{74E2E759-9ACB-4DDC-9127-023C0F1BCFE1}">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3"/>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3">
        <dgm:presLayoutVars>
          <dgm:bulletEnabled val="1"/>
        </dgm:presLayoutVars>
      </dgm:prSet>
      <dgm:spPr/>
    </dgm:pt>
    <dgm:pt modelId="{6C69E316-95E7-4BF6-BD26-329C2CFA4FA0}" type="pres">
      <dgm:prSet presAssocID="{B58284FE-572A-4DD7-979E-6A922EAE79D5}" presName="spacing" presStyleCnt="0"/>
      <dgm:spPr/>
    </dgm:pt>
    <dgm:pt modelId="{A46A0400-6EAD-4D59-835E-C040C020E8DD}" type="pres">
      <dgm:prSet presAssocID="{55D72A34-A644-4058-A491-926BC51C497B}" presName="composite" presStyleCnt="0"/>
      <dgm:spPr/>
    </dgm:pt>
    <dgm:pt modelId="{522EF139-9BCC-4F66-87A2-6479F093EF64}" type="pres">
      <dgm:prSet presAssocID="{55D72A34-A644-4058-A491-926BC51C497B}" presName="imgShp" presStyleLbl="fgImgPlace1" presStyleIdx="1" presStyleCnt="3"/>
      <dgm:spPr>
        <a:blipFill rotWithShape="0">
          <a:blip xmlns:r="http://schemas.openxmlformats.org/officeDocument/2006/relationships" r:embed="rId2"/>
          <a:stretch>
            <a:fillRect/>
          </a:stretch>
        </a:blipFill>
      </dgm:spPr>
    </dgm:pt>
    <dgm:pt modelId="{070B6D43-3FA3-4730-A4ED-3464CB09FA02}" type="pres">
      <dgm:prSet presAssocID="{55D72A34-A644-4058-A491-926BC51C497B}" presName="txShp" presStyleLbl="node1" presStyleIdx="1" presStyleCnt="3">
        <dgm:presLayoutVars>
          <dgm:bulletEnabled val="1"/>
        </dgm:presLayoutVars>
      </dgm:prSet>
      <dgm:spPr/>
    </dgm:pt>
    <dgm:pt modelId="{906585B6-C6DA-440C-B81D-155DDA219CBF}" type="pres">
      <dgm:prSet presAssocID="{D374E89A-DC66-4F98-95D3-D810B6524566}" presName="spacing" presStyleCnt="0"/>
      <dgm:spPr/>
    </dgm:pt>
    <dgm:pt modelId="{BE5E2D1C-D4FD-4B11-8BAB-C8E282081611}" type="pres">
      <dgm:prSet presAssocID="{B0A9BC3E-157E-464C-81B3-F498EBBBA913}" presName="composite" presStyleCnt="0"/>
      <dgm:spPr/>
    </dgm:pt>
    <dgm:pt modelId="{1DD80B41-4203-4B4A-8162-D0DA1D904347}" type="pres">
      <dgm:prSet presAssocID="{B0A9BC3E-157E-464C-81B3-F498EBBBA913}" presName="imgShp" presStyleLbl="fgImgPlace1" presStyleIdx="2" presStyleCnt="3"/>
      <dgm:spPr>
        <a:blipFill rotWithShape="0">
          <a:blip xmlns:r="http://schemas.openxmlformats.org/officeDocument/2006/relationships" r:embed="rId2"/>
          <a:stretch>
            <a:fillRect/>
          </a:stretch>
        </a:blipFill>
      </dgm:spPr>
    </dgm:pt>
    <dgm:pt modelId="{3822C21C-E39B-4CDB-A2ED-B3FC427F3161}" type="pres">
      <dgm:prSet presAssocID="{B0A9BC3E-157E-464C-81B3-F498EBBBA913}" presName="txShp" presStyleLbl="node1" presStyleIdx="2" presStyleCnt="3">
        <dgm:presLayoutVars>
          <dgm:bulletEnabled val="1"/>
        </dgm:presLayoutVars>
      </dgm:prSet>
      <dgm:spPr/>
    </dgm:pt>
  </dgm:ptLst>
  <dgm:cxnLst>
    <dgm:cxn modelId="{10FC8C2D-0244-40DB-922D-18B298A1F3A5}" type="presOf" srcId="{90AEAF06-FF20-4EC1-93EE-D6117FFE98B9}" destId="{73852271-39CE-485E-9C35-81AE2EA898DF}" srcOrd="0" destOrd="0" presId="urn:microsoft.com/office/officeart/2005/8/layout/vList3#2"/>
    <dgm:cxn modelId="{FD27822F-F19A-486F-92D7-636A29A1D04C}" type="presOf" srcId="{AC44FC8F-6B9F-41DE-9FDC-DD5F8D2A0071}" destId="{698F5D1F-7ADD-43FC-BF6F-1A7A0D6A7A4F}" srcOrd="0" destOrd="0" presId="urn:microsoft.com/office/officeart/2005/8/layout/vList3#2"/>
    <dgm:cxn modelId="{74E2E759-9ACB-4DDC-9127-023C0F1BCFE1}" srcId="{90AEAF06-FF20-4EC1-93EE-D6117FFE98B9}" destId="{B0A9BC3E-157E-464C-81B3-F498EBBBA913}" srcOrd="2" destOrd="0" parTransId="{93EFA8D5-D4D4-4381-8720-62123709BDE5}" sibTransId="{3DD43800-470A-41A6-8227-1D3DC1958F2E}"/>
    <dgm:cxn modelId="{F526D47F-E715-4A8D-88FD-EE9AB8EAA60E}" type="presOf" srcId="{55D72A34-A644-4058-A491-926BC51C497B}" destId="{070B6D43-3FA3-4730-A4ED-3464CB09FA02}" srcOrd="0" destOrd="0" presId="urn:microsoft.com/office/officeart/2005/8/layout/vList3#2"/>
    <dgm:cxn modelId="{8BBE03DB-723E-4B9A-87FB-41B934DF29D5}" srcId="{90AEAF06-FF20-4EC1-93EE-D6117FFE98B9}" destId="{55D72A34-A644-4058-A491-926BC51C497B}" srcOrd="1" destOrd="0" parTransId="{D02C7B45-8467-453B-B109-F1901B81E271}" sibTransId="{D374E89A-DC66-4F98-95D3-D810B6524566}"/>
    <dgm:cxn modelId="{823020E9-8C68-47CF-94A9-4C3ADDEBDBBB}" srcId="{90AEAF06-FF20-4EC1-93EE-D6117FFE98B9}" destId="{AC44FC8F-6B9F-41DE-9FDC-DD5F8D2A0071}" srcOrd="0" destOrd="0" parTransId="{AD703881-F7E1-4060-8B77-8A7F9DA87461}" sibTransId="{B58284FE-572A-4DD7-979E-6A922EAE79D5}"/>
    <dgm:cxn modelId="{A20FA2FF-6915-4F42-85C0-FABA7E3577EC}" type="presOf" srcId="{B0A9BC3E-157E-464C-81B3-F498EBBBA913}" destId="{3822C21C-E39B-4CDB-A2ED-B3FC427F3161}" srcOrd="0" destOrd="0" presId="urn:microsoft.com/office/officeart/2005/8/layout/vList3#2"/>
    <dgm:cxn modelId="{04C77768-EAEA-420C-A5F8-36FAB4218007}" type="presParOf" srcId="{73852271-39CE-485E-9C35-81AE2EA898DF}" destId="{BEDC0BF3-D75F-4E5E-AA3A-2CC0D9DD0EAC}" srcOrd="0" destOrd="0" presId="urn:microsoft.com/office/officeart/2005/8/layout/vList3#2"/>
    <dgm:cxn modelId="{E581E0F4-938A-4DA7-AAEB-55B661A5929E}" type="presParOf" srcId="{BEDC0BF3-D75F-4E5E-AA3A-2CC0D9DD0EAC}" destId="{DA3E3410-9F0D-46F0-B537-DC54EEF60B5A}" srcOrd="0" destOrd="0" presId="urn:microsoft.com/office/officeart/2005/8/layout/vList3#2"/>
    <dgm:cxn modelId="{24221D92-1C18-4758-B263-0DC786FDE56F}" type="presParOf" srcId="{BEDC0BF3-D75F-4E5E-AA3A-2CC0D9DD0EAC}" destId="{698F5D1F-7ADD-43FC-BF6F-1A7A0D6A7A4F}" srcOrd="1" destOrd="0" presId="urn:microsoft.com/office/officeart/2005/8/layout/vList3#2"/>
    <dgm:cxn modelId="{B5E55BD3-2681-481B-B5A4-EE8930E5A572}" type="presParOf" srcId="{73852271-39CE-485E-9C35-81AE2EA898DF}" destId="{6C69E316-95E7-4BF6-BD26-329C2CFA4FA0}" srcOrd="1" destOrd="0" presId="urn:microsoft.com/office/officeart/2005/8/layout/vList3#2"/>
    <dgm:cxn modelId="{8E0B25A3-6E33-4098-A769-1C69F12CAB0B}" type="presParOf" srcId="{73852271-39CE-485E-9C35-81AE2EA898DF}" destId="{A46A0400-6EAD-4D59-835E-C040C020E8DD}" srcOrd="2" destOrd="0" presId="urn:microsoft.com/office/officeart/2005/8/layout/vList3#2"/>
    <dgm:cxn modelId="{BA5A60ED-6044-405E-B117-CCCC9AC49557}" type="presParOf" srcId="{A46A0400-6EAD-4D59-835E-C040C020E8DD}" destId="{522EF139-9BCC-4F66-87A2-6479F093EF64}" srcOrd="0" destOrd="0" presId="urn:microsoft.com/office/officeart/2005/8/layout/vList3#2"/>
    <dgm:cxn modelId="{9F87838B-AA49-444B-8AF0-98A8AFC5C8C5}" type="presParOf" srcId="{A46A0400-6EAD-4D59-835E-C040C020E8DD}" destId="{070B6D43-3FA3-4730-A4ED-3464CB09FA02}" srcOrd="1" destOrd="0" presId="urn:microsoft.com/office/officeart/2005/8/layout/vList3#2"/>
    <dgm:cxn modelId="{271EAA05-230A-493F-AE46-678159A2E6F1}" type="presParOf" srcId="{73852271-39CE-485E-9C35-81AE2EA898DF}" destId="{906585B6-C6DA-440C-B81D-155DDA219CBF}" srcOrd="3" destOrd="0" presId="urn:microsoft.com/office/officeart/2005/8/layout/vList3#2"/>
    <dgm:cxn modelId="{AA18824B-B0B8-4C4E-B521-B769D7D998CF}" type="presParOf" srcId="{73852271-39CE-485E-9C35-81AE2EA898DF}" destId="{BE5E2D1C-D4FD-4B11-8BAB-C8E282081611}" srcOrd="4" destOrd="0" presId="urn:microsoft.com/office/officeart/2005/8/layout/vList3#2"/>
    <dgm:cxn modelId="{08509B5C-1026-44FE-84D1-561BA5719DA2}" type="presParOf" srcId="{BE5E2D1C-D4FD-4B11-8BAB-C8E282081611}" destId="{1DD80B41-4203-4B4A-8162-D0DA1D904347}" srcOrd="0" destOrd="0" presId="urn:microsoft.com/office/officeart/2005/8/layout/vList3#2"/>
    <dgm:cxn modelId="{7755FFA2-206E-41DC-AADB-7DF6D24844FC}" type="presParOf" srcId="{BE5E2D1C-D4FD-4B11-8BAB-C8E282081611}" destId="{3822C21C-E39B-4CDB-A2ED-B3FC427F3161}" srcOrd="1" destOrd="0" presId="urn:microsoft.com/office/officeart/2005/8/layout/vList3#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994046-F05F-46AB-9B1F-F539A04B409B}" type="doc">
      <dgm:prSet loTypeId="urn:microsoft.com/office/officeart/2005/8/layout/cycle2" loCatId="cycle" qsTypeId="urn:microsoft.com/office/officeart/2005/8/quickstyle/simple1" qsCatId="simple" csTypeId="urn:microsoft.com/office/officeart/2005/8/colors/accent1_2" csCatId="accent1"/>
      <dgm:spPr/>
      <dgm:t>
        <a:bodyPr/>
        <a:lstStyle/>
        <a:p>
          <a:endParaRPr lang="zh-CN" altLang="en-US"/>
        </a:p>
      </dgm:t>
    </dgm:pt>
    <dgm:pt modelId="{E80E454B-CA2D-4CBD-94A9-97817AC0CF66}">
      <dgm:prSet/>
      <dgm:spPr/>
      <dgm:t>
        <a:bodyPr/>
        <a:lstStyle/>
        <a:p>
          <a:pPr rtl="0"/>
          <a:r>
            <a:rPr lang="zh-CN" dirty="0"/>
            <a:t>简洁性</a:t>
          </a:r>
        </a:p>
      </dgm:t>
    </dgm:pt>
    <dgm:pt modelId="{C8B9DA3E-4140-457C-90F0-8AF99BB8BDE4}" type="parTrans" cxnId="{3567A0B5-241F-4BDD-8984-21E8717A73F8}">
      <dgm:prSet/>
      <dgm:spPr/>
      <dgm:t>
        <a:bodyPr/>
        <a:lstStyle/>
        <a:p>
          <a:endParaRPr lang="zh-CN" altLang="en-US"/>
        </a:p>
      </dgm:t>
    </dgm:pt>
    <dgm:pt modelId="{B9232E13-21BC-4D79-B8AA-986ED7D00777}" type="sibTrans" cxnId="{3567A0B5-241F-4BDD-8984-21E8717A73F8}">
      <dgm:prSet/>
      <dgm:spPr/>
      <dgm:t>
        <a:bodyPr/>
        <a:lstStyle/>
        <a:p>
          <a:endParaRPr lang="zh-CN" altLang="en-US"/>
        </a:p>
      </dgm:t>
    </dgm:pt>
    <dgm:pt modelId="{BFBF7877-282D-4623-8E47-5BF29B243B77}">
      <dgm:prSet/>
      <dgm:spPr/>
      <dgm:t>
        <a:bodyPr/>
        <a:lstStyle/>
        <a:p>
          <a:pPr rtl="0"/>
          <a:r>
            <a:rPr lang="zh-CN" dirty="0"/>
            <a:t>面向对象</a:t>
          </a:r>
        </a:p>
      </dgm:t>
    </dgm:pt>
    <dgm:pt modelId="{06E23738-FF9A-4A4D-9F7E-451FB0C5EC6D}" type="parTrans" cxnId="{85336546-9674-49A7-B811-F36553FC4624}">
      <dgm:prSet/>
      <dgm:spPr/>
      <dgm:t>
        <a:bodyPr/>
        <a:lstStyle/>
        <a:p>
          <a:endParaRPr lang="zh-CN" altLang="en-US"/>
        </a:p>
      </dgm:t>
    </dgm:pt>
    <dgm:pt modelId="{84B8A625-B8B4-4DC8-8CC6-9F2DBB7738D1}" type="sibTrans" cxnId="{85336546-9674-49A7-B811-F36553FC4624}">
      <dgm:prSet/>
      <dgm:spPr/>
      <dgm:t>
        <a:bodyPr/>
        <a:lstStyle/>
        <a:p>
          <a:endParaRPr lang="zh-CN" altLang="en-US"/>
        </a:p>
      </dgm:t>
    </dgm:pt>
    <dgm:pt modelId="{DA8470F8-A1BF-4A6C-960A-44130AADF753}">
      <dgm:prSet/>
      <dgm:spPr/>
      <dgm:t>
        <a:bodyPr/>
        <a:lstStyle/>
        <a:p>
          <a:pPr rtl="0"/>
          <a:r>
            <a:rPr lang="zh-CN" dirty="0"/>
            <a:t>动态性</a:t>
          </a:r>
        </a:p>
      </dgm:t>
    </dgm:pt>
    <dgm:pt modelId="{51AA0690-A836-456C-9F8F-CBF6BC76C162}" type="parTrans" cxnId="{7C6A10DE-0F69-489C-BCC1-1A4510D50718}">
      <dgm:prSet/>
      <dgm:spPr/>
      <dgm:t>
        <a:bodyPr/>
        <a:lstStyle/>
        <a:p>
          <a:endParaRPr lang="zh-CN" altLang="en-US"/>
        </a:p>
      </dgm:t>
    </dgm:pt>
    <dgm:pt modelId="{8064BE69-3976-4EB2-95C5-69912FB2A185}" type="sibTrans" cxnId="{7C6A10DE-0F69-489C-BCC1-1A4510D50718}">
      <dgm:prSet/>
      <dgm:spPr/>
      <dgm:t>
        <a:bodyPr/>
        <a:lstStyle/>
        <a:p>
          <a:endParaRPr lang="zh-CN" altLang="en-US"/>
        </a:p>
      </dgm:t>
    </dgm:pt>
    <dgm:pt modelId="{AF5A0B4D-1CAE-42C2-A640-22F29B0EF1E9}">
      <dgm:prSet/>
      <dgm:spPr/>
      <dgm:t>
        <a:bodyPr/>
        <a:lstStyle/>
        <a:p>
          <a:pPr rtl="0"/>
          <a:r>
            <a:rPr lang="zh-CN" dirty="0"/>
            <a:t>安全性</a:t>
          </a:r>
        </a:p>
      </dgm:t>
    </dgm:pt>
    <dgm:pt modelId="{88703F01-7724-475B-BD81-02DDC52A543E}" type="parTrans" cxnId="{484E6C85-6692-4A5C-AA9A-A94598E42A78}">
      <dgm:prSet/>
      <dgm:spPr/>
      <dgm:t>
        <a:bodyPr/>
        <a:lstStyle/>
        <a:p>
          <a:endParaRPr lang="zh-CN" altLang="en-US"/>
        </a:p>
      </dgm:t>
    </dgm:pt>
    <dgm:pt modelId="{C9AA9F71-EEC4-40C5-AD23-6403AF6FE91F}" type="sibTrans" cxnId="{484E6C85-6692-4A5C-AA9A-A94598E42A78}">
      <dgm:prSet/>
      <dgm:spPr/>
      <dgm:t>
        <a:bodyPr/>
        <a:lstStyle/>
        <a:p>
          <a:endParaRPr lang="zh-CN" altLang="en-US"/>
        </a:p>
      </dgm:t>
    </dgm:pt>
    <dgm:pt modelId="{A19D2948-F6F4-4325-B879-39B60246BA90}">
      <dgm:prSet/>
      <dgm:spPr/>
      <dgm:t>
        <a:bodyPr/>
        <a:lstStyle/>
        <a:p>
          <a:pPr rtl="0"/>
          <a:r>
            <a:rPr lang="zh-CN" dirty="0"/>
            <a:t>可移植性</a:t>
          </a:r>
        </a:p>
      </dgm:t>
    </dgm:pt>
    <dgm:pt modelId="{26695B9F-1523-4BD1-8E51-771ADB1DC986}" type="parTrans" cxnId="{B5A801E7-C4F1-46D5-BE7A-B93A39159500}">
      <dgm:prSet/>
      <dgm:spPr/>
      <dgm:t>
        <a:bodyPr/>
        <a:lstStyle/>
        <a:p>
          <a:endParaRPr lang="zh-CN" altLang="en-US"/>
        </a:p>
      </dgm:t>
    </dgm:pt>
    <dgm:pt modelId="{F4646859-9EC2-4C2E-A83D-8C4068CEFE87}" type="sibTrans" cxnId="{B5A801E7-C4F1-46D5-BE7A-B93A39159500}">
      <dgm:prSet/>
      <dgm:spPr/>
      <dgm:t>
        <a:bodyPr/>
        <a:lstStyle/>
        <a:p>
          <a:endParaRPr lang="zh-CN" altLang="en-US"/>
        </a:p>
      </dgm:t>
    </dgm:pt>
    <dgm:pt modelId="{59712793-0C79-414A-AF7F-25390D6819F5}">
      <dgm:prSet/>
      <dgm:spPr/>
      <dgm:t>
        <a:bodyPr/>
        <a:lstStyle/>
        <a:p>
          <a:pPr rtl="0"/>
          <a:r>
            <a:rPr lang="zh-CN" dirty="0"/>
            <a:t>高性能</a:t>
          </a:r>
        </a:p>
      </dgm:t>
    </dgm:pt>
    <dgm:pt modelId="{7121DB58-13F0-40BE-9831-D1DBF87E377E}" type="parTrans" cxnId="{1D08914F-8025-43D8-9B70-48F0969FC4A1}">
      <dgm:prSet/>
      <dgm:spPr/>
      <dgm:t>
        <a:bodyPr/>
        <a:lstStyle/>
        <a:p>
          <a:endParaRPr lang="zh-CN" altLang="en-US"/>
        </a:p>
      </dgm:t>
    </dgm:pt>
    <dgm:pt modelId="{5B1512EE-FB65-419A-A511-819771CF432D}" type="sibTrans" cxnId="{1D08914F-8025-43D8-9B70-48F0969FC4A1}">
      <dgm:prSet/>
      <dgm:spPr/>
      <dgm:t>
        <a:bodyPr/>
        <a:lstStyle/>
        <a:p>
          <a:endParaRPr lang="zh-CN" altLang="en-US"/>
        </a:p>
      </dgm:t>
    </dgm:pt>
    <dgm:pt modelId="{40EB59AF-DCE4-4AB6-AC49-445840DBAE97}">
      <dgm:prSet/>
      <dgm:spPr/>
      <dgm:t>
        <a:bodyPr/>
        <a:lstStyle/>
        <a:p>
          <a:pPr rtl="0"/>
          <a:r>
            <a:rPr lang="zh-CN" dirty="0"/>
            <a:t>多线程</a:t>
          </a:r>
        </a:p>
      </dgm:t>
    </dgm:pt>
    <dgm:pt modelId="{BA86F2C2-6B5F-4F1C-BF54-70CCD64C0377}" type="parTrans" cxnId="{356AF0F8-21B0-4016-AFD4-8954A28A50E1}">
      <dgm:prSet/>
      <dgm:spPr/>
      <dgm:t>
        <a:bodyPr/>
        <a:lstStyle/>
        <a:p>
          <a:endParaRPr lang="zh-CN" altLang="en-US"/>
        </a:p>
      </dgm:t>
    </dgm:pt>
    <dgm:pt modelId="{861D2EB8-1F24-41EB-A323-7493C4EA5417}" type="sibTrans" cxnId="{356AF0F8-21B0-4016-AFD4-8954A28A50E1}">
      <dgm:prSet/>
      <dgm:spPr/>
      <dgm:t>
        <a:bodyPr/>
        <a:lstStyle/>
        <a:p>
          <a:endParaRPr lang="zh-CN" altLang="en-US"/>
        </a:p>
      </dgm:t>
    </dgm:pt>
    <dgm:pt modelId="{A18F5EDE-5178-4EFD-81D4-D1C715BC1D24}">
      <dgm:prSet/>
      <dgm:spPr/>
      <dgm:t>
        <a:bodyPr/>
        <a:lstStyle/>
        <a:p>
          <a:pPr rtl="0"/>
          <a:r>
            <a:rPr lang="zh-CN" dirty="0"/>
            <a:t>分布式</a:t>
          </a:r>
        </a:p>
      </dgm:t>
    </dgm:pt>
    <dgm:pt modelId="{D36E7B06-752E-4C20-9599-90B3EBD9BC51}" type="parTrans" cxnId="{C7E57038-0F0A-434E-B956-A8ACCC658E03}">
      <dgm:prSet/>
      <dgm:spPr/>
      <dgm:t>
        <a:bodyPr/>
        <a:lstStyle/>
        <a:p>
          <a:endParaRPr lang="zh-CN" altLang="en-US"/>
        </a:p>
      </dgm:t>
    </dgm:pt>
    <dgm:pt modelId="{6002A880-F375-4AAD-B731-617550B528C4}" type="sibTrans" cxnId="{C7E57038-0F0A-434E-B956-A8ACCC658E03}">
      <dgm:prSet/>
      <dgm:spPr/>
      <dgm:t>
        <a:bodyPr/>
        <a:lstStyle/>
        <a:p>
          <a:endParaRPr lang="zh-CN" altLang="en-US"/>
        </a:p>
      </dgm:t>
    </dgm:pt>
    <dgm:pt modelId="{9FE33FC7-B8E2-4A54-BC93-511B370C760E}">
      <dgm:prSet/>
      <dgm:spPr/>
      <dgm:t>
        <a:bodyPr/>
        <a:lstStyle/>
        <a:p>
          <a:pPr rtl="0"/>
          <a:r>
            <a:rPr lang="zh-CN" dirty="0"/>
            <a:t>健壮性</a:t>
          </a:r>
        </a:p>
      </dgm:t>
    </dgm:pt>
    <dgm:pt modelId="{1DF91E0F-54FC-4F1C-A25F-A8C281FFD7C9}" type="parTrans" cxnId="{96213EE5-DA55-4D64-B0A8-B361F88E4879}">
      <dgm:prSet/>
      <dgm:spPr/>
      <dgm:t>
        <a:bodyPr/>
        <a:lstStyle/>
        <a:p>
          <a:endParaRPr lang="zh-CN" altLang="en-US"/>
        </a:p>
      </dgm:t>
    </dgm:pt>
    <dgm:pt modelId="{52413F11-6B4E-4AC5-B063-5CF359DD4464}" type="sibTrans" cxnId="{96213EE5-DA55-4D64-B0A8-B361F88E4879}">
      <dgm:prSet/>
      <dgm:spPr/>
      <dgm:t>
        <a:bodyPr/>
        <a:lstStyle/>
        <a:p>
          <a:endParaRPr lang="zh-CN" altLang="en-US"/>
        </a:p>
      </dgm:t>
    </dgm:pt>
    <dgm:pt modelId="{0604BBA0-6A63-4580-A6F7-9D37C75FB8DF}" type="pres">
      <dgm:prSet presAssocID="{E0994046-F05F-46AB-9B1F-F539A04B409B}" presName="cycle" presStyleCnt="0">
        <dgm:presLayoutVars>
          <dgm:dir/>
          <dgm:resizeHandles val="exact"/>
        </dgm:presLayoutVars>
      </dgm:prSet>
      <dgm:spPr/>
    </dgm:pt>
    <dgm:pt modelId="{CBD9CE39-34F5-456D-9DC1-6F0C993DEC4B}" type="pres">
      <dgm:prSet presAssocID="{E80E454B-CA2D-4CBD-94A9-97817AC0CF66}" presName="node" presStyleLbl="node1" presStyleIdx="0" presStyleCnt="9">
        <dgm:presLayoutVars>
          <dgm:bulletEnabled val="1"/>
        </dgm:presLayoutVars>
      </dgm:prSet>
      <dgm:spPr/>
    </dgm:pt>
    <dgm:pt modelId="{96A921E8-EDE2-4657-A517-E49C18068AD9}" type="pres">
      <dgm:prSet presAssocID="{B9232E13-21BC-4D79-B8AA-986ED7D00777}" presName="sibTrans" presStyleLbl="sibTrans2D1" presStyleIdx="0" presStyleCnt="9"/>
      <dgm:spPr/>
    </dgm:pt>
    <dgm:pt modelId="{2D1E81A9-66D5-4DF3-8AAA-FEBF343685D3}" type="pres">
      <dgm:prSet presAssocID="{B9232E13-21BC-4D79-B8AA-986ED7D00777}" presName="connectorText" presStyleLbl="sibTrans2D1" presStyleIdx="0" presStyleCnt="9"/>
      <dgm:spPr/>
    </dgm:pt>
    <dgm:pt modelId="{D35FFC0A-C7DC-42A7-831B-7BCA4C199069}" type="pres">
      <dgm:prSet presAssocID="{BFBF7877-282D-4623-8E47-5BF29B243B77}" presName="node" presStyleLbl="node1" presStyleIdx="1" presStyleCnt="9">
        <dgm:presLayoutVars>
          <dgm:bulletEnabled val="1"/>
        </dgm:presLayoutVars>
      </dgm:prSet>
      <dgm:spPr/>
    </dgm:pt>
    <dgm:pt modelId="{0AB61873-B354-4756-96C1-837D7502ECEB}" type="pres">
      <dgm:prSet presAssocID="{84B8A625-B8B4-4DC8-8CC6-9F2DBB7738D1}" presName="sibTrans" presStyleLbl="sibTrans2D1" presStyleIdx="1" presStyleCnt="9"/>
      <dgm:spPr/>
    </dgm:pt>
    <dgm:pt modelId="{186A5B09-EC68-4379-AD1E-DA5D39913C34}" type="pres">
      <dgm:prSet presAssocID="{84B8A625-B8B4-4DC8-8CC6-9F2DBB7738D1}" presName="connectorText" presStyleLbl="sibTrans2D1" presStyleIdx="1" presStyleCnt="9"/>
      <dgm:spPr/>
    </dgm:pt>
    <dgm:pt modelId="{65DA1832-6210-4461-B40B-139D0F49648D}" type="pres">
      <dgm:prSet presAssocID="{DA8470F8-A1BF-4A6C-960A-44130AADF753}" presName="node" presStyleLbl="node1" presStyleIdx="2" presStyleCnt="9">
        <dgm:presLayoutVars>
          <dgm:bulletEnabled val="1"/>
        </dgm:presLayoutVars>
      </dgm:prSet>
      <dgm:spPr/>
    </dgm:pt>
    <dgm:pt modelId="{6401E0DD-8A56-48D6-96EF-2EEF38F873BB}" type="pres">
      <dgm:prSet presAssocID="{8064BE69-3976-4EB2-95C5-69912FB2A185}" presName="sibTrans" presStyleLbl="sibTrans2D1" presStyleIdx="2" presStyleCnt="9"/>
      <dgm:spPr/>
    </dgm:pt>
    <dgm:pt modelId="{77906E18-93D1-4001-94DB-8352C46DF002}" type="pres">
      <dgm:prSet presAssocID="{8064BE69-3976-4EB2-95C5-69912FB2A185}" presName="connectorText" presStyleLbl="sibTrans2D1" presStyleIdx="2" presStyleCnt="9"/>
      <dgm:spPr/>
    </dgm:pt>
    <dgm:pt modelId="{EF37A4D7-B26D-4463-B56F-9BB28008DB58}" type="pres">
      <dgm:prSet presAssocID="{AF5A0B4D-1CAE-42C2-A640-22F29B0EF1E9}" presName="node" presStyleLbl="node1" presStyleIdx="3" presStyleCnt="9">
        <dgm:presLayoutVars>
          <dgm:bulletEnabled val="1"/>
        </dgm:presLayoutVars>
      </dgm:prSet>
      <dgm:spPr/>
    </dgm:pt>
    <dgm:pt modelId="{A9DA61C7-648F-43D8-9ECA-3EFA71B7AF3E}" type="pres">
      <dgm:prSet presAssocID="{C9AA9F71-EEC4-40C5-AD23-6403AF6FE91F}" presName="sibTrans" presStyleLbl="sibTrans2D1" presStyleIdx="3" presStyleCnt="9"/>
      <dgm:spPr/>
    </dgm:pt>
    <dgm:pt modelId="{021EDCD2-C2DC-46F8-9C3A-16B4650D801C}" type="pres">
      <dgm:prSet presAssocID="{C9AA9F71-EEC4-40C5-AD23-6403AF6FE91F}" presName="connectorText" presStyleLbl="sibTrans2D1" presStyleIdx="3" presStyleCnt="9"/>
      <dgm:spPr/>
    </dgm:pt>
    <dgm:pt modelId="{5FD26E73-90F5-4AA8-8AC1-464E7DD44E90}" type="pres">
      <dgm:prSet presAssocID="{A19D2948-F6F4-4325-B879-39B60246BA90}" presName="node" presStyleLbl="node1" presStyleIdx="4" presStyleCnt="9">
        <dgm:presLayoutVars>
          <dgm:bulletEnabled val="1"/>
        </dgm:presLayoutVars>
      </dgm:prSet>
      <dgm:spPr/>
    </dgm:pt>
    <dgm:pt modelId="{B26759D6-8AB6-4004-A4DF-09104FECC287}" type="pres">
      <dgm:prSet presAssocID="{F4646859-9EC2-4C2E-A83D-8C4068CEFE87}" presName="sibTrans" presStyleLbl="sibTrans2D1" presStyleIdx="4" presStyleCnt="9"/>
      <dgm:spPr/>
    </dgm:pt>
    <dgm:pt modelId="{E64999AC-ABA6-47BF-9FA8-BEB54EB040AF}" type="pres">
      <dgm:prSet presAssocID="{F4646859-9EC2-4C2E-A83D-8C4068CEFE87}" presName="connectorText" presStyleLbl="sibTrans2D1" presStyleIdx="4" presStyleCnt="9"/>
      <dgm:spPr/>
    </dgm:pt>
    <dgm:pt modelId="{0C50617F-D4FF-45EE-BB9C-5A28AC82773E}" type="pres">
      <dgm:prSet presAssocID="{59712793-0C79-414A-AF7F-25390D6819F5}" presName="node" presStyleLbl="node1" presStyleIdx="5" presStyleCnt="9">
        <dgm:presLayoutVars>
          <dgm:bulletEnabled val="1"/>
        </dgm:presLayoutVars>
      </dgm:prSet>
      <dgm:spPr/>
    </dgm:pt>
    <dgm:pt modelId="{EBD9350F-40D1-43AE-AC0C-03244AF3A708}" type="pres">
      <dgm:prSet presAssocID="{5B1512EE-FB65-419A-A511-819771CF432D}" presName="sibTrans" presStyleLbl="sibTrans2D1" presStyleIdx="5" presStyleCnt="9"/>
      <dgm:spPr/>
    </dgm:pt>
    <dgm:pt modelId="{9FF85491-B34F-4DE5-AAFD-BAFA4C2D5322}" type="pres">
      <dgm:prSet presAssocID="{5B1512EE-FB65-419A-A511-819771CF432D}" presName="connectorText" presStyleLbl="sibTrans2D1" presStyleIdx="5" presStyleCnt="9"/>
      <dgm:spPr/>
    </dgm:pt>
    <dgm:pt modelId="{2B45AE74-57C2-43E1-B28C-31A59E0DD600}" type="pres">
      <dgm:prSet presAssocID="{40EB59AF-DCE4-4AB6-AC49-445840DBAE97}" presName="node" presStyleLbl="node1" presStyleIdx="6" presStyleCnt="9">
        <dgm:presLayoutVars>
          <dgm:bulletEnabled val="1"/>
        </dgm:presLayoutVars>
      </dgm:prSet>
      <dgm:spPr/>
    </dgm:pt>
    <dgm:pt modelId="{C4A5E6FD-9360-4E42-9A57-3F20C5CE8065}" type="pres">
      <dgm:prSet presAssocID="{861D2EB8-1F24-41EB-A323-7493C4EA5417}" presName="sibTrans" presStyleLbl="sibTrans2D1" presStyleIdx="6" presStyleCnt="9"/>
      <dgm:spPr/>
    </dgm:pt>
    <dgm:pt modelId="{E095F6A1-02BB-414B-AD67-26D184205660}" type="pres">
      <dgm:prSet presAssocID="{861D2EB8-1F24-41EB-A323-7493C4EA5417}" presName="connectorText" presStyleLbl="sibTrans2D1" presStyleIdx="6" presStyleCnt="9"/>
      <dgm:spPr/>
    </dgm:pt>
    <dgm:pt modelId="{FCA7EA88-7AEB-49A8-A6E8-FB0B4A762A59}" type="pres">
      <dgm:prSet presAssocID="{A18F5EDE-5178-4EFD-81D4-D1C715BC1D24}" presName="node" presStyleLbl="node1" presStyleIdx="7" presStyleCnt="9">
        <dgm:presLayoutVars>
          <dgm:bulletEnabled val="1"/>
        </dgm:presLayoutVars>
      </dgm:prSet>
      <dgm:spPr/>
    </dgm:pt>
    <dgm:pt modelId="{DED12F17-EE26-414D-A9CC-3C7067A4FD80}" type="pres">
      <dgm:prSet presAssocID="{6002A880-F375-4AAD-B731-617550B528C4}" presName="sibTrans" presStyleLbl="sibTrans2D1" presStyleIdx="7" presStyleCnt="9"/>
      <dgm:spPr/>
    </dgm:pt>
    <dgm:pt modelId="{8A911D0A-AC4B-4F7F-B1F0-07F51EF8B90F}" type="pres">
      <dgm:prSet presAssocID="{6002A880-F375-4AAD-B731-617550B528C4}" presName="connectorText" presStyleLbl="sibTrans2D1" presStyleIdx="7" presStyleCnt="9"/>
      <dgm:spPr/>
    </dgm:pt>
    <dgm:pt modelId="{9EC14538-D5F9-4100-88A9-3760B3E461B4}" type="pres">
      <dgm:prSet presAssocID="{9FE33FC7-B8E2-4A54-BC93-511B370C760E}" presName="node" presStyleLbl="node1" presStyleIdx="8" presStyleCnt="9">
        <dgm:presLayoutVars>
          <dgm:bulletEnabled val="1"/>
        </dgm:presLayoutVars>
      </dgm:prSet>
      <dgm:spPr/>
    </dgm:pt>
    <dgm:pt modelId="{61A63D83-B1B9-419F-B6F8-B1D91E46FF58}" type="pres">
      <dgm:prSet presAssocID="{52413F11-6B4E-4AC5-B063-5CF359DD4464}" presName="sibTrans" presStyleLbl="sibTrans2D1" presStyleIdx="8" presStyleCnt="9"/>
      <dgm:spPr/>
    </dgm:pt>
    <dgm:pt modelId="{575147C0-06D5-4A94-B985-B7133AC95996}" type="pres">
      <dgm:prSet presAssocID="{52413F11-6B4E-4AC5-B063-5CF359DD4464}" presName="connectorText" presStyleLbl="sibTrans2D1" presStyleIdx="8" presStyleCnt="9"/>
      <dgm:spPr/>
    </dgm:pt>
  </dgm:ptLst>
  <dgm:cxnLst>
    <dgm:cxn modelId="{2FF6DA12-416B-4BD3-88B1-67B543A2573A}" type="presOf" srcId="{B9232E13-21BC-4D79-B8AA-986ED7D00777}" destId="{96A921E8-EDE2-4657-A517-E49C18068AD9}" srcOrd="0" destOrd="0" presId="urn:microsoft.com/office/officeart/2005/8/layout/cycle2"/>
    <dgm:cxn modelId="{C5E04116-80A1-484C-B393-0B5757ABC018}" type="presOf" srcId="{59712793-0C79-414A-AF7F-25390D6819F5}" destId="{0C50617F-D4FF-45EE-BB9C-5A28AC82773E}" srcOrd="0" destOrd="0" presId="urn:microsoft.com/office/officeart/2005/8/layout/cycle2"/>
    <dgm:cxn modelId="{B275C01C-607B-4C72-9FD5-FAAA7146F2D2}" type="presOf" srcId="{E80E454B-CA2D-4CBD-94A9-97817AC0CF66}" destId="{CBD9CE39-34F5-456D-9DC1-6F0C993DEC4B}" srcOrd="0" destOrd="0" presId="urn:microsoft.com/office/officeart/2005/8/layout/cycle2"/>
    <dgm:cxn modelId="{905D0420-E455-42EF-A6FE-3CD4EE68483F}" type="presOf" srcId="{A18F5EDE-5178-4EFD-81D4-D1C715BC1D24}" destId="{FCA7EA88-7AEB-49A8-A6E8-FB0B4A762A59}" srcOrd="0" destOrd="0" presId="urn:microsoft.com/office/officeart/2005/8/layout/cycle2"/>
    <dgm:cxn modelId="{2B4D9727-60A2-4299-A440-0105578B03EB}" type="presOf" srcId="{5B1512EE-FB65-419A-A511-819771CF432D}" destId="{EBD9350F-40D1-43AE-AC0C-03244AF3A708}" srcOrd="0" destOrd="0" presId="urn:microsoft.com/office/officeart/2005/8/layout/cycle2"/>
    <dgm:cxn modelId="{6DD8B327-A8FC-4FE5-A3A7-FC2F4D3B17E2}" type="presOf" srcId="{6002A880-F375-4AAD-B731-617550B528C4}" destId="{DED12F17-EE26-414D-A9CC-3C7067A4FD80}" srcOrd="0" destOrd="0" presId="urn:microsoft.com/office/officeart/2005/8/layout/cycle2"/>
    <dgm:cxn modelId="{C7E57038-0F0A-434E-B956-A8ACCC658E03}" srcId="{E0994046-F05F-46AB-9B1F-F539A04B409B}" destId="{A18F5EDE-5178-4EFD-81D4-D1C715BC1D24}" srcOrd="7" destOrd="0" parTransId="{D36E7B06-752E-4C20-9599-90B3EBD9BC51}" sibTransId="{6002A880-F375-4AAD-B731-617550B528C4}"/>
    <dgm:cxn modelId="{62595039-311B-4673-9F15-BA3C234AF4C2}" type="presOf" srcId="{A19D2948-F6F4-4325-B879-39B60246BA90}" destId="{5FD26E73-90F5-4AA8-8AC1-464E7DD44E90}" srcOrd="0" destOrd="0" presId="urn:microsoft.com/office/officeart/2005/8/layout/cycle2"/>
    <dgm:cxn modelId="{DBDF503A-EA9D-4FE2-98DF-B31F6A9A2679}" type="presOf" srcId="{8064BE69-3976-4EB2-95C5-69912FB2A185}" destId="{77906E18-93D1-4001-94DB-8352C46DF002}" srcOrd="1" destOrd="0" presId="urn:microsoft.com/office/officeart/2005/8/layout/cycle2"/>
    <dgm:cxn modelId="{BBA3E844-AC23-4829-996A-7373F9FD13CD}" type="presOf" srcId="{E0994046-F05F-46AB-9B1F-F539A04B409B}" destId="{0604BBA0-6A63-4580-A6F7-9D37C75FB8DF}" srcOrd="0" destOrd="0" presId="urn:microsoft.com/office/officeart/2005/8/layout/cycle2"/>
    <dgm:cxn modelId="{85336546-9674-49A7-B811-F36553FC4624}" srcId="{E0994046-F05F-46AB-9B1F-F539A04B409B}" destId="{BFBF7877-282D-4623-8E47-5BF29B243B77}" srcOrd="1" destOrd="0" parTransId="{06E23738-FF9A-4A4D-9F7E-451FB0C5EC6D}" sibTransId="{84B8A625-B8B4-4DC8-8CC6-9F2DBB7738D1}"/>
    <dgm:cxn modelId="{1D08914F-8025-43D8-9B70-48F0969FC4A1}" srcId="{E0994046-F05F-46AB-9B1F-F539A04B409B}" destId="{59712793-0C79-414A-AF7F-25390D6819F5}" srcOrd="5" destOrd="0" parTransId="{7121DB58-13F0-40BE-9831-D1DBF87E377E}" sibTransId="{5B1512EE-FB65-419A-A511-819771CF432D}"/>
    <dgm:cxn modelId="{1E4B8454-7338-4572-9DFD-2CF0C872EE79}" type="presOf" srcId="{861D2EB8-1F24-41EB-A323-7493C4EA5417}" destId="{C4A5E6FD-9360-4E42-9A57-3F20C5CE8065}" srcOrd="0" destOrd="0" presId="urn:microsoft.com/office/officeart/2005/8/layout/cycle2"/>
    <dgm:cxn modelId="{268C545C-BB68-4CCA-8F1C-E597A3A645BD}" type="presOf" srcId="{52413F11-6B4E-4AC5-B063-5CF359DD4464}" destId="{575147C0-06D5-4A94-B985-B7133AC95996}" srcOrd="1" destOrd="0" presId="urn:microsoft.com/office/officeart/2005/8/layout/cycle2"/>
    <dgm:cxn modelId="{FD54AD5C-C99C-4612-A70F-31E79B24FD23}" type="presOf" srcId="{9FE33FC7-B8E2-4A54-BC93-511B370C760E}" destId="{9EC14538-D5F9-4100-88A9-3760B3E461B4}" srcOrd="0" destOrd="0" presId="urn:microsoft.com/office/officeart/2005/8/layout/cycle2"/>
    <dgm:cxn modelId="{3350B95F-E008-4F05-AF6A-A135FF0833E0}" type="presOf" srcId="{F4646859-9EC2-4C2E-A83D-8C4068CEFE87}" destId="{E64999AC-ABA6-47BF-9FA8-BEB54EB040AF}" srcOrd="1" destOrd="0" presId="urn:microsoft.com/office/officeart/2005/8/layout/cycle2"/>
    <dgm:cxn modelId="{5C21D571-8B0F-43AF-AC0E-197F26B084F9}" type="presOf" srcId="{861D2EB8-1F24-41EB-A323-7493C4EA5417}" destId="{E095F6A1-02BB-414B-AD67-26D184205660}" srcOrd="1" destOrd="0" presId="urn:microsoft.com/office/officeart/2005/8/layout/cycle2"/>
    <dgm:cxn modelId="{563EAB7A-76A1-4F36-B762-2FE4ED0063A3}" type="presOf" srcId="{40EB59AF-DCE4-4AB6-AC49-445840DBAE97}" destId="{2B45AE74-57C2-43E1-B28C-31A59E0DD600}" srcOrd="0" destOrd="0" presId="urn:microsoft.com/office/officeart/2005/8/layout/cycle2"/>
    <dgm:cxn modelId="{65EC3E85-DC8F-42A9-A2C1-A6F5CDD3A488}" type="presOf" srcId="{84B8A625-B8B4-4DC8-8CC6-9F2DBB7738D1}" destId="{0AB61873-B354-4756-96C1-837D7502ECEB}" srcOrd="0" destOrd="0" presId="urn:microsoft.com/office/officeart/2005/8/layout/cycle2"/>
    <dgm:cxn modelId="{484E6C85-6692-4A5C-AA9A-A94598E42A78}" srcId="{E0994046-F05F-46AB-9B1F-F539A04B409B}" destId="{AF5A0B4D-1CAE-42C2-A640-22F29B0EF1E9}" srcOrd="3" destOrd="0" parTransId="{88703F01-7724-475B-BD81-02DDC52A543E}" sibTransId="{C9AA9F71-EEC4-40C5-AD23-6403AF6FE91F}"/>
    <dgm:cxn modelId="{03F2828A-4A03-40CD-B764-AD06FCE8A1D6}" type="presOf" srcId="{5B1512EE-FB65-419A-A511-819771CF432D}" destId="{9FF85491-B34F-4DE5-AAFD-BAFA4C2D5322}" srcOrd="1" destOrd="0" presId="urn:microsoft.com/office/officeart/2005/8/layout/cycle2"/>
    <dgm:cxn modelId="{782B5E99-F5AF-4693-ABA9-4F347E44C0E7}" type="presOf" srcId="{8064BE69-3976-4EB2-95C5-69912FB2A185}" destId="{6401E0DD-8A56-48D6-96EF-2EEF38F873BB}" srcOrd="0" destOrd="0" presId="urn:microsoft.com/office/officeart/2005/8/layout/cycle2"/>
    <dgm:cxn modelId="{78638A9A-3AC6-4FCB-ACCC-2EC01DFFA87B}" type="presOf" srcId="{F4646859-9EC2-4C2E-A83D-8C4068CEFE87}" destId="{B26759D6-8AB6-4004-A4DF-09104FECC287}" srcOrd="0" destOrd="0" presId="urn:microsoft.com/office/officeart/2005/8/layout/cycle2"/>
    <dgm:cxn modelId="{5BE671AC-CB2C-4F02-9955-4C54BA025490}" type="presOf" srcId="{B9232E13-21BC-4D79-B8AA-986ED7D00777}" destId="{2D1E81A9-66D5-4DF3-8AAA-FEBF343685D3}" srcOrd="1" destOrd="0" presId="urn:microsoft.com/office/officeart/2005/8/layout/cycle2"/>
    <dgm:cxn modelId="{26DDABB4-CF57-4F02-B542-40EE1238F026}" type="presOf" srcId="{52413F11-6B4E-4AC5-B063-5CF359DD4464}" destId="{61A63D83-B1B9-419F-B6F8-B1D91E46FF58}" srcOrd="0" destOrd="0" presId="urn:microsoft.com/office/officeart/2005/8/layout/cycle2"/>
    <dgm:cxn modelId="{3567A0B5-241F-4BDD-8984-21E8717A73F8}" srcId="{E0994046-F05F-46AB-9B1F-F539A04B409B}" destId="{E80E454B-CA2D-4CBD-94A9-97817AC0CF66}" srcOrd="0" destOrd="0" parTransId="{C8B9DA3E-4140-457C-90F0-8AF99BB8BDE4}" sibTransId="{B9232E13-21BC-4D79-B8AA-986ED7D00777}"/>
    <dgm:cxn modelId="{8D4C9DB7-FDAF-4B8A-9EF9-12E9AF222EB7}" type="presOf" srcId="{6002A880-F375-4AAD-B731-617550B528C4}" destId="{8A911D0A-AC4B-4F7F-B1F0-07F51EF8B90F}" srcOrd="1" destOrd="0" presId="urn:microsoft.com/office/officeart/2005/8/layout/cycle2"/>
    <dgm:cxn modelId="{EED081BD-4D47-4499-AFC6-2C99D201A882}" type="presOf" srcId="{AF5A0B4D-1CAE-42C2-A640-22F29B0EF1E9}" destId="{EF37A4D7-B26D-4463-B56F-9BB28008DB58}" srcOrd="0" destOrd="0" presId="urn:microsoft.com/office/officeart/2005/8/layout/cycle2"/>
    <dgm:cxn modelId="{BC2337D1-3A3C-45A7-945B-1683707F842C}" type="presOf" srcId="{DA8470F8-A1BF-4A6C-960A-44130AADF753}" destId="{65DA1832-6210-4461-B40B-139D0F49648D}" srcOrd="0" destOrd="0" presId="urn:microsoft.com/office/officeart/2005/8/layout/cycle2"/>
    <dgm:cxn modelId="{7FE52AD6-DC13-4237-9521-99BA0EDB4CE7}" type="presOf" srcId="{84B8A625-B8B4-4DC8-8CC6-9F2DBB7738D1}" destId="{186A5B09-EC68-4379-AD1E-DA5D39913C34}" srcOrd="1" destOrd="0" presId="urn:microsoft.com/office/officeart/2005/8/layout/cycle2"/>
    <dgm:cxn modelId="{1227D2DC-BCF4-48A6-A062-7BD34B348A18}" type="presOf" srcId="{BFBF7877-282D-4623-8E47-5BF29B243B77}" destId="{D35FFC0A-C7DC-42A7-831B-7BCA4C199069}" srcOrd="0" destOrd="0" presId="urn:microsoft.com/office/officeart/2005/8/layout/cycle2"/>
    <dgm:cxn modelId="{7C6A10DE-0F69-489C-BCC1-1A4510D50718}" srcId="{E0994046-F05F-46AB-9B1F-F539A04B409B}" destId="{DA8470F8-A1BF-4A6C-960A-44130AADF753}" srcOrd="2" destOrd="0" parTransId="{51AA0690-A836-456C-9F8F-CBF6BC76C162}" sibTransId="{8064BE69-3976-4EB2-95C5-69912FB2A185}"/>
    <dgm:cxn modelId="{EC6746DE-6613-49DF-8849-7AEC23194F51}" type="presOf" srcId="{C9AA9F71-EEC4-40C5-AD23-6403AF6FE91F}" destId="{A9DA61C7-648F-43D8-9ECA-3EFA71B7AF3E}" srcOrd="0" destOrd="0" presId="urn:microsoft.com/office/officeart/2005/8/layout/cycle2"/>
    <dgm:cxn modelId="{E42974E3-4714-439E-BA28-B015BB033DEF}" type="presOf" srcId="{C9AA9F71-EEC4-40C5-AD23-6403AF6FE91F}" destId="{021EDCD2-C2DC-46F8-9C3A-16B4650D801C}" srcOrd="1" destOrd="0" presId="urn:microsoft.com/office/officeart/2005/8/layout/cycle2"/>
    <dgm:cxn modelId="{96213EE5-DA55-4D64-B0A8-B361F88E4879}" srcId="{E0994046-F05F-46AB-9B1F-F539A04B409B}" destId="{9FE33FC7-B8E2-4A54-BC93-511B370C760E}" srcOrd="8" destOrd="0" parTransId="{1DF91E0F-54FC-4F1C-A25F-A8C281FFD7C9}" sibTransId="{52413F11-6B4E-4AC5-B063-5CF359DD4464}"/>
    <dgm:cxn modelId="{B5A801E7-C4F1-46D5-BE7A-B93A39159500}" srcId="{E0994046-F05F-46AB-9B1F-F539A04B409B}" destId="{A19D2948-F6F4-4325-B879-39B60246BA90}" srcOrd="4" destOrd="0" parTransId="{26695B9F-1523-4BD1-8E51-771ADB1DC986}" sibTransId="{F4646859-9EC2-4C2E-A83D-8C4068CEFE87}"/>
    <dgm:cxn modelId="{356AF0F8-21B0-4016-AFD4-8954A28A50E1}" srcId="{E0994046-F05F-46AB-9B1F-F539A04B409B}" destId="{40EB59AF-DCE4-4AB6-AC49-445840DBAE97}" srcOrd="6" destOrd="0" parTransId="{BA86F2C2-6B5F-4F1C-BF54-70CCD64C0377}" sibTransId="{861D2EB8-1F24-41EB-A323-7493C4EA5417}"/>
    <dgm:cxn modelId="{4A322AC1-018E-44D9-84A2-70C63E1DC5CE}" type="presParOf" srcId="{0604BBA0-6A63-4580-A6F7-9D37C75FB8DF}" destId="{CBD9CE39-34F5-456D-9DC1-6F0C993DEC4B}" srcOrd="0" destOrd="0" presId="urn:microsoft.com/office/officeart/2005/8/layout/cycle2"/>
    <dgm:cxn modelId="{00C02987-B27B-468B-B45A-12BE50035DA3}" type="presParOf" srcId="{0604BBA0-6A63-4580-A6F7-9D37C75FB8DF}" destId="{96A921E8-EDE2-4657-A517-E49C18068AD9}" srcOrd="1" destOrd="0" presId="urn:microsoft.com/office/officeart/2005/8/layout/cycle2"/>
    <dgm:cxn modelId="{85ACF0F0-3E8F-491C-888D-B39D595C7BAE}" type="presParOf" srcId="{96A921E8-EDE2-4657-A517-E49C18068AD9}" destId="{2D1E81A9-66D5-4DF3-8AAA-FEBF343685D3}" srcOrd="0" destOrd="0" presId="urn:microsoft.com/office/officeart/2005/8/layout/cycle2"/>
    <dgm:cxn modelId="{505D88E9-F8A8-4EC9-90B8-17C23E58CBFE}" type="presParOf" srcId="{0604BBA0-6A63-4580-A6F7-9D37C75FB8DF}" destId="{D35FFC0A-C7DC-42A7-831B-7BCA4C199069}" srcOrd="2" destOrd="0" presId="urn:microsoft.com/office/officeart/2005/8/layout/cycle2"/>
    <dgm:cxn modelId="{3F9417FD-CBD6-4122-B35E-C500BB463B86}" type="presParOf" srcId="{0604BBA0-6A63-4580-A6F7-9D37C75FB8DF}" destId="{0AB61873-B354-4756-96C1-837D7502ECEB}" srcOrd="3" destOrd="0" presId="urn:microsoft.com/office/officeart/2005/8/layout/cycle2"/>
    <dgm:cxn modelId="{C2EF18EE-B4BA-4BC9-8F2A-46D9CCBE8A5C}" type="presParOf" srcId="{0AB61873-B354-4756-96C1-837D7502ECEB}" destId="{186A5B09-EC68-4379-AD1E-DA5D39913C34}" srcOrd="0" destOrd="0" presId="urn:microsoft.com/office/officeart/2005/8/layout/cycle2"/>
    <dgm:cxn modelId="{50297687-3AC2-492A-9CC4-CBAE69AE2C4A}" type="presParOf" srcId="{0604BBA0-6A63-4580-A6F7-9D37C75FB8DF}" destId="{65DA1832-6210-4461-B40B-139D0F49648D}" srcOrd="4" destOrd="0" presId="urn:microsoft.com/office/officeart/2005/8/layout/cycle2"/>
    <dgm:cxn modelId="{A794DF70-3806-4566-ACD1-356FBC99114B}" type="presParOf" srcId="{0604BBA0-6A63-4580-A6F7-9D37C75FB8DF}" destId="{6401E0DD-8A56-48D6-96EF-2EEF38F873BB}" srcOrd="5" destOrd="0" presId="urn:microsoft.com/office/officeart/2005/8/layout/cycle2"/>
    <dgm:cxn modelId="{D8F0F17B-ADA3-42AD-B7D5-873AE62C8C46}" type="presParOf" srcId="{6401E0DD-8A56-48D6-96EF-2EEF38F873BB}" destId="{77906E18-93D1-4001-94DB-8352C46DF002}" srcOrd="0" destOrd="0" presId="urn:microsoft.com/office/officeart/2005/8/layout/cycle2"/>
    <dgm:cxn modelId="{41AFB913-F11F-44E2-80AA-EF5CAD491951}" type="presParOf" srcId="{0604BBA0-6A63-4580-A6F7-9D37C75FB8DF}" destId="{EF37A4D7-B26D-4463-B56F-9BB28008DB58}" srcOrd="6" destOrd="0" presId="urn:microsoft.com/office/officeart/2005/8/layout/cycle2"/>
    <dgm:cxn modelId="{1ED3E20B-AA4F-4941-B0B6-DAB8F733742F}" type="presParOf" srcId="{0604BBA0-6A63-4580-A6F7-9D37C75FB8DF}" destId="{A9DA61C7-648F-43D8-9ECA-3EFA71B7AF3E}" srcOrd="7" destOrd="0" presId="urn:microsoft.com/office/officeart/2005/8/layout/cycle2"/>
    <dgm:cxn modelId="{674B68C1-158F-4A6F-BBAE-F78FB7EFF5EC}" type="presParOf" srcId="{A9DA61C7-648F-43D8-9ECA-3EFA71B7AF3E}" destId="{021EDCD2-C2DC-46F8-9C3A-16B4650D801C}" srcOrd="0" destOrd="0" presId="urn:microsoft.com/office/officeart/2005/8/layout/cycle2"/>
    <dgm:cxn modelId="{CFC23DFA-BDA0-4F2C-9670-5213DB13E664}" type="presParOf" srcId="{0604BBA0-6A63-4580-A6F7-9D37C75FB8DF}" destId="{5FD26E73-90F5-4AA8-8AC1-464E7DD44E90}" srcOrd="8" destOrd="0" presId="urn:microsoft.com/office/officeart/2005/8/layout/cycle2"/>
    <dgm:cxn modelId="{256E4D0B-CDCE-4FA1-8CE0-912CBC0BDD14}" type="presParOf" srcId="{0604BBA0-6A63-4580-A6F7-9D37C75FB8DF}" destId="{B26759D6-8AB6-4004-A4DF-09104FECC287}" srcOrd="9" destOrd="0" presId="urn:microsoft.com/office/officeart/2005/8/layout/cycle2"/>
    <dgm:cxn modelId="{B1F0FFF7-E48E-462E-8D03-BCF2C315DD4E}" type="presParOf" srcId="{B26759D6-8AB6-4004-A4DF-09104FECC287}" destId="{E64999AC-ABA6-47BF-9FA8-BEB54EB040AF}" srcOrd="0" destOrd="0" presId="urn:microsoft.com/office/officeart/2005/8/layout/cycle2"/>
    <dgm:cxn modelId="{F2E2920B-4657-4E54-9B74-C76155D5E6B5}" type="presParOf" srcId="{0604BBA0-6A63-4580-A6F7-9D37C75FB8DF}" destId="{0C50617F-D4FF-45EE-BB9C-5A28AC82773E}" srcOrd="10" destOrd="0" presId="urn:microsoft.com/office/officeart/2005/8/layout/cycle2"/>
    <dgm:cxn modelId="{B387E6CC-585B-490D-8B5A-CE6E8B8B2C41}" type="presParOf" srcId="{0604BBA0-6A63-4580-A6F7-9D37C75FB8DF}" destId="{EBD9350F-40D1-43AE-AC0C-03244AF3A708}" srcOrd="11" destOrd="0" presId="urn:microsoft.com/office/officeart/2005/8/layout/cycle2"/>
    <dgm:cxn modelId="{0DE31F04-22CB-41E5-92F6-509AEE628BEF}" type="presParOf" srcId="{EBD9350F-40D1-43AE-AC0C-03244AF3A708}" destId="{9FF85491-B34F-4DE5-AAFD-BAFA4C2D5322}" srcOrd="0" destOrd="0" presId="urn:microsoft.com/office/officeart/2005/8/layout/cycle2"/>
    <dgm:cxn modelId="{E7FD720B-0F59-4075-B87A-D7BCC38E7E56}" type="presParOf" srcId="{0604BBA0-6A63-4580-A6F7-9D37C75FB8DF}" destId="{2B45AE74-57C2-43E1-B28C-31A59E0DD600}" srcOrd="12" destOrd="0" presId="urn:microsoft.com/office/officeart/2005/8/layout/cycle2"/>
    <dgm:cxn modelId="{614DBAF6-389D-4E49-B47A-50F7A8BABAE0}" type="presParOf" srcId="{0604BBA0-6A63-4580-A6F7-9D37C75FB8DF}" destId="{C4A5E6FD-9360-4E42-9A57-3F20C5CE8065}" srcOrd="13" destOrd="0" presId="urn:microsoft.com/office/officeart/2005/8/layout/cycle2"/>
    <dgm:cxn modelId="{FDFAC813-8EFD-406E-9D57-1A55D37DD823}" type="presParOf" srcId="{C4A5E6FD-9360-4E42-9A57-3F20C5CE8065}" destId="{E095F6A1-02BB-414B-AD67-26D184205660}" srcOrd="0" destOrd="0" presId="urn:microsoft.com/office/officeart/2005/8/layout/cycle2"/>
    <dgm:cxn modelId="{407F40B5-C769-4A10-B023-6119FBD3C559}" type="presParOf" srcId="{0604BBA0-6A63-4580-A6F7-9D37C75FB8DF}" destId="{FCA7EA88-7AEB-49A8-A6E8-FB0B4A762A59}" srcOrd="14" destOrd="0" presId="urn:microsoft.com/office/officeart/2005/8/layout/cycle2"/>
    <dgm:cxn modelId="{39B74936-2724-43D9-A692-53DD1A74570F}" type="presParOf" srcId="{0604BBA0-6A63-4580-A6F7-9D37C75FB8DF}" destId="{DED12F17-EE26-414D-A9CC-3C7067A4FD80}" srcOrd="15" destOrd="0" presId="urn:microsoft.com/office/officeart/2005/8/layout/cycle2"/>
    <dgm:cxn modelId="{47676505-1AD4-4BCD-A77E-FF74FE0515C3}" type="presParOf" srcId="{DED12F17-EE26-414D-A9CC-3C7067A4FD80}" destId="{8A911D0A-AC4B-4F7F-B1F0-07F51EF8B90F}" srcOrd="0" destOrd="0" presId="urn:microsoft.com/office/officeart/2005/8/layout/cycle2"/>
    <dgm:cxn modelId="{CF144092-5C06-4844-856A-6A78C59D8E8F}" type="presParOf" srcId="{0604BBA0-6A63-4580-A6F7-9D37C75FB8DF}" destId="{9EC14538-D5F9-4100-88A9-3760B3E461B4}" srcOrd="16" destOrd="0" presId="urn:microsoft.com/office/officeart/2005/8/layout/cycle2"/>
    <dgm:cxn modelId="{8EAFC2B4-F595-4D1B-8E62-2CBFDD943BD7}" type="presParOf" srcId="{0604BBA0-6A63-4580-A6F7-9D37C75FB8DF}" destId="{61A63D83-B1B9-419F-B6F8-B1D91E46FF58}" srcOrd="17" destOrd="0" presId="urn:microsoft.com/office/officeart/2005/8/layout/cycle2"/>
    <dgm:cxn modelId="{A853B9E8-6DF6-4506-B727-1524C7769494}" type="presParOf" srcId="{61A63D83-B1B9-419F-B6F8-B1D91E46FF58}" destId="{575147C0-06D5-4A94-B985-B7133AC95996}"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9B3ACB-9FE2-48D1-B96F-6DEDCC9D5B02}" type="doc">
      <dgm:prSet loTypeId="urn:microsoft.com/office/officeart/2005/8/layout/bList2#1" loCatId="list" qsTypeId="urn:microsoft.com/office/officeart/2005/8/quickstyle/simple1" qsCatId="simple" csTypeId="urn:microsoft.com/office/officeart/2005/8/colors/accent1_2" csCatId="accent1" phldr="1"/>
      <dgm:spPr/>
      <dgm:t>
        <a:bodyPr/>
        <a:lstStyle/>
        <a:p>
          <a:endParaRPr lang="zh-CN" altLang="en-US"/>
        </a:p>
      </dgm:t>
    </dgm:pt>
    <dgm:pt modelId="{433F933B-380E-4DC6-B016-DAB420932CE1}">
      <dgm:prSet custT="1"/>
      <dgm:spPr/>
      <dgm:t>
        <a:bodyPr/>
        <a:lstStyle/>
        <a:p>
          <a:pPr algn="ctr" rtl="0"/>
          <a:r>
            <a:rPr lang="en-US" sz="3600" dirty="0"/>
            <a:t>JDK</a:t>
          </a:r>
          <a:endParaRPr lang="zh-CN" sz="3600" dirty="0"/>
        </a:p>
      </dgm:t>
    </dgm:pt>
    <dgm:pt modelId="{837BF4B8-4000-4CE2-9C95-35FC67A27BC5}" type="parTrans" cxnId="{0C6258B6-7D43-46C8-9284-AAF455C7C657}">
      <dgm:prSet/>
      <dgm:spPr/>
      <dgm:t>
        <a:bodyPr/>
        <a:lstStyle/>
        <a:p>
          <a:endParaRPr lang="zh-CN" altLang="en-US"/>
        </a:p>
      </dgm:t>
    </dgm:pt>
    <dgm:pt modelId="{770C9AD2-AD44-450B-9261-FD2A290727BA}" type="sibTrans" cxnId="{0C6258B6-7D43-46C8-9284-AAF455C7C657}">
      <dgm:prSet/>
      <dgm:spPr/>
      <dgm:t>
        <a:bodyPr/>
        <a:lstStyle/>
        <a:p>
          <a:endParaRPr lang="zh-CN" altLang="en-US"/>
        </a:p>
      </dgm:t>
    </dgm:pt>
    <dgm:pt modelId="{F0699B42-8821-462D-B423-DE6A9B5E3B20}">
      <dgm:prSet/>
      <dgm:spPr/>
      <dgm:t>
        <a:bodyPr/>
        <a:lstStyle/>
        <a:p>
          <a:pPr rtl="0"/>
          <a:r>
            <a:rPr lang="en-US" dirty="0"/>
            <a:t>Sun</a:t>
          </a:r>
          <a:r>
            <a:rPr lang="zh-CN" dirty="0"/>
            <a:t>免费提供的</a:t>
          </a:r>
          <a:r>
            <a:rPr lang="en-US" dirty="0"/>
            <a:t>Java SE: JDK1.8</a:t>
          </a:r>
          <a:r>
            <a:rPr lang="zh-CN" dirty="0"/>
            <a:t>。</a:t>
          </a:r>
        </a:p>
      </dgm:t>
    </dgm:pt>
    <dgm:pt modelId="{E3E43329-3287-41E8-9089-0DBFA4433163}" type="parTrans" cxnId="{DEC0E9FB-DF01-4388-AB62-F5DA6B87F00B}">
      <dgm:prSet/>
      <dgm:spPr/>
      <dgm:t>
        <a:bodyPr/>
        <a:lstStyle/>
        <a:p>
          <a:endParaRPr lang="zh-CN" altLang="en-US"/>
        </a:p>
      </dgm:t>
    </dgm:pt>
    <dgm:pt modelId="{0085E37A-EF86-46C7-896C-B7A7995E0208}" type="sibTrans" cxnId="{DEC0E9FB-DF01-4388-AB62-F5DA6B87F00B}">
      <dgm:prSet/>
      <dgm:spPr/>
      <dgm:t>
        <a:bodyPr/>
        <a:lstStyle/>
        <a:p>
          <a:endParaRPr lang="zh-CN" altLang="en-US"/>
        </a:p>
      </dgm:t>
    </dgm:pt>
    <dgm:pt modelId="{2F097E46-BC16-4297-87F3-0EA74CE41D7F}">
      <dgm:prSet/>
      <dgm:spPr/>
      <dgm:t>
        <a:bodyPr/>
        <a:lstStyle/>
        <a:p>
          <a:pPr rtl="0"/>
          <a:r>
            <a:rPr lang="en-US" dirty="0" err="1"/>
            <a:t>OpenJDK</a:t>
          </a:r>
          <a:r>
            <a:rPr lang="zh-CN" dirty="0"/>
            <a:t>：</a:t>
          </a:r>
          <a:r>
            <a:rPr lang="en-US" dirty="0"/>
            <a:t>GPL</a:t>
          </a:r>
          <a:r>
            <a:rPr lang="zh-CN" dirty="0"/>
            <a:t>许可的</a:t>
          </a:r>
          <a:r>
            <a:rPr lang="en-US" dirty="0"/>
            <a:t>Java</a:t>
          </a:r>
          <a:r>
            <a:rPr lang="zh-CN" dirty="0"/>
            <a:t>平台的实现</a:t>
          </a:r>
          <a:endParaRPr lang="en-US" dirty="0"/>
        </a:p>
      </dgm:t>
    </dgm:pt>
    <dgm:pt modelId="{4A978000-E1D1-4272-9F09-003DDFCE5350}" type="parTrans" cxnId="{E11237F5-09EA-4373-B338-70E5F69A0BC1}">
      <dgm:prSet/>
      <dgm:spPr/>
      <dgm:t>
        <a:bodyPr/>
        <a:lstStyle/>
        <a:p>
          <a:endParaRPr lang="zh-CN" altLang="en-US"/>
        </a:p>
      </dgm:t>
    </dgm:pt>
    <dgm:pt modelId="{BE6379D9-A3E3-4C1F-80FB-8981F86F7098}" type="sibTrans" cxnId="{E11237F5-09EA-4373-B338-70E5F69A0BC1}">
      <dgm:prSet/>
      <dgm:spPr/>
      <dgm:t>
        <a:bodyPr/>
        <a:lstStyle/>
        <a:p>
          <a:endParaRPr lang="zh-CN" altLang="en-US"/>
        </a:p>
      </dgm:t>
    </dgm:pt>
    <dgm:pt modelId="{811F7B89-99AD-4503-9C34-B697FC707535}">
      <dgm:prSet custT="1"/>
      <dgm:spPr/>
      <dgm:t>
        <a:bodyPr/>
        <a:lstStyle/>
        <a:p>
          <a:pPr algn="ctr" rtl="0"/>
          <a:r>
            <a:rPr lang="en-US" sz="3600" dirty="0"/>
            <a:t>IDE</a:t>
          </a:r>
          <a:endParaRPr lang="zh-CN" sz="6500" dirty="0"/>
        </a:p>
      </dgm:t>
    </dgm:pt>
    <dgm:pt modelId="{E36ED7A4-E544-4069-A7F9-0228427B1D40}" type="parTrans" cxnId="{55EED6FE-1726-419F-8EB4-1E2FF42340EF}">
      <dgm:prSet/>
      <dgm:spPr/>
      <dgm:t>
        <a:bodyPr/>
        <a:lstStyle/>
        <a:p>
          <a:endParaRPr lang="zh-CN" altLang="en-US"/>
        </a:p>
      </dgm:t>
    </dgm:pt>
    <dgm:pt modelId="{CDF81C6A-9780-4589-8C62-1F4217904D20}" type="sibTrans" cxnId="{55EED6FE-1726-419F-8EB4-1E2FF42340EF}">
      <dgm:prSet/>
      <dgm:spPr/>
      <dgm:t>
        <a:bodyPr/>
        <a:lstStyle/>
        <a:p>
          <a:endParaRPr lang="zh-CN" altLang="en-US"/>
        </a:p>
      </dgm:t>
    </dgm:pt>
    <dgm:pt modelId="{17CD9159-89F0-4E67-9110-D74035F36661}">
      <dgm:prSet/>
      <dgm:spPr/>
      <dgm:t>
        <a:bodyPr/>
        <a:lstStyle/>
        <a:p>
          <a:pPr rtl="0"/>
          <a:r>
            <a:rPr lang="en-US" dirty="0"/>
            <a:t>Sun</a:t>
          </a:r>
          <a:r>
            <a:rPr lang="zh-CN" dirty="0"/>
            <a:t>免费的开源</a:t>
          </a:r>
          <a:r>
            <a:rPr lang="en-US" dirty="0" err="1"/>
            <a:t>NetBeans</a:t>
          </a:r>
          <a:r>
            <a:rPr lang="en-US" dirty="0"/>
            <a:t> IDE</a:t>
          </a:r>
          <a:endParaRPr lang="zh-CN" dirty="0"/>
        </a:p>
      </dgm:t>
    </dgm:pt>
    <dgm:pt modelId="{3B48E505-70B5-4D87-BFDE-345C4A5CFCB2}" type="parTrans" cxnId="{A305E97A-4FAA-4068-A15B-0A4FF6975810}">
      <dgm:prSet/>
      <dgm:spPr/>
      <dgm:t>
        <a:bodyPr/>
        <a:lstStyle/>
        <a:p>
          <a:endParaRPr lang="zh-CN" altLang="en-US"/>
        </a:p>
      </dgm:t>
    </dgm:pt>
    <dgm:pt modelId="{4517A8D2-AA92-4DED-A04F-2015418993A9}" type="sibTrans" cxnId="{A305E97A-4FAA-4068-A15B-0A4FF6975810}">
      <dgm:prSet/>
      <dgm:spPr/>
      <dgm:t>
        <a:bodyPr/>
        <a:lstStyle/>
        <a:p>
          <a:endParaRPr lang="zh-CN" altLang="en-US"/>
        </a:p>
      </dgm:t>
    </dgm:pt>
    <dgm:pt modelId="{445D03C6-DF97-4F23-8CA7-481845622A7E}">
      <dgm:prSet/>
      <dgm:spPr/>
      <dgm:t>
        <a:bodyPr/>
        <a:lstStyle/>
        <a:p>
          <a:pPr rtl="0"/>
          <a:r>
            <a:rPr lang="en-US" dirty="0"/>
            <a:t>IBM</a:t>
          </a:r>
          <a:r>
            <a:rPr lang="zh-CN" dirty="0"/>
            <a:t>捐赠的开源</a:t>
          </a:r>
          <a:r>
            <a:rPr lang="en-US" dirty="0"/>
            <a:t>Eclipse</a:t>
          </a:r>
          <a:endParaRPr lang="zh-CN" dirty="0"/>
        </a:p>
      </dgm:t>
    </dgm:pt>
    <dgm:pt modelId="{C2EBB52E-E141-43D7-B4C5-3A2B891610C9}" type="parTrans" cxnId="{8B9DA325-24EA-4B00-A864-C4A1CDAABC41}">
      <dgm:prSet/>
      <dgm:spPr/>
      <dgm:t>
        <a:bodyPr/>
        <a:lstStyle/>
        <a:p>
          <a:endParaRPr lang="zh-CN" altLang="en-US"/>
        </a:p>
      </dgm:t>
    </dgm:pt>
    <dgm:pt modelId="{7E2BCB96-88F8-440B-8C4D-A2144A523DC7}" type="sibTrans" cxnId="{8B9DA325-24EA-4B00-A864-C4A1CDAABC41}">
      <dgm:prSet/>
      <dgm:spPr/>
      <dgm:t>
        <a:bodyPr/>
        <a:lstStyle/>
        <a:p>
          <a:endParaRPr lang="zh-CN" altLang="en-US"/>
        </a:p>
      </dgm:t>
    </dgm:pt>
    <dgm:pt modelId="{0A5840CA-61A3-4CE1-8E74-A7F76E7D8D94}">
      <dgm:prSet/>
      <dgm:spPr/>
      <dgm:t>
        <a:bodyPr/>
        <a:lstStyle/>
        <a:p>
          <a:pPr rtl="0"/>
          <a:r>
            <a:rPr lang="en-US" altLang="zh-CN" dirty="0" err="1"/>
            <a:t>IntelliJ</a:t>
          </a:r>
          <a:r>
            <a:rPr lang="en-US" altLang="zh-CN" dirty="0"/>
            <a:t> IDEA</a:t>
          </a:r>
          <a:endParaRPr lang="zh-CN" dirty="0"/>
        </a:p>
      </dgm:t>
    </dgm:pt>
    <dgm:pt modelId="{740A656C-202B-4809-860F-45C31E098CAA}" type="parTrans" cxnId="{3E5CB649-69D4-47DC-80E8-8B54C2A2F4F3}">
      <dgm:prSet/>
      <dgm:spPr/>
      <dgm:t>
        <a:bodyPr/>
        <a:lstStyle/>
        <a:p>
          <a:endParaRPr lang="zh-CN" altLang="en-US"/>
        </a:p>
      </dgm:t>
    </dgm:pt>
    <dgm:pt modelId="{BDF062DC-D650-4959-9F91-ACDC3D94B911}" type="sibTrans" cxnId="{3E5CB649-69D4-47DC-80E8-8B54C2A2F4F3}">
      <dgm:prSet/>
      <dgm:spPr/>
      <dgm:t>
        <a:bodyPr/>
        <a:lstStyle/>
        <a:p>
          <a:endParaRPr lang="zh-CN" altLang="en-US"/>
        </a:p>
      </dgm:t>
    </dgm:pt>
    <dgm:pt modelId="{1C224F00-CEF6-491D-8784-92FAC9186E1B}" type="pres">
      <dgm:prSet presAssocID="{4F9B3ACB-9FE2-48D1-B96F-6DEDCC9D5B02}" presName="diagram" presStyleCnt="0">
        <dgm:presLayoutVars>
          <dgm:dir/>
          <dgm:animLvl val="lvl"/>
          <dgm:resizeHandles val="exact"/>
        </dgm:presLayoutVars>
      </dgm:prSet>
      <dgm:spPr/>
    </dgm:pt>
    <dgm:pt modelId="{E4A53106-9135-4FFF-8790-3D8C876977CD}" type="pres">
      <dgm:prSet presAssocID="{433F933B-380E-4DC6-B016-DAB420932CE1}" presName="compNode" presStyleCnt="0"/>
      <dgm:spPr/>
    </dgm:pt>
    <dgm:pt modelId="{E2CE0F83-0579-409D-ACFF-2F21C77CF180}" type="pres">
      <dgm:prSet presAssocID="{433F933B-380E-4DC6-B016-DAB420932CE1}" presName="childRect" presStyleLbl="bgAcc1" presStyleIdx="0" presStyleCnt="2">
        <dgm:presLayoutVars>
          <dgm:bulletEnabled val="1"/>
        </dgm:presLayoutVars>
      </dgm:prSet>
      <dgm:spPr/>
    </dgm:pt>
    <dgm:pt modelId="{1AD20297-1CA9-4062-8C0A-2A818B8F1BDE}" type="pres">
      <dgm:prSet presAssocID="{433F933B-380E-4DC6-B016-DAB420932CE1}" presName="parentText" presStyleLbl="node1" presStyleIdx="0" presStyleCnt="0">
        <dgm:presLayoutVars>
          <dgm:chMax val="0"/>
          <dgm:bulletEnabled val="1"/>
        </dgm:presLayoutVars>
      </dgm:prSet>
      <dgm:spPr/>
    </dgm:pt>
    <dgm:pt modelId="{2199BA4B-0AB1-4EA7-B1C5-1221AFF0EEB7}" type="pres">
      <dgm:prSet presAssocID="{433F933B-380E-4DC6-B016-DAB420932CE1}" presName="parentRect" presStyleLbl="alignNode1" presStyleIdx="0" presStyleCnt="2"/>
      <dgm:spPr/>
    </dgm:pt>
    <dgm:pt modelId="{DE0796E2-4A51-4E2F-AE77-2B91697D1BB5}" type="pres">
      <dgm:prSet presAssocID="{433F933B-380E-4DC6-B016-DAB420932CE1}" presName="adorn" presStyleLbl="fgAccFollowNode1" presStyleIdx="0" presStyleCnt="2"/>
      <dgm:spPr>
        <a:blipFill rotWithShape="0">
          <a:blip xmlns:r="http://schemas.openxmlformats.org/officeDocument/2006/relationships" r:embed="rId1"/>
          <a:stretch>
            <a:fillRect/>
          </a:stretch>
        </a:blipFill>
      </dgm:spPr>
    </dgm:pt>
    <dgm:pt modelId="{AB4455A8-D5C6-47C4-81BC-3AF861891E94}" type="pres">
      <dgm:prSet presAssocID="{770C9AD2-AD44-450B-9261-FD2A290727BA}" presName="sibTrans" presStyleLbl="sibTrans2D1" presStyleIdx="0" presStyleCnt="0"/>
      <dgm:spPr/>
    </dgm:pt>
    <dgm:pt modelId="{8B8C2D14-FAB7-4E1B-AF62-2EC08C8F258B}" type="pres">
      <dgm:prSet presAssocID="{811F7B89-99AD-4503-9C34-B697FC707535}" presName="compNode" presStyleCnt="0"/>
      <dgm:spPr/>
    </dgm:pt>
    <dgm:pt modelId="{A5261B7C-28DE-4373-B9AA-B684F4C57ABB}" type="pres">
      <dgm:prSet presAssocID="{811F7B89-99AD-4503-9C34-B697FC707535}" presName="childRect" presStyleLbl="bgAcc1" presStyleIdx="1" presStyleCnt="2">
        <dgm:presLayoutVars>
          <dgm:bulletEnabled val="1"/>
        </dgm:presLayoutVars>
      </dgm:prSet>
      <dgm:spPr/>
    </dgm:pt>
    <dgm:pt modelId="{F008FC65-ABB9-4DCD-B852-B95EA6BFCD0A}" type="pres">
      <dgm:prSet presAssocID="{811F7B89-99AD-4503-9C34-B697FC707535}" presName="parentText" presStyleLbl="node1" presStyleIdx="0" presStyleCnt="0">
        <dgm:presLayoutVars>
          <dgm:chMax val="0"/>
          <dgm:bulletEnabled val="1"/>
        </dgm:presLayoutVars>
      </dgm:prSet>
      <dgm:spPr/>
    </dgm:pt>
    <dgm:pt modelId="{4DC76FCD-9C64-4722-A292-67C094EB4F87}" type="pres">
      <dgm:prSet presAssocID="{811F7B89-99AD-4503-9C34-B697FC707535}" presName="parentRect" presStyleLbl="alignNode1" presStyleIdx="1" presStyleCnt="2"/>
      <dgm:spPr/>
    </dgm:pt>
    <dgm:pt modelId="{DF18AFE8-CA11-4007-A62E-D9896C97193D}" type="pres">
      <dgm:prSet presAssocID="{811F7B89-99AD-4503-9C34-B697FC707535}" presName="adorn" presStyleLbl="fgAccFollowNode1" presStyleIdx="1" presStyleCnt="2"/>
      <dgm:spPr>
        <a:blipFill rotWithShape="0">
          <a:blip xmlns:r="http://schemas.openxmlformats.org/officeDocument/2006/relationships" r:embed="rId1"/>
          <a:stretch>
            <a:fillRect/>
          </a:stretch>
        </a:blipFill>
      </dgm:spPr>
    </dgm:pt>
  </dgm:ptLst>
  <dgm:cxnLst>
    <dgm:cxn modelId="{DB89C617-3222-4338-90EF-A35A199A98C9}" type="presOf" srcId="{433F933B-380E-4DC6-B016-DAB420932CE1}" destId="{1AD20297-1CA9-4062-8C0A-2A818B8F1BDE}" srcOrd="0" destOrd="0" presId="urn:microsoft.com/office/officeart/2005/8/layout/bList2#1"/>
    <dgm:cxn modelId="{8B9DA325-24EA-4B00-A864-C4A1CDAABC41}" srcId="{811F7B89-99AD-4503-9C34-B697FC707535}" destId="{445D03C6-DF97-4F23-8CA7-481845622A7E}" srcOrd="1" destOrd="0" parTransId="{C2EBB52E-E141-43D7-B4C5-3A2B891610C9}" sibTransId="{7E2BCB96-88F8-440B-8C4D-A2144A523DC7}"/>
    <dgm:cxn modelId="{CF514135-1C4D-4480-8660-1D7FDA3C31A8}" type="presOf" srcId="{770C9AD2-AD44-450B-9261-FD2A290727BA}" destId="{AB4455A8-D5C6-47C4-81BC-3AF861891E94}" srcOrd="0" destOrd="0" presId="urn:microsoft.com/office/officeart/2005/8/layout/bList2#1"/>
    <dgm:cxn modelId="{3E5CB649-69D4-47DC-80E8-8B54C2A2F4F3}" srcId="{811F7B89-99AD-4503-9C34-B697FC707535}" destId="{0A5840CA-61A3-4CE1-8E74-A7F76E7D8D94}" srcOrd="2" destOrd="0" parTransId="{740A656C-202B-4809-860F-45C31E098CAA}" sibTransId="{BDF062DC-D650-4959-9F91-ACDC3D94B911}"/>
    <dgm:cxn modelId="{6153315F-D4CE-4BDE-921F-EAB69E771320}" type="presOf" srcId="{0A5840CA-61A3-4CE1-8E74-A7F76E7D8D94}" destId="{A5261B7C-28DE-4373-B9AA-B684F4C57ABB}" srcOrd="0" destOrd="2" presId="urn:microsoft.com/office/officeart/2005/8/layout/bList2#1"/>
    <dgm:cxn modelId="{1CB06766-AB0A-47DB-ACCC-7863B2D0CAD2}" type="presOf" srcId="{445D03C6-DF97-4F23-8CA7-481845622A7E}" destId="{A5261B7C-28DE-4373-B9AA-B684F4C57ABB}" srcOrd="0" destOrd="1" presId="urn:microsoft.com/office/officeart/2005/8/layout/bList2#1"/>
    <dgm:cxn modelId="{648F3775-07E2-4B32-9210-8CE039CA4294}" type="presOf" srcId="{4F9B3ACB-9FE2-48D1-B96F-6DEDCC9D5B02}" destId="{1C224F00-CEF6-491D-8784-92FAC9186E1B}" srcOrd="0" destOrd="0" presId="urn:microsoft.com/office/officeart/2005/8/layout/bList2#1"/>
    <dgm:cxn modelId="{A305E97A-4FAA-4068-A15B-0A4FF6975810}" srcId="{811F7B89-99AD-4503-9C34-B697FC707535}" destId="{17CD9159-89F0-4E67-9110-D74035F36661}" srcOrd="0" destOrd="0" parTransId="{3B48E505-70B5-4D87-BFDE-345C4A5CFCB2}" sibTransId="{4517A8D2-AA92-4DED-A04F-2015418993A9}"/>
    <dgm:cxn modelId="{6FFC2A7E-C10D-4272-86E3-9EFBCF252CE0}" type="presOf" srcId="{17CD9159-89F0-4E67-9110-D74035F36661}" destId="{A5261B7C-28DE-4373-B9AA-B684F4C57ABB}" srcOrd="0" destOrd="0" presId="urn:microsoft.com/office/officeart/2005/8/layout/bList2#1"/>
    <dgm:cxn modelId="{EBA3F191-48C9-495C-9F30-BD6C2901ED5E}" type="presOf" srcId="{2F097E46-BC16-4297-87F3-0EA74CE41D7F}" destId="{E2CE0F83-0579-409D-ACFF-2F21C77CF180}" srcOrd="0" destOrd="1" presId="urn:microsoft.com/office/officeart/2005/8/layout/bList2#1"/>
    <dgm:cxn modelId="{35528794-F371-4BF8-B179-7381DA83F20D}" type="presOf" srcId="{811F7B89-99AD-4503-9C34-B697FC707535}" destId="{4DC76FCD-9C64-4722-A292-67C094EB4F87}" srcOrd="1" destOrd="0" presId="urn:microsoft.com/office/officeart/2005/8/layout/bList2#1"/>
    <dgm:cxn modelId="{0C6258B6-7D43-46C8-9284-AAF455C7C657}" srcId="{4F9B3ACB-9FE2-48D1-B96F-6DEDCC9D5B02}" destId="{433F933B-380E-4DC6-B016-DAB420932CE1}" srcOrd="0" destOrd="0" parTransId="{837BF4B8-4000-4CE2-9C95-35FC67A27BC5}" sibTransId="{770C9AD2-AD44-450B-9261-FD2A290727BA}"/>
    <dgm:cxn modelId="{2F7A82D5-BEC1-4065-A001-253B3CF93FD0}" type="presOf" srcId="{F0699B42-8821-462D-B423-DE6A9B5E3B20}" destId="{E2CE0F83-0579-409D-ACFF-2F21C77CF180}" srcOrd="0" destOrd="0" presId="urn:microsoft.com/office/officeart/2005/8/layout/bList2#1"/>
    <dgm:cxn modelId="{61DBB5DC-A054-46E1-A54E-34036324B09C}" type="presOf" srcId="{811F7B89-99AD-4503-9C34-B697FC707535}" destId="{F008FC65-ABB9-4DCD-B852-B95EA6BFCD0A}" srcOrd="0" destOrd="0" presId="urn:microsoft.com/office/officeart/2005/8/layout/bList2#1"/>
    <dgm:cxn modelId="{A45624E2-1C57-42E2-9131-8DC573D05526}" type="presOf" srcId="{433F933B-380E-4DC6-B016-DAB420932CE1}" destId="{2199BA4B-0AB1-4EA7-B1C5-1221AFF0EEB7}" srcOrd="1" destOrd="0" presId="urn:microsoft.com/office/officeart/2005/8/layout/bList2#1"/>
    <dgm:cxn modelId="{E11237F5-09EA-4373-B338-70E5F69A0BC1}" srcId="{433F933B-380E-4DC6-B016-DAB420932CE1}" destId="{2F097E46-BC16-4297-87F3-0EA74CE41D7F}" srcOrd="1" destOrd="0" parTransId="{4A978000-E1D1-4272-9F09-003DDFCE5350}" sibTransId="{BE6379D9-A3E3-4C1F-80FB-8981F86F7098}"/>
    <dgm:cxn modelId="{DEC0E9FB-DF01-4388-AB62-F5DA6B87F00B}" srcId="{433F933B-380E-4DC6-B016-DAB420932CE1}" destId="{F0699B42-8821-462D-B423-DE6A9B5E3B20}" srcOrd="0" destOrd="0" parTransId="{E3E43329-3287-41E8-9089-0DBFA4433163}" sibTransId="{0085E37A-EF86-46C7-896C-B7A7995E0208}"/>
    <dgm:cxn modelId="{55EED6FE-1726-419F-8EB4-1E2FF42340EF}" srcId="{4F9B3ACB-9FE2-48D1-B96F-6DEDCC9D5B02}" destId="{811F7B89-99AD-4503-9C34-B697FC707535}" srcOrd="1" destOrd="0" parTransId="{E36ED7A4-E544-4069-A7F9-0228427B1D40}" sibTransId="{CDF81C6A-9780-4589-8C62-1F4217904D20}"/>
    <dgm:cxn modelId="{9D2B2271-2640-4872-B710-2182DD266B64}" type="presParOf" srcId="{1C224F00-CEF6-491D-8784-92FAC9186E1B}" destId="{E4A53106-9135-4FFF-8790-3D8C876977CD}" srcOrd="0" destOrd="0" presId="urn:microsoft.com/office/officeart/2005/8/layout/bList2#1"/>
    <dgm:cxn modelId="{21204CF1-FF1F-443F-8DB5-E28FD037BC3D}" type="presParOf" srcId="{E4A53106-9135-4FFF-8790-3D8C876977CD}" destId="{E2CE0F83-0579-409D-ACFF-2F21C77CF180}" srcOrd="0" destOrd="0" presId="urn:microsoft.com/office/officeart/2005/8/layout/bList2#1"/>
    <dgm:cxn modelId="{AC212240-FCEE-450E-A2D3-9547050E9C73}" type="presParOf" srcId="{E4A53106-9135-4FFF-8790-3D8C876977CD}" destId="{1AD20297-1CA9-4062-8C0A-2A818B8F1BDE}" srcOrd="1" destOrd="0" presId="urn:microsoft.com/office/officeart/2005/8/layout/bList2#1"/>
    <dgm:cxn modelId="{8DBB95BF-1E36-4A15-A71E-D0070950FAB4}" type="presParOf" srcId="{E4A53106-9135-4FFF-8790-3D8C876977CD}" destId="{2199BA4B-0AB1-4EA7-B1C5-1221AFF0EEB7}" srcOrd="2" destOrd="0" presId="urn:microsoft.com/office/officeart/2005/8/layout/bList2#1"/>
    <dgm:cxn modelId="{53B23626-4FA2-41BF-A35B-5CA98EDD559B}" type="presParOf" srcId="{E4A53106-9135-4FFF-8790-3D8C876977CD}" destId="{DE0796E2-4A51-4E2F-AE77-2B91697D1BB5}" srcOrd="3" destOrd="0" presId="urn:microsoft.com/office/officeart/2005/8/layout/bList2#1"/>
    <dgm:cxn modelId="{734F02A2-A33D-4AFD-9B25-3F49446C3CC6}" type="presParOf" srcId="{1C224F00-CEF6-491D-8784-92FAC9186E1B}" destId="{AB4455A8-D5C6-47C4-81BC-3AF861891E94}" srcOrd="1" destOrd="0" presId="urn:microsoft.com/office/officeart/2005/8/layout/bList2#1"/>
    <dgm:cxn modelId="{455B93EB-B8AA-4640-9CF9-B55B319BACAC}" type="presParOf" srcId="{1C224F00-CEF6-491D-8784-92FAC9186E1B}" destId="{8B8C2D14-FAB7-4E1B-AF62-2EC08C8F258B}" srcOrd="2" destOrd="0" presId="urn:microsoft.com/office/officeart/2005/8/layout/bList2#1"/>
    <dgm:cxn modelId="{2BDBA9DA-62BE-4B08-999E-4E2B26A33D76}" type="presParOf" srcId="{8B8C2D14-FAB7-4E1B-AF62-2EC08C8F258B}" destId="{A5261B7C-28DE-4373-B9AA-B684F4C57ABB}" srcOrd="0" destOrd="0" presId="urn:microsoft.com/office/officeart/2005/8/layout/bList2#1"/>
    <dgm:cxn modelId="{D2FCC442-95CB-4989-B507-3055AD226AE7}" type="presParOf" srcId="{8B8C2D14-FAB7-4E1B-AF62-2EC08C8F258B}" destId="{F008FC65-ABB9-4DCD-B852-B95EA6BFCD0A}" srcOrd="1" destOrd="0" presId="urn:microsoft.com/office/officeart/2005/8/layout/bList2#1"/>
    <dgm:cxn modelId="{301C0BAE-032E-4D9B-A162-9107765D4987}" type="presParOf" srcId="{8B8C2D14-FAB7-4E1B-AF62-2EC08C8F258B}" destId="{4DC76FCD-9C64-4722-A292-67C094EB4F87}" srcOrd="2" destOrd="0" presId="urn:microsoft.com/office/officeart/2005/8/layout/bList2#1"/>
    <dgm:cxn modelId="{B01E0680-5BA7-46FB-8741-203061DB0D75}" type="presParOf" srcId="{8B8C2D14-FAB7-4E1B-AF62-2EC08C8F258B}" destId="{DF18AFE8-CA11-4007-A62E-D9896C97193D}" srcOrd="3" destOrd="0" presId="urn:microsoft.com/office/officeart/2005/8/layout/b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0AEAF06-FF20-4EC1-93EE-D6117FFE98B9}" type="doc">
      <dgm:prSet loTypeId="urn:microsoft.com/office/officeart/2005/8/layout/vList3#5"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en-US" altLang="zh-CN"/>
            <a:t>Java</a:t>
          </a:r>
          <a:r>
            <a:rPr lang="zh-CN" altLang="en-US"/>
            <a:t>程序基本结构</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47350F2C-8965-430A-8361-E7CCCF3C7284}">
      <dgm:prSet/>
      <dgm:spPr/>
      <dgm:t>
        <a:bodyPr/>
        <a:lstStyle/>
        <a:p>
          <a:r>
            <a:rPr lang="en-US" altLang="zh-CN" dirty="0"/>
            <a:t>Java</a:t>
          </a:r>
          <a:r>
            <a:rPr lang="zh-CN" altLang="en-US" dirty="0"/>
            <a:t>字符集</a:t>
          </a:r>
        </a:p>
      </dgm:t>
    </dgm:pt>
    <dgm:pt modelId="{E40F600B-190D-4BF7-A565-033CC1084967}" type="parTrans" cxnId="{B0CAF525-5506-43B6-A2E0-BE81654B76F0}">
      <dgm:prSet/>
      <dgm:spPr/>
      <dgm:t>
        <a:bodyPr/>
        <a:lstStyle/>
        <a:p>
          <a:endParaRPr lang="zh-CN" altLang="en-US"/>
        </a:p>
      </dgm:t>
    </dgm:pt>
    <dgm:pt modelId="{68DA64B9-31F7-437A-BA45-219039F8AE69}" type="sibTrans" cxnId="{B0CAF525-5506-43B6-A2E0-BE81654B76F0}">
      <dgm:prSet/>
      <dgm:spPr/>
      <dgm:t>
        <a:bodyPr/>
        <a:lstStyle/>
        <a:p>
          <a:endParaRPr lang="zh-CN" altLang="en-US"/>
        </a:p>
      </dgm:t>
    </dgm:pt>
    <dgm:pt modelId="{0CF287F1-52BC-4FE6-BECE-25C1BD28E021}">
      <dgm:prSet/>
      <dgm:spPr/>
      <dgm:t>
        <a:bodyPr/>
        <a:lstStyle/>
        <a:p>
          <a:r>
            <a:rPr lang="en-US" altLang="zh-CN" dirty="0"/>
            <a:t>Java</a:t>
          </a:r>
          <a:r>
            <a:rPr lang="zh-CN" altLang="en-US" dirty="0"/>
            <a:t>数据类型</a:t>
          </a:r>
        </a:p>
      </dgm:t>
    </dgm:pt>
    <dgm:pt modelId="{BB29E8DA-007E-489C-BFF7-23475F75C793}" type="parTrans" cxnId="{3C73295F-1C06-4BAF-9CFB-71EE33BB11D9}">
      <dgm:prSet/>
      <dgm:spPr/>
      <dgm:t>
        <a:bodyPr/>
        <a:lstStyle/>
        <a:p>
          <a:endParaRPr lang="zh-CN" altLang="en-US"/>
        </a:p>
      </dgm:t>
    </dgm:pt>
    <dgm:pt modelId="{DEC2E892-065C-4254-B9F2-0512A6791F5C}" type="sibTrans" cxnId="{3C73295F-1C06-4BAF-9CFB-71EE33BB11D9}">
      <dgm:prSet/>
      <dgm:spPr/>
      <dgm:t>
        <a:bodyPr/>
        <a:lstStyle/>
        <a:p>
          <a:endParaRPr lang="zh-CN" altLang="en-US"/>
        </a:p>
      </dgm:t>
    </dgm:pt>
    <dgm:pt modelId="{A6BD5C97-A9CC-44FF-9A3F-9CF8B372AEE0}">
      <dgm:prSet/>
      <dgm:spPr/>
      <dgm:t>
        <a:bodyPr/>
        <a:lstStyle/>
        <a:p>
          <a:r>
            <a:rPr lang="zh-CN" altLang="en-US" dirty="0"/>
            <a:t>常量与变量</a:t>
          </a:r>
        </a:p>
      </dgm:t>
    </dgm:pt>
    <dgm:pt modelId="{F5A54087-D6CD-4B39-BA08-8F88842F746C}" type="parTrans" cxnId="{699CE5A8-9D96-4DFF-A861-3827E044F526}">
      <dgm:prSet/>
      <dgm:spPr/>
      <dgm:t>
        <a:bodyPr/>
        <a:lstStyle/>
        <a:p>
          <a:endParaRPr lang="zh-CN" altLang="en-US"/>
        </a:p>
      </dgm:t>
    </dgm:pt>
    <dgm:pt modelId="{761AFCEF-280E-40C5-AFA7-84E68D495CBB}" type="sibTrans" cxnId="{699CE5A8-9D96-4DFF-A861-3827E044F526}">
      <dgm:prSet/>
      <dgm:spPr/>
      <dgm:t>
        <a:bodyPr/>
        <a:lstStyle/>
        <a:p>
          <a:endParaRPr lang="zh-CN" altLang="en-US"/>
        </a:p>
      </dgm:t>
    </dgm:pt>
    <dgm:pt modelId="{F3E0743A-5473-44F9-A833-05FD4A3EC144}">
      <dgm:prSet/>
      <dgm:spPr/>
      <dgm:t>
        <a:bodyPr/>
        <a:lstStyle/>
        <a:p>
          <a:r>
            <a:rPr lang="zh-CN" altLang="en-US" dirty="0"/>
            <a:t>运算符与表达式</a:t>
          </a:r>
        </a:p>
      </dgm:t>
    </dgm:pt>
    <dgm:pt modelId="{B8A879C2-91B5-4452-8D6F-B99D8C470502}" type="parTrans" cxnId="{B7953F76-5316-457D-A114-6CEDF5FDEFFE}">
      <dgm:prSet/>
      <dgm:spPr/>
      <dgm:t>
        <a:bodyPr/>
        <a:lstStyle/>
        <a:p>
          <a:endParaRPr lang="zh-CN" altLang="en-US"/>
        </a:p>
      </dgm:t>
    </dgm:pt>
    <dgm:pt modelId="{69DFE80A-189B-4EBB-83A6-BD6782D40F10}" type="sibTrans" cxnId="{B7953F76-5316-457D-A114-6CEDF5FDEFFE}">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5"/>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5">
        <dgm:presLayoutVars>
          <dgm:bulletEnabled val="1"/>
        </dgm:presLayoutVars>
      </dgm:prSet>
      <dgm:spPr/>
    </dgm:pt>
    <dgm:pt modelId="{6C69E316-95E7-4BF6-BD26-329C2CFA4FA0}" type="pres">
      <dgm:prSet presAssocID="{B58284FE-572A-4DD7-979E-6A922EAE79D5}" presName="spacing" presStyleCnt="0"/>
      <dgm:spPr/>
    </dgm:pt>
    <dgm:pt modelId="{BA20DFE2-12E7-4E72-8A95-15E7B0E88EC0}" type="pres">
      <dgm:prSet presAssocID="{47350F2C-8965-430A-8361-E7CCCF3C7284}" presName="composite" presStyleCnt="0"/>
      <dgm:spPr/>
    </dgm:pt>
    <dgm:pt modelId="{6EA10D6F-1566-486B-B17C-B8189EBEE51F}" type="pres">
      <dgm:prSet presAssocID="{47350F2C-8965-430A-8361-E7CCCF3C7284}" presName="imgShp" presStyleLbl="fgImgPlace1" presStyleIdx="1" presStyleCnt="5"/>
      <dgm:spPr>
        <a:blipFill rotWithShape="0">
          <a:blip xmlns:r="http://schemas.openxmlformats.org/officeDocument/2006/relationships" r:embed="rId1"/>
          <a:stretch>
            <a:fillRect/>
          </a:stretch>
        </a:blipFill>
      </dgm:spPr>
    </dgm:pt>
    <dgm:pt modelId="{B5C37812-7EFF-48A4-B2FB-4707449893D3}" type="pres">
      <dgm:prSet presAssocID="{47350F2C-8965-430A-8361-E7CCCF3C7284}" presName="txShp" presStyleLbl="node1" presStyleIdx="1" presStyleCnt="5">
        <dgm:presLayoutVars>
          <dgm:bulletEnabled val="1"/>
        </dgm:presLayoutVars>
      </dgm:prSet>
      <dgm:spPr/>
    </dgm:pt>
    <dgm:pt modelId="{6B914159-E42B-43A7-9D29-31899CC1600B}" type="pres">
      <dgm:prSet presAssocID="{68DA64B9-31F7-437A-BA45-219039F8AE69}" presName="spacing" presStyleCnt="0"/>
      <dgm:spPr/>
    </dgm:pt>
    <dgm:pt modelId="{6D0424EB-F7C1-44BC-90FD-CFD05A1AECAB}" type="pres">
      <dgm:prSet presAssocID="{0CF287F1-52BC-4FE6-BECE-25C1BD28E021}" presName="composite" presStyleCnt="0"/>
      <dgm:spPr/>
    </dgm:pt>
    <dgm:pt modelId="{E6EBDE7E-4715-4505-8132-CA4E572E65C9}" type="pres">
      <dgm:prSet presAssocID="{0CF287F1-52BC-4FE6-BECE-25C1BD28E021}" presName="imgShp" presStyleLbl="fgImgPlace1" presStyleIdx="2" presStyleCnt="5"/>
      <dgm:spPr>
        <a:blipFill rotWithShape="0">
          <a:blip xmlns:r="http://schemas.openxmlformats.org/officeDocument/2006/relationships" r:embed="rId1"/>
          <a:stretch>
            <a:fillRect/>
          </a:stretch>
        </a:blipFill>
      </dgm:spPr>
    </dgm:pt>
    <dgm:pt modelId="{CD3ADED4-FB22-4635-99CE-1AB3D999FDA0}" type="pres">
      <dgm:prSet presAssocID="{0CF287F1-52BC-4FE6-BECE-25C1BD28E021}" presName="txShp" presStyleLbl="node1" presStyleIdx="2" presStyleCnt="5">
        <dgm:presLayoutVars>
          <dgm:bulletEnabled val="1"/>
        </dgm:presLayoutVars>
      </dgm:prSet>
      <dgm:spPr/>
    </dgm:pt>
    <dgm:pt modelId="{A833D42E-A60E-4BA7-898E-3F696216CF77}" type="pres">
      <dgm:prSet presAssocID="{DEC2E892-065C-4254-B9F2-0512A6791F5C}" presName="spacing" presStyleCnt="0"/>
      <dgm:spPr/>
    </dgm:pt>
    <dgm:pt modelId="{2770E747-9948-48C2-841E-529785C62821}" type="pres">
      <dgm:prSet presAssocID="{A6BD5C97-A9CC-44FF-9A3F-9CF8B372AEE0}" presName="composite" presStyleCnt="0"/>
      <dgm:spPr/>
    </dgm:pt>
    <dgm:pt modelId="{10454856-2890-4756-9323-D8EC7560CF45}" type="pres">
      <dgm:prSet presAssocID="{A6BD5C97-A9CC-44FF-9A3F-9CF8B372AEE0}" presName="imgShp" presStyleLbl="fgImgPlace1" presStyleIdx="3" presStyleCnt="5"/>
      <dgm:spPr>
        <a:blipFill rotWithShape="0">
          <a:blip xmlns:r="http://schemas.openxmlformats.org/officeDocument/2006/relationships" r:embed="rId1"/>
          <a:stretch>
            <a:fillRect/>
          </a:stretch>
        </a:blipFill>
      </dgm:spPr>
    </dgm:pt>
    <dgm:pt modelId="{B6DD0CCA-0A99-4822-B68D-7A0A51643D92}" type="pres">
      <dgm:prSet presAssocID="{A6BD5C97-A9CC-44FF-9A3F-9CF8B372AEE0}" presName="txShp" presStyleLbl="node1" presStyleIdx="3" presStyleCnt="5">
        <dgm:presLayoutVars>
          <dgm:bulletEnabled val="1"/>
        </dgm:presLayoutVars>
      </dgm:prSet>
      <dgm:spPr/>
    </dgm:pt>
    <dgm:pt modelId="{51FC154D-69E4-4A05-9E40-B53275E8FF3C}" type="pres">
      <dgm:prSet presAssocID="{761AFCEF-280E-40C5-AFA7-84E68D495CBB}" presName="spacing" presStyleCnt="0"/>
      <dgm:spPr/>
    </dgm:pt>
    <dgm:pt modelId="{CA77C2CB-1CE6-44AE-B003-90A96B6C102A}" type="pres">
      <dgm:prSet presAssocID="{F3E0743A-5473-44F9-A833-05FD4A3EC144}" presName="composite" presStyleCnt="0"/>
      <dgm:spPr/>
    </dgm:pt>
    <dgm:pt modelId="{D1B0F11F-0C03-4FE8-A184-487C5AD8D5C2}" type="pres">
      <dgm:prSet presAssocID="{F3E0743A-5473-44F9-A833-05FD4A3EC144}" presName="imgShp" presStyleLbl="fgImgPlace1" presStyleIdx="4" presStyleCnt="5"/>
      <dgm:spPr>
        <a:blipFill rotWithShape="0">
          <a:blip xmlns:r="http://schemas.openxmlformats.org/officeDocument/2006/relationships" r:embed="rId1"/>
          <a:stretch>
            <a:fillRect/>
          </a:stretch>
        </a:blipFill>
      </dgm:spPr>
    </dgm:pt>
    <dgm:pt modelId="{D1B8A44C-0F90-48BB-9203-4FD1D3989BDC}" type="pres">
      <dgm:prSet presAssocID="{F3E0743A-5473-44F9-A833-05FD4A3EC144}" presName="txShp" presStyleLbl="node1" presStyleIdx="4" presStyleCnt="5">
        <dgm:presLayoutVars>
          <dgm:bulletEnabled val="1"/>
        </dgm:presLayoutVars>
      </dgm:prSet>
      <dgm:spPr/>
    </dgm:pt>
  </dgm:ptLst>
  <dgm:cxnLst>
    <dgm:cxn modelId="{BA675A03-EE43-4A04-BF29-354BD289488E}" type="presOf" srcId="{AC44FC8F-6B9F-41DE-9FDC-DD5F8D2A0071}" destId="{698F5D1F-7ADD-43FC-BF6F-1A7A0D6A7A4F}" srcOrd="0" destOrd="0" presId="urn:microsoft.com/office/officeart/2005/8/layout/vList3#5"/>
    <dgm:cxn modelId="{65D98D23-CA7A-453F-9484-DF19055B9973}" type="presOf" srcId="{A6BD5C97-A9CC-44FF-9A3F-9CF8B372AEE0}" destId="{B6DD0CCA-0A99-4822-B68D-7A0A51643D92}" srcOrd="0" destOrd="0" presId="urn:microsoft.com/office/officeart/2005/8/layout/vList3#5"/>
    <dgm:cxn modelId="{B0CAF525-5506-43B6-A2E0-BE81654B76F0}" srcId="{90AEAF06-FF20-4EC1-93EE-D6117FFE98B9}" destId="{47350F2C-8965-430A-8361-E7CCCF3C7284}" srcOrd="1" destOrd="0" parTransId="{E40F600B-190D-4BF7-A565-033CC1084967}" sibTransId="{68DA64B9-31F7-437A-BA45-219039F8AE69}"/>
    <dgm:cxn modelId="{6BCAED48-AD5A-4F2C-970D-F6D8902FF96A}" type="presOf" srcId="{0CF287F1-52BC-4FE6-BECE-25C1BD28E021}" destId="{CD3ADED4-FB22-4635-99CE-1AB3D999FDA0}" srcOrd="0" destOrd="0" presId="urn:microsoft.com/office/officeart/2005/8/layout/vList3#5"/>
    <dgm:cxn modelId="{C295BE51-C6A3-4284-9AD7-AAACAD33ED25}" type="presOf" srcId="{F3E0743A-5473-44F9-A833-05FD4A3EC144}" destId="{D1B8A44C-0F90-48BB-9203-4FD1D3989BDC}" srcOrd="0" destOrd="0" presId="urn:microsoft.com/office/officeart/2005/8/layout/vList3#5"/>
    <dgm:cxn modelId="{3C73295F-1C06-4BAF-9CFB-71EE33BB11D9}" srcId="{90AEAF06-FF20-4EC1-93EE-D6117FFE98B9}" destId="{0CF287F1-52BC-4FE6-BECE-25C1BD28E021}" srcOrd="2" destOrd="0" parTransId="{BB29E8DA-007E-489C-BFF7-23475F75C793}" sibTransId="{DEC2E892-065C-4254-B9F2-0512A6791F5C}"/>
    <dgm:cxn modelId="{B7953F76-5316-457D-A114-6CEDF5FDEFFE}" srcId="{90AEAF06-FF20-4EC1-93EE-D6117FFE98B9}" destId="{F3E0743A-5473-44F9-A833-05FD4A3EC144}" srcOrd="4" destOrd="0" parTransId="{B8A879C2-91B5-4452-8D6F-B99D8C470502}" sibTransId="{69DFE80A-189B-4EBB-83A6-BD6782D40F10}"/>
    <dgm:cxn modelId="{699CE5A8-9D96-4DFF-A861-3827E044F526}" srcId="{90AEAF06-FF20-4EC1-93EE-D6117FFE98B9}" destId="{A6BD5C97-A9CC-44FF-9A3F-9CF8B372AEE0}" srcOrd="3" destOrd="0" parTransId="{F5A54087-D6CD-4B39-BA08-8F88842F746C}" sibTransId="{761AFCEF-280E-40C5-AFA7-84E68D495CBB}"/>
    <dgm:cxn modelId="{779FBDDD-5A49-408C-9E99-18D231520CAB}" type="presOf" srcId="{47350F2C-8965-430A-8361-E7CCCF3C7284}" destId="{B5C37812-7EFF-48A4-B2FB-4707449893D3}" srcOrd="0" destOrd="0" presId="urn:microsoft.com/office/officeart/2005/8/layout/vList3#5"/>
    <dgm:cxn modelId="{823020E9-8C68-47CF-94A9-4C3ADDEBDBBB}" srcId="{90AEAF06-FF20-4EC1-93EE-D6117FFE98B9}" destId="{AC44FC8F-6B9F-41DE-9FDC-DD5F8D2A0071}" srcOrd="0" destOrd="0" parTransId="{AD703881-F7E1-4060-8B77-8A7F9DA87461}" sibTransId="{B58284FE-572A-4DD7-979E-6A922EAE79D5}"/>
    <dgm:cxn modelId="{401D70F9-6F92-4FDB-89CF-E677F36045D6}" type="presOf" srcId="{90AEAF06-FF20-4EC1-93EE-D6117FFE98B9}" destId="{73852271-39CE-485E-9C35-81AE2EA898DF}" srcOrd="0" destOrd="0" presId="urn:microsoft.com/office/officeart/2005/8/layout/vList3#5"/>
    <dgm:cxn modelId="{DF88C2CC-92FC-4226-BA5A-8469C5570138}" type="presParOf" srcId="{73852271-39CE-485E-9C35-81AE2EA898DF}" destId="{BEDC0BF3-D75F-4E5E-AA3A-2CC0D9DD0EAC}" srcOrd="0" destOrd="0" presId="urn:microsoft.com/office/officeart/2005/8/layout/vList3#5"/>
    <dgm:cxn modelId="{4DB521B5-07F4-43DA-969A-90CA091384F1}" type="presParOf" srcId="{BEDC0BF3-D75F-4E5E-AA3A-2CC0D9DD0EAC}" destId="{DA3E3410-9F0D-46F0-B537-DC54EEF60B5A}" srcOrd="0" destOrd="0" presId="urn:microsoft.com/office/officeart/2005/8/layout/vList3#5"/>
    <dgm:cxn modelId="{C4EA54A2-5E9C-4FA5-97FA-26BADE45E0A8}" type="presParOf" srcId="{BEDC0BF3-D75F-4E5E-AA3A-2CC0D9DD0EAC}" destId="{698F5D1F-7ADD-43FC-BF6F-1A7A0D6A7A4F}" srcOrd="1" destOrd="0" presId="urn:microsoft.com/office/officeart/2005/8/layout/vList3#5"/>
    <dgm:cxn modelId="{CEAC3F85-F3D6-4F3F-B271-EE64DB70CA8A}" type="presParOf" srcId="{73852271-39CE-485E-9C35-81AE2EA898DF}" destId="{6C69E316-95E7-4BF6-BD26-329C2CFA4FA0}" srcOrd="1" destOrd="0" presId="urn:microsoft.com/office/officeart/2005/8/layout/vList3#5"/>
    <dgm:cxn modelId="{434A31FC-22C5-46B0-9200-5F0EBBA33A47}" type="presParOf" srcId="{73852271-39CE-485E-9C35-81AE2EA898DF}" destId="{BA20DFE2-12E7-4E72-8A95-15E7B0E88EC0}" srcOrd="2" destOrd="0" presId="urn:microsoft.com/office/officeart/2005/8/layout/vList3#5"/>
    <dgm:cxn modelId="{1030B49E-35C8-4911-BBC1-AF0FCDF015FC}" type="presParOf" srcId="{BA20DFE2-12E7-4E72-8A95-15E7B0E88EC0}" destId="{6EA10D6F-1566-486B-B17C-B8189EBEE51F}" srcOrd="0" destOrd="0" presId="urn:microsoft.com/office/officeart/2005/8/layout/vList3#5"/>
    <dgm:cxn modelId="{01271841-4D24-47E7-859E-9ECFE36B0C28}" type="presParOf" srcId="{BA20DFE2-12E7-4E72-8A95-15E7B0E88EC0}" destId="{B5C37812-7EFF-48A4-B2FB-4707449893D3}" srcOrd="1" destOrd="0" presId="urn:microsoft.com/office/officeart/2005/8/layout/vList3#5"/>
    <dgm:cxn modelId="{F0C83878-B78B-4555-B46D-677FE260453D}" type="presParOf" srcId="{73852271-39CE-485E-9C35-81AE2EA898DF}" destId="{6B914159-E42B-43A7-9D29-31899CC1600B}" srcOrd="3" destOrd="0" presId="urn:microsoft.com/office/officeart/2005/8/layout/vList3#5"/>
    <dgm:cxn modelId="{41D0505C-1D34-4ED3-9211-D34646C7863E}" type="presParOf" srcId="{73852271-39CE-485E-9C35-81AE2EA898DF}" destId="{6D0424EB-F7C1-44BC-90FD-CFD05A1AECAB}" srcOrd="4" destOrd="0" presId="urn:microsoft.com/office/officeart/2005/8/layout/vList3#5"/>
    <dgm:cxn modelId="{9FF05F2F-060E-42F3-9691-1F8FFED644BD}" type="presParOf" srcId="{6D0424EB-F7C1-44BC-90FD-CFD05A1AECAB}" destId="{E6EBDE7E-4715-4505-8132-CA4E572E65C9}" srcOrd="0" destOrd="0" presId="urn:microsoft.com/office/officeart/2005/8/layout/vList3#5"/>
    <dgm:cxn modelId="{93122C91-5846-4CAB-9A52-9FCEC0191BEB}" type="presParOf" srcId="{6D0424EB-F7C1-44BC-90FD-CFD05A1AECAB}" destId="{CD3ADED4-FB22-4635-99CE-1AB3D999FDA0}" srcOrd="1" destOrd="0" presId="urn:microsoft.com/office/officeart/2005/8/layout/vList3#5"/>
    <dgm:cxn modelId="{4932BC6B-BCD4-4A65-91C3-AB4D4946EE30}" type="presParOf" srcId="{73852271-39CE-485E-9C35-81AE2EA898DF}" destId="{A833D42E-A60E-4BA7-898E-3F696216CF77}" srcOrd="5" destOrd="0" presId="urn:microsoft.com/office/officeart/2005/8/layout/vList3#5"/>
    <dgm:cxn modelId="{AE54CE83-2498-4E92-BDF3-CC99A1961A8E}" type="presParOf" srcId="{73852271-39CE-485E-9C35-81AE2EA898DF}" destId="{2770E747-9948-48C2-841E-529785C62821}" srcOrd="6" destOrd="0" presId="urn:microsoft.com/office/officeart/2005/8/layout/vList3#5"/>
    <dgm:cxn modelId="{25324F94-9CCC-4554-873F-A06EF416D682}" type="presParOf" srcId="{2770E747-9948-48C2-841E-529785C62821}" destId="{10454856-2890-4756-9323-D8EC7560CF45}" srcOrd="0" destOrd="0" presId="urn:microsoft.com/office/officeart/2005/8/layout/vList3#5"/>
    <dgm:cxn modelId="{4334A372-C3EB-4162-89B2-5059F9C06BF8}" type="presParOf" srcId="{2770E747-9948-48C2-841E-529785C62821}" destId="{B6DD0CCA-0A99-4822-B68D-7A0A51643D92}" srcOrd="1" destOrd="0" presId="urn:microsoft.com/office/officeart/2005/8/layout/vList3#5"/>
    <dgm:cxn modelId="{C07002E5-0266-4735-A96F-7463B5317A87}" type="presParOf" srcId="{73852271-39CE-485E-9C35-81AE2EA898DF}" destId="{51FC154D-69E4-4A05-9E40-B53275E8FF3C}" srcOrd="7" destOrd="0" presId="urn:microsoft.com/office/officeart/2005/8/layout/vList3#5"/>
    <dgm:cxn modelId="{BB6D85BF-60BE-4100-BD6B-C09867F183C3}" type="presParOf" srcId="{73852271-39CE-485E-9C35-81AE2EA898DF}" destId="{CA77C2CB-1CE6-44AE-B003-90A96B6C102A}" srcOrd="8" destOrd="0" presId="urn:microsoft.com/office/officeart/2005/8/layout/vList3#5"/>
    <dgm:cxn modelId="{D8C31F59-A149-4D31-AE87-BEFECF2ACAEB}" type="presParOf" srcId="{CA77C2CB-1CE6-44AE-B003-90A96B6C102A}" destId="{D1B0F11F-0C03-4FE8-A184-487C5AD8D5C2}" srcOrd="0" destOrd="0" presId="urn:microsoft.com/office/officeart/2005/8/layout/vList3#5"/>
    <dgm:cxn modelId="{EB50FBEA-9B71-447D-A7BC-C240B111425F}" type="presParOf" srcId="{CA77C2CB-1CE6-44AE-B003-90A96B6C102A}" destId="{D1B8A44C-0F90-48BB-9203-4FD1D3989BDC}" srcOrd="1" destOrd="0" presId="urn:microsoft.com/office/officeart/2005/8/layout/vList3#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AEAF06-FF20-4EC1-93EE-D6117FFE98B9}" type="doc">
      <dgm:prSet loTypeId="urn:microsoft.com/office/officeart/2005/8/layout/vList3#4"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zh-CN" dirty="0"/>
            <a:t>分支语句</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DE22BE26-19A8-4C44-91BE-569CA3329FFB}">
      <dgm:prSet/>
      <dgm:spPr/>
      <dgm:t>
        <a:bodyPr/>
        <a:lstStyle/>
        <a:p>
          <a:r>
            <a:rPr lang="zh-CN" altLang="zh-CN"/>
            <a:t>循环语句</a:t>
          </a:r>
        </a:p>
      </dgm:t>
    </dgm:pt>
    <dgm:pt modelId="{5B116CD9-EC0E-40BD-8750-92183F41A5A4}" type="parTrans" cxnId="{A1392EBE-AD89-486B-B49A-7557F2F0A626}">
      <dgm:prSet/>
      <dgm:spPr/>
      <dgm:t>
        <a:bodyPr/>
        <a:lstStyle/>
        <a:p>
          <a:endParaRPr lang="zh-CN" altLang="en-US"/>
        </a:p>
      </dgm:t>
    </dgm:pt>
    <dgm:pt modelId="{DBE5790E-0E46-485A-B994-484762894C74}" type="sibTrans" cxnId="{A1392EBE-AD89-486B-B49A-7557F2F0A626}">
      <dgm:prSet/>
      <dgm:spPr/>
      <dgm:t>
        <a:bodyPr/>
        <a:lstStyle/>
        <a:p>
          <a:endParaRPr lang="zh-CN" altLang="en-US"/>
        </a:p>
      </dgm:t>
    </dgm:pt>
    <dgm:pt modelId="{88D661A9-27A9-4476-B00D-6B051FEBDA3C}">
      <dgm:prSet/>
      <dgm:spPr/>
      <dgm:t>
        <a:bodyPr/>
        <a:lstStyle/>
        <a:p>
          <a:r>
            <a:rPr lang="zh-CN" altLang="zh-CN" dirty="0"/>
            <a:t>数组</a:t>
          </a:r>
        </a:p>
      </dgm:t>
    </dgm:pt>
    <dgm:pt modelId="{E91FCB7F-39DB-48C6-B94F-FA220DA03A22}" type="parTrans" cxnId="{6E6B907F-FE69-4E38-848C-BFAFD5DED37E}">
      <dgm:prSet/>
      <dgm:spPr/>
      <dgm:t>
        <a:bodyPr/>
        <a:lstStyle/>
        <a:p>
          <a:endParaRPr lang="zh-CN" altLang="en-US"/>
        </a:p>
      </dgm:t>
    </dgm:pt>
    <dgm:pt modelId="{35B5CF13-C917-4DB3-9FE1-9D32B21AF8F6}" type="sibTrans" cxnId="{6E6B907F-FE69-4E38-848C-BFAFD5DED37E}">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3"/>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3">
        <dgm:presLayoutVars>
          <dgm:bulletEnabled val="1"/>
        </dgm:presLayoutVars>
      </dgm:prSet>
      <dgm:spPr/>
    </dgm:pt>
    <dgm:pt modelId="{6C69E316-95E7-4BF6-BD26-329C2CFA4FA0}" type="pres">
      <dgm:prSet presAssocID="{B58284FE-572A-4DD7-979E-6A922EAE79D5}" presName="spacing" presStyleCnt="0"/>
      <dgm:spPr/>
    </dgm:pt>
    <dgm:pt modelId="{EEC3BD10-6E6F-4BCF-AE39-DF125C9840B4}" type="pres">
      <dgm:prSet presAssocID="{DE22BE26-19A8-4C44-91BE-569CA3329FFB}" presName="composite" presStyleCnt="0"/>
      <dgm:spPr/>
    </dgm:pt>
    <dgm:pt modelId="{3BDA379D-6A74-4D74-80FD-23223739A9AB}" type="pres">
      <dgm:prSet presAssocID="{DE22BE26-19A8-4C44-91BE-569CA3329FFB}" presName="imgShp" presStyleLbl="fgImgPlace1" presStyleIdx="1" presStyleCnt="3"/>
      <dgm:spPr>
        <a:blipFill rotWithShape="0">
          <a:blip xmlns:r="http://schemas.openxmlformats.org/officeDocument/2006/relationships" r:embed="rId2"/>
          <a:stretch>
            <a:fillRect/>
          </a:stretch>
        </a:blipFill>
      </dgm:spPr>
    </dgm:pt>
    <dgm:pt modelId="{2F1BB1D4-8595-456F-A5C7-CBE243B38765}" type="pres">
      <dgm:prSet presAssocID="{DE22BE26-19A8-4C44-91BE-569CA3329FFB}" presName="txShp" presStyleLbl="node1" presStyleIdx="1" presStyleCnt="3">
        <dgm:presLayoutVars>
          <dgm:bulletEnabled val="1"/>
        </dgm:presLayoutVars>
      </dgm:prSet>
      <dgm:spPr/>
    </dgm:pt>
    <dgm:pt modelId="{9E71B4B4-8E8D-4CF8-9B5C-0220E603A8C3}" type="pres">
      <dgm:prSet presAssocID="{DBE5790E-0E46-485A-B994-484762894C74}" presName="spacing" presStyleCnt="0"/>
      <dgm:spPr/>
    </dgm:pt>
    <dgm:pt modelId="{5061F814-957D-4BDF-B78C-7C293B881658}" type="pres">
      <dgm:prSet presAssocID="{88D661A9-27A9-4476-B00D-6B051FEBDA3C}" presName="composite" presStyleCnt="0"/>
      <dgm:spPr/>
    </dgm:pt>
    <dgm:pt modelId="{1B5556E5-0EF4-4A5D-B801-FFFD87C95DFF}" type="pres">
      <dgm:prSet presAssocID="{88D661A9-27A9-4476-B00D-6B051FEBDA3C}" presName="imgShp" presStyleLbl="fgImgPlace1" presStyleIdx="2" presStyleCnt="3"/>
      <dgm:spPr>
        <a:blipFill rotWithShape="0">
          <a:blip xmlns:r="http://schemas.openxmlformats.org/officeDocument/2006/relationships" r:embed="rId2"/>
          <a:stretch>
            <a:fillRect/>
          </a:stretch>
        </a:blipFill>
      </dgm:spPr>
    </dgm:pt>
    <dgm:pt modelId="{4687541C-D7C8-4DB6-A724-EE1D931206A5}" type="pres">
      <dgm:prSet presAssocID="{88D661A9-27A9-4476-B00D-6B051FEBDA3C}" presName="txShp" presStyleLbl="node1" presStyleIdx="2" presStyleCnt="3">
        <dgm:presLayoutVars>
          <dgm:bulletEnabled val="1"/>
        </dgm:presLayoutVars>
      </dgm:prSet>
      <dgm:spPr/>
    </dgm:pt>
  </dgm:ptLst>
  <dgm:cxnLst>
    <dgm:cxn modelId="{BA675A03-EE43-4A04-BF29-354BD289488E}" type="presOf" srcId="{AC44FC8F-6B9F-41DE-9FDC-DD5F8D2A0071}" destId="{698F5D1F-7ADD-43FC-BF6F-1A7A0D6A7A4F}" srcOrd="0" destOrd="0" presId="urn:microsoft.com/office/officeart/2005/8/layout/vList3#4"/>
    <dgm:cxn modelId="{E4C5A759-6AD9-4A83-B04C-E5D3CEB091B9}" type="presOf" srcId="{88D661A9-27A9-4476-B00D-6B051FEBDA3C}" destId="{4687541C-D7C8-4DB6-A724-EE1D931206A5}" srcOrd="0" destOrd="0" presId="urn:microsoft.com/office/officeart/2005/8/layout/vList3#4"/>
    <dgm:cxn modelId="{6E6B907F-FE69-4E38-848C-BFAFD5DED37E}" srcId="{90AEAF06-FF20-4EC1-93EE-D6117FFE98B9}" destId="{88D661A9-27A9-4476-B00D-6B051FEBDA3C}" srcOrd="2" destOrd="0" parTransId="{E91FCB7F-39DB-48C6-B94F-FA220DA03A22}" sibTransId="{35B5CF13-C917-4DB3-9FE1-9D32B21AF8F6}"/>
    <dgm:cxn modelId="{A1392EBE-AD89-486B-B49A-7557F2F0A626}" srcId="{90AEAF06-FF20-4EC1-93EE-D6117FFE98B9}" destId="{DE22BE26-19A8-4C44-91BE-569CA3329FFB}" srcOrd="1" destOrd="0" parTransId="{5B116CD9-EC0E-40BD-8750-92183F41A5A4}" sibTransId="{DBE5790E-0E46-485A-B994-484762894C74}"/>
    <dgm:cxn modelId="{C12781E6-8329-42DD-BD64-F0A95F85AAA9}" type="presOf" srcId="{DE22BE26-19A8-4C44-91BE-569CA3329FFB}" destId="{2F1BB1D4-8595-456F-A5C7-CBE243B38765}" srcOrd="0" destOrd="0" presId="urn:microsoft.com/office/officeart/2005/8/layout/vList3#4"/>
    <dgm:cxn modelId="{823020E9-8C68-47CF-94A9-4C3ADDEBDBBB}" srcId="{90AEAF06-FF20-4EC1-93EE-D6117FFE98B9}" destId="{AC44FC8F-6B9F-41DE-9FDC-DD5F8D2A0071}" srcOrd="0" destOrd="0" parTransId="{AD703881-F7E1-4060-8B77-8A7F9DA87461}" sibTransId="{B58284FE-572A-4DD7-979E-6A922EAE79D5}"/>
    <dgm:cxn modelId="{401D70F9-6F92-4FDB-89CF-E677F36045D6}" type="presOf" srcId="{90AEAF06-FF20-4EC1-93EE-D6117FFE98B9}" destId="{73852271-39CE-485E-9C35-81AE2EA898DF}" srcOrd="0" destOrd="0" presId="urn:microsoft.com/office/officeart/2005/8/layout/vList3#4"/>
    <dgm:cxn modelId="{DF88C2CC-92FC-4226-BA5A-8469C5570138}" type="presParOf" srcId="{73852271-39CE-485E-9C35-81AE2EA898DF}" destId="{BEDC0BF3-D75F-4E5E-AA3A-2CC0D9DD0EAC}" srcOrd="0" destOrd="0" presId="urn:microsoft.com/office/officeart/2005/8/layout/vList3#4"/>
    <dgm:cxn modelId="{4DB521B5-07F4-43DA-969A-90CA091384F1}" type="presParOf" srcId="{BEDC0BF3-D75F-4E5E-AA3A-2CC0D9DD0EAC}" destId="{DA3E3410-9F0D-46F0-B537-DC54EEF60B5A}" srcOrd="0" destOrd="0" presId="urn:microsoft.com/office/officeart/2005/8/layout/vList3#4"/>
    <dgm:cxn modelId="{C4EA54A2-5E9C-4FA5-97FA-26BADE45E0A8}" type="presParOf" srcId="{BEDC0BF3-D75F-4E5E-AA3A-2CC0D9DD0EAC}" destId="{698F5D1F-7ADD-43FC-BF6F-1A7A0D6A7A4F}" srcOrd="1" destOrd="0" presId="urn:microsoft.com/office/officeart/2005/8/layout/vList3#4"/>
    <dgm:cxn modelId="{CEAC3F85-F3D6-4F3F-B271-EE64DB70CA8A}" type="presParOf" srcId="{73852271-39CE-485E-9C35-81AE2EA898DF}" destId="{6C69E316-95E7-4BF6-BD26-329C2CFA4FA0}" srcOrd="1" destOrd="0" presId="urn:microsoft.com/office/officeart/2005/8/layout/vList3#4"/>
    <dgm:cxn modelId="{E7DA9989-4B75-40B0-9086-E51A5CD0C3F8}" type="presParOf" srcId="{73852271-39CE-485E-9C35-81AE2EA898DF}" destId="{EEC3BD10-6E6F-4BCF-AE39-DF125C9840B4}" srcOrd="2" destOrd="0" presId="urn:microsoft.com/office/officeart/2005/8/layout/vList3#4"/>
    <dgm:cxn modelId="{98C8D690-2F59-441B-A85C-6569DA33EBC4}" type="presParOf" srcId="{EEC3BD10-6E6F-4BCF-AE39-DF125C9840B4}" destId="{3BDA379D-6A74-4D74-80FD-23223739A9AB}" srcOrd="0" destOrd="0" presId="urn:microsoft.com/office/officeart/2005/8/layout/vList3#4"/>
    <dgm:cxn modelId="{D9FC2C89-0758-4594-9DB9-6800B5F7C53D}" type="presParOf" srcId="{EEC3BD10-6E6F-4BCF-AE39-DF125C9840B4}" destId="{2F1BB1D4-8595-456F-A5C7-CBE243B38765}" srcOrd="1" destOrd="0" presId="urn:microsoft.com/office/officeart/2005/8/layout/vList3#4"/>
    <dgm:cxn modelId="{2E2613FC-1151-40DE-AB14-8F6E408A3556}" type="presParOf" srcId="{73852271-39CE-485E-9C35-81AE2EA898DF}" destId="{9E71B4B4-8E8D-4CF8-9B5C-0220E603A8C3}" srcOrd="3" destOrd="0" presId="urn:microsoft.com/office/officeart/2005/8/layout/vList3#4"/>
    <dgm:cxn modelId="{AD81D044-C128-4800-A5B5-DAAC51E6AF6E}" type="presParOf" srcId="{73852271-39CE-485E-9C35-81AE2EA898DF}" destId="{5061F814-957D-4BDF-B78C-7C293B881658}" srcOrd="4" destOrd="0" presId="urn:microsoft.com/office/officeart/2005/8/layout/vList3#4"/>
    <dgm:cxn modelId="{0A9FF2C0-F906-4005-88F2-0F99A396F60D}" type="presParOf" srcId="{5061F814-957D-4BDF-B78C-7C293B881658}" destId="{1B5556E5-0EF4-4A5D-B801-FFFD87C95DFF}" srcOrd="0" destOrd="0" presId="urn:microsoft.com/office/officeart/2005/8/layout/vList3#4"/>
    <dgm:cxn modelId="{8C15718D-695B-455C-A29A-7D7277F14515}" type="presParOf" srcId="{5061F814-957D-4BDF-B78C-7C293B881658}" destId="{4687541C-D7C8-4DB6-A724-EE1D931206A5}" srcOrd="1" destOrd="0" presId="urn:microsoft.com/office/officeart/2005/8/layout/vList3#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0AEAF06-FF20-4EC1-93EE-D6117FFE98B9}" type="doc">
      <dgm:prSet loTypeId="urn:microsoft.com/office/officeart/2005/8/layout/vList3#1"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zh-CN"/>
            <a:t>面向对象程序设计</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D297362B-D85C-40A4-B845-ADD1A3624925}">
      <dgm:prSet/>
      <dgm:spPr/>
      <dgm:t>
        <a:bodyPr/>
        <a:lstStyle/>
        <a:p>
          <a:r>
            <a:rPr lang="zh-CN" altLang="zh-CN" dirty="0"/>
            <a:t>类的创建</a:t>
          </a:r>
        </a:p>
      </dgm:t>
    </dgm:pt>
    <dgm:pt modelId="{7D1AAE26-21A4-4A7D-A918-2398CBD37A3D}" type="parTrans" cxnId="{88FEFA64-4AB0-4D05-9DB9-3D2FBB37C7CD}">
      <dgm:prSet/>
      <dgm:spPr/>
      <dgm:t>
        <a:bodyPr/>
        <a:lstStyle/>
        <a:p>
          <a:endParaRPr lang="zh-CN" altLang="en-US"/>
        </a:p>
      </dgm:t>
    </dgm:pt>
    <dgm:pt modelId="{B6F7F666-53E2-4F98-82A0-A89F73617F61}" type="sibTrans" cxnId="{88FEFA64-4AB0-4D05-9DB9-3D2FBB37C7CD}">
      <dgm:prSet/>
      <dgm:spPr/>
      <dgm:t>
        <a:bodyPr/>
        <a:lstStyle/>
        <a:p>
          <a:endParaRPr lang="zh-CN" altLang="en-US"/>
        </a:p>
      </dgm:t>
    </dgm:pt>
    <dgm:pt modelId="{14B9C40C-D7CB-404F-BFB4-359AA96BE0B2}">
      <dgm:prSet/>
      <dgm:spPr>
        <a:solidFill>
          <a:schemeClr val="accent1"/>
        </a:solidFill>
      </dgm:spPr>
      <dgm:t>
        <a:bodyPr/>
        <a:lstStyle/>
        <a:p>
          <a:r>
            <a:rPr lang="zh-CN" altLang="en-US" dirty="0"/>
            <a:t>方法过载</a:t>
          </a:r>
          <a:endParaRPr lang="zh-CN" altLang="zh-CN" dirty="0"/>
        </a:p>
      </dgm:t>
    </dgm:pt>
    <dgm:pt modelId="{68E80E3F-AD93-4CD7-B277-BDF43370AB8C}" type="parTrans" cxnId="{9833884A-BD0D-4830-8AC2-130E25D2A50E}">
      <dgm:prSet/>
      <dgm:spPr/>
      <dgm:t>
        <a:bodyPr/>
        <a:lstStyle/>
        <a:p>
          <a:endParaRPr lang="zh-CN" altLang="en-US"/>
        </a:p>
      </dgm:t>
    </dgm:pt>
    <dgm:pt modelId="{1964BAC6-CCBB-40E0-94A8-56EF61501BBD}" type="sibTrans" cxnId="{9833884A-BD0D-4830-8AC2-130E25D2A50E}">
      <dgm:prSet/>
      <dgm:spPr/>
      <dgm:t>
        <a:bodyPr/>
        <a:lstStyle/>
        <a:p>
          <a:endParaRPr lang="zh-CN" altLang="en-US"/>
        </a:p>
      </dgm:t>
    </dgm:pt>
    <dgm:pt modelId="{65149576-73E6-4815-AFD6-F407700CF928}">
      <dgm:prSet/>
      <dgm:spPr/>
      <dgm:t>
        <a:bodyPr/>
        <a:lstStyle/>
        <a:p>
          <a:r>
            <a:rPr lang="zh-CN" altLang="en-US" dirty="0"/>
            <a:t>类的构造方法</a:t>
          </a:r>
          <a:endParaRPr lang="zh-CN" altLang="zh-CN" dirty="0"/>
        </a:p>
      </dgm:t>
    </dgm:pt>
    <dgm:pt modelId="{3F7B5EDA-3DC4-4F19-8200-FF54FD7955E9}" type="parTrans" cxnId="{AFA87D17-FD71-4536-AE21-1951068A64B3}">
      <dgm:prSet/>
      <dgm:spPr/>
      <dgm:t>
        <a:bodyPr/>
        <a:lstStyle/>
        <a:p>
          <a:endParaRPr lang="zh-CN" altLang="en-US"/>
        </a:p>
      </dgm:t>
    </dgm:pt>
    <dgm:pt modelId="{33E50860-A493-4094-8AFC-1FBD76848E72}" type="sibTrans" cxnId="{AFA87D17-FD71-4536-AE21-1951068A64B3}">
      <dgm:prSet/>
      <dgm:spPr/>
      <dgm:t>
        <a:bodyPr/>
        <a:lstStyle/>
        <a:p>
          <a:endParaRPr lang="zh-CN" altLang="en-US"/>
        </a:p>
      </dgm:t>
    </dgm:pt>
    <dgm:pt modelId="{7B203E2C-143A-4B8B-A6AA-BF06761EDBC1}">
      <dgm:prSet/>
      <dgm:spPr/>
      <dgm:t>
        <a:bodyPr/>
        <a:lstStyle/>
        <a:p>
          <a:r>
            <a:rPr lang="zh-CN" altLang="en-US" dirty="0"/>
            <a:t>类成员和实例成员</a:t>
          </a:r>
          <a:endParaRPr lang="zh-CN" altLang="zh-CN" dirty="0"/>
        </a:p>
      </dgm:t>
    </dgm:pt>
    <dgm:pt modelId="{576EFED6-576C-4694-B8ED-E1D05261F623}" type="parTrans" cxnId="{4778351E-0F3E-4354-B619-C78D6AD85BDE}">
      <dgm:prSet/>
      <dgm:spPr/>
      <dgm:t>
        <a:bodyPr/>
        <a:lstStyle/>
        <a:p>
          <a:endParaRPr lang="zh-CN" altLang="en-US"/>
        </a:p>
      </dgm:t>
    </dgm:pt>
    <dgm:pt modelId="{66C603BB-FC93-434D-BBEE-2F368B9DDB82}" type="sibTrans" cxnId="{4778351E-0F3E-4354-B619-C78D6AD85BDE}">
      <dgm:prSet/>
      <dgm:spPr/>
      <dgm:t>
        <a:bodyPr/>
        <a:lstStyle/>
        <a:p>
          <a:endParaRPr lang="zh-CN" altLang="en-US"/>
        </a:p>
      </dgm:t>
    </dgm:pt>
    <dgm:pt modelId="{98A7238A-B0CD-4A22-A043-72540C75ACF1}">
      <dgm:prSet/>
      <dgm:spPr/>
      <dgm:t>
        <a:bodyPr/>
        <a:lstStyle/>
        <a:p>
          <a:r>
            <a:rPr lang="zh-CN" altLang="zh-CN" dirty="0"/>
            <a:t>对象创建与使用</a:t>
          </a:r>
        </a:p>
      </dgm:t>
    </dgm:pt>
    <dgm:pt modelId="{D30FD79C-F231-44C9-BDB9-BA7B08739EBC}" type="parTrans" cxnId="{5ADB44F9-7D60-4EA5-860C-CBCF00FCE6FD}">
      <dgm:prSet/>
      <dgm:spPr/>
      <dgm:t>
        <a:bodyPr/>
        <a:lstStyle/>
        <a:p>
          <a:endParaRPr lang="zh-CN" altLang="en-US"/>
        </a:p>
      </dgm:t>
    </dgm:pt>
    <dgm:pt modelId="{3174B868-1467-4FDB-887D-568F11A98BDC}" type="sibTrans" cxnId="{5ADB44F9-7D60-4EA5-860C-CBCF00FCE6FD}">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6"/>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6">
        <dgm:presLayoutVars>
          <dgm:bulletEnabled val="1"/>
        </dgm:presLayoutVars>
      </dgm:prSet>
      <dgm:spPr/>
    </dgm:pt>
    <dgm:pt modelId="{6C69E316-95E7-4BF6-BD26-329C2CFA4FA0}" type="pres">
      <dgm:prSet presAssocID="{B58284FE-572A-4DD7-979E-6A922EAE79D5}" presName="spacing" presStyleCnt="0"/>
      <dgm:spPr/>
    </dgm:pt>
    <dgm:pt modelId="{BE9486B1-D379-46AA-AD63-56652903C0DD}" type="pres">
      <dgm:prSet presAssocID="{D297362B-D85C-40A4-B845-ADD1A3624925}" presName="composite" presStyleCnt="0"/>
      <dgm:spPr/>
    </dgm:pt>
    <dgm:pt modelId="{CCD29AF1-6F18-4562-BA60-9F90843612EE}" type="pres">
      <dgm:prSet presAssocID="{D297362B-D85C-40A4-B845-ADD1A3624925}" presName="imgShp" presStyleLbl="fgImgPlace1" presStyleIdx="1" presStyleCnt="6"/>
      <dgm:spPr>
        <a:blipFill rotWithShape="0">
          <a:blip xmlns:r="http://schemas.openxmlformats.org/officeDocument/2006/relationships" r:embed="rId2"/>
          <a:stretch>
            <a:fillRect/>
          </a:stretch>
        </a:blipFill>
      </dgm:spPr>
    </dgm:pt>
    <dgm:pt modelId="{4EA6657C-848D-43D0-A35B-9FD8AF294E38}" type="pres">
      <dgm:prSet presAssocID="{D297362B-D85C-40A4-B845-ADD1A3624925}" presName="txShp" presStyleLbl="node1" presStyleIdx="1" presStyleCnt="6">
        <dgm:presLayoutVars>
          <dgm:bulletEnabled val="1"/>
        </dgm:presLayoutVars>
      </dgm:prSet>
      <dgm:spPr/>
    </dgm:pt>
    <dgm:pt modelId="{3CEF0EA5-7082-4C7F-B57D-F7F8AFFF331E}" type="pres">
      <dgm:prSet presAssocID="{B6F7F666-53E2-4F98-82A0-A89F73617F61}" presName="spacing" presStyleCnt="0"/>
      <dgm:spPr/>
    </dgm:pt>
    <dgm:pt modelId="{DF168520-5126-4360-A783-8903C9F980D4}" type="pres">
      <dgm:prSet presAssocID="{14B9C40C-D7CB-404F-BFB4-359AA96BE0B2}" presName="composite" presStyleCnt="0"/>
      <dgm:spPr/>
    </dgm:pt>
    <dgm:pt modelId="{10C76B3D-4F61-4417-92AC-B378C30F64A0}" type="pres">
      <dgm:prSet presAssocID="{14B9C40C-D7CB-404F-BFB4-359AA96BE0B2}" presName="imgShp" presStyleLbl="fgImgPlace1" presStyleIdx="2" presStyleCnt="6"/>
      <dgm:spPr>
        <a:blipFill rotWithShape="0">
          <a:blip xmlns:r="http://schemas.openxmlformats.org/officeDocument/2006/relationships" r:embed="rId2"/>
          <a:stretch>
            <a:fillRect/>
          </a:stretch>
        </a:blipFill>
      </dgm:spPr>
    </dgm:pt>
    <dgm:pt modelId="{0E24EBC1-1644-4A4D-AC7A-288638E20334}" type="pres">
      <dgm:prSet presAssocID="{14B9C40C-D7CB-404F-BFB4-359AA96BE0B2}" presName="txShp" presStyleLbl="node1" presStyleIdx="2" presStyleCnt="6">
        <dgm:presLayoutVars>
          <dgm:bulletEnabled val="1"/>
        </dgm:presLayoutVars>
      </dgm:prSet>
      <dgm:spPr/>
    </dgm:pt>
    <dgm:pt modelId="{7DB10127-6126-4B2E-8534-9F0A29C7E186}" type="pres">
      <dgm:prSet presAssocID="{1964BAC6-CCBB-40E0-94A8-56EF61501BBD}" presName="spacing" presStyleCnt="0"/>
      <dgm:spPr/>
    </dgm:pt>
    <dgm:pt modelId="{7FCE5808-C610-40EC-9958-081E39EDD46B}" type="pres">
      <dgm:prSet presAssocID="{65149576-73E6-4815-AFD6-F407700CF928}" presName="composite" presStyleCnt="0"/>
      <dgm:spPr/>
    </dgm:pt>
    <dgm:pt modelId="{F9409DDA-BC12-4A29-9E34-4994342FC0F4}" type="pres">
      <dgm:prSet presAssocID="{65149576-73E6-4815-AFD6-F407700CF928}" presName="imgShp" presStyleLbl="fgImgPlace1" presStyleIdx="3" presStyleCnt="6"/>
      <dgm:spPr>
        <a:blipFill rotWithShape="0">
          <a:blip xmlns:r="http://schemas.openxmlformats.org/officeDocument/2006/relationships" r:embed="rId2"/>
          <a:stretch>
            <a:fillRect/>
          </a:stretch>
        </a:blipFill>
      </dgm:spPr>
    </dgm:pt>
    <dgm:pt modelId="{4BC5750F-24DF-4B4C-9AA2-C4EBB3EE852A}" type="pres">
      <dgm:prSet presAssocID="{65149576-73E6-4815-AFD6-F407700CF928}" presName="txShp" presStyleLbl="node1" presStyleIdx="3" presStyleCnt="6">
        <dgm:presLayoutVars>
          <dgm:bulletEnabled val="1"/>
        </dgm:presLayoutVars>
      </dgm:prSet>
      <dgm:spPr/>
    </dgm:pt>
    <dgm:pt modelId="{29822932-5B1C-4F2B-B106-6F83063B871F}" type="pres">
      <dgm:prSet presAssocID="{33E50860-A493-4094-8AFC-1FBD76848E72}" presName="spacing" presStyleCnt="0"/>
      <dgm:spPr/>
    </dgm:pt>
    <dgm:pt modelId="{C06D6EAA-BC28-47DC-80A3-3B51D9E3B022}" type="pres">
      <dgm:prSet presAssocID="{7B203E2C-143A-4B8B-A6AA-BF06761EDBC1}" presName="composite" presStyleCnt="0"/>
      <dgm:spPr/>
    </dgm:pt>
    <dgm:pt modelId="{6393E4D6-F83D-4CBF-9496-DE39200EB925}" type="pres">
      <dgm:prSet presAssocID="{7B203E2C-143A-4B8B-A6AA-BF06761EDBC1}" presName="imgShp" presStyleLbl="fgImgPlace1" presStyleIdx="4" presStyleCnt="6"/>
      <dgm:spPr>
        <a:blipFill rotWithShape="0">
          <a:blip xmlns:r="http://schemas.openxmlformats.org/officeDocument/2006/relationships" r:embed="rId2"/>
          <a:stretch>
            <a:fillRect/>
          </a:stretch>
        </a:blipFill>
      </dgm:spPr>
    </dgm:pt>
    <dgm:pt modelId="{4304012D-5369-4885-B6A2-4D79923F1E0B}" type="pres">
      <dgm:prSet presAssocID="{7B203E2C-143A-4B8B-A6AA-BF06761EDBC1}" presName="txShp" presStyleLbl="node1" presStyleIdx="4" presStyleCnt="6">
        <dgm:presLayoutVars>
          <dgm:bulletEnabled val="1"/>
        </dgm:presLayoutVars>
      </dgm:prSet>
      <dgm:spPr/>
    </dgm:pt>
    <dgm:pt modelId="{7765E1C8-E5A7-4B1A-A9FE-24CD1BF7878A}" type="pres">
      <dgm:prSet presAssocID="{66C603BB-FC93-434D-BBEE-2F368B9DDB82}" presName="spacing" presStyleCnt="0"/>
      <dgm:spPr/>
    </dgm:pt>
    <dgm:pt modelId="{013BE18A-5F5A-4AC3-800A-90348AF0D871}" type="pres">
      <dgm:prSet presAssocID="{98A7238A-B0CD-4A22-A043-72540C75ACF1}" presName="composite" presStyleCnt="0"/>
      <dgm:spPr/>
    </dgm:pt>
    <dgm:pt modelId="{C68C246D-94E8-4971-9F4D-D587570502C4}" type="pres">
      <dgm:prSet presAssocID="{98A7238A-B0CD-4A22-A043-72540C75ACF1}" presName="imgShp" presStyleLbl="fgImgPlace1" presStyleIdx="5" presStyleCnt="6"/>
      <dgm:spPr>
        <a:blipFill rotWithShape="0">
          <a:blip xmlns:r="http://schemas.openxmlformats.org/officeDocument/2006/relationships" r:embed="rId2"/>
          <a:stretch>
            <a:fillRect/>
          </a:stretch>
        </a:blipFill>
      </dgm:spPr>
    </dgm:pt>
    <dgm:pt modelId="{81445F6A-7FC4-49A8-9BCF-7C741BA86A1A}" type="pres">
      <dgm:prSet presAssocID="{98A7238A-B0CD-4A22-A043-72540C75ACF1}" presName="txShp" presStyleLbl="node1" presStyleIdx="5" presStyleCnt="6">
        <dgm:presLayoutVars>
          <dgm:bulletEnabled val="1"/>
        </dgm:presLayoutVars>
      </dgm:prSet>
      <dgm:spPr/>
    </dgm:pt>
  </dgm:ptLst>
  <dgm:cxnLst>
    <dgm:cxn modelId="{BA675A03-EE43-4A04-BF29-354BD289488E}" type="presOf" srcId="{AC44FC8F-6B9F-41DE-9FDC-DD5F8D2A0071}" destId="{698F5D1F-7ADD-43FC-BF6F-1A7A0D6A7A4F}" srcOrd="0" destOrd="0" presId="urn:microsoft.com/office/officeart/2005/8/layout/vList3#1"/>
    <dgm:cxn modelId="{27992107-D52B-44B7-AFE1-1F8923ECAB03}" type="presOf" srcId="{D297362B-D85C-40A4-B845-ADD1A3624925}" destId="{4EA6657C-848D-43D0-A35B-9FD8AF294E38}" srcOrd="0" destOrd="0" presId="urn:microsoft.com/office/officeart/2005/8/layout/vList3#1"/>
    <dgm:cxn modelId="{AFA87D17-FD71-4536-AE21-1951068A64B3}" srcId="{90AEAF06-FF20-4EC1-93EE-D6117FFE98B9}" destId="{65149576-73E6-4815-AFD6-F407700CF928}" srcOrd="3" destOrd="0" parTransId="{3F7B5EDA-3DC4-4F19-8200-FF54FD7955E9}" sibTransId="{33E50860-A493-4094-8AFC-1FBD76848E72}"/>
    <dgm:cxn modelId="{BC58E118-9628-45FF-8277-0AA2A2C7FFA9}" type="presOf" srcId="{65149576-73E6-4815-AFD6-F407700CF928}" destId="{4BC5750F-24DF-4B4C-9AA2-C4EBB3EE852A}" srcOrd="0" destOrd="0" presId="urn:microsoft.com/office/officeart/2005/8/layout/vList3#1"/>
    <dgm:cxn modelId="{6B6A411A-D583-41D6-B0FB-8D8B3CDE272F}" type="presOf" srcId="{14B9C40C-D7CB-404F-BFB4-359AA96BE0B2}" destId="{0E24EBC1-1644-4A4D-AC7A-288638E20334}" srcOrd="0" destOrd="0" presId="urn:microsoft.com/office/officeart/2005/8/layout/vList3#1"/>
    <dgm:cxn modelId="{4778351E-0F3E-4354-B619-C78D6AD85BDE}" srcId="{90AEAF06-FF20-4EC1-93EE-D6117FFE98B9}" destId="{7B203E2C-143A-4B8B-A6AA-BF06761EDBC1}" srcOrd="4" destOrd="0" parTransId="{576EFED6-576C-4694-B8ED-E1D05261F623}" sibTransId="{66C603BB-FC93-434D-BBEE-2F368B9DDB82}"/>
    <dgm:cxn modelId="{9833884A-BD0D-4830-8AC2-130E25D2A50E}" srcId="{90AEAF06-FF20-4EC1-93EE-D6117FFE98B9}" destId="{14B9C40C-D7CB-404F-BFB4-359AA96BE0B2}" srcOrd="2" destOrd="0" parTransId="{68E80E3F-AD93-4CD7-B277-BDF43370AB8C}" sibTransId="{1964BAC6-CCBB-40E0-94A8-56EF61501BBD}"/>
    <dgm:cxn modelId="{88FEFA64-4AB0-4D05-9DB9-3D2FBB37C7CD}" srcId="{90AEAF06-FF20-4EC1-93EE-D6117FFE98B9}" destId="{D297362B-D85C-40A4-B845-ADD1A3624925}" srcOrd="1" destOrd="0" parTransId="{7D1AAE26-21A4-4A7D-A918-2398CBD37A3D}" sibTransId="{B6F7F666-53E2-4F98-82A0-A89F73617F61}"/>
    <dgm:cxn modelId="{31903D90-538D-4DED-AC3C-96C160D38565}" type="presOf" srcId="{98A7238A-B0CD-4A22-A043-72540C75ACF1}" destId="{81445F6A-7FC4-49A8-9BCF-7C741BA86A1A}" srcOrd="0" destOrd="0" presId="urn:microsoft.com/office/officeart/2005/8/layout/vList3#1"/>
    <dgm:cxn modelId="{5EA73894-5553-46C2-A93F-0F4BDDF677A3}" type="presOf" srcId="{7B203E2C-143A-4B8B-A6AA-BF06761EDBC1}" destId="{4304012D-5369-4885-B6A2-4D79923F1E0B}" srcOrd="0" destOrd="0" presId="urn:microsoft.com/office/officeart/2005/8/layout/vList3#1"/>
    <dgm:cxn modelId="{823020E9-8C68-47CF-94A9-4C3ADDEBDBBB}" srcId="{90AEAF06-FF20-4EC1-93EE-D6117FFE98B9}" destId="{AC44FC8F-6B9F-41DE-9FDC-DD5F8D2A0071}" srcOrd="0" destOrd="0" parTransId="{AD703881-F7E1-4060-8B77-8A7F9DA87461}" sibTransId="{B58284FE-572A-4DD7-979E-6A922EAE79D5}"/>
    <dgm:cxn modelId="{5ADB44F9-7D60-4EA5-860C-CBCF00FCE6FD}" srcId="{90AEAF06-FF20-4EC1-93EE-D6117FFE98B9}" destId="{98A7238A-B0CD-4A22-A043-72540C75ACF1}" srcOrd="5" destOrd="0" parTransId="{D30FD79C-F231-44C9-BDB9-BA7B08739EBC}" sibTransId="{3174B868-1467-4FDB-887D-568F11A98BDC}"/>
    <dgm:cxn modelId="{401D70F9-6F92-4FDB-89CF-E677F36045D6}" type="presOf" srcId="{90AEAF06-FF20-4EC1-93EE-D6117FFE98B9}" destId="{73852271-39CE-485E-9C35-81AE2EA898DF}" srcOrd="0" destOrd="0" presId="urn:microsoft.com/office/officeart/2005/8/layout/vList3#1"/>
    <dgm:cxn modelId="{DF88C2CC-92FC-4226-BA5A-8469C5570138}" type="presParOf" srcId="{73852271-39CE-485E-9C35-81AE2EA898DF}" destId="{BEDC0BF3-D75F-4E5E-AA3A-2CC0D9DD0EAC}" srcOrd="0" destOrd="0" presId="urn:microsoft.com/office/officeart/2005/8/layout/vList3#1"/>
    <dgm:cxn modelId="{4DB521B5-07F4-43DA-969A-90CA091384F1}" type="presParOf" srcId="{BEDC0BF3-D75F-4E5E-AA3A-2CC0D9DD0EAC}" destId="{DA3E3410-9F0D-46F0-B537-DC54EEF60B5A}" srcOrd="0" destOrd="0" presId="urn:microsoft.com/office/officeart/2005/8/layout/vList3#1"/>
    <dgm:cxn modelId="{C4EA54A2-5E9C-4FA5-97FA-26BADE45E0A8}" type="presParOf" srcId="{BEDC0BF3-D75F-4E5E-AA3A-2CC0D9DD0EAC}" destId="{698F5D1F-7ADD-43FC-BF6F-1A7A0D6A7A4F}" srcOrd="1" destOrd="0" presId="urn:microsoft.com/office/officeart/2005/8/layout/vList3#1"/>
    <dgm:cxn modelId="{CEAC3F85-F3D6-4F3F-B271-EE64DB70CA8A}" type="presParOf" srcId="{73852271-39CE-485E-9C35-81AE2EA898DF}" destId="{6C69E316-95E7-4BF6-BD26-329C2CFA4FA0}" srcOrd="1" destOrd="0" presId="urn:microsoft.com/office/officeart/2005/8/layout/vList3#1"/>
    <dgm:cxn modelId="{BBF41B19-56F4-4E55-9090-8FB009938D9C}" type="presParOf" srcId="{73852271-39CE-485E-9C35-81AE2EA898DF}" destId="{BE9486B1-D379-46AA-AD63-56652903C0DD}" srcOrd="2" destOrd="0" presId="urn:microsoft.com/office/officeart/2005/8/layout/vList3#1"/>
    <dgm:cxn modelId="{69BD24A6-680D-48A1-B4C1-B583E6E64184}" type="presParOf" srcId="{BE9486B1-D379-46AA-AD63-56652903C0DD}" destId="{CCD29AF1-6F18-4562-BA60-9F90843612EE}" srcOrd="0" destOrd="0" presId="urn:microsoft.com/office/officeart/2005/8/layout/vList3#1"/>
    <dgm:cxn modelId="{57D53B30-53FD-4B96-8708-387849F2F9AC}" type="presParOf" srcId="{BE9486B1-D379-46AA-AD63-56652903C0DD}" destId="{4EA6657C-848D-43D0-A35B-9FD8AF294E38}" srcOrd="1" destOrd="0" presId="urn:microsoft.com/office/officeart/2005/8/layout/vList3#1"/>
    <dgm:cxn modelId="{46CC7DFA-C7F1-4475-B2CE-27A3A104FBAB}" type="presParOf" srcId="{73852271-39CE-485E-9C35-81AE2EA898DF}" destId="{3CEF0EA5-7082-4C7F-B57D-F7F8AFFF331E}" srcOrd="3" destOrd="0" presId="urn:microsoft.com/office/officeart/2005/8/layout/vList3#1"/>
    <dgm:cxn modelId="{C9A356D7-69D0-4CAD-AE33-6DB1D44C7FCA}" type="presParOf" srcId="{73852271-39CE-485E-9C35-81AE2EA898DF}" destId="{DF168520-5126-4360-A783-8903C9F980D4}" srcOrd="4" destOrd="0" presId="urn:microsoft.com/office/officeart/2005/8/layout/vList3#1"/>
    <dgm:cxn modelId="{43209CAF-2432-4DAF-BEE9-035382751A9F}" type="presParOf" srcId="{DF168520-5126-4360-A783-8903C9F980D4}" destId="{10C76B3D-4F61-4417-92AC-B378C30F64A0}" srcOrd="0" destOrd="0" presId="urn:microsoft.com/office/officeart/2005/8/layout/vList3#1"/>
    <dgm:cxn modelId="{6B4FFC70-A1E8-4214-91DD-81FF8EDD13F1}" type="presParOf" srcId="{DF168520-5126-4360-A783-8903C9F980D4}" destId="{0E24EBC1-1644-4A4D-AC7A-288638E20334}" srcOrd="1" destOrd="0" presId="urn:microsoft.com/office/officeart/2005/8/layout/vList3#1"/>
    <dgm:cxn modelId="{824E1F12-096D-4435-8F6D-3EBE9240EC7D}" type="presParOf" srcId="{73852271-39CE-485E-9C35-81AE2EA898DF}" destId="{7DB10127-6126-4B2E-8534-9F0A29C7E186}" srcOrd="5" destOrd="0" presId="urn:microsoft.com/office/officeart/2005/8/layout/vList3#1"/>
    <dgm:cxn modelId="{E3EB25D9-36EA-4796-A497-B5E52DE7B893}" type="presParOf" srcId="{73852271-39CE-485E-9C35-81AE2EA898DF}" destId="{7FCE5808-C610-40EC-9958-081E39EDD46B}" srcOrd="6" destOrd="0" presId="urn:microsoft.com/office/officeart/2005/8/layout/vList3#1"/>
    <dgm:cxn modelId="{E64275D1-3B31-4A39-B29B-6DDAE6E73CE7}" type="presParOf" srcId="{7FCE5808-C610-40EC-9958-081E39EDD46B}" destId="{F9409DDA-BC12-4A29-9E34-4994342FC0F4}" srcOrd="0" destOrd="0" presId="urn:microsoft.com/office/officeart/2005/8/layout/vList3#1"/>
    <dgm:cxn modelId="{73F8A445-BC66-49FC-AC27-8C42072E924C}" type="presParOf" srcId="{7FCE5808-C610-40EC-9958-081E39EDD46B}" destId="{4BC5750F-24DF-4B4C-9AA2-C4EBB3EE852A}" srcOrd="1" destOrd="0" presId="urn:microsoft.com/office/officeart/2005/8/layout/vList3#1"/>
    <dgm:cxn modelId="{6F41F2BF-5EB9-4F75-86C5-E634C5AF2016}" type="presParOf" srcId="{73852271-39CE-485E-9C35-81AE2EA898DF}" destId="{29822932-5B1C-4F2B-B106-6F83063B871F}" srcOrd="7" destOrd="0" presId="urn:microsoft.com/office/officeart/2005/8/layout/vList3#1"/>
    <dgm:cxn modelId="{2FB4CEE5-FF1D-4875-B45F-615F5BA5EE98}" type="presParOf" srcId="{73852271-39CE-485E-9C35-81AE2EA898DF}" destId="{C06D6EAA-BC28-47DC-80A3-3B51D9E3B022}" srcOrd="8" destOrd="0" presId="urn:microsoft.com/office/officeart/2005/8/layout/vList3#1"/>
    <dgm:cxn modelId="{66CE507A-FD9C-424B-B534-01BEA308FA86}" type="presParOf" srcId="{C06D6EAA-BC28-47DC-80A3-3B51D9E3B022}" destId="{6393E4D6-F83D-4CBF-9496-DE39200EB925}" srcOrd="0" destOrd="0" presId="urn:microsoft.com/office/officeart/2005/8/layout/vList3#1"/>
    <dgm:cxn modelId="{8115942F-7554-49C8-AC81-7C64FD40D6B7}" type="presParOf" srcId="{C06D6EAA-BC28-47DC-80A3-3B51D9E3B022}" destId="{4304012D-5369-4885-B6A2-4D79923F1E0B}" srcOrd="1" destOrd="0" presId="urn:microsoft.com/office/officeart/2005/8/layout/vList3#1"/>
    <dgm:cxn modelId="{81194367-4D2C-419E-88F3-317B89EB4239}" type="presParOf" srcId="{73852271-39CE-485E-9C35-81AE2EA898DF}" destId="{7765E1C8-E5A7-4B1A-A9FE-24CD1BF7878A}" srcOrd="9" destOrd="0" presId="urn:microsoft.com/office/officeart/2005/8/layout/vList3#1"/>
    <dgm:cxn modelId="{7A490921-7087-4591-8067-2844128CC18C}" type="presParOf" srcId="{73852271-39CE-485E-9C35-81AE2EA898DF}" destId="{013BE18A-5F5A-4AC3-800A-90348AF0D871}" srcOrd="10" destOrd="0" presId="urn:microsoft.com/office/officeart/2005/8/layout/vList3#1"/>
    <dgm:cxn modelId="{A6EB1748-D625-4E88-A101-E100396ED8BC}" type="presParOf" srcId="{013BE18A-5F5A-4AC3-800A-90348AF0D871}" destId="{C68C246D-94E8-4971-9F4D-D587570502C4}" srcOrd="0" destOrd="0" presId="urn:microsoft.com/office/officeart/2005/8/layout/vList3#1"/>
    <dgm:cxn modelId="{46F8D44B-F6B9-4599-92B9-70A5B0EC67B5}" type="presParOf" srcId="{013BE18A-5F5A-4AC3-800A-90348AF0D871}" destId="{81445F6A-7FC4-49A8-9BCF-7C741BA86A1A}" srcOrd="1" destOrd="0" presId="urn:microsoft.com/office/officeart/2005/8/layout/vList3#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0AEAF06-FF20-4EC1-93EE-D6117FFE98B9}" type="doc">
      <dgm:prSet loTypeId="urn:microsoft.com/office/officeart/2005/8/layout/vList3#7"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zh-CN" dirty="0"/>
            <a:t>类的继承性</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78D269FA-0A44-47E8-A127-6E9B95BCBD06}">
      <dgm:prSet/>
      <dgm:spPr/>
      <dgm:t>
        <a:bodyPr/>
        <a:lstStyle/>
        <a:p>
          <a:r>
            <a:rPr lang="en-US" altLang="zh-CN"/>
            <a:t>null</a:t>
          </a:r>
          <a:r>
            <a:rPr lang="zh-CN" altLang="zh-CN"/>
            <a:t>，</a:t>
          </a:r>
          <a:r>
            <a:rPr lang="en-US" altLang="zh-CN"/>
            <a:t>this</a:t>
          </a:r>
          <a:r>
            <a:rPr lang="zh-CN" altLang="zh-CN"/>
            <a:t>和</a:t>
          </a:r>
          <a:r>
            <a:rPr lang="en-US" altLang="zh-CN"/>
            <a:t>super</a:t>
          </a:r>
          <a:endParaRPr lang="zh-CN" altLang="zh-CN"/>
        </a:p>
      </dgm:t>
    </dgm:pt>
    <dgm:pt modelId="{5B005F46-F517-4DFC-9E40-ED443C1171AE}" type="parTrans" cxnId="{F5F0D58D-0136-47AA-A5BE-00AA911D3493}">
      <dgm:prSet/>
      <dgm:spPr/>
      <dgm:t>
        <a:bodyPr/>
        <a:lstStyle/>
        <a:p>
          <a:endParaRPr lang="zh-CN" altLang="en-US"/>
        </a:p>
      </dgm:t>
    </dgm:pt>
    <dgm:pt modelId="{32866490-5DE1-4A3B-BAF6-4CC6B604DC7C}" type="sibTrans" cxnId="{F5F0D58D-0136-47AA-A5BE-00AA911D3493}">
      <dgm:prSet/>
      <dgm:spPr/>
      <dgm:t>
        <a:bodyPr/>
        <a:lstStyle/>
        <a:p>
          <a:endParaRPr lang="zh-CN" altLang="en-US"/>
        </a:p>
      </dgm:t>
    </dgm:pt>
    <dgm:pt modelId="{665F540E-9B81-49D1-8E39-1CA160A4D939}">
      <dgm:prSet/>
      <dgm:spPr/>
      <dgm:t>
        <a:bodyPr/>
        <a:lstStyle/>
        <a:p>
          <a:r>
            <a:rPr lang="zh-CN" altLang="zh-CN"/>
            <a:t>方法覆盖与运行时的多态</a:t>
          </a:r>
        </a:p>
      </dgm:t>
    </dgm:pt>
    <dgm:pt modelId="{6CEDB92E-C932-4D49-9C8F-6CCCA1ABAB0D}" type="parTrans" cxnId="{721B774F-9430-44A9-8105-8CF51C7511EC}">
      <dgm:prSet/>
      <dgm:spPr/>
      <dgm:t>
        <a:bodyPr/>
        <a:lstStyle/>
        <a:p>
          <a:endParaRPr lang="zh-CN" altLang="en-US"/>
        </a:p>
      </dgm:t>
    </dgm:pt>
    <dgm:pt modelId="{106D9F35-EEAC-4B3D-8778-8881EAD929C7}" type="sibTrans" cxnId="{721B774F-9430-44A9-8105-8CF51C7511EC}">
      <dgm:prSet/>
      <dgm:spPr/>
      <dgm:t>
        <a:bodyPr/>
        <a:lstStyle/>
        <a:p>
          <a:endParaRPr lang="zh-CN" altLang="en-US"/>
        </a:p>
      </dgm:t>
    </dgm:pt>
    <dgm:pt modelId="{306EE1C4-6433-4353-8948-B7A8A8914B9A}">
      <dgm:prSet/>
      <dgm:spPr/>
      <dgm:t>
        <a:bodyPr/>
        <a:lstStyle/>
        <a:p>
          <a:r>
            <a:rPr lang="en-US" altLang="zh-CN"/>
            <a:t>final</a:t>
          </a:r>
          <a:r>
            <a:rPr lang="zh-CN" altLang="zh-CN"/>
            <a:t>和</a:t>
          </a:r>
          <a:r>
            <a:rPr lang="en-US" altLang="zh-CN"/>
            <a:t>abstract</a:t>
          </a:r>
          <a:r>
            <a:rPr lang="zh-CN" altLang="zh-CN"/>
            <a:t>类和方法</a:t>
          </a:r>
        </a:p>
      </dgm:t>
    </dgm:pt>
    <dgm:pt modelId="{7EF99833-6C8C-479B-BF90-733CEC4773D6}" type="parTrans" cxnId="{26ACC618-CD9F-4708-8D31-1C961459419E}">
      <dgm:prSet/>
      <dgm:spPr/>
      <dgm:t>
        <a:bodyPr/>
        <a:lstStyle/>
        <a:p>
          <a:endParaRPr lang="zh-CN" altLang="en-US"/>
        </a:p>
      </dgm:t>
    </dgm:pt>
    <dgm:pt modelId="{7CFCDA48-4808-4224-906E-E573D45FAAA9}" type="sibTrans" cxnId="{26ACC618-CD9F-4708-8D31-1C961459419E}">
      <dgm:prSet/>
      <dgm:spPr/>
      <dgm:t>
        <a:bodyPr/>
        <a:lstStyle/>
        <a:p>
          <a:endParaRPr lang="zh-CN" altLang="en-US"/>
        </a:p>
      </dgm:t>
    </dgm:pt>
    <dgm:pt modelId="{986060EB-0BF5-4150-A303-BE38E18380B9}">
      <dgm:prSet/>
      <dgm:spPr/>
      <dgm:t>
        <a:bodyPr/>
        <a:lstStyle/>
        <a:p>
          <a:r>
            <a:rPr lang="en-US" altLang="zh-CN"/>
            <a:t>Object</a:t>
          </a:r>
          <a:r>
            <a:rPr lang="zh-CN" altLang="zh-CN"/>
            <a:t>类</a:t>
          </a:r>
        </a:p>
      </dgm:t>
    </dgm:pt>
    <dgm:pt modelId="{EA2A0399-8843-4BBB-AC75-44AD2073E478}" type="parTrans" cxnId="{ABD5CEC7-C82E-47D4-90FB-C82D94671D88}">
      <dgm:prSet/>
      <dgm:spPr/>
      <dgm:t>
        <a:bodyPr/>
        <a:lstStyle/>
        <a:p>
          <a:endParaRPr lang="zh-CN" altLang="en-US"/>
        </a:p>
      </dgm:t>
    </dgm:pt>
    <dgm:pt modelId="{74C3D939-F325-4252-A0BA-B598193FB77D}" type="sibTrans" cxnId="{ABD5CEC7-C82E-47D4-90FB-C82D94671D88}">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5"/>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5">
        <dgm:presLayoutVars>
          <dgm:bulletEnabled val="1"/>
        </dgm:presLayoutVars>
      </dgm:prSet>
      <dgm:spPr/>
    </dgm:pt>
    <dgm:pt modelId="{6C69E316-95E7-4BF6-BD26-329C2CFA4FA0}" type="pres">
      <dgm:prSet presAssocID="{B58284FE-572A-4DD7-979E-6A922EAE79D5}" presName="spacing" presStyleCnt="0"/>
      <dgm:spPr/>
    </dgm:pt>
    <dgm:pt modelId="{3C0F6A35-8FB9-4C37-9F0D-DACC451156A7}" type="pres">
      <dgm:prSet presAssocID="{78D269FA-0A44-47E8-A127-6E9B95BCBD06}" presName="composite" presStyleCnt="0"/>
      <dgm:spPr/>
    </dgm:pt>
    <dgm:pt modelId="{5338B327-C68E-416E-9428-EACAA260AC71}" type="pres">
      <dgm:prSet presAssocID="{78D269FA-0A44-47E8-A127-6E9B95BCBD06}" presName="imgShp" presStyleLbl="fgImgPlace1" presStyleIdx="1" presStyleCnt="5"/>
      <dgm:spPr>
        <a:blipFill rotWithShape="0">
          <a:blip xmlns:r="http://schemas.openxmlformats.org/officeDocument/2006/relationships" r:embed="rId2"/>
          <a:stretch>
            <a:fillRect/>
          </a:stretch>
        </a:blipFill>
      </dgm:spPr>
    </dgm:pt>
    <dgm:pt modelId="{34760670-DE9B-4E61-BF53-765247816FE8}" type="pres">
      <dgm:prSet presAssocID="{78D269FA-0A44-47E8-A127-6E9B95BCBD06}" presName="txShp" presStyleLbl="node1" presStyleIdx="1" presStyleCnt="5">
        <dgm:presLayoutVars>
          <dgm:bulletEnabled val="1"/>
        </dgm:presLayoutVars>
      </dgm:prSet>
      <dgm:spPr/>
    </dgm:pt>
    <dgm:pt modelId="{4DF38E1E-7039-46A5-BEA4-98F40A79E4F4}" type="pres">
      <dgm:prSet presAssocID="{32866490-5DE1-4A3B-BAF6-4CC6B604DC7C}" presName="spacing" presStyleCnt="0"/>
      <dgm:spPr/>
    </dgm:pt>
    <dgm:pt modelId="{B020013B-2D93-4460-AAC0-15BEE02E0311}" type="pres">
      <dgm:prSet presAssocID="{665F540E-9B81-49D1-8E39-1CA160A4D939}" presName="composite" presStyleCnt="0"/>
      <dgm:spPr/>
    </dgm:pt>
    <dgm:pt modelId="{63A6BB17-3B32-4E50-AF11-8C1132FB3B72}" type="pres">
      <dgm:prSet presAssocID="{665F540E-9B81-49D1-8E39-1CA160A4D939}" presName="imgShp" presStyleLbl="fgImgPlace1" presStyleIdx="2" presStyleCnt="5"/>
      <dgm:spPr>
        <a:blipFill rotWithShape="0">
          <a:blip xmlns:r="http://schemas.openxmlformats.org/officeDocument/2006/relationships" r:embed="rId2"/>
          <a:stretch>
            <a:fillRect/>
          </a:stretch>
        </a:blipFill>
      </dgm:spPr>
    </dgm:pt>
    <dgm:pt modelId="{92082C7B-B07B-48E6-955F-88766BF97ADD}" type="pres">
      <dgm:prSet presAssocID="{665F540E-9B81-49D1-8E39-1CA160A4D939}" presName="txShp" presStyleLbl="node1" presStyleIdx="2" presStyleCnt="5">
        <dgm:presLayoutVars>
          <dgm:bulletEnabled val="1"/>
        </dgm:presLayoutVars>
      </dgm:prSet>
      <dgm:spPr/>
    </dgm:pt>
    <dgm:pt modelId="{AEDF9306-F9B9-4159-BDD8-4C362F1DF5D5}" type="pres">
      <dgm:prSet presAssocID="{106D9F35-EEAC-4B3D-8778-8881EAD929C7}" presName="spacing" presStyleCnt="0"/>
      <dgm:spPr/>
    </dgm:pt>
    <dgm:pt modelId="{35CFBAF9-E8DD-4AA3-B900-203C0099CFB5}" type="pres">
      <dgm:prSet presAssocID="{306EE1C4-6433-4353-8948-B7A8A8914B9A}" presName="composite" presStyleCnt="0"/>
      <dgm:spPr/>
    </dgm:pt>
    <dgm:pt modelId="{EBBF0A13-3692-4C47-A296-6BE92A84BBE9}" type="pres">
      <dgm:prSet presAssocID="{306EE1C4-6433-4353-8948-B7A8A8914B9A}" presName="imgShp" presStyleLbl="fgImgPlace1" presStyleIdx="3" presStyleCnt="5"/>
      <dgm:spPr>
        <a:blipFill rotWithShape="0">
          <a:blip xmlns:r="http://schemas.openxmlformats.org/officeDocument/2006/relationships" r:embed="rId2"/>
          <a:stretch>
            <a:fillRect/>
          </a:stretch>
        </a:blipFill>
      </dgm:spPr>
    </dgm:pt>
    <dgm:pt modelId="{2183E5DD-9910-4050-A542-BB2D5D834C49}" type="pres">
      <dgm:prSet presAssocID="{306EE1C4-6433-4353-8948-B7A8A8914B9A}" presName="txShp" presStyleLbl="node1" presStyleIdx="3" presStyleCnt="5">
        <dgm:presLayoutVars>
          <dgm:bulletEnabled val="1"/>
        </dgm:presLayoutVars>
      </dgm:prSet>
      <dgm:spPr/>
    </dgm:pt>
    <dgm:pt modelId="{CF681235-25C9-48A8-9921-B495817C4E98}" type="pres">
      <dgm:prSet presAssocID="{7CFCDA48-4808-4224-906E-E573D45FAAA9}" presName="spacing" presStyleCnt="0"/>
      <dgm:spPr/>
    </dgm:pt>
    <dgm:pt modelId="{7306DF2F-18C5-456B-A9EE-A4598F1AB524}" type="pres">
      <dgm:prSet presAssocID="{986060EB-0BF5-4150-A303-BE38E18380B9}" presName="composite" presStyleCnt="0"/>
      <dgm:spPr/>
    </dgm:pt>
    <dgm:pt modelId="{D812B4A3-B017-4816-92A3-BC8E86401E52}" type="pres">
      <dgm:prSet presAssocID="{986060EB-0BF5-4150-A303-BE38E18380B9}" presName="imgShp" presStyleLbl="fgImgPlace1" presStyleIdx="4" presStyleCnt="5"/>
      <dgm:spPr>
        <a:blipFill rotWithShape="0">
          <a:blip xmlns:r="http://schemas.openxmlformats.org/officeDocument/2006/relationships" r:embed="rId2"/>
          <a:stretch>
            <a:fillRect/>
          </a:stretch>
        </a:blipFill>
      </dgm:spPr>
    </dgm:pt>
    <dgm:pt modelId="{207F4FD5-8769-4DE5-B729-D733EFEDAF5C}" type="pres">
      <dgm:prSet presAssocID="{986060EB-0BF5-4150-A303-BE38E18380B9}" presName="txShp" presStyleLbl="node1" presStyleIdx="4" presStyleCnt="5">
        <dgm:presLayoutVars>
          <dgm:bulletEnabled val="1"/>
        </dgm:presLayoutVars>
      </dgm:prSet>
      <dgm:spPr/>
    </dgm:pt>
  </dgm:ptLst>
  <dgm:cxnLst>
    <dgm:cxn modelId="{BA675A03-EE43-4A04-BF29-354BD289488E}" type="presOf" srcId="{AC44FC8F-6B9F-41DE-9FDC-DD5F8D2A0071}" destId="{698F5D1F-7ADD-43FC-BF6F-1A7A0D6A7A4F}" srcOrd="0" destOrd="0" presId="urn:microsoft.com/office/officeart/2005/8/layout/vList3#7"/>
    <dgm:cxn modelId="{26ACC618-CD9F-4708-8D31-1C961459419E}" srcId="{90AEAF06-FF20-4EC1-93EE-D6117FFE98B9}" destId="{306EE1C4-6433-4353-8948-B7A8A8914B9A}" srcOrd="3" destOrd="0" parTransId="{7EF99833-6C8C-479B-BF90-733CEC4773D6}" sibTransId="{7CFCDA48-4808-4224-906E-E573D45FAAA9}"/>
    <dgm:cxn modelId="{9882B124-FC40-4BA8-BA82-909BB83BEE05}" type="presOf" srcId="{306EE1C4-6433-4353-8948-B7A8A8914B9A}" destId="{2183E5DD-9910-4050-A542-BB2D5D834C49}" srcOrd="0" destOrd="0" presId="urn:microsoft.com/office/officeart/2005/8/layout/vList3#7"/>
    <dgm:cxn modelId="{3BAEB135-C5C7-4996-B90F-D89B0B64D30C}" type="presOf" srcId="{986060EB-0BF5-4150-A303-BE38E18380B9}" destId="{207F4FD5-8769-4DE5-B729-D733EFEDAF5C}" srcOrd="0" destOrd="0" presId="urn:microsoft.com/office/officeart/2005/8/layout/vList3#7"/>
    <dgm:cxn modelId="{721B774F-9430-44A9-8105-8CF51C7511EC}" srcId="{90AEAF06-FF20-4EC1-93EE-D6117FFE98B9}" destId="{665F540E-9B81-49D1-8E39-1CA160A4D939}" srcOrd="2" destOrd="0" parTransId="{6CEDB92E-C932-4D49-9C8F-6CCCA1ABAB0D}" sibTransId="{106D9F35-EEAC-4B3D-8778-8881EAD929C7}"/>
    <dgm:cxn modelId="{D9DC9786-2121-4A55-89B7-F45E6D5D03C6}" type="presOf" srcId="{665F540E-9B81-49D1-8E39-1CA160A4D939}" destId="{92082C7B-B07B-48E6-955F-88766BF97ADD}" srcOrd="0" destOrd="0" presId="urn:microsoft.com/office/officeart/2005/8/layout/vList3#7"/>
    <dgm:cxn modelId="{F5F0D58D-0136-47AA-A5BE-00AA911D3493}" srcId="{90AEAF06-FF20-4EC1-93EE-D6117FFE98B9}" destId="{78D269FA-0A44-47E8-A127-6E9B95BCBD06}" srcOrd="1" destOrd="0" parTransId="{5B005F46-F517-4DFC-9E40-ED443C1171AE}" sibTransId="{32866490-5DE1-4A3B-BAF6-4CC6B604DC7C}"/>
    <dgm:cxn modelId="{CAA060BF-E1BA-41F3-AD1F-CFBE5FD27C5E}" type="presOf" srcId="{78D269FA-0A44-47E8-A127-6E9B95BCBD06}" destId="{34760670-DE9B-4E61-BF53-765247816FE8}" srcOrd="0" destOrd="0" presId="urn:microsoft.com/office/officeart/2005/8/layout/vList3#7"/>
    <dgm:cxn modelId="{ABD5CEC7-C82E-47D4-90FB-C82D94671D88}" srcId="{90AEAF06-FF20-4EC1-93EE-D6117FFE98B9}" destId="{986060EB-0BF5-4150-A303-BE38E18380B9}" srcOrd="4" destOrd="0" parTransId="{EA2A0399-8843-4BBB-AC75-44AD2073E478}" sibTransId="{74C3D939-F325-4252-A0BA-B598193FB77D}"/>
    <dgm:cxn modelId="{823020E9-8C68-47CF-94A9-4C3ADDEBDBBB}" srcId="{90AEAF06-FF20-4EC1-93EE-D6117FFE98B9}" destId="{AC44FC8F-6B9F-41DE-9FDC-DD5F8D2A0071}" srcOrd="0" destOrd="0" parTransId="{AD703881-F7E1-4060-8B77-8A7F9DA87461}" sibTransId="{B58284FE-572A-4DD7-979E-6A922EAE79D5}"/>
    <dgm:cxn modelId="{401D70F9-6F92-4FDB-89CF-E677F36045D6}" type="presOf" srcId="{90AEAF06-FF20-4EC1-93EE-D6117FFE98B9}" destId="{73852271-39CE-485E-9C35-81AE2EA898DF}" srcOrd="0" destOrd="0" presId="urn:microsoft.com/office/officeart/2005/8/layout/vList3#7"/>
    <dgm:cxn modelId="{DF88C2CC-92FC-4226-BA5A-8469C5570138}" type="presParOf" srcId="{73852271-39CE-485E-9C35-81AE2EA898DF}" destId="{BEDC0BF3-D75F-4E5E-AA3A-2CC0D9DD0EAC}" srcOrd="0" destOrd="0" presId="urn:microsoft.com/office/officeart/2005/8/layout/vList3#7"/>
    <dgm:cxn modelId="{4DB521B5-07F4-43DA-969A-90CA091384F1}" type="presParOf" srcId="{BEDC0BF3-D75F-4E5E-AA3A-2CC0D9DD0EAC}" destId="{DA3E3410-9F0D-46F0-B537-DC54EEF60B5A}" srcOrd="0" destOrd="0" presId="urn:microsoft.com/office/officeart/2005/8/layout/vList3#7"/>
    <dgm:cxn modelId="{C4EA54A2-5E9C-4FA5-97FA-26BADE45E0A8}" type="presParOf" srcId="{BEDC0BF3-D75F-4E5E-AA3A-2CC0D9DD0EAC}" destId="{698F5D1F-7ADD-43FC-BF6F-1A7A0D6A7A4F}" srcOrd="1" destOrd="0" presId="urn:microsoft.com/office/officeart/2005/8/layout/vList3#7"/>
    <dgm:cxn modelId="{CEAC3F85-F3D6-4F3F-B271-EE64DB70CA8A}" type="presParOf" srcId="{73852271-39CE-485E-9C35-81AE2EA898DF}" destId="{6C69E316-95E7-4BF6-BD26-329C2CFA4FA0}" srcOrd="1" destOrd="0" presId="urn:microsoft.com/office/officeart/2005/8/layout/vList3#7"/>
    <dgm:cxn modelId="{D61E8F4D-C6D4-457E-AA76-A10333A64722}" type="presParOf" srcId="{73852271-39CE-485E-9C35-81AE2EA898DF}" destId="{3C0F6A35-8FB9-4C37-9F0D-DACC451156A7}" srcOrd="2" destOrd="0" presId="urn:microsoft.com/office/officeart/2005/8/layout/vList3#7"/>
    <dgm:cxn modelId="{DBDFA038-D0B0-40A2-9DD0-525F45B7FE56}" type="presParOf" srcId="{3C0F6A35-8FB9-4C37-9F0D-DACC451156A7}" destId="{5338B327-C68E-416E-9428-EACAA260AC71}" srcOrd="0" destOrd="0" presId="urn:microsoft.com/office/officeart/2005/8/layout/vList3#7"/>
    <dgm:cxn modelId="{D4FF00B5-CD23-4EF2-97E8-A085D8C61C49}" type="presParOf" srcId="{3C0F6A35-8FB9-4C37-9F0D-DACC451156A7}" destId="{34760670-DE9B-4E61-BF53-765247816FE8}" srcOrd="1" destOrd="0" presId="urn:microsoft.com/office/officeart/2005/8/layout/vList3#7"/>
    <dgm:cxn modelId="{47BF8EB6-C2C6-48C9-8DA1-CA4BA7F38A84}" type="presParOf" srcId="{73852271-39CE-485E-9C35-81AE2EA898DF}" destId="{4DF38E1E-7039-46A5-BEA4-98F40A79E4F4}" srcOrd="3" destOrd="0" presId="urn:microsoft.com/office/officeart/2005/8/layout/vList3#7"/>
    <dgm:cxn modelId="{40129302-FBCF-46D5-B8F7-4A33BD21D400}" type="presParOf" srcId="{73852271-39CE-485E-9C35-81AE2EA898DF}" destId="{B020013B-2D93-4460-AAC0-15BEE02E0311}" srcOrd="4" destOrd="0" presId="urn:microsoft.com/office/officeart/2005/8/layout/vList3#7"/>
    <dgm:cxn modelId="{7CAF092A-0C76-4557-99AE-8A9F3A84727A}" type="presParOf" srcId="{B020013B-2D93-4460-AAC0-15BEE02E0311}" destId="{63A6BB17-3B32-4E50-AF11-8C1132FB3B72}" srcOrd="0" destOrd="0" presId="urn:microsoft.com/office/officeart/2005/8/layout/vList3#7"/>
    <dgm:cxn modelId="{5AAEDA51-1A6B-43F0-B5E9-45F5BCBBB9FD}" type="presParOf" srcId="{B020013B-2D93-4460-AAC0-15BEE02E0311}" destId="{92082C7B-B07B-48E6-955F-88766BF97ADD}" srcOrd="1" destOrd="0" presId="urn:microsoft.com/office/officeart/2005/8/layout/vList3#7"/>
    <dgm:cxn modelId="{70C125AA-EB11-4F45-9CD9-0D1E775CEDE4}" type="presParOf" srcId="{73852271-39CE-485E-9C35-81AE2EA898DF}" destId="{AEDF9306-F9B9-4159-BDD8-4C362F1DF5D5}" srcOrd="5" destOrd="0" presId="urn:microsoft.com/office/officeart/2005/8/layout/vList3#7"/>
    <dgm:cxn modelId="{EB94F5B5-4827-4C05-9CF1-8C9D8A37C0FA}" type="presParOf" srcId="{73852271-39CE-485E-9C35-81AE2EA898DF}" destId="{35CFBAF9-E8DD-4AA3-B900-203C0099CFB5}" srcOrd="6" destOrd="0" presId="urn:microsoft.com/office/officeart/2005/8/layout/vList3#7"/>
    <dgm:cxn modelId="{3042B0DB-85F4-4D30-A122-C0CAD171173C}" type="presParOf" srcId="{35CFBAF9-E8DD-4AA3-B900-203C0099CFB5}" destId="{EBBF0A13-3692-4C47-A296-6BE92A84BBE9}" srcOrd="0" destOrd="0" presId="urn:microsoft.com/office/officeart/2005/8/layout/vList3#7"/>
    <dgm:cxn modelId="{7801D909-10D1-4FDE-8821-B63093ED9A4E}" type="presParOf" srcId="{35CFBAF9-E8DD-4AA3-B900-203C0099CFB5}" destId="{2183E5DD-9910-4050-A542-BB2D5D834C49}" srcOrd="1" destOrd="0" presId="urn:microsoft.com/office/officeart/2005/8/layout/vList3#7"/>
    <dgm:cxn modelId="{9A48BD6F-C48F-493C-9AA9-EC71BF5891CA}" type="presParOf" srcId="{73852271-39CE-485E-9C35-81AE2EA898DF}" destId="{CF681235-25C9-48A8-9921-B495817C4E98}" srcOrd="7" destOrd="0" presId="urn:microsoft.com/office/officeart/2005/8/layout/vList3#7"/>
    <dgm:cxn modelId="{F27A63F9-175D-4180-8DE3-682B29478709}" type="presParOf" srcId="{73852271-39CE-485E-9C35-81AE2EA898DF}" destId="{7306DF2F-18C5-456B-A9EE-A4598F1AB524}" srcOrd="8" destOrd="0" presId="urn:microsoft.com/office/officeart/2005/8/layout/vList3#7"/>
    <dgm:cxn modelId="{B2BBF6C8-AD96-49A8-B256-081AF2C635C4}" type="presParOf" srcId="{7306DF2F-18C5-456B-A9EE-A4598F1AB524}" destId="{D812B4A3-B017-4816-92A3-BC8E86401E52}" srcOrd="0" destOrd="0" presId="urn:microsoft.com/office/officeart/2005/8/layout/vList3#7"/>
    <dgm:cxn modelId="{23028769-9A5D-4ECE-9F73-9372C5417187}" type="presParOf" srcId="{7306DF2F-18C5-456B-A9EE-A4598F1AB524}" destId="{207F4FD5-8769-4DE5-B729-D733EFEDAF5C}" srcOrd="1" destOrd="0" presId="urn:microsoft.com/office/officeart/2005/8/layout/vList3#7"/>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0AEAF06-FF20-4EC1-93EE-D6117FFE98B9}" type="doc">
      <dgm:prSet loTypeId="urn:microsoft.com/office/officeart/2005/8/layout/vList3#1"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en-US" dirty="0">
              <a:solidFill>
                <a:schemeClr val="tx1"/>
              </a:solidFill>
              <a:latin typeface="Courier New" pitchFamily="49" charset="0"/>
              <a:ea typeface="黑体" pitchFamily="2" charset="-122"/>
              <a:sym typeface="Arial" charset="0"/>
            </a:rPr>
            <a:t>异常概念及异常类的层次</a:t>
          </a:r>
          <a:endParaRPr lang="zh-CN" dirty="0">
            <a:solidFill>
              <a:schemeClr val="tx1"/>
            </a:solidFill>
          </a:endParaRPr>
        </a:p>
      </dgm:t>
    </dgm:pt>
    <dgm:pt modelId="{AD703881-F7E1-4060-8B77-8A7F9DA87461}" type="parTrans" cxnId="{823020E9-8C68-47CF-94A9-4C3ADDEBDBBB}">
      <dgm:prSet/>
      <dgm:spPr/>
      <dgm:t>
        <a:bodyPr/>
        <a:lstStyle/>
        <a:p>
          <a:endParaRPr lang="zh-CN" altLang="en-US">
            <a:solidFill>
              <a:schemeClr val="tx1"/>
            </a:solidFill>
          </a:endParaRPr>
        </a:p>
      </dgm:t>
    </dgm:pt>
    <dgm:pt modelId="{B58284FE-572A-4DD7-979E-6A922EAE79D5}" type="sibTrans" cxnId="{823020E9-8C68-47CF-94A9-4C3ADDEBDBBB}">
      <dgm:prSet/>
      <dgm:spPr/>
      <dgm:t>
        <a:bodyPr/>
        <a:lstStyle/>
        <a:p>
          <a:endParaRPr lang="zh-CN" altLang="en-US">
            <a:solidFill>
              <a:schemeClr val="tx1"/>
            </a:solidFill>
          </a:endParaRPr>
        </a:p>
      </dgm:t>
    </dgm:pt>
    <dgm:pt modelId="{A6210140-66F0-465E-B3C6-7C5C805D7B31}">
      <dgm:prSet/>
      <dgm:spPr/>
      <dgm:t>
        <a:bodyPr/>
        <a:lstStyle/>
        <a:p>
          <a:r>
            <a:rPr lang="zh-CN" altLang="en-US" dirty="0">
              <a:solidFill>
                <a:schemeClr val="tx1"/>
              </a:solidFill>
              <a:latin typeface="Courier New" pitchFamily="49" charset="0"/>
              <a:ea typeface="黑体" pitchFamily="2" charset="-122"/>
              <a:sym typeface="Arial" charset="0"/>
            </a:rPr>
            <a:t>异常处理</a:t>
          </a:r>
        </a:p>
      </dgm:t>
    </dgm:pt>
    <dgm:pt modelId="{594C97AC-ED40-48B8-B7D5-E9F566D066F0}" type="parTrans" cxnId="{7EA1F173-1F41-4A09-818D-B4FC738EEF9C}">
      <dgm:prSet/>
      <dgm:spPr/>
      <dgm:t>
        <a:bodyPr/>
        <a:lstStyle/>
        <a:p>
          <a:endParaRPr lang="zh-CN" altLang="en-US">
            <a:solidFill>
              <a:schemeClr val="tx1"/>
            </a:solidFill>
          </a:endParaRPr>
        </a:p>
      </dgm:t>
    </dgm:pt>
    <dgm:pt modelId="{7C06CEB4-7DB8-4AC1-96E2-7239353BF189}" type="sibTrans" cxnId="{7EA1F173-1F41-4A09-818D-B4FC738EEF9C}">
      <dgm:prSet/>
      <dgm:spPr/>
      <dgm:t>
        <a:bodyPr/>
        <a:lstStyle/>
        <a:p>
          <a:endParaRPr lang="zh-CN" altLang="en-US">
            <a:solidFill>
              <a:schemeClr val="tx1"/>
            </a:solidFill>
          </a:endParaRPr>
        </a:p>
      </dgm:t>
    </dgm:pt>
    <dgm:pt modelId="{DA1A2DC3-AEA8-4AE8-BDCF-22586C2A811E}">
      <dgm:prSet/>
      <dgm:spPr/>
      <dgm:t>
        <a:bodyPr/>
        <a:lstStyle/>
        <a:p>
          <a:r>
            <a:rPr lang="zh-CN" altLang="en-US" dirty="0">
              <a:solidFill>
                <a:schemeClr val="tx1"/>
              </a:solidFill>
              <a:latin typeface="Courier New" pitchFamily="49" charset="0"/>
              <a:ea typeface="黑体" pitchFamily="2" charset="-122"/>
              <a:sym typeface="Arial" charset="0"/>
            </a:rPr>
            <a:t>自定义异常及处理</a:t>
          </a:r>
        </a:p>
      </dgm:t>
    </dgm:pt>
    <dgm:pt modelId="{8DE4284A-054E-4911-80A9-7558B628120F}" type="parTrans" cxnId="{87485220-A72C-489B-92CA-B6E6CB0DC9A0}">
      <dgm:prSet/>
      <dgm:spPr/>
      <dgm:t>
        <a:bodyPr/>
        <a:lstStyle/>
        <a:p>
          <a:endParaRPr lang="zh-CN" altLang="en-US">
            <a:solidFill>
              <a:schemeClr val="tx1"/>
            </a:solidFill>
          </a:endParaRPr>
        </a:p>
      </dgm:t>
    </dgm:pt>
    <dgm:pt modelId="{11ECCCA1-221E-4910-9AC7-C6A6680F45EC}" type="sibTrans" cxnId="{87485220-A72C-489B-92CA-B6E6CB0DC9A0}">
      <dgm:prSet/>
      <dgm:spPr/>
      <dgm:t>
        <a:bodyPr/>
        <a:lstStyle/>
        <a:p>
          <a:endParaRPr lang="zh-CN" altLang="en-US">
            <a:solidFill>
              <a:schemeClr val="tx1"/>
            </a:solidFill>
          </a:endParaRPr>
        </a:p>
      </dgm:t>
    </dgm:pt>
    <dgm:pt modelId="{3EB16058-7479-4BAB-8E20-F2D44229B5FF}">
      <dgm:prSet/>
      <dgm:spPr/>
      <dgm:t>
        <a:bodyPr/>
        <a:lstStyle/>
        <a:p>
          <a:r>
            <a:rPr lang="zh-CN" altLang="en-US" dirty="0">
              <a:solidFill>
                <a:schemeClr val="tx1"/>
              </a:solidFill>
              <a:latin typeface="Courier New" pitchFamily="49" charset="0"/>
              <a:ea typeface="黑体" pitchFamily="2" charset="-122"/>
              <a:sym typeface="Arial" charset="0"/>
            </a:rPr>
            <a:t>异常的传递</a:t>
          </a:r>
        </a:p>
      </dgm:t>
    </dgm:pt>
    <dgm:pt modelId="{191C96CB-3FD8-4B85-9305-37AA3FF4D7FB}" type="parTrans" cxnId="{0D5E0C00-2F42-40A6-9BC4-C10B37ED711E}">
      <dgm:prSet/>
      <dgm:spPr/>
      <dgm:t>
        <a:bodyPr/>
        <a:lstStyle/>
        <a:p>
          <a:endParaRPr lang="zh-CN" altLang="en-US">
            <a:solidFill>
              <a:schemeClr val="tx1"/>
            </a:solidFill>
          </a:endParaRPr>
        </a:p>
      </dgm:t>
    </dgm:pt>
    <dgm:pt modelId="{74AC6E73-A57B-458A-A896-2C4CB94BB068}" type="sibTrans" cxnId="{0D5E0C00-2F42-40A6-9BC4-C10B37ED711E}">
      <dgm:prSet/>
      <dgm:spPr/>
      <dgm:t>
        <a:bodyPr/>
        <a:lstStyle/>
        <a:p>
          <a:endParaRPr lang="zh-CN" altLang="en-US">
            <a:solidFill>
              <a:schemeClr val="tx1"/>
            </a:solidFill>
          </a:endParaRPr>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4"/>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4">
        <dgm:presLayoutVars>
          <dgm:bulletEnabled val="1"/>
        </dgm:presLayoutVars>
      </dgm:prSet>
      <dgm:spPr/>
    </dgm:pt>
    <dgm:pt modelId="{6C69E316-95E7-4BF6-BD26-329C2CFA4FA0}" type="pres">
      <dgm:prSet presAssocID="{B58284FE-572A-4DD7-979E-6A922EAE79D5}" presName="spacing" presStyleCnt="0"/>
      <dgm:spPr/>
    </dgm:pt>
    <dgm:pt modelId="{EFA0A166-4F62-4C7B-8537-9C122356136B}" type="pres">
      <dgm:prSet presAssocID="{A6210140-66F0-465E-B3C6-7C5C805D7B31}" presName="composite" presStyleCnt="0"/>
      <dgm:spPr/>
    </dgm:pt>
    <dgm:pt modelId="{7F1772D3-0CA1-481F-8FB9-CD544130C413}" type="pres">
      <dgm:prSet presAssocID="{A6210140-66F0-465E-B3C6-7C5C805D7B31}" presName="imgShp" presStyleLbl="fgImgPlace1" presStyleIdx="1" presStyleCnt="4"/>
      <dgm:spPr>
        <a:blipFill rotWithShape="0">
          <a:blip xmlns:r="http://schemas.openxmlformats.org/officeDocument/2006/relationships" r:embed="rId2"/>
          <a:stretch>
            <a:fillRect/>
          </a:stretch>
        </a:blipFill>
      </dgm:spPr>
    </dgm:pt>
    <dgm:pt modelId="{A102D0AD-F702-483A-B6DC-CF1B3748A354}" type="pres">
      <dgm:prSet presAssocID="{A6210140-66F0-465E-B3C6-7C5C805D7B31}" presName="txShp" presStyleLbl="node1" presStyleIdx="1" presStyleCnt="4">
        <dgm:presLayoutVars>
          <dgm:bulletEnabled val="1"/>
        </dgm:presLayoutVars>
      </dgm:prSet>
      <dgm:spPr/>
    </dgm:pt>
    <dgm:pt modelId="{C94E9C50-545E-40B5-8ED4-782BE4A7FAF5}" type="pres">
      <dgm:prSet presAssocID="{7C06CEB4-7DB8-4AC1-96E2-7239353BF189}" presName="spacing" presStyleCnt="0"/>
      <dgm:spPr/>
    </dgm:pt>
    <dgm:pt modelId="{02D04AC6-746F-4031-AC4C-852FE7AF7BCE}" type="pres">
      <dgm:prSet presAssocID="{DA1A2DC3-AEA8-4AE8-BDCF-22586C2A811E}" presName="composite" presStyleCnt="0"/>
      <dgm:spPr/>
    </dgm:pt>
    <dgm:pt modelId="{8FF6D790-5D9E-4505-A7AF-B1C31D101073}" type="pres">
      <dgm:prSet presAssocID="{DA1A2DC3-AEA8-4AE8-BDCF-22586C2A811E}" presName="imgShp" presStyleLbl="fgImgPlace1" presStyleIdx="2" presStyleCnt="4"/>
      <dgm:spPr>
        <a:blipFill rotWithShape="0">
          <a:blip xmlns:r="http://schemas.openxmlformats.org/officeDocument/2006/relationships" r:embed="rId2"/>
          <a:stretch>
            <a:fillRect/>
          </a:stretch>
        </a:blipFill>
      </dgm:spPr>
    </dgm:pt>
    <dgm:pt modelId="{462359AF-8767-4DA6-9A9B-C256ACAFE0A5}" type="pres">
      <dgm:prSet presAssocID="{DA1A2DC3-AEA8-4AE8-BDCF-22586C2A811E}" presName="txShp" presStyleLbl="node1" presStyleIdx="2" presStyleCnt="4">
        <dgm:presLayoutVars>
          <dgm:bulletEnabled val="1"/>
        </dgm:presLayoutVars>
      </dgm:prSet>
      <dgm:spPr/>
    </dgm:pt>
    <dgm:pt modelId="{59F46647-93B0-4ADD-8631-9FD6C6C4DA1D}" type="pres">
      <dgm:prSet presAssocID="{11ECCCA1-221E-4910-9AC7-C6A6680F45EC}" presName="spacing" presStyleCnt="0"/>
      <dgm:spPr/>
    </dgm:pt>
    <dgm:pt modelId="{0BA4938F-E7E0-47ED-87E1-114C05A67F1A}" type="pres">
      <dgm:prSet presAssocID="{3EB16058-7479-4BAB-8E20-F2D44229B5FF}" presName="composite" presStyleCnt="0"/>
      <dgm:spPr/>
    </dgm:pt>
    <dgm:pt modelId="{7F9B028D-7B78-4384-9920-DA75ECB310DB}" type="pres">
      <dgm:prSet presAssocID="{3EB16058-7479-4BAB-8E20-F2D44229B5FF}" presName="imgShp" presStyleLbl="fgImgPlace1" presStyleIdx="3" presStyleCnt="4"/>
      <dgm:spPr>
        <a:blipFill rotWithShape="0">
          <a:blip xmlns:r="http://schemas.openxmlformats.org/officeDocument/2006/relationships" r:embed="rId2"/>
          <a:stretch>
            <a:fillRect/>
          </a:stretch>
        </a:blipFill>
      </dgm:spPr>
    </dgm:pt>
    <dgm:pt modelId="{CE7FC733-0110-45EC-8823-505233BD51F7}" type="pres">
      <dgm:prSet presAssocID="{3EB16058-7479-4BAB-8E20-F2D44229B5FF}" presName="txShp" presStyleLbl="node1" presStyleIdx="3" presStyleCnt="4">
        <dgm:presLayoutVars>
          <dgm:bulletEnabled val="1"/>
        </dgm:presLayoutVars>
      </dgm:prSet>
      <dgm:spPr/>
    </dgm:pt>
  </dgm:ptLst>
  <dgm:cxnLst>
    <dgm:cxn modelId="{0D5E0C00-2F42-40A6-9BC4-C10B37ED711E}" srcId="{90AEAF06-FF20-4EC1-93EE-D6117FFE98B9}" destId="{3EB16058-7479-4BAB-8E20-F2D44229B5FF}" srcOrd="3" destOrd="0" parTransId="{191C96CB-3FD8-4B85-9305-37AA3FF4D7FB}" sibTransId="{74AC6E73-A57B-458A-A896-2C4CB94BB068}"/>
    <dgm:cxn modelId="{BA675A03-EE43-4A04-BF29-354BD289488E}" type="presOf" srcId="{AC44FC8F-6B9F-41DE-9FDC-DD5F8D2A0071}" destId="{698F5D1F-7ADD-43FC-BF6F-1A7A0D6A7A4F}" srcOrd="0" destOrd="0" presId="urn:microsoft.com/office/officeart/2005/8/layout/vList3#1"/>
    <dgm:cxn modelId="{87485220-A72C-489B-92CA-B6E6CB0DC9A0}" srcId="{90AEAF06-FF20-4EC1-93EE-D6117FFE98B9}" destId="{DA1A2DC3-AEA8-4AE8-BDCF-22586C2A811E}" srcOrd="2" destOrd="0" parTransId="{8DE4284A-054E-4911-80A9-7558B628120F}" sibTransId="{11ECCCA1-221E-4910-9AC7-C6A6680F45EC}"/>
    <dgm:cxn modelId="{AD51D228-D1CD-4129-A067-7C6E54488410}" type="presOf" srcId="{DA1A2DC3-AEA8-4AE8-BDCF-22586C2A811E}" destId="{462359AF-8767-4DA6-9A9B-C256ACAFE0A5}" srcOrd="0" destOrd="0" presId="urn:microsoft.com/office/officeart/2005/8/layout/vList3#1"/>
    <dgm:cxn modelId="{8C3B283B-986E-4022-A5A3-8550F70474D8}" type="presOf" srcId="{A6210140-66F0-465E-B3C6-7C5C805D7B31}" destId="{A102D0AD-F702-483A-B6DC-CF1B3748A354}" srcOrd="0" destOrd="0" presId="urn:microsoft.com/office/officeart/2005/8/layout/vList3#1"/>
    <dgm:cxn modelId="{7EA1F173-1F41-4A09-818D-B4FC738EEF9C}" srcId="{90AEAF06-FF20-4EC1-93EE-D6117FFE98B9}" destId="{A6210140-66F0-465E-B3C6-7C5C805D7B31}" srcOrd="1" destOrd="0" parTransId="{594C97AC-ED40-48B8-B7D5-E9F566D066F0}" sibTransId="{7C06CEB4-7DB8-4AC1-96E2-7239353BF189}"/>
    <dgm:cxn modelId="{823020E9-8C68-47CF-94A9-4C3ADDEBDBBB}" srcId="{90AEAF06-FF20-4EC1-93EE-D6117FFE98B9}" destId="{AC44FC8F-6B9F-41DE-9FDC-DD5F8D2A0071}" srcOrd="0" destOrd="0" parTransId="{AD703881-F7E1-4060-8B77-8A7F9DA87461}" sibTransId="{B58284FE-572A-4DD7-979E-6A922EAE79D5}"/>
    <dgm:cxn modelId="{27BBB8F4-2608-4F40-9297-2721FA9F802D}" type="presOf" srcId="{3EB16058-7479-4BAB-8E20-F2D44229B5FF}" destId="{CE7FC733-0110-45EC-8823-505233BD51F7}" srcOrd="0" destOrd="0" presId="urn:microsoft.com/office/officeart/2005/8/layout/vList3#1"/>
    <dgm:cxn modelId="{401D70F9-6F92-4FDB-89CF-E677F36045D6}" type="presOf" srcId="{90AEAF06-FF20-4EC1-93EE-D6117FFE98B9}" destId="{73852271-39CE-485E-9C35-81AE2EA898DF}" srcOrd="0" destOrd="0" presId="urn:microsoft.com/office/officeart/2005/8/layout/vList3#1"/>
    <dgm:cxn modelId="{DF88C2CC-92FC-4226-BA5A-8469C5570138}" type="presParOf" srcId="{73852271-39CE-485E-9C35-81AE2EA898DF}" destId="{BEDC0BF3-D75F-4E5E-AA3A-2CC0D9DD0EAC}" srcOrd="0" destOrd="0" presId="urn:microsoft.com/office/officeart/2005/8/layout/vList3#1"/>
    <dgm:cxn modelId="{4DB521B5-07F4-43DA-969A-90CA091384F1}" type="presParOf" srcId="{BEDC0BF3-D75F-4E5E-AA3A-2CC0D9DD0EAC}" destId="{DA3E3410-9F0D-46F0-B537-DC54EEF60B5A}" srcOrd="0" destOrd="0" presId="urn:microsoft.com/office/officeart/2005/8/layout/vList3#1"/>
    <dgm:cxn modelId="{C4EA54A2-5E9C-4FA5-97FA-26BADE45E0A8}" type="presParOf" srcId="{BEDC0BF3-D75F-4E5E-AA3A-2CC0D9DD0EAC}" destId="{698F5D1F-7ADD-43FC-BF6F-1A7A0D6A7A4F}" srcOrd="1" destOrd="0" presId="urn:microsoft.com/office/officeart/2005/8/layout/vList3#1"/>
    <dgm:cxn modelId="{068BB5C1-DAF5-46AA-B10F-B34F96A7B860}" type="presParOf" srcId="{73852271-39CE-485E-9C35-81AE2EA898DF}" destId="{6C69E316-95E7-4BF6-BD26-329C2CFA4FA0}" srcOrd="1" destOrd="0" presId="urn:microsoft.com/office/officeart/2005/8/layout/vList3#1"/>
    <dgm:cxn modelId="{43302645-5CC8-4202-B2BB-D93C72009E97}" type="presParOf" srcId="{73852271-39CE-485E-9C35-81AE2EA898DF}" destId="{EFA0A166-4F62-4C7B-8537-9C122356136B}" srcOrd="2" destOrd="0" presId="urn:microsoft.com/office/officeart/2005/8/layout/vList3#1"/>
    <dgm:cxn modelId="{57E532C5-BAF4-455C-A78A-C784CEF7BE95}" type="presParOf" srcId="{EFA0A166-4F62-4C7B-8537-9C122356136B}" destId="{7F1772D3-0CA1-481F-8FB9-CD544130C413}" srcOrd="0" destOrd="0" presId="urn:microsoft.com/office/officeart/2005/8/layout/vList3#1"/>
    <dgm:cxn modelId="{63EE2199-78D5-4C23-A0B2-6F58E41F8D95}" type="presParOf" srcId="{EFA0A166-4F62-4C7B-8537-9C122356136B}" destId="{A102D0AD-F702-483A-B6DC-CF1B3748A354}" srcOrd="1" destOrd="0" presId="urn:microsoft.com/office/officeart/2005/8/layout/vList3#1"/>
    <dgm:cxn modelId="{EACDBF5A-7935-4903-B197-CDE15FBD5477}" type="presParOf" srcId="{73852271-39CE-485E-9C35-81AE2EA898DF}" destId="{C94E9C50-545E-40B5-8ED4-782BE4A7FAF5}" srcOrd="3" destOrd="0" presId="urn:microsoft.com/office/officeart/2005/8/layout/vList3#1"/>
    <dgm:cxn modelId="{83DDD94B-CACF-4EAD-ABF1-631B9D9A3E1F}" type="presParOf" srcId="{73852271-39CE-485E-9C35-81AE2EA898DF}" destId="{02D04AC6-746F-4031-AC4C-852FE7AF7BCE}" srcOrd="4" destOrd="0" presId="urn:microsoft.com/office/officeart/2005/8/layout/vList3#1"/>
    <dgm:cxn modelId="{69BCECD9-0144-4F55-9826-D6B472743834}" type="presParOf" srcId="{02D04AC6-746F-4031-AC4C-852FE7AF7BCE}" destId="{8FF6D790-5D9E-4505-A7AF-B1C31D101073}" srcOrd="0" destOrd="0" presId="urn:microsoft.com/office/officeart/2005/8/layout/vList3#1"/>
    <dgm:cxn modelId="{5A040C48-AFC3-4AD8-8896-104E6EC16217}" type="presParOf" srcId="{02D04AC6-746F-4031-AC4C-852FE7AF7BCE}" destId="{462359AF-8767-4DA6-9A9B-C256ACAFE0A5}" srcOrd="1" destOrd="0" presId="urn:microsoft.com/office/officeart/2005/8/layout/vList3#1"/>
    <dgm:cxn modelId="{4F92861E-C845-4BF4-8FF0-083380904B31}" type="presParOf" srcId="{73852271-39CE-485E-9C35-81AE2EA898DF}" destId="{59F46647-93B0-4ADD-8631-9FD6C6C4DA1D}" srcOrd="5" destOrd="0" presId="urn:microsoft.com/office/officeart/2005/8/layout/vList3#1"/>
    <dgm:cxn modelId="{7110C026-09BB-4C11-B692-1A190ACEAC38}" type="presParOf" srcId="{73852271-39CE-485E-9C35-81AE2EA898DF}" destId="{0BA4938F-E7E0-47ED-87E1-114C05A67F1A}" srcOrd="6" destOrd="0" presId="urn:microsoft.com/office/officeart/2005/8/layout/vList3#1"/>
    <dgm:cxn modelId="{10D53C0B-7649-4227-878F-B4396F373B1A}" type="presParOf" srcId="{0BA4938F-E7E0-47ED-87E1-114C05A67F1A}" destId="{7F9B028D-7B78-4384-9920-DA75ECB310DB}" srcOrd="0" destOrd="0" presId="urn:microsoft.com/office/officeart/2005/8/layout/vList3#1"/>
    <dgm:cxn modelId="{826AF5DC-A549-4A1D-B6E1-8326C6D88B71}" type="presParOf" srcId="{0BA4938F-E7E0-47ED-87E1-114C05A67F1A}" destId="{CE7FC733-0110-45EC-8823-505233BD51F7}" srcOrd="1" destOrd="0" presId="urn:microsoft.com/office/officeart/2005/8/layout/vList3#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068484C-36D0-468C-A321-14449EB12040}" type="doc">
      <dgm:prSet loTypeId="urn:microsoft.com/office/officeart/2005/8/layout/vList3#1" loCatId="list" qsTypeId="urn:microsoft.com/office/officeart/2005/8/quickstyle/simple1" qsCatId="simple" csTypeId="urn:microsoft.com/office/officeart/2005/8/colors/accent1_2" csCatId="accent1"/>
      <dgm:spPr/>
      <dgm:t>
        <a:bodyPr/>
        <a:lstStyle/>
        <a:p>
          <a:endParaRPr lang="zh-CN" altLang="en-US"/>
        </a:p>
      </dgm:t>
    </dgm:pt>
    <dgm:pt modelId="{7A06E44F-D328-4741-95F9-656EB7313FC3}">
      <dgm:prSet/>
      <dgm:spPr/>
      <dgm:t>
        <a:bodyPr/>
        <a:lstStyle/>
        <a:p>
          <a:pPr rtl="0"/>
          <a:r>
            <a:rPr lang="zh-CN" dirty="0"/>
            <a:t>多线程机制</a:t>
          </a:r>
        </a:p>
      </dgm:t>
    </dgm:pt>
    <dgm:pt modelId="{A9FF76CA-9E1B-41D1-A962-07B6CE895787}" type="parTrans" cxnId="{2DC5ADC0-C0DD-4559-B15E-3658F3E03E92}">
      <dgm:prSet/>
      <dgm:spPr/>
      <dgm:t>
        <a:bodyPr/>
        <a:lstStyle/>
        <a:p>
          <a:endParaRPr lang="zh-CN" altLang="en-US"/>
        </a:p>
      </dgm:t>
    </dgm:pt>
    <dgm:pt modelId="{6E007CA0-1B80-4536-A06A-3C2E7F0E80C2}" type="sibTrans" cxnId="{2DC5ADC0-C0DD-4559-B15E-3658F3E03E92}">
      <dgm:prSet/>
      <dgm:spPr/>
      <dgm:t>
        <a:bodyPr/>
        <a:lstStyle/>
        <a:p>
          <a:endParaRPr lang="zh-CN" altLang="en-US"/>
        </a:p>
      </dgm:t>
    </dgm:pt>
    <dgm:pt modelId="{8A1411B0-52B2-404A-A74E-4D23E9DB9864}">
      <dgm:prSet/>
      <dgm:spPr/>
      <dgm:t>
        <a:bodyPr/>
        <a:lstStyle/>
        <a:p>
          <a:pPr rtl="0"/>
          <a:r>
            <a:rPr lang="zh-CN" dirty="0"/>
            <a:t>多线程实现方法</a:t>
          </a:r>
        </a:p>
      </dgm:t>
    </dgm:pt>
    <dgm:pt modelId="{F212DB16-51AE-4778-B60E-CB16D0383625}" type="parTrans" cxnId="{B9CD1E2F-9065-4436-93BD-983417B0E7C4}">
      <dgm:prSet/>
      <dgm:spPr/>
      <dgm:t>
        <a:bodyPr/>
        <a:lstStyle/>
        <a:p>
          <a:endParaRPr lang="zh-CN" altLang="en-US"/>
        </a:p>
      </dgm:t>
    </dgm:pt>
    <dgm:pt modelId="{C90ABE54-6B3E-4BB8-8DB8-DC31E9DEAE59}" type="sibTrans" cxnId="{B9CD1E2F-9065-4436-93BD-983417B0E7C4}">
      <dgm:prSet/>
      <dgm:spPr/>
      <dgm:t>
        <a:bodyPr/>
        <a:lstStyle/>
        <a:p>
          <a:endParaRPr lang="zh-CN" altLang="en-US"/>
        </a:p>
      </dgm:t>
    </dgm:pt>
    <dgm:pt modelId="{F6BA2FDB-F0C3-46B9-8CE1-31E5D374B130}">
      <dgm:prSet/>
      <dgm:spPr/>
      <dgm:t>
        <a:bodyPr/>
        <a:lstStyle/>
        <a:p>
          <a:pPr rtl="0"/>
          <a:r>
            <a:rPr lang="zh-CN" dirty="0"/>
            <a:t>多线程状态及调度</a:t>
          </a:r>
        </a:p>
      </dgm:t>
    </dgm:pt>
    <dgm:pt modelId="{71DEE534-2FDA-4AAC-8B7A-89DD759B1BC7}" type="parTrans" cxnId="{59A0CEC2-0123-439A-9AA1-89AF905DE54A}">
      <dgm:prSet/>
      <dgm:spPr/>
      <dgm:t>
        <a:bodyPr/>
        <a:lstStyle/>
        <a:p>
          <a:endParaRPr lang="zh-CN" altLang="en-US"/>
        </a:p>
      </dgm:t>
    </dgm:pt>
    <dgm:pt modelId="{630F0448-7FC1-41A0-BF00-E51E0278B490}" type="sibTrans" cxnId="{59A0CEC2-0123-439A-9AA1-89AF905DE54A}">
      <dgm:prSet/>
      <dgm:spPr/>
      <dgm:t>
        <a:bodyPr/>
        <a:lstStyle/>
        <a:p>
          <a:endParaRPr lang="zh-CN" altLang="en-US"/>
        </a:p>
      </dgm:t>
    </dgm:pt>
    <dgm:pt modelId="{10B15BC8-D1C3-4CCA-A782-F8305F566C04}">
      <dgm:prSet/>
      <dgm:spPr/>
      <dgm:t>
        <a:bodyPr/>
        <a:lstStyle/>
        <a:p>
          <a:pPr rtl="0"/>
          <a:r>
            <a:rPr lang="zh-CN" dirty="0"/>
            <a:t>线程同步</a:t>
          </a:r>
        </a:p>
      </dgm:t>
    </dgm:pt>
    <dgm:pt modelId="{7A3B227B-82C2-4F02-BDEB-6267D4A899D7}" type="parTrans" cxnId="{66B28396-1A55-49DC-9614-742A5D4715C2}">
      <dgm:prSet/>
      <dgm:spPr/>
      <dgm:t>
        <a:bodyPr/>
        <a:lstStyle/>
        <a:p>
          <a:endParaRPr lang="zh-CN" altLang="en-US"/>
        </a:p>
      </dgm:t>
    </dgm:pt>
    <dgm:pt modelId="{5D273E03-98A7-4672-A1BB-7DE90B8C2446}" type="sibTrans" cxnId="{66B28396-1A55-49DC-9614-742A5D4715C2}">
      <dgm:prSet/>
      <dgm:spPr/>
      <dgm:t>
        <a:bodyPr/>
        <a:lstStyle/>
        <a:p>
          <a:endParaRPr lang="zh-CN" altLang="en-US"/>
        </a:p>
      </dgm:t>
    </dgm:pt>
    <dgm:pt modelId="{592ACC18-295E-4CA1-9C71-6F39A54E06EE}">
      <dgm:prSet/>
      <dgm:spPr/>
      <dgm:t>
        <a:bodyPr/>
        <a:lstStyle/>
        <a:p>
          <a:pPr rtl="0"/>
          <a:r>
            <a:rPr lang="zh-CN" dirty="0"/>
            <a:t>线程通信</a:t>
          </a:r>
        </a:p>
      </dgm:t>
    </dgm:pt>
    <dgm:pt modelId="{F1C73758-2F24-4557-AA5C-AF2A2FC54C89}" type="parTrans" cxnId="{2F554A2C-379F-4016-B41C-94CA53830C50}">
      <dgm:prSet/>
      <dgm:spPr/>
      <dgm:t>
        <a:bodyPr/>
        <a:lstStyle/>
        <a:p>
          <a:endParaRPr lang="zh-CN" altLang="en-US"/>
        </a:p>
      </dgm:t>
    </dgm:pt>
    <dgm:pt modelId="{3461A93A-C49E-49D1-8393-5A4537D258EC}" type="sibTrans" cxnId="{2F554A2C-379F-4016-B41C-94CA53830C50}">
      <dgm:prSet/>
      <dgm:spPr/>
      <dgm:t>
        <a:bodyPr/>
        <a:lstStyle/>
        <a:p>
          <a:endParaRPr lang="zh-CN" altLang="en-US"/>
        </a:p>
      </dgm:t>
    </dgm:pt>
    <dgm:pt modelId="{BD2FE3F9-FF3F-453D-895C-7C92FB2D4EA5}" type="pres">
      <dgm:prSet presAssocID="{C068484C-36D0-468C-A321-14449EB12040}" presName="linearFlow" presStyleCnt="0">
        <dgm:presLayoutVars>
          <dgm:dir/>
          <dgm:resizeHandles val="exact"/>
        </dgm:presLayoutVars>
      </dgm:prSet>
      <dgm:spPr/>
    </dgm:pt>
    <dgm:pt modelId="{53BEDF0B-674F-4E4E-BB69-56F7F528073F}" type="pres">
      <dgm:prSet presAssocID="{7A06E44F-D328-4741-95F9-656EB7313FC3}" presName="composite" presStyleCnt="0"/>
      <dgm:spPr/>
    </dgm:pt>
    <dgm:pt modelId="{DC07576A-B6CC-4A0C-8E7E-9BF86AA75EDE}" type="pres">
      <dgm:prSet presAssocID="{7A06E44F-D328-4741-95F9-656EB7313FC3}" presName="imgShp" presStyleLbl="fgImgPlace1" presStyleIdx="0" presStyleCnt="5"/>
      <dgm:spPr/>
    </dgm:pt>
    <dgm:pt modelId="{8A8E91B8-ECAB-4507-AF6B-5F0AB7F0EFE4}" type="pres">
      <dgm:prSet presAssocID="{7A06E44F-D328-4741-95F9-656EB7313FC3}" presName="txShp" presStyleLbl="node1" presStyleIdx="0" presStyleCnt="5">
        <dgm:presLayoutVars>
          <dgm:bulletEnabled val="1"/>
        </dgm:presLayoutVars>
      </dgm:prSet>
      <dgm:spPr/>
    </dgm:pt>
    <dgm:pt modelId="{1D081133-812F-4DE7-A502-B28115C13423}" type="pres">
      <dgm:prSet presAssocID="{6E007CA0-1B80-4536-A06A-3C2E7F0E80C2}" presName="spacing" presStyleCnt="0"/>
      <dgm:spPr/>
    </dgm:pt>
    <dgm:pt modelId="{C3A7E20E-2EA2-4D12-B914-17FC6CE28918}" type="pres">
      <dgm:prSet presAssocID="{8A1411B0-52B2-404A-A74E-4D23E9DB9864}" presName="composite" presStyleCnt="0"/>
      <dgm:spPr/>
    </dgm:pt>
    <dgm:pt modelId="{2F251E8C-4CA3-4294-A0F7-9F1862B21F16}" type="pres">
      <dgm:prSet presAssocID="{8A1411B0-52B2-404A-A74E-4D23E9DB9864}" presName="imgShp" presStyleLbl="fgImgPlace1" presStyleIdx="1" presStyleCnt="5"/>
      <dgm:spPr/>
    </dgm:pt>
    <dgm:pt modelId="{33FE1A11-1556-4300-AA76-EF98D0725A01}" type="pres">
      <dgm:prSet presAssocID="{8A1411B0-52B2-404A-A74E-4D23E9DB9864}" presName="txShp" presStyleLbl="node1" presStyleIdx="1" presStyleCnt="5">
        <dgm:presLayoutVars>
          <dgm:bulletEnabled val="1"/>
        </dgm:presLayoutVars>
      </dgm:prSet>
      <dgm:spPr/>
    </dgm:pt>
    <dgm:pt modelId="{3BC63F89-AFD9-424C-9510-886FA4DEFA37}" type="pres">
      <dgm:prSet presAssocID="{C90ABE54-6B3E-4BB8-8DB8-DC31E9DEAE59}" presName="spacing" presStyleCnt="0"/>
      <dgm:spPr/>
    </dgm:pt>
    <dgm:pt modelId="{868C4CCC-E3F8-41D4-8F9D-7C0090A4EF45}" type="pres">
      <dgm:prSet presAssocID="{F6BA2FDB-F0C3-46B9-8CE1-31E5D374B130}" presName="composite" presStyleCnt="0"/>
      <dgm:spPr/>
    </dgm:pt>
    <dgm:pt modelId="{AB497123-1D4A-47AA-94A9-9E24D4B255F7}" type="pres">
      <dgm:prSet presAssocID="{F6BA2FDB-F0C3-46B9-8CE1-31E5D374B130}" presName="imgShp" presStyleLbl="fgImgPlace1" presStyleIdx="2" presStyleCnt="5"/>
      <dgm:spPr/>
    </dgm:pt>
    <dgm:pt modelId="{7A2B0DF6-99FF-42E5-ADFA-C354C62494DA}" type="pres">
      <dgm:prSet presAssocID="{F6BA2FDB-F0C3-46B9-8CE1-31E5D374B130}" presName="txShp" presStyleLbl="node1" presStyleIdx="2" presStyleCnt="5">
        <dgm:presLayoutVars>
          <dgm:bulletEnabled val="1"/>
        </dgm:presLayoutVars>
      </dgm:prSet>
      <dgm:spPr/>
    </dgm:pt>
    <dgm:pt modelId="{D67F1276-B5F3-44AC-ADB1-5A69F6C98394}" type="pres">
      <dgm:prSet presAssocID="{630F0448-7FC1-41A0-BF00-E51E0278B490}" presName="spacing" presStyleCnt="0"/>
      <dgm:spPr/>
    </dgm:pt>
    <dgm:pt modelId="{0886A85B-E1B3-47EE-8A21-2C4969CB1DCB}" type="pres">
      <dgm:prSet presAssocID="{10B15BC8-D1C3-4CCA-A782-F8305F566C04}" presName="composite" presStyleCnt="0"/>
      <dgm:spPr/>
    </dgm:pt>
    <dgm:pt modelId="{09F467B5-321F-40AC-B8AB-806A4E14F195}" type="pres">
      <dgm:prSet presAssocID="{10B15BC8-D1C3-4CCA-A782-F8305F566C04}" presName="imgShp" presStyleLbl="fgImgPlace1" presStyleIdx="3" presStyleCnt="5"/>
      <dgm:spPr/>
    </dgm:pt>
    <dgm:pt modelId="{1952F079-BF78-47D3-9E80-1842FD57A12F}" type="pres">
      <dgm:prSet presAssocID="{10B15BC8-D1C3-4CCA-A782-F8305F566C04}" presName="txShp" presStyleLbl="node1" presStyleIdx="3" presStyleCnt="5">
        <dgm:presLayoutVars>
          <dgm:bulletEnabled val="1"/>
        </dgm:presLayoutVars>
      </dgm:prSet>
      <dgm:spPr/>
    </dgm:pt>
    <dgm:pt modelId="{032473A7-723D-4C2E-9885-3C8EF606E45A}" type="pres">
      <dgm:prSet presAssocID="{5D273E03-98A7-4672-A1BB-7DE90B8C2446}" presName="spacing" presStyleCnt="0"/>
      <dgm:spPr/>
    </dgm:pt>
    <dgm:pt modelId="{A37CF75B-4110-4FFD-AFCD-ADDD3C168C9E}" type="pres">
      <dgm:prSet presAssocID="{592ACC18-295E-4CA1-9C71-6F39A54E06EE}" presName="composite" presStyleCnt="0"/>
      <dgm:spPr/>
    </dgm:pt>
    <dgm:pt modelId="{CFDFC247-09FD-4AF2-9164-769EC60D9FB4}" type="pres">
      <dgm:prSet presAssocID="{592ACC18-295E-4CA1-9C71-6F39A54E06EE}" presName="imgShp" presStyleLbl="fgImgPlace1" presStyleIdx="4" presStyleCnt="5"/>
      <dgm:spPr/>
    </dgm:pt>
    <dgm:pt modelId="{95D6269C-2F37-4D87-8525-822A0EE1BB00}" type="pres">
      <dgm:prSet presAssocID="{592ACC18-295E-4CA1-9C71-6F39A54E06EE}" presName="txShp" presStyleLbl="node1" presStyleIdx="4" presStyleCnt="5">
        <dgm:presLayoutVars>
          <dgm:bulletEnabled val="1"/>
        </dgm:presLayoutVars>
      </dgm:prSet>
      <dgm:spPr/>
    </dgm:pt>
  </dgm:ptLst>
  <dgm:cxnLst>
    <dgm:cxn modelId="{9C3AF326-0C2C-407A-A1AF-BE91CC0920E2}" type="presOf" srcId="{592ACC18-295E-4CA1-9C71-6F39A54E06EE}" destId="{95D6269C-2F37-4D87-8525-822A0EE1BB00}" srcOrd="0" destOrd="0" presId="urn:microsoft.com/office/officeart/2005/8/layout/vList3#1"/>
    <dgm:cxn modelId="{2F554A2C-379F-4016-B41C-94CA53830C50}" srcId="{C068484C-36D0-468C-A321-14449EB12040}" destId="{592ACC18-295E-4CA1-9C71-6F39A54E06EE}" srcOrd="4" destOrd="0" parTransId="{F1C73758-2F24-4557-AA5C-AF2A2FC54C89}" sibTransId="{3461A93A-C49E-49D1-8393-5A4537D258EC}"/>
    <dgm:cxn modelId="{B9CD1E2F-9065-4436-93BD-983417B0E7C4}" srcId="{C068484C-36D0-468C-A321-14449EB12040}" destId="{8A1411B0-52B2-404A-A74E-4D23E9DB9864}" srcOrd="1" destOrd="0" parTransId="{F212DB16-51AE-4778-B60E-CB16D0383625}" sibTransId="{C90ABE54-6B3E-4BB8-8DB8-DC31E9DEAE59}"/>
    <dgm:cxn modelId="{ADE18940-65AE-48B7-B58F-0C17417BB643}" type="presOf" srcId="{C068484C-36D0-468C-A321-14449EB12040}" destId="{BD2FE3F9-FF3F-453D-895C-7C92FB2D4EA5}" srcOrd="0" destOrd="0" presId="urn:microsoft.com/office/officeart/2005/8/layout/vList3#1"/>
    <dgm:cxn modelId="{1809796E-2466-453E-A7F3-CA1CE78328EF}" type="presOf" srcId="{10B15BC8-D1C3-4CCA-A782-F8305F566C04}" destId="{1952F079-BF78-47D3-9E80-1842FD57A12F}" srcOrd="0" destOrd="0" presId="urn:microsoft.com/office/officeart/2005/8/layout/vList3#1"/>
    <dgm:cxn modelId="{66B28396-1A55-49DC-9614-742A5D4715C2}" srcId="{C068484C-36D0-468C-A321-14449EB12040}" destId="{10B15BC8-D1C3-4CCA-A782-F8305F566C04}" srcOrd="3" destOrd="0" parTransId="{7A3B227B-82C2-4F02-BDEB-6267D4A899D7}" sibTransId="{5D273E03-98A7-4672-A1BB-7DE90B8C2446}"/>
    <dgm:cxn modelId="{2DC5ADC0-C0DD-4559-B15E-3658F3E03E92}" srcId="{C068484C-36D0-468C-A321-14449EB12040}" destId="{7A06E44F-D328-4741-95F9-656EB7313FC3}" srcOrd="0" destOrd="0" parTransId="{A9FF76CA-9E1B-41D1-A962-07B6CE895787}" sibTransId="{6E007CA0-1B80-4536-A06A-3C2E7F0E80C2}"/>
    <dgm:cxn modelId="{59A0CEC2-0123-439A-9AA1-89AF905DE54A}" srcId="{C068484C-36D0-468C-A321-14449EB12040}" destId="{F6BA2FDB-F0C3-46B9-8CE1-31E5D374B130}" srcOrd="2" destOrd="0" parTransId="{71DEE534-2FDA-4AAC-8B7A-89DD759B1BC7}" sibTransId="{630F0448-7FC1-41A0-BF00-E51E0278B490}"/>
    <dgm:cxn modelId="{B71E26C9-C379-4386-A554-C9557FB0D152}" type="presOf" srcId="{F6BA2FDB-F0C3-46B9-8CE1-31E5D374B130}" destId="{7A2B0DF6-99FF-42E5-ADFA-C354C62494DA}" srcOrd="0" destOrd="0" presId="urn:microsoft.com/office/officeart/2005/8/layout/vList3#1"/>
    <dgm:cxn modelId="{5C322ED4-041A-456B-A08F-A06419B330A6}" type="presOf" srcId="{7A06E44F-D328-4741-95F9-656EB7313FC3}" destId="{8A8E91B8-ECAB-4507-AF6B-5F0AB7F0EFE4}" srcOrd="0" destOrd="0" presId="urn:microsoft.com/office/officeart/2005/8/layout/vList3#1"/>
    <dgm:cxn modelId="{671E54E9-602E-46EB-87C2-AC3949131E74}" type="presOf" srcId="{8A1411B0-52B2-404A-A74E-4D23E9DB9864}" destId="{33FE1A11-1556-4300-AA76-EF98D0725A01}" srcOrd="0" destOrd="0" presId="urn:microsoft.com/office/officeart/2005/8/layout/vList3#1"/>
    <dgm:cxn modelId="{2E09858D-FED9-4A48-9933-FE7135B57E34}" type="presParOf" srcId="{BD2FE3F9-FF3F-453D-895C-7C92FB2D4EA5}" destId="{53BEDF0B-674F-4E4E-BB69-56F7F528073F}" srcOrd="0" destOrd="0" presId="urn:microsoft.com/office/officeart/2005/8/layout/vList3#1"/>
    <dgm:cxn modelId="{96B8CE03-0169-4ACD-96AA-F2066E56BF3A}" type="presParOf" srcId="{53BEDF0B-674F-4E4E-BB69-56F7F528073F}" destId="{DC07576A-B6CC-4A0C-8E7E-9BF86AA75EDE}" srcOrd="0" destOrd="0" presId="urn:microsoft.com/office/officeart/2005/8/layout/vList3#1"/>
    <dgm:cxn modelId="{5214819E-1ED1-46F1-8C50-E2237F9D555E}" type="presParOf" srcId="{53BEDF0B-674F-4E4E-BB69-56F7F528073F}" destId="{8A8E91B8-ECAB-4507-AF6B-5F0AB7F0EFE4}" srcOrd="1" destOrd="0" presId="urn:microsoft.com/office/officeart/2005/8/layout/vList3#1"/>
    <dgm:cxn modelId="{712E5622-4B50-4C4A-9BFC-3CC4E99EA12A}" type="presParOf" srcId="{BD2FE3F9-FF3F-453D-895C-7C92FB2D4EA5}" destId="{1D081133-812F-4DE7-A502-B28115C13423}" srcOrd="1" destOrd="0" presId="urn:microsoft.com/office/officeart/2005/8/layout/vList3#1"/>
    <dgm:cxn modelId="{D39D163B-2AFB-401C-AAA7-2508BCB5E479}" type="presParOf" srcId="{BD2FE3F9-FF3F-453D-895C-7C92FB2D4EA5}" destId="{C3A7E20E-2EA2-4D12-B914-17FC6CE28918}" srcOrd="2" destOrd="0" presId="urn:microsoft.com/office/officeart/2005/8/layout/vList3#1"/>
    <dgm:cxn modelId="{28C41FF9-99B3-4B67-9B21-E9287A17EBC8}" type="presParOf" srcId="{C3A7E20E-2EA2-4D12-B914-17FC6CE28918}" destId="{2F251E8C-4CA3-4294-A0F7-9F1862B21F16}" srcOrd="0" destOrd="0" presId="urn:microsoft.com/office/officeart/2005/8/layout/vList3#1"/>
    <dgm:cxn modelId="{7626EF4E-86E4-49A9-9B17-5CDD95D0FC27}" type="presParOf" srcId="{C3A7E20E-2EA2-4D12-B914-17FC6CE28918}" destId="{33FE1A11-1556-4300-AA76-EF98D0725A01}" srcOrd="1" destOrd="0" presId="urn:microsoft.com/office/officeart/2005/8/layout/vList3#1"/>
    <dgm:cxn modelId="{2833ABF2-F467-472E-A03C-EEFA77FC731D}" type="presParOf" srcId="{BD2FE3F9-FF3F-453D-895C-7C92FB2D4EA5}" destId="{3BC63F89-AFD9-424C-9510-886FA4DEFA37}" srcOrd="3" destOrd="0" presId="urn:microsoft.com/office/officeart/2005/8/layout/vList3#1"/>
    <dgm:cxn modelId="{0D4DCDF8-7D7F-4105-A014-4BA83F8C5501}" type="presParOf" srcId="{BD2FE3F9-FF3F-453D-895C-7C92FB2D4EA5}" destId="{868C4CCC-E3F8-41D4-8F9D-7C0090A4EF45}" srcOrd="4" destOrd="0" presId="urn:microsoft.com/office/officeart/2005/8/layout/vList3#1"/>
    <dgm:cxn modelId="{F3F47C61-BB25-4FC2-BD2D-EA73E7A22CEF}" type="presParOf" srcId="{868C4CCC-E3F8-41D4-8F9D-7C0090A4EF45}" destId="{AB497123-1D4A-47AA-94A9-9E24D4B255F7}" srcOrd="0" destOrd="0" presId="urn:microsoft.com/office/officeart/2005/8/layout/vList3#1"/>
    <dgm:cxn modelId="{FE64F8FD-E1F9-4555-A6E6-FAEC81063C9E}" type="presParOf" srcId="{868C4CCC-E3F8-41D4-8F9D-7C0090A4EF45}" destId="{7A2B0DF6-99FF-42E5-ADFA-C354C62494DA}" srcOrd="1" destOrd="0" presId="urn:microsoft.com/office/officeart/2005/8/layout/vList3#1"/>
    <dgm:cxn modelId="{6AB55A66-9785-40ED-AE93-512B04AF2A76}" type="presParOf" srcId="{BD2FE3F9-FF3F-453D-895C-7C92FB2D4EA5}" destId="{D67F1276-B5F3-44AC-ADB1-5A69F6C98394}" srcOrd="5" destOrd="0" presId="urn:microsoft.com/office/officeart/2005/8/layout/vList3#1"/>
    <dgm:cxn modelId="{DB20947C-498A-4ACA-BC6E-E5390857FC21}" type="presParOf" srcId="{BD2FE3F9-FF3F-453D-895C-7C92FB2D4EA5}" destId="{0886A85B-E1B3-47EE-8A21-2C4969CB1DCB}" srcOrd="6" destOrd="0" presId="urn:microsoft.com/office/officeart/2005/8/layout/vList3#1"/>
    <dgm:cxn modelId="{77DBC559-BE9E-4D7E-9149-4A5C73CE134C}" type="presParOf" srcId="{0886A85B-E1B3-47EE-8A21-2C4969CB1DCB}" destId="{09F467B5-321F-40AC-B8AB-806A4E14F195}" srcOrd="0" destOrd="0" presId="urn:microsoft.com/office/officeart/2005/8/layout/vList3#1"/>
    <dgm:cxn modelId="{9EA640B7-F536-4F2D-BB24-2E53CEF78920}" type="presParOf" srcId="{0886A85B-E1B3-47EE-8A21-2C4969CB1DCB}" destId="{1952F079-BF78-47D3-9E80-1842FD57A12F}" srcOrd="1" destOrd="0" presId="urn:microsoft.com/office/officeart/2005/8/layout/vList3#1"/>
    <dgm:cxn modelId="{8CB7CA0E-B01E-42A7-9BB6-0E6B6DB987DE}" type="presParOf" srcId="{BD2FE3F9-FF3F-453D-895C-7C92FB2D4EA5}" destId="{032473A7-723D-4C2E-9885-3C8EF606E45A}" srcOrd="7" destOrd="0" presId="urn:microsoft.com/office/officeart/2005/8/layout/vList3#1"/>
    <dgm:cxn modelId="{787C520A-8ECF-42C5-BFD3-BB36B8C207C8}" type="presParOf" srcId="{BD2FE3F9-FF3F-453D-895C-7C92FB2D4EA5}" destId="{A37CF75B-4110-4FFD-AFCD-ADDD3C168C9E}" srcOrd="8" destOrd="0" presId="urn:microsoft.com/office/officeart/2005/8/layout/vList3#1"/>
    <dgm:cxn modelId="{451CD5A3-2BC0-448B-8D3C-4F65867E07C1}" type="presParOf" srcId="{A37CF75B-4110-4FFD-AFCD-ADDD3C168C9E}" destId="{CFDFC247-09FD-4AF2-9164-769EC60D9FB4}" srcOrd="0" destOrd="0" presId="urn:microsoft.com/office/officeart/2005/8/layout/vList3#1"/>
    <dgm:cxn modelId="{81B3C719-A9EC-48E3-B074-8B47CD826A9B}" type="presParOf" srcId="{A37CF75B-4110-4FFD-AFCD-ADDD3C168C9E}" destId="{95D6269C-2F37-4D87-8525-822A0EE1BB00}" srcOrd="1" destOrd="0" presId="urn:microsoft.com/office/officeart/2005/8/layout/vList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250938" y="63"/>
          <a:ext cx="4494073" cy="475890"/>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Java</a:t>
          </a:r>
          <a:r>
            <a:rPr lang="zh-CN" sz="1800" kern="1200" dirty="0"/>
            <a:t>发展历史</a:t>
          </a:r>
        </a:p>
      </dsp:txBody>
      <dsp:txXfrm rot="10800000">
        <a:off x="1369910" y="63"/>
        <a:ext cx="4375101" cy="475890"/>
      </dsp:txXfrm>
    </dsp:sp>
    <dsp:sp modelId="{DA3E3410-9F0D-46F0-B537-DC54EEF60B5A}">
      <dsp:nvSpPr>
        <dsp:cNvPr id="0" name=""/>
        <dsp:cNvSpPr/>
      </dsp:nvSpPr>
      <dsp:spPr>
        <a:xfrm>
          <a:off x="1012993" y="63"/>
          <a:ext cx="475890" cy="475890"/>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8FCDBB-76C1-4584-AC31-0172DF18E82B}">
      <dsp:nvSpPr>
        <dsp:cNvPr id="0" name=""/>
        <dsp:cNvSpPr/>
      </dsp:nvSpPr>
      <dsp:spPr>
        <a:xfrm rot="10800000">
          <a:off x="1250938" y="618009"/>
          <a:ext cx="4494073" cy="475890"/>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Java</a:t>
          </a:r>
          <a:r>
            <a:rPr lang="zh-CN" sz="1800" kern="1200" dirty="0"/>
            <a:t>语言特点</a:t>
          </a:r>
        </a:p>
      </dsp:txBody>
      <dsp:txXfrm rot="10800000">
        <a:off x="1369910" y="618009"/>
        <a:ext cx="4375101" cy="475890"/>
      </dsp:txXfrm>
    </dsp:sp>
    <dsp:sp modelId="{3F0C57C3-8529-40EC-A685-FF997FA551A4}">
      <dsp:nvSpPr>
        <dsp:cNvPr id="0" name=""/>
        <dsp:cNvSpPr/>
      </dsp:nvSpPr>
      <dsp:spPr>
        <a:xfrm>
          <a:off x="1012993" y="618009"/>
          <a:ext cx="475890" cy="475890"/>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17198A-8BF1-42B6-BD77-73010F8AD1F3}">
      <dsp:nvSpPr>
        <dsp:cNvPr id="0" name=""/>
        <dsp:cNvSpPr/>
      </dsp:nvSpPr>
      <dsp:spPr>
        <a:xfrm rot="10800000">
          <a:off x="1250938" y="1235956"/>
          <a:ext cx="4494073" cy="475890"/>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Java</a:t>
          </a:r>
          <a:r>
            <a:rPr lang="zh-CN" sz="1800" kern="1200" dirty="0"/>
            <a:t>开发工具</a:t>
          </a:r>
        </a:p>
      </dsp:txBody>
      <dsp:txXfrm rot="10800000">
        <a:off x="1369910" y="1235956"/>
        <a:ext cx="4375101" cy="475890"/>
      </dsp:txXfrm>
    </dsp:sp>
    <dsp:sp modelId="{C587311F-C141-4C57-BDF0-63613F31B327}">
      <dsp:nvSpPr>
        <dsp:cNvPr id="0" name=""/>
        <dsp:cNvSpPr/>
      </dsp:nvSpPr>
      <dsp:spPr>
        <a:xfrm>
          <a:off x="1012993" y="1235956"/>
          <a:ext cx="475890" cy="475890"/>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250348-5190-442A-8984-6E900A808E3D}">
      <dsp:nvSpPr>
        <dsp:cNvPr id="0" name=""/>
        <dsp:cNvSpPr/>
      </dsp:nvSpPr>
      <dsp:spPr>
        <a:xfrm rot="10800000">
          <a:off x="1250938" y="1853903"/>
          <a:ext cx="4494073" cy="475890"/>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Java</a:t>
          </a:r>
          <a:r>
            <a:rPr lang="zh-CN" sz="1800" kern="1200" dirty="0"/>
            <a:t>程序基本结构</a:t>
          </a:r>
        </a:p>
      </dsp:txBody>
      <dsp:txXfrm rot="10800000">
        <a:off x="1369910" y="1853903"/>
        <a:ext cx="4375101" cy="475890"/>
      </dsp:txXfrm>
    </dsp:sp>
    <dsp:sp modelId="{E70DC6BC-3AA6-4B68-9F7E-5BE69AD13D76}">
      <dsp:nvSpPr>
        <dsp:cNvPr id="0" name=""/>
        <dsp:cNvSpPr/>
      </dsp:nvSpPr>
      <dsp:spPr>
        <a:xfrm>
          <a:off x="1070638" y="2471912"/>
          <a:ext cx="475890" cy="475890"/>
        </a:xfrm>
        <a:prstGeom prst="ellipse">
          <a:avLst/>
        </a:prstGeom>
        <a:blipFill rotWithShape="1">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575983-7009-42D7-9F90-08012CB0F522}">
      <dsp:nvSpPr>
        <dsp:cNvPr id="0" name=""/>
        <dsp:cNvSpPr/>
      </dsp:nvSpPr>
      <dsp:spPr>
        <a:xfrm rot="10800000">
          <a:off x="1250938" y="2471849"/>
          <a:ext cx="4494073" cy="475890"/>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marL="0" lvl="0" indent="0" algn="ctr" defTabSz="800100" rtl="0">
            <a:lnSpc>
              <a:spcPct val="90000"/>
            </a:lnSpc>
            <a:spcBef>
              <a:spcPct val="0"/>
            </a:spcBef>
            <a:spcAft>
              <a:spcPct val="35000"/>
            </a:spcAft>
            <a:buNone/>
          </a:pPr>
          <a:r>
            <a:rPr lang="en-US" altLang="zh-CN" sz="1800" kern="1200" dirty="0"/>
            <a:t>Java </a:t>
          </a:r>
          <a:r>
            <a:rPr lang="zh-CN" altLang="en-US" sz="1800" kern="1200" dirty="0"/>
            <a:t>程序的开发</a:t>
          </a:r>
          <a:endParaRPr lang="zh-CN" sz="1800" kern="1200" dirty="0"/>
        </a:p>
      </dsp:txBody>
      <dsp:txXfrm rot="10800000">
        <a:off x="1369910" y="2471849"/>
        <a:ext cx="4375101" cy="475890"/>
      </dsp:txXfrm>
    </dsp:sp>
    <dsp:sp modelId="{0350B116-6B97-4E6B-9007-41D01409D17E}">
      <dsp:nvSpPr>
        <dsp:cNvPr id="0" name=""/>
        <dsp:cNvSpPr/>
      </dsp:nvSpPr>
      <dsp:spPr>
        <a:xfrm>
          <a:off x="1012993" y="2471849"/>
          <a:ext cx="475890" cy="475890"/>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554467" y="716"/>
          <a:ext cx="5472684" cy="704036"/>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0461" tIns="102870" rIns="192024" bIns="102870" numCol="1" spcCol="1270" anchor="ctr" anchorCtr="0">
          <a:noAutofit/>
        </a:bodyPr>
        <a:lstStyle/>
        <a:p>
          <a:pPr marL="0" lvl="0" indent="0" algn="ctr" defTabSz="1200150" rtl="0">
            <a:lnSpc>
              <a:spcPct val="90000"/>
            </a:lnSpc>
            <a:spcBef>
              <a:spcPct val="0"/>
            </a:spcBef>
            <a:spcAft>
              <a:spcPct val="35000"/>
            </a:spcAft>
            <a:buNone/>
          </a:pPr>
          <a:r>
            <a:rPr lang="zh-CN" sz="2700" b="1" kern="1200" dirty="0">
              <a:solidFill>
                <a:schemeClr val="bg1"/>
              </a:solidFill>
              <a:latin typeface="Courier New" charset="0"/>
              <a:ea typeface="黑体" charset="0"/>
              <a:cs typeface="黑体" charset="0"/>
              <a:sym typeface="Arial" charset="0"/>
            </a:rPr>
            <a:t>I/O</a:t>
          </a:r>
          <a:r>
            <a:rPr lang="zh-CN" sz="2700" kern="1200" dirty="0">
              <a:solidFill>
                <a:schemeClr val="bg1"/>
              </a:solidFill>
              <a:latin typeface="Courier New" charset="0"/>
              <a:ea typeface="黑体" charset="0"/>
              <a:cs typeface="黑体" charset="0"/>
              <a:sym typeface="Arial" charset="0"/>
            </a:rPr>
            <a:t>基本原理</a:t>
          </a:r>
          <a:endParaRPr lang="zh-CN" sz="2700" kern="1200" dirty="0">
            <a:solidFill>
              <a:schemeClr val="bg1"/>
            </a:solidFill>
          </a:endParaRPr>
        </a:p>
      </dsp:txBody>
      <dsp:txXfrm rot="10800000">
        <a:off x="1730476" y="716"/>
        <a:ext cx="5296675" cy="704036"/>
      </dsp:txXfrm>
    </dsp:sp>
    <dsp:sp modelId="{DA3E3410-9F0D-46F0-B537-DC54EEF60B5A}">
      <dsp:nvSpPr>
        <dsp:cNvPr id="0" name=""/>
        <dsp:cNvSpPr/>
      </dsp:nvSpPr>
      <dsp:spPr>
        <a:xfrm>
          <a:off x="1202448" y="716"/>
          <a:ext cx="704036" cy="704036"/>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0B6D43-3FA3-4730-A4ED-3464CB09FA02}">
      <dsp:nvSpPr>
        <dsp:cNvPr id="0" name=""/>
        <dsp:cNvSpPr/>
      </dsp:nvSpPr>
      <dsp:spPr>
        <a:xfrm rot="10800000">
          <a:off x="1554467" y="914913"/>
          <a:ext cx="5472684" cy="704036"/>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0461" tIns="102870" rIns="192024" bIns="102870" numCol="1" spcCol="1270" anchor="ctr" anchorCtr="0">
          <a:noAutofit/>
        </a:bodyPr>
        <a:lstStyle/>
        <a:p>
          <a:pPr marL="0" lvl="0" indent="0" algn="ctr" defTabSz="1200150">
            <a:lnSpc>
              <a:spcPct val="90000"/>
            </a:lnSpc>
            <a:spcBef>
              <a:spcPct val="0"/>
            </a:spcBef>
            <a:spcAft>
              <a:spcPct val="35000"/>
            </a:spcAft>
            <a:buNone/>
          </a:pPr>
          <a:r>
            <a:rPr lang="zh-CN" sz="2700" kern="1200" dirty="0">
              <a:solidFill>
                <a:schemeClr val="bg1"/>
              </a:solidFill>
              <a:latin typeface="Courier New" charset="0"/>
              <a:ea typeface="黑体" charset="0"/>
              <a:cs typeface="黑体" charset="0"/>
            </a:rPr>
            <a:t>文件及文件</a:t>
          </a:r>
          <a:r>
            <a:rPr lang="zh-CN" sz="2700" b="1" kern="1200" dirty="0">
              <a:solidFill>
                <a:schemeClr val="bg1"/>
              </a:solidFill>
              <a:latin typeface="Courier New" charset="0"/>
              <a:ea typeface="黑体" charset="0"/>
              <a:cs typeface="黑体" charset="0"/>
            </a:rPr>
            <a:t>I/O</a:t>
          </a:r>
          <a:endParaRPr lang="zh-CN" altLang="zh-CN" sz="2700" kern="1200" dirty="0">
            <a:solidFill>
              <a:schemeClr val="bg1"/>
            </a:solidFill>
          </a:endParaRPr>
        </a:p>
      </dsp:txBody>
      <dsp:txXfrm rot="10800000">
        <a:off x="1730476" y="914913"/>
        <a:ext cx="5296675" cy="704036"/>
      </dsp:txXfrm>
    </dsp:sp>
    <dsp:sp modelId="{522EF139-9BCC-4F66-87A2-6479F093EF64}">
      <dsp:nvSpPr>
        <dsp:cNvPr id="0" name=""/>
        <dsp:cNvSpPr/>
      </dsp:nvSpPr>
      <dsp:spPr>
        <a:xfrm>
          <a:off x="1202448" y="914913"/>
          <a:ext cx="704036" cy="704036"/>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22C21C-E39B-4CDB-A2ED-B3FC427F3161}">
      <dsp:nvSpPr>
        <dsp:cNvPr id="0" name=""/>
        <dsp:cNvSpPr/>
      </dsp:nvSpPr>
      <dsp:spPr>
        <a:xfrm rot="10800000">
          <a:off x="1554467" y="1829110"/>
          <a:ext cx="5472684" cy="704036"/>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0461" tIns="102870" rIns="192024" bIns="10287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solidFill>
                <a:schemeClr val="bg1"/>
              </a:solidFill>
              <a:latin typeface="Courier New" charset="0"/>
              <a:ea typeface="黑体" charset="0"/>
              <a:cs typeface="黑体" charset="0"/>
            </a:rPr>
            <a:t>字节流和字符流</a:t>
          </a:r>
          <a:endParaRPr lang="zh-CN" altLang="en-US" sz="2700" kern="1200" dirty="0">
            <a:solidFill>
              <a:schemeClr val="bg1"/>
            </a:solidFill>
          </a:endParaRPr>
        </a:p>
      </dsp:txBody>
      <dsp:txXfrm rot="10800000">
        <a:off x="1730476" y="1829110"/>
        <a:ext cx="5296675" cy="704036"/>
      </dsp:txXfrm>
    </dsp:sp>
    <dsp:sp modelId="{1DD80B41-4203-4B4A-8162-D0DA1D904347}">
      <dsp:nvSpPr>
        <dsp:cNvPr id="0" name=""/>
        <dsp:cNvSpPr/>
      </dsp:nvSpPr>
      <dsp:spPr>
        <a:xfrm>
          <a:off x="1202448" y="1829110"/>
          <a:ext cx="704036" cy="704036"/>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3AFB41-0C8E-48A5-A6F4-98797269317B}">
      <dsp:nvSpPr>
        <dsp:cNvPr id="0" name=""/>
        <dsp:cNvSpPr/>
      </dsp:nvSpPr>
      <dsp:spPr>
        <a:xfrm rot="10800000">
          <a:off x="1554467" y="2743306"/>
          <a:ext cx="5472684" cy="704036"/>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0461" tIns="102870" rIns="192024" bIns="10287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solidFill>
                <a:schemeClr val="bg1"/>
              </a:solidFill>
              <a:latin typeface="Courier New" charset="0"/>
              <a:ea typeface="黑体" charset="0"/>
              <a:cs typeface="黑体" charset="0"/>
              <a:sym typeface="Arial" charset="0"/>
            </a:rPr>
            <a:t>管道输入输出流类</a:t>
          </a:r>
          <a:endParaRPr lang="zh-CN" altLang="en-US" sz="2700" kern="1200" dirty="0">
            <a:solidFill>
              <a:schemeClr val="bg1"/>
            </a:solidFill>
          </a:endParaRPr>
        </a:p>
      </dsp:txBody>
      <dsp:txXfrm rot="10800000">
        <a:off x="1730476" y="2743306"/>
        <a:ext cx="5296675" cy="704036"/>
      </dsp:txXfrm>
    </dsp:sp>
    <dsp:sp modelId="{5C231798-BBF3-4581-B6E0-45B214C03CA2}">
      <dsp:nvSpPr>
        <dsp:cNvPr id="0" name=""/>
        <dsp:cNvSpPr/>
      </dsp:nvSpPr>
      <dsp:spPr>
        <a:xfrm>
          <a:off x="1202448" y="2743306"/>
          <a:ext cx="704036" cy="704036"/>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487088" y="251"/>
          <a:ext cx="5320665" cy="587685"/>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9153" tIns="83820" rIns="156464" bIns="83820" numCol="1" spcCol="1270" anchor="ctr" anchorCtr="0">
          <a:noAutofit/>
        </a:bodyPr>
        <a:lstStyle/>
        <a:p>
          <a:pPr marL="0" lvl="0" indent="0" algn="ctr" defTabSz="977900" rtl="0">
            <a:lnSpc>
              <a:spcPct val="90000"/>
            </a:lnSpc>
            <a:spcBef>
              <a:spcPct val="0"/>
            </a:spcBef>
            <a:spcAft>
              <a:spcPct val="35000"/>
            </a:spcAft>
            <a:buNone/>
          </a:pPr>
          <a:r>
            <a:rPr lang="zh-CN" altLang="en-US" sz="2200" b="1" kern="1200" dirty="0">
              <a:solidFill>
                <a:schemeClr val="bg1"/>
              </a:solidFill>
              <a:latin typeface="Courier New" charset="0"/>
              <a:ea typeface="黑体" charset="0"/>
              <a:sym typeface="Arial" charset="0"/>
            </a:rPr>
            <a:t>网络基础</a:t>
          </a:r>
          <a:endParaRPr lang="zh-CN" altLang="en-US" sz="2200" kern="1200" dirty="0">
            <a:solidFill>
              <a:schemeClr val="bg1"/>
            </a:solidFill>
          </a:endParaRPr>
        </a:p>
      </dsp:txBody>
      <dsp:txXfrm rot="10800000">
        <a:off x="1634009" y="251"/>
        <a:ext cx="5173744" cy="587685"/>
      </dsp:txXfrm>
    </dsp:sp>
    <dsp:sp modelId="{DA3E3410-9F0D-46F0-B537-DC54EEF60B5A}">
      <dsp:nvSpPr>
        <dsp:cNvPr id="0" name=""/>
        <dsp:cNvSpPr/>
      </dsp:nvSpPr>
      <dsp:spPr>
        <a:xfrm>
          <a:off x="1193246" y="251"/>
          <a:ext cx="587685" cy="587685"/>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0B6D43-3FA3-4730-A4ED-3464CB09FA02}">
      <dsp:nvSpPr>
        <dsp:cNvPr id="0" name=""/>
        <dsp:cNvSpPr/>
      </dsp:nvSpPr>
      <dsp:spPr>
        <a:xfrm rot="10800000">
          <a:off x="1487088" y="734857"/>
          <a:ext cx="5320665" cy="587685"/>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9153" tIns="83820" rIns="156464" bIns="8382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solidFill>
                <a:schemeClr val="bg1"/>
              </a:solidFill>
              <a:latin typeface="Courier New" charset="0"/>
              <a:ea typeface="黑体" charset="0"/>
            </a:rPr>
            <a:t>java.net</a:t>
          </a:r>
          <a:r>
            <a:rPr lang="zh-CN" altLang="en-US" sz="2200" kern="1200" dirty="0">
              <a:solidFill>
                <a:schemeClr val="bg1"/>
              </a:solidFill>
              <a:latin typeface="Courier New" charset="0"/>
              <a:ea typeface="黑体" charset="0"/>
            </a:rPr>
            <a:t>包</a:t>
          </a:r>
          <a:endParaRPr lang="zh-CN" altLang="zh-CN" sz="2200" kern="1200" dirty="0">
            <a:solidFill>
              <a:schemeClr val="bg1"/>
            </a:solidFill>
          </a:endParaRPr>
        </a:p>
      </dsp:txBody>
      <dsp:txXfrm rot="10800000">
        <a:off x="1634009" y="734857"/>
        <a:ext cx="5173744" cy="587685"/>
      </dsp:txXfrm>
    </dsp:sp>
    <dsp:sp modelId="{522EF139-9BCC-4F66-87A2-6479F093EF64}">
      <dsp:nvSpPr>
        <dsp:cNvPr id="0" name=""/>
        <dsp:cNvSpPr/>
      </dsp:nvSpPr>
      <dsp:spPr>
        <a:xfrm>
          <a:off x="1193246" y="734857"/>
          <a:ext cx="587685" cy="587685"/>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22C21C-E39B-4CDB-A2ED-B3FC427F3161}">
      <dsp:nvSpPr>
        <dsp:cNvPr id="0" name=""/>
        <dsp:cNvSpPr/>
      </dsp:nvSpPr>
      <dsp:spPr>
        <a:xfrm rot="10800000">
          <a:off x="1487088" y="1469463"/>
          <a:ext cx="5320665" cy="587685"/>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9153" tIns="83820" rIns="156464" bIns="8382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solidFill>
                <a:schemeClr val="bg1"/>
              </a:solidFill>
              <a:latin typeface="Courier New" charset="0"/>
              <a:ea typeface="黑体" charset="0"/>
            </a:rPr>
            <a:t>IP</a:t>
          </a:r>
          <a:r>
            <a:rPr lang="zh-CN" altLang="en-US" sz="2200" kern="1200" dirty="0">
              <a:solidFill>
                <a:schemeClr val="bg1"/>
              </a:solidFill>
              <a:latin typeface="Courier New" charset="0"/>
              <a:ea typeface="黑体" charset="0"/>
            </a:rPr>
            <a:t>组播编程</a:t>
          </a:r>
          <a:endParaRPr lang="zh-CN" altLang="zh-CN" sz="2200" kern="1200" dirty="0">
            <a:solidFill>
              <a:schemeClr val="bg1"/>
            </a:solidFill>
          </a:endParaRPr>
        </a:p>
      </dsp:txBody>
      <dsp:txXfrm rot="10800000">
        <a:off x="1634009" y="1469463"/>
        <a:ext cx="5173744" cy="587685"/>
      </dsp:txXfrm>
    </dsp:sp>
    <dsp:sp modelId="{1DD80B41-4203-4B4A-8162-D0DA1D904347}">
      <dsp:nvSpPr>
        <dsp:cNvPr id="0" name=""/>
        <dsp:cNvSpPr/>
      </dsp:nvSpPr>
      <dsp:spPr>
        <a:xfrm>
          <a:off x="1193246" y="1469463"/>
          <a:ext cx="587685" cy="587685"/>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9CE39-34F5-456D-9DC1-6F0C993DEC4B}">
      <dsp:nvSpPr>
        <dsp:cNvPr id="0" name=""/>
        <dsp:cNvSpPr/>
      </dsp:nvSpPr>
      <dsp:spPr>
        <a:xfrm>
          <a:off x="3684333" y="1300"/>
          <a:ext cx="860933" cy="860933"/>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zh-CN" sz="1700" kern="1200" dirty="0"/>
            <a:t>简洁性</a:t>
          </a:r>
        </a:p>
      </dsp:txBody>
      <dsp:txXfrm>
        <a:off x="3810414" y="127381"/>
        <a:ext cx="608771" cy="608771"/>
      </dsp:txXfrm>
    </dsp:sp>
    <dsp:sp modelId="{96A921E8-EDE2-4657-A517-E49C18068AD9}">
      <dsp:nvSpPr>
        <dsp:cNvPr id="0" name=""/>
        <dsp:cNvSpPr/>
      </dsp:nvSpPr>
      <dsp:spPr>
        <a:xfrm rot="1200000">
          <a:off x="4601450" y="505147"/>
          <a:ext cx="228237" cy="290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4603515" y="551551"/>
        <a:ext cx="159766" cy="174339"/>
      </dsp:txXfrm>
    </dsp:sp>
    <dsp:sp modelId="{D35FFC0A-C7DC-42A7-831B-7BCA4C199069}">
      <dsp:nvSpPr>
        <dsp:cNvPr id="0" name=""/>
        <dsp:cNvSpPr/>
      </dsp:nvSpPr>
      <dsp:spPr>
        <a:xfrm>
          <a:off x="4898011" y="443043"/>
          <a:ext cx="860933" cy="860933"/>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zh-CN" sz="1700" kern="1200" dirty="0"/>
            <a:t>面向对象</a:t>
          </a:r>
        </a:p>
      </dsp:txBody>
      <dsp:txXfrm>
        <a:off x="5024092" y="569124"/>
        <a:ext cx="608771" cy="608771"/>
      </dsp:txXfrm>
    </dsp:sp>
    <dsp:sp modelId="{0AB61873-B354-4756-96C1-837D7502ECEB}">
      <dsp:nvSpPr>
        <dsp:cNvPr id="0" name=""/>
        <dsp:cNvSpPr/>
      </dsp:nvSpPr>
      <dsp:spPr>
        <a:xfrm rot="3600000">
          <a:off x="5534022" y="1281899"/>
          <a:ext cx="228237" cy="290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5551140" y="1310363"/>
        <a:ext cx="159766" cy="174339"/>
      </dsp:txXfrm>
    </dsp:sp>
    <dsp:sp modelId="{65DA1832-6210-4461-B40B-139D0F49648D}">
      <dsp:nvSpPr>
        <dsp:cNvPr id="0" name=""/>
        <dsp:cNvSpPr/>
      </dsp:nvSpPr>
      <dsp:spPr>
        <a:xfrm>
          <a:off x="5543796" y="1561575"/>
          <a:ext cx="860933" cy="860933"/>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zh-CN" sz="1700" kern="1200" dirty="0"/>
            <a:t>动态性</a:t>
          </a:r>
        </a:p>
      </dsp:txBody>
      <dsp:txXfrm>
        <a:off x="5669877" y="1687656"/>
        <a:ext cx="608771" cy="608771"/>
      </dsp:txXfrm>
    </dsp:sp>
    <dsp:sp modelId="{6401E0DD-8A56-48D6-96EF-2EEF38F873BB}">
      <dsp:nvSpPr>
        <dsp:cNvPr id="0" name=""/>
        <dsp:cNvSpPr/>
      </dsp:nvSpPr>
      <dsp:spPr>
        <a:xfrm rot="6000000">
          <a:off x="5749127" y="2476372"/>
          <a:ext cx="228237" cy="290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rot="10800000">
        <a:off x="5789307" y="2500770"/>
        <a:ext cx="159766" cy="174339"/>
      </dsp:txXfrm>
    </dsp:sp>
    <dsp:sp modelId="{EF37A4D7-B26D-4463-B56F-9BB28008DB58}">
      <dsp:nvSpPr>
        <dsp:cNvPr id="0" name=""/>
        <dsp:cNvSpPr/>
      </dsp:nvSpPr>
      <dsp:spPr>
        <a:xfrm>
          <a:off x="5319517" y="2833523"/>
          <a:ext cx="860933" cy="860933"/>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zh-CN" sz="1700" kern="1200" dirty="0"/>
            <a:t>安全性</a:t>
          </a:r>
        </a:p>
      </dsp:txBody>
      <dsp:txXfrm>
        <a:off x="5445598" y="2959604"/>
        <a:ext cx="608771" cy="608771"/>
      </dsp:txXfrm>
    </dsp:sp>
    <dsp:sp modelId="{A9DA61C7-648F-43D8-9ECA-3EFA71B7AF3E}">
      <dsp:nvSpPr>
        <dsp:cNvPr id="0" name=""/>
        <dsp:cNvSpPr/>
      </dsp:nvSpPr>
      <dsp:spPr>
        <a:xfrm rot="8400000">
          <a:off x="5146114" y="3529658"/>
          <a:ext cx="228237" cy="290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rot="10800000">
        <a:off x="5206575" y="3565765"/>
        <a:ext cx="159766" cy="174339"/>
      </dsp:txXfrm>
    </dsp:sp>
    <dsp:sp modelId="{5FD26E73-90F5-4AA8-8AC1-464E7DD44E90}">
      <dsp:nvSpPr>
        <dsp:cNvPr id="0" name=""/>
        <dsp:cNvSpPr/>
      </dsp:nvSpPr>
      <dsp:spPr>
        <a:xfrm>
          <a:off x="4330118" y="3663728"/>
          <a:ext cx="860933" cy="860933"/>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zh-CN" sz="1700" kern="1200" dirty="0"/>
            <a:t>可移植性</a:t>
          </a:r>
        </a:p>
      </dsp:txBody>
      <dsp:txXfrm>
        <a:off x="4456199" y="3789809"/>
        <a:ext cx="608771" cy="608771"/>
      </dsp:txXfrm>
    </dsp:sp>
    <dsp:sp modelId="{B26759D6-8AB6-4004-A4DF-09104FECC287}">
      <dsp:nvSpPr>
        <dsp:cNvPr id="0" name=""/>
        <dsp:cNvSpPr/>
      </dsp:nvSpPr>
      <dsp:spPr>
        <a:xfrm rot="10800000">
          <a:off x="4007140" y="3948912"/>
          <a:ext cx="228237" cy="290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rot="10800000">
        <a:off x="4075611" y="4007025"/>
        <a:ext cx="159766" cy="174339"/>
      </dsp:txXfrm>
    </dsp:sp>
    <dsp:sp modelId="{0C50617F-D4FF-45EE-BB9C-5A28AC82773E}">
      <dsp:nvSpPr>
        <dsp:cNvPr id="0" name=""/>
        <dsp:cNvSpPr/>
      </dsp:nvSpPr>
      <dsp:spPr>
        <a:xfrm>
          <a:off x="3038548" y="3663728"/>
          <a:ext cx="860933" cy="860933"/>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zh-CN" sz="1700" kern="1200" dirty="0"/>
            <a:t>高性能</a:t>
          </a:r>
        </a:p>
      </dsp:txBody>
      <dsp:txXfrm>
        <a:off x="3164629" y="3789809"/>
        <a:ext cx="608771" cy="608771"/>
      </dsp:txXfrm>
    </dsp:sp>
    <dsp:sp modelId="{EBD9350F-40D1-43AE-AC0C-03244AF3A708}">
      <dsp:nvSpPr>
        <dsp:cNvPr id="0" name=""/>
        <dsp:cNvSpPr/>
      </dsp:nvSpPr>
      <dsp:spPr>
        <a:xfrm rot="13200000">
          <a:off x="2865144" y="3537962"/>
          <a:ext cx="228237" cy="290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rot="10800000">
        <a:off x="2925605" y="3618081"/>
        <a:ext cx="159766" cy="174339"/>
      </dsp:txXfrm>
    </dsp:sp>
    <dsp:sp modelId="{2B45AE74-57C2-43E1-B28C-31A59E0DD600}">
      <dsp:nvSpPr>
        <dsp:cNvPr id="0" name=""/>
        <dsp:cNvSpPr/>
      </dsp:nvSpPr>
      <dsp:spPr>
        <a:xfrm>
          <a:off x="2049148" y="2833523"/>
          <a:ext cx="860933" cy="860933"/>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zh-CN" sz="1700" kern="1200" dirty="0"/>
            <a:t>多线程</a:t>
          </a:r>
        </a:p>
      </dsp:txBody>
      <dsp:txXfrm>
        <a:off x="2175229" y="2959604"/>
        <a:ext cx="608771" cy="608771"/>
      </dsp:txXfrm>
    </dsp:sp>
    <dsp:sp modelId="{C4A5E6FD-9360-4E42-9A57-3F20C5CE8065}">
      <dsp:nvSpPr>
        <dsp:cNvPr id="0" name=""/>
        <dsp:cNvSpPr/>
      </dsp:nvSpPr>
      <dsp:spPr>
        <a:xfrm rot="15600000">
          <a:off x="2254479" y="2489095"/>
          <a:ext cx="228237" cy="290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rot="10800000">
        <a:off x="2294659" y="2580923"/>
        <a:ext cx="159766" cy="174339"/>
      </dsp:txXfrm>
    </dsp:sp>
    <dsp:sp modelId="{FCA7EA88-7AEB-49A8-A6E8-FB0B4A762A59}">
      <dsp:nvSpPr>
        <dsp:cNvPr id="0" name=""/>
        <dsp:cNvSpPr/>
      </dsp:nvSpPr>
      <dsp:spPr>
        <a:xfrm>
          <a:off x="1824869" y="1561575"/>
          <a:ext cx="860933" cy="860933"/>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zh-CN" sz="1700" kern="1200" dirty="0"/>
            <a:t>分布式</a:t>
          </a:r>
        </a:p>
      </dsp:txBody>
      <dsp:txXfrm>
        <a:off x="1950950" y="1687656"/>
        <a:ext cx="608771" cy="608771"/>
      </dsp:txXfrm>
    </dsp:sp>
    <dsp:sp modelId="{DED12F17-EE26-414D-A9CC-3C7067A4FD80}">
      <dsp:nvSpPr>
        <dsp:cNvPr id="0" name=""/>
        <dsp:cNvSpPr/>
      </dsp:nvSpPr>
      <dsp:spPr>
        <a:xfrm rot="18000000">
          <a:off x="2460880" y="1293088"/>
          <a:ext cx="228237" cy="290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2477998" y="1380850"/>
        <a:ext cx="159766" cy="174339"/>
      </dsp:txXfrm>
    </dsp:sp>
    <dsp:sp modelId="{9EC14538-D5F9-4100-88A9-3760B3E461B4}">
      <dsp:nvSpPr>
        <dsp:cNvPr id="0" name=""/>
        <dsp:cNvSpPr/>
      </dsp:nvSpPr>
      <dsp:spPr>
        <a:xfrm>
          <a:off x="2470654" y="443043"/>
          <a:ext cx="860933" cy="860933"/>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zh-CN" sz="1700" kern="1200" dirty="0"/>
            <a:t>健壮性</a:t>
          </a:r>
        </a:p>
      </dsp:txBody>
      <dsp:txXfrm>
        <a:off x="2596735" y="569124"/>
        <a:ext cx="608771" cy="608771"/>
      </dsp:txXfrm>
    </dsp:sp>
    <dsp:sp modelId="{61A63D83-B1B9-419F-B6F8-B1D91E46FF58}">
      <dsp:nvSpPr>
        <dsp:cNvPr id="0" name=""/>
        <dsp:cNvSpPr/>
      </dsp:nvSpPr>
      <dsp:spPr>
        <a:xfrm rot="20400000">
          <a:off x="3387772" y="509565"/>
          <a:ext cx="228237" cy="290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3389837" y="579387"/>
        <a:ext cx="159766" cy="1743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CE0F83-0579-409D-ACFF-2F21C77CF180}">
      <dsp:nvSpPr>
        <dsp:cNvPr id="0" name=""/>
        <dsp:cNvSpPr/>
      </dsp:nvSpPr>
      <dsp:spPr>
        <a:xfrm>
          <a:off x="3377" y="167839"/>
          <a:ext cx="3651777" cy="2725974"/>
        </a:xfrm>
        <a:prstGeom prst="round2SameRect">
          <a:avLst>
            <a:gd name="adj1" fmla="val 8000"/>
            <a:gd name="adj2" fmla="val 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99060" rIns="33020" bIns="33020" numCol="1" spcCol="1270" anchor="t" anchorCtr="0">
          <a:noAutofit/>
        </a:bodyPr>
        <a:lstStyle/>
        <a:p>
          <a:pPr marL="228600" lvl="1" indent="-228600" algn="l" defTabSz="1155700" rtl="0">
            <a:lnSpc>
              <a:spcPct val="90000"/>
            </a:lnSpc>
            <a:spcBef>
              <a:spcPct val="0"/>
            </a:spcBef>
            <a:spcAft>
              <a:spcPct val="15000"/>
            </a:spcAft>
            <a:buChar char="•"/>
          </a:pPr>
          <a:r>
            <a:rPr lang="en-US" sz="2600" kern="1200" dirty="0"/>
            <a:t>Sun</a:t>
          </a:r>
          <a:r>
            <a:rPr lang="zh-CN" sz="2600" kern="1200" dirty="0"/>
            <a:t>免费提供的</a:t>
          </a:r>
          <a:r>
            <a:rPr lang="en-US" sz="2600" kern="1200" dirty="0"/>
            <a:t>Java SE: JDK1.8</a:t>
          </a:r>
          <a:r>
            <a:rPr lang="zh-CN" sz="2600" kern="1200" dirty="0"/>
            <a:t>。</a:t>
          </a:r>
        </a:p>
        <a:p>
          <a:pPr marL="228600" lvl="1" indent="-228600" algn="l" defTabSz="1155700" rtl="0">
            <a:lnSpc>
              <a:spcPct val="90000"/>
            </a:lnSpc>
            <a:spcBef>
              <a:spcPct val="0"/>
            </a:spcBef>
            <a:spcAft>
              <a:spcPct val="15000"/>
            </a:spcAft>
            <a:buChar char="•"/>
          </a:pPr>
          <a:r>
            <a:rPr lang="en-US" sz="2600" kern="1200" dirty="0" err="1"/>
            <a:t>OpenJDK</a:t>
          </a:r>
          <a:r>
            <a:rPr lang="zh-CN" sz="2600" kern="1200" dirty="0"/>
            <a:t>：</a:t>
          </a:r>
          <a:r>
            <a:rPr lang="en-US" sz="2600" kern="1200" dirty="0"/>
            <a:t>GPL</a:t>
          </a:r>
          <a:r>
            <a:rPr lang="zh-CN" sz="2600" kern="1200" dirty="0"/>
            <a:t>许可的</a:t>
          </a:r>
          <a:r>
            <a:rPr lang="en-US" sz="2600" kern="1200" dirty="0"/>
            <a:t>Java</a:t>
          </a:r>
          <a:r>
            <a:rPr lang="zh-CN" sz="2600" kern="1200" dirty="0"/>
            <a:t>平台的实现</a:t>
          </a:r>
          <a:endParaRPr lang="en-US" sz="2600" kern="1200" dirty="0"/>
        </a:p>
      </dsp:txBody>
      <dsp:txXfrm>
        <a:off x="67250" y="231712"/>
        <a:ext cx="3524031" cy="2662101"/>
      </dsp:txXfrm>
    </dsp:sp>
    <dsp:sp modelId="{2199BA4B-0AB1-4EA7-B1C5-1221AFF0EEB7}">
      <dsp:nvSpPr>
        <dsp:cNvPr id="0" name=""/>
        <dsp:cNvSpPr/>
      </dsp:nvSpPr>
      <dsp:spPr>
        <a:xfrm>
          <a:off x="3377" y="2893813"/>
          <a:ext cx="3651777" cy="1172169"/>
        </a:xfrm>
        <a:prstGeom prst="rect">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0" rIns="45720" bIns="0" numCol="1" spcCol="1270" anchor="ctr" anchorCtr="0">
          <a:noAutofit/>
        </a:bodyPr>
        <a:lstStyle/>
        <a:p>
          <a:pPr marL="0" lvl="0" indent="0" algn="ctr" defTabSz="1600200" rtl="0">
            <a:lnSpc>
              <a:spcPct val="90000"/>
            </a:lnSpc>
            <a:spcBef>
              <a:spcPct val="0"/>
            </a:spcBef>
            <a:spcAft>
              <a:spcPct val="35000"/>
            </a:spcAft>
            <a:buNone/>
          </a:pPr>
          <a:r>
            <a:rPr lang="en-US" sz="3600" kern="1200" dirty="0"/>
            <a:t>JDK</a:t>
          </a:r>
          <a:endParaRPr lang="zh-CN" sz="3600" kern="1200" dirty="0"/>
        </a:p>
      </dsp:txBody>
      <dsp:txXfrm>
        <a:off x="3377" y="2893813"/>
        <a:ext cx="2571674" cy="1172169"/>
      </dsp:txXfrm>
    </dsp:sp>
    <dsp:sp modelId="{DE0796E2-4A51-4E2F-AE77-2B91697D1BB5}">
      <dsp:nvSpPr>
        <dsp:cNvPr id="0" name=""/>
        <dsp:cNvSpPr/>
      </dsp:nvSpPr>
      <dsp:spPr>
        <a:xfrm>
          <a:off x="2678354" y="3080001"/>
          <a:ext cx="1278121" cy="1278121"/>
        </a:xfrm>
        <a:prstGeom prst="ellipse">
          <a:avLst/>
        </a:prstGeom>
        <a:blipFill rotWithShape="0">
          <a:blip xmlns:r="http://schemas.openxmlformats.org/officeDocument/2006/relationships" r:embed="rId1"/>
          <a:stretch>
            <a:fillRect/>
          </a:stretch>
        </a:blip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261B7C-28DE-4373-B9AA-B684F4C57ABB}">
      <dsp:nvSpPr>
        <dsp:cNvPr id="0" name=""/>
        <dsp:cNvSpPr/>
      </dsp:nvSpPr>
      <dsp:spPr>
        <a:xfrm>
          <a:off x="4273123" y="167839"/>
          <a:ext cx="3651777" cy="2725974"/>
        </a:xfrm>
        <a:prstGeom prst="round2SameRect">
          <a:avLst>
            <a:gd name="adj1" fmla="val 8000"/>
            <a:gd name="adj2" fmla="val 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99060" rIns="33020" bIns="33020" numCol="1" spcCol="1270" anchor="t" anchorCtr="0">
          <a:noAutofit/>
        </a:bodyPr>
        <a:lstStyle/>
        <a:p>
          <a:pPr marL="228600" lvl="1" indent="-228600" algn="l" defTabSz="1155700" rtl="0">
            <a:lnSpc>
              <a:spcPct val="90000"/>
            </a:lnSpc>
            <a:spcBef>
              <a:spcPct val="0"/>
            </a:spcBef>
            <a:spcAft>
              <a:spcPct val="15000"/>
            </a:spcAft>
            <a:buChar char="•"/>
          </a:pPr>
          <a:r>
            <a:rPr lang="en-US" sz="2600" kern="1200" dirty="0"/>
            <a:t>Sun</a:t>
          </a:r>
          <a:r>
            <a:rPr lang="zh-CN" sz="2600" kern="1200" dirty="0"/>
            <a:t>免费的开源</a:t>
          </a:r>
          <a:r>
            <a:rPr lang="en-US" sz="2600" kern="1200" dirty="0" err="1"/>
            <a:t>NetBeans</a:t>
          </a:r>
          <a:r>
            <a:rPr lang="en-US" sz="2600" kern="1200" dirty="0"/>
            <a:t> IDE</a:t>
          </a:r>
          <a:endParaRPr lang="zh-CN" sz="2600" kern="1200" dirty="0"/>
        </a:p>
        <a:p>
          <a:pPr marL="228600" lvl="1" indent="-228600" algn="l" defTabSz="1155700" rtl="0">
            <a:lnSpc>
              <a:spcPct val="90000"/>
            </a:lnSpc>
            <a:spcBef>
              <a:spcPct val="0"/>
            </a:spcBef>
            <a:spcAft>
              <a:spcPct val="15000"/>
            </a:spcAft>
            <a:buChar char="•"/>
          </a:pPr>
          <a:r>
            <a:rPr lang="en-US" sz="2600" kern="1200" dirty="0"/>
            <a:t>IBM</a:t>
          </a:r>
          <a:r>
            <a:rPr lang="zh-CN" sz="2600" kern="1200" dirty="0"/>
            <a:t>捐赠的开源</a:t>
          </a:r>
          <a:r>
            <a:rPr lang="en-US" sz="2600" kern="1200" dirty="0"/>
            <a:t>Eclipse</a:t>
          </a:r>
          <a:endParaRPr lang="zh-CN" sz="2600" kern="1200" dirty="0"/>
        </a:p>
        <a:p>
          <a:pPr marL="228600" lvl="1" indent="-228600" algn="l" defTabSz="1155700" rtl="0">
            <a:lnSpc>
              <a:spcPct val="90000"/>
            </a:lnSpc>
            <a:spcBef>
              <a:spcPct val="0"/>
            </a:spcBef>
            <a:spcAft>
              <a:spcPct val="15000"/>
            </a:spcAft>
            <a:buChar char="•"/>
          </a:pPr>
          <a:r>
            <a:rPr lang="en-US" altLang="zh-CN" sz="2600" kern="1200" dirty="0" err="1"/>
            <a:t>IntelliJ</a:t>
          </a:r>
          <a:r>
            <a:rPr lang="en-US" altLang="zh-CN" sz="2600" kern="1200" dirty="0"/>
            <a:t> IDEA</a:t>
          </a:r>
          <a:endParaRPr lang="zh-CN" sz="2600" kern="1200" dirty="0"/>
        </a:p>
      </dsp:txBody>
      <dsp:txXfrm>
        <a:off x="4336996" y="231712"/>
        <a:ext cx="3524031" cy="2662101"/>
      </dsp:txXfrm>
    </dsp:sp>
    <dsp:sp modelId="{4DC76FCD-9C64-4722-A292-67C094EB4F87}">
      <dsp:nvSpPr>
        <dsp:cNvPr id="0" name=""/>
        <dsp:cNvSpPr/>
      </dsp:nvSpPr>
      <dsp:spPr>
        <a:xfrm>
          <a:off x="4273123" y="2893813"/>
          <a:ext cx="3651777" cy="1172169"/>
        </a:xfrm>
        <a:prstGeom prst="rect">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0" rIns="45720" bIns="0" numCol="1" spcCol="1270" anchor="ctr" anchorCtr="0">
          <a:noAutofit/>
        </a:bodyPr>
        <a:lstStyle/>
        <a:p>
          <a:pPr marL="0" lvl="0" indent="0" algn="ctr" defTabSz="1600200" rtl="0">
            <a:lnSpc>
              <a:spcPct val="90000"/>
            </a:lnSpc>
            <a:spcBef>
              <a:spcPct val="0"/>
            </a:spcBef>
            <a:spcAft>
              <a:spcPct val="35000"/>
            </a:spcAft>
            <a:buNone/>
          </a:pPr>
          <a:r>
            <a:rPr lang="en-US" sz="3600" kern="1200" dirty="0"/>
            <a:t>IDE</a:t>
          </a:r>
          <a:endParaRPr lang="zh-CN" sz="6500" kern="1200" dirty="0"/>
        </a:p>
      </dsp:txBody>
      <dsp:txXfrm>
        <a:off x="4273123" y="2893813"/>
        <a:ext cx="2571674" cy="1172169"/>
      </dsp:txXfrm>
    </dsp:sp>
    <dsp:sp modelId="{DF18AFE8-CA11-4007-A62E-D9896C97193D}">
      <dsp:nvSpPr>
        <dsp:cNvPr id="0" name=""/>
        <dsp:cNvSpPr/>
      </dsp:nvSpPr>
      <dsp:spPr>
        <a:xfrm>
          <a:off x="6948100" y="3080001"/>
          <a:ext cx="1278121" cy="1278121"/>
        </a:xfrm>
        <a:prstGeom prst="ellipse">
          <a:avLst/>
        </a:prstGeom>
        <a:blipFill rotWithShape="0">
          <a:blip xmlns:r="http://schemas.openxmlformats.org/officeDocument/2006/relationships" r:embed="rId1"/>
          <a:stretch>
            <a:fillRect/>
          </a:stretch>
        </a:blip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275948" y="2280"/>
          <a:ext cx="4494073" cy="57593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3970" tIns="83820" rIns="156464" bIns="83820" numCol="1" spcCol="1270" anchor="ctr" anchorCtr="0">
          <a:noAutofit/>
        </a:bodyPr>
        <a:lstStyle/>
        <a:p>
          <a:pPr marL="0" lvl="0" indent="0" algn="ctr" defTabSz="977900" rtl="0">
            <a:lnSpc>
              <a:spcPct val="90000"/>
            </a:lnSpc>
            <a:spcBef>
              <a:spcPct val="0"/>
            </a:spcBef>
            <a:spcAft>
              <a:spcPct val="35000"/>
            </a:spcAft>
            <a:buNone/>
          </a:pPr>
          <a:r>
            <a:rPr lang="en-US" altLang="zh-CN" sz="2200" kern="1200"/>
            <a:t>Java</a:t>
          </a:r>
          <a:r>
            <a:rPr lang="zh-CN" altLang="en-US" sz="2200" kern="1200"/>
            <a:t>程序基本结构</a:t>
          </a:r>
          <a:endParaRPr lang="zh-CN" sz="2200" kern="1200" dirty="0"/>
        </a:p>
      </dsp:txBody>
      <dsp:txXfrm rot="10800000">
        <a:off x="1419931" y="2280"/>
        <a:ext cx="4350090" cy="575931"/>
      </dsp:txXfrm>
    </dsp:sp>
    <dsp:sp modelId="{DA3E3410-9F0D-46F0-B537-DC54EEF60B5A}">
      <dsp:nvSpPr>
        <dsp:cNvPr id="0" name=""/>
        <dsp:cNvSpPr/>
      </dsp:nvSpPr>
      <dsp:spPr>
        <a:xfrm>
          <a:off x="987983" y="2280"/>
          <a:ext cx="575931" cy="575931"/>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C37812-7EFF-48A4-B2FB-4707449893D3}">
      <dsp:nvSpPr>
        <dsp:cNvPr id="0" name=""/>
        <dsp:cNvSpPr/>
      </dsp:nvSpPr>
      <dsp:spPr>
        <a:xfrm rot="10800000">
          <a:off x="1275948" y="750132"/>
          <a:ext cx="4494073" cy="57593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3970" tIns="83820" rIns="156464" bIns="8382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t>Java</a:t>
          </a:r>
          <a:r>
            <a:rPr lang="zh-CN" altLang="en-US" sz="2200" kern="1200" dirty="0"/>
            <a:t>字符集</a:t>
          </a:r>
        </a:p>
      </dsp:txBody>
      <dsp:txXfrm rot="10800000">
        <a:off x="1419931" y="750132"/>
        <a:ext cx="4350090" cy="575931"/>
      </dsp:txXfrm>
    </dsp:sp>
    <dsp:sp modelId="{6EA10D6F-1566-486B-B17C-B8189EBEE51F}">
      <dsp:nvSpPr>
        <dsp:cNvPr id="0" name=""/>
        <dsp:cNvSpPr/>
      </dsp:nvSpPr>
      <dsp:spPr>
        <a:xfrm>
          <a:off x="987983" y="750132"/>
          <a:ext cx="575931" cy="575931"/>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3ADED4-FB22-4635-99CE-1AB3D999FDA0}">
      <dsp:nvSpPr>
        <dsp:cNvPr id="0" name=""/>
        <dsp:cNvSpPr/>
      </dsp:nvSpPr>
      <dsp:spPr>
        <a:xfrm rot="10800000">
          <a:off x="1275948" y="1497984"/>
          <a:ext cx="4494073" cy="57593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3970" tIns="83820" rIns="156464" bIns="8382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t>Java</a:t>
          </a:r>
          <a:r>
            <a:rPr lang="zh-CN" altLang="en-US" sz="2200" kern="1200" dirty="0"/>
            <a:t>数据类型</a:t>
          </a:r>
        </a:p>
      </dsp:txBody>
      <dsp:txXfrm rot="10800000">
        <a:off x="1419931" y="1497984"/>
        <a:ext cx="4350090" cy="575931"/>
      </dsp:txXfrm>
    </dsp:sp>
    <dsp:sp modelId="{E6EBDE7E-4715-4505-8132-CA4E572E65C9}">
      <dsp:nvSpPr>
        <dsp:cNvPr id="0" name=""/>
        <dsp:cNvSpPr/>
      </dsp:nvSpPr>
      <dsp:spPr>
        <a:xfrm>
          <a:off x="987983" y="1497984"/>
          <a:ext cx="575931" cy="575931"/>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DD0CCA-0A99-4822-B68D-7A0A51643D92}">
      <dsp:nvSpPr>
        <dsp:cNvPr id="0" name=""/>
        <dsp:cNvSpPr/>
      </dsp:nvSpPr>
      <dsp:spPr>
        <a:xfrm rot="10800000">
          <a:off x="1275948" y="2245835"/>
          <a:ext cx="4494073" cy="57593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3970" tIns="83820" rIns="156464"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常量与变量</a:t>
          </a:r>
        </a:p>
      </dsp:txBody>
      <dsp:txXfrm rot="10800000">
        <a:off x="1419931" y="2245835"/>
        <a:ext cx="4350090" cy="575931"/>
      </dsp:txXfrm>
    </dsp:sp>
    <dsp:sp modelId="{10454856-2890-4756-9323-D8EC7560CF45}">
      <dsp:nvSpPr>
        <dsp:cNvPr id="0" name=""/>
        <dsp:cNvSpPr/>
      </dsp:nvSpPr>
      <dsp:spPr>
        <a:xfrm>
          <a:off x="987983" y="2245835"/>
          <a:ext cx="575931" cy="575931"/>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B8A44C-0F90-48BB-9203-4FD1D3989BDC}">
      <dsp:nvSpPr>
        <dsp:cNvPr id="0" name=""/>
        <dsp:cNvSpPr/>
      </dsp:nvSpPr>
      <dsp:spPr>
        <a:xfrm rot="10800000">
          <a:off x="1275948" y="2993687"/>
          <a:ext cx="4494073" cy="57593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3970" tIns="83820" rIns="156464"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运算符与表达式</a:t>
          </a:r>
        </a:p>
      </dsp:txBody>
      <dsp:txXfrm rot="10800000">
        <a:off x="1419931" y="2993687"/>
        <a:ext cx="4350090" cy="575931"/>
      </dsp:txXfrm>
    </dsp:sp>
    <dsp:sp modelId="{D1B0F11F-0C03-4FE8-A184-487C5AD8D5C2}">
      <dsp:nvSpPr>
        <dsp:cNvPr id="0" name=""/>
        <dsp:cNvSpPr/>
      </dsp:nvSpPr>
      <dsp:spPr>
        <a:xfrm>
          <a:off x="987983" y="2993687"/>
          <a:ext cx="575931" cy="575931"/>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188972" y="252"/>
          <a:ext cx="4133045" cy="591770"/>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954" tIns="87630" rIns="163576" bIns="87630" numCol="1" spcCol="1270" anchor="ctr" anchorCtr="0">
          <a:noAutofit/>
        </a:bodyPr>
        <a:lstStyle/>
        <a:p>
          <a:pPr marL="0" lvl="0" indent="0" algn="ctr" defTabSz="1022350" rtl="0">
            <a:lnSpc>
              <a:spcPct val="90000"/>
            </a:lnSpc>
            <a:spcBef>
              <a:spcPct val="0"/>
            </a:spcBef>
            <a:spcAft>
              <a:spcPct val="35000"/>
            </a:spcAft>
            <a:buNone/>
          </a:pPr>
          <a:r>
            <a:rPr lang="zh-CN" altLang="en-US" sz="2300" kern="1200" dirty="0"/>
            <a:t>分支语句</a:t>
          </a:r>
        </a:p>
      </dsp:txBody>
      <dsp:txXfrm rot="10800000">
        <a:off x="1336914" y="252"/>
        <a:ext cx="3985103" cy="591770"/>
      </dsp:txXfrm>
    </dsp:sp>
    <dsp:sp modelId="{DA3E3410-9F0D-46F0-B537-DC54EEF60B5A}">
      <dsp:nvSpPr>
        <dsp:cNvPr id="0" name=""/>
        <dsp:cNvSpPr/>
      </dsp:nvSpPr>
      <dsp:spPr>
        <a:xfrm>
          <a:off x="893087" y="252"/>
          <a:ext cx="591770" cy="591770"/>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1BB1D4-8595-456F-A5C7-CBE243B38765}">
      <dsp:nvSpPr>
        <dsp:cNvPr id="0" name=""/>
        <dsp:cNvSpPr/>
      </dsp:nvSpPr>
      <dsp:spPr>
        <a:xfrm rot="10800000">
          <a:off x="1188972" y="739965"/>
          <a:ext cx="4133045" cy="591770"/>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954" tIns="87630" rIns="163576" bIns="87630" numCol="1" spcCol="1270" anchor="ctr" anchorCtr="0">
          <a:noAutofit/>
        </a:bodyPr>
        <a:lstStyle/>
        <a:p>
          <a:pPr marL="0" lvl="0" indent="0" algn="ctr" defTabSz="1022350">
            <a:lnSpc>
              <a:spcPct val="90000"/>
            </a:lnSpc>
            <a:spcBef>
              <a:spcPct val="0"/>
            </a:spcBef>
            <a:spcAft>
              <a:spcPct val="35000"/>
            </a:spcAft>
            <a:buNone/>
          </a:pPr>
          <a:r>
            <a:rPr lang="zh-CN" altLang="zh-CN" sz="2300" kern="1200"/>
            <a:t>循环语句</a:t>
          </a:r>
        </a:p>
      </dsp:txBody>
      <dsp:txXfrm rot="10800000">
        <a:off x="1336914" y="739965"/>
        <a:ext cx="3985103" cy="591770"/>
      </dsp:txXfrm>
    </dsp:sp>
    <dsp:sp modelId="{3BDA379D-6A74-4D74-80FD-23223739A9AB}">
      <dsp:nvSpPr>
        <dsp:cNvPr id="0" name=""/>
        <dsp:cNvSpPr/>
      </dsp:nvSpPr>
      <dsp:spPr>
        <a:xfrm>
          <a:off x="893087" y="739965"/>
          <a:ext cx="591770" cy="591770"/>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87541C-D7C8-4DB6-A724-EE1D931206A5}">
      <dsp:nvSpPr>
        <dsp:cNvPr id="0" name=""/>
        <dsp:cNvSpPr/>
      </dsp:nvSpPr>
      <dsp:spPr>
        <a:xfrm rot="10800000">
          <a:off x="1188972" y="1479678"/>
          <a:ext cx="4133045" cy="591770"/>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954" tIns="87630" rIns="163576" bIns="87630" numCol="1" spcCol="1270" anchor="ctr" anchorCtr="0">
          <a:noAutofit/>
        </a:bodyPr>
        <a:lstStyle/>
        <a:p>
          <a:pPr marL="0" lvl="0" indent="0" algn="ctr" defTabSz="1022350">
            <a:lnSpc>
              <a:spcPct val="90000"/>
            </a:lnSpc>
            <a:spcBef>
              <a:spcPct val="0"/>
            </a:spcBef>
            <a:spcAft>
              <a:spcPct val="35000"/>
            </a:spcAft>
            <a:buNone/>
          </a:pPr>
          <a:r>
            <a:rPr lang="zh-CN" altLang="zh-CN" sz="2300" kern="1200" dirty="0"/>
            <a:t>数组</a:t>
          </a:r>
        </a:p>
      </dsp:txBody>
      <dsp:txXfrm rot="10800000">
        <a:off x="1336914" y="1479678"/>
        <a:ext cx="3985103" cy="591770"/>
      </dsp:txXfrm>
    </dsp:sp>
    <dsp:sp modelId="{1B5556E5-0EF4-4A5D-B801-FFFD87C95DFF}">
      <dsp:nvSpPr>
        <dsp:cNvPr id="0" name=""/>
        <dsp:cNvSpPr/>
      </dsp:nvSpPr>
      <dsp:spPr>
        <a:xfrm>
          <a:off x="893087" y="1479678"/>
          <a:ext cx="591770" cy="591770"/>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418594" y="1485"/>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rtl="0">
            <a:lnSpc>
              <a:spcPct val="90000"/>
            </a:lnSpc>
            <a:spcBef>
              <a:spcPct val="0"/>
            </a:spcBef>
            <a:spcAft>
              <a:spcPct val="35000"/>
            </a:spcAft>
            <a:buNone/>
          </a:pPr>
          <a:r>
            <a:rPr lang="zh-CN" altLang="en-US" sz="1700" kern="1200"/>
            <a:t>面向对象程序设计</a:t>
          </a:r>
          <a:endParaRPr lang="zh-CN" altLang="en-US" sz="1700" kern="1200" dirty="0"/>
        </a:p>
      </dsp:txBody>
      <dsp:txXfrm rot="10800000">
        <a:off x="1532909" y="1485"/>
        <a:ext cx="5063868" cy="457261"/>
      </dsp:txXfrm>
    </dsp:sp>
    <dsp:sp modelId="{DA3E3410-9F0D-46F0-B537-DC54EEF60B5A}">
      <dsp:nvSpPr>
        <dsp:cNvPr id="0" name=""/>
        <dsp:cNvSpPr/>
      </dsp:nvSpPr>
      <dsp:spPr>
        <a:xfrm>
          <a:off x="1189963" y="1485"/>
          <a:ext cx="457261" cy="457261"/>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A6657C-848D-43D0-A35B-9FD8AF294E38}">
      <dsp:nvSpPr>
        <dsp:cNvPr id="0" name=""/>
        <dsp:cNvSpPr/>
      </dsp:nvSpPr>
      <dsp:spPr>
        <a:xfrm rot="10800000">
          <a:off x="1418594" y="595243"/>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zh-CN" sz="1700" kern="1200" dirty="0"/>
            <a:t>类的创建</a:t>
          </a:r>
        </a:p>
      </dsp:txBody>
      <dsp:txXfrm rot="10800000">
        <a:off x="1532909" y="595243"/>
        <a:ext cx="5063868" cy="457261"/>
      </dsp:txXfrm>
    </dsp:sp>
    <dsp:sp modelId="{CCD29AF1-6F18-4562-BA60-9F90843612EE}">
      <dsp:nvSpPr>
        <dsp:cNvPr id="0" name=""/>
        <dsp:cNvSpPr/>
      </dsp:nvSpPr>
      <dsp:spPr>
        <a:xfrm>
          <a:off x="1189963" y="595243"/>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24EBC1-1644-4A4D-AC7A-288638E20334}">
      <dsp:nvSpPr>
        <dsp:cNvPr id="0" name=""/>
        <dsp:cNvSpPr/>
      </dsp:nvSpPr>
      <dsp:spPr>
        <a:xfrm rot="10800000">
          <a:off x="1418594" y="1189001"/>
          <a:ext cx="5178183" cy="457261"/>
        </a:xfrm>
        <a:prstGeom prst="homePlate">
          <a:avLst/>
        </a:prstGeom>
        <a:solidFill>
          <a:schemeClr val="accent1"/>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方法过载</a:t>
          </a:r>
        </a:p>
      </dsp:txBody>
      <dsp:txXfrm rot="10800000">
        <a:off x="1532909" y="1189001"/>
        <a:ext cx="5063868" cy="457261"/>
      </dsp:txXfrm>
    </dsp:sp>
    <dsp:sp modelId="{10C76B3D-4F61-4417-92AC-B378C30F64A0}">
      <dsp:nvSpPr>
        <dsp:cNvPr id="0" name=""/>
        <dsp:cNvSpPr/>
      </dsp:nvSpPr>
      <dsp:spPr>
        <a:xfrm>
          <a:off x="1189963" y="1189001"/>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C5750F-24DF-4B4C-9AA2-C4EBB3EE852A}">
      <dsp:nvSpPr>
        <dsp:cNvPr id="0" name=""/>
        <dsp:cNvSpPr/>
      </dsp:nvSpPr>
      <dsp:spPr>
        <a:xfrm rot="10800000">
          <a:off x="1418594" y="1782760"/>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类的构造方法</a:t>
          </a:r>
        </a:p>
      </dsp:txBody>
      <dsp:txXfrm rot="10800000">
        <a:off x="1532909" y="1782760"/>
        <a:ext cx="5063868" cy="457261"/>
      </dsp:txXfrm>
    </dsp:sp>
    <dsp:sp modelId="{F9409DDA-BC12-4A29-9E34-4994342FC0F4}">
      <dsp:nvSpPr>
        <dsp:cNvPr id="0" name=""/>
        <dsp:cNvSpPr/>
      </dsp:nvSpPr>
      <dsp:spPr>
        <a:xfrm>
          <a:off x="1189963" y="1782760"/>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04012D-5369-4885-B6A2-4D79923F1E0B}">
      <dsp:nvSpPr>
        <dsp:cNvPr id="0" name=""/>
        <dsp:cNvSpPr/>
      </dsp:nvSpPr>
      <dsp:spPr>
        <a:xfrm rot="10800000">
          <a:off x="1418594" y="2376518"/>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类成员和实例成员</a:t>
          </a:r>
        </a:p>
      </dsp:txBody>
      <dsp:txXfrm rot="10800000">
        <a:off x="1532909" y="2376518"/>
        <a:ext cx="5063868" cy="457261"/>
      </dsp:txXfrm>
    </dsp:sp>
    <dsp:sp modelId="{6393E4D6-F83D-4CBF-9496-DE39200EB925}">
      <dsp:nvSpPr>
        <dsp:cNvPr id="0" name=""/>
        <dsp:cNvSpPr/>
      </dsp:nvSpPr>
      <dsp:spPr>
        <a:xfrm>
          <a:off x="1189963" y="2376518"/>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445F6A-7FC4-49A8-9BCF-7C741BA86A1A}">
      <dsp:nvSpPr>
        <dsp:cNvPr id="0" name=""/>
        <dsp:cNvSpPr/>
      </dsp:nvSpPr>
      <dsp:spPr>
        <a:xfrm rot="10800000">
          <a:off x="1418594" y="2970276"/>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zh-CN" sz="1700" kern="1200" dirty="0"/>
            <a:t>对象创建与使用</a:t>
          </a:r>
        </a:p>
      </dsp:txBody>
      <dsp:txXfrm rot="10800000">
        <a:off x="1532909" y="2970276"/>
        <a:ext cx="5063868" cy="457261"/>
      </dsp:txXfrm>
    </dsp:sp>
    <dsp:sp modelId="{C68C246D-94E8-4971-9F4D-D587570502C4}">
      <dsp:nvSpPr>
        <dsp:cNvPr id="0" name=""/>
        <dsp:cNvSpPr/>
      </dsp:nvSpPr>
      <dsp:spPr>
        <a:xfrm>
          <a:off x="1189963" y="2970276"/>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442636" y="540"/>
          <a:ext cx="5178183" cy="553427"/>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046" tIns="80010" rIns="149352" bIns="80010" numCol="1" spcCol="1270" anchor="ctr" anchorCtr="0">
          <a:noAutofit/>
        </a:bodyPr>
        <a:lstStyle/>
        <a:p>
          <a:pPr marL="0" lvl="0" indent="0" algn="ctr" defTabSz="933450" rtl="0">
            <a:lnSpc>
              <a:spcPct val="90000"/>
            </a:lnSpc>
            <a:spcBef>
              <a:spcPct val="0"/>
            </a:spcBef>
            <a:spcAft>
              <a:spcPct val="35000"/>
            </a:spcAft>
            <a:buNone/>
          </a:pPr>
          <a:r>
            <a:rPr lang="zh-CN" altLang="en-US" sz="2100" kern="1200" dirty="0"/>
            <a:t>类的继承性</a:t>
          </a:r>
        </a:p>
      </dsp:txBody>
      <dsp:txXfrm rot="10800000">
        <a:off x="1580993" y="540"/>
        <a:ext cx="5039826" cy="553427"/>
      </dsp:txXfrm>
    </dsp:sp>
    <dsp:sp modelId="{DA3E3410-9F0D-46F0-B537-DC54EEF60B5A}">
      <dsp:nvSpPr>
        <dsp:cNvPr id="0" name=""/>
        <dsp:cNvSpPr/>
      </dsp:nvSpPr>
      <dsp:spPr>
        <a:xfrm>
          <a:off x="1165922" y="540"/>
          <a:ext cx="553427" cy="553427"/>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760670-DE9B-4E61-BF53-765247816FE8}">
      <dsp:nvSpPr>
        <dsp:cNvPr id="0" name=""/>
        <dsp:cNvSpPr/>
      </dsp:nvSpPr>
      <dsp:spPr>
        <a:xfrm rot="10800000">
          <a:off x="1442636" y="719169"/>
          <a:ext cx="5178183" cy="553427"/>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046" tIns="80010" rIns="149352"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a:t>null</a:t>
          </a:r>
          <a:r>
            <a:rPr lang="zh-CN" altLang="zh-CN" sz="2100" kern="1200"/>
            <a:t>，</a:t>
          </a:r>
          <a:r>
            <a:rPr lang="en-US" altLang="zh-CN" sz="2100" kern="1200"/>
            <a:t>this</a:t>
          </a:r>
          <a:r>
            <a:rPr lang="zh-CN" altLang="zh-CN" sz="2100" kern="1200"/>
            <a:t>和</a:t>
          </a:r>
          <a:r>
            <a:rPr lang="en-US" altLang="zh-CN" sz="2100" kern="1200"/>
            <a:t>super</a:t>
          </a:r>
          <a:endParaRPr lang="zh-CN" altLang="zh-CN" sz="2100" kern="1200"/>
        </a:p>
      </dsp:txBody>
      <dsp:txXfrm rot="10800000">
        <a:off x="1580993" y="719169"/>
        <a:ext cx="5039826" cy="553427"/>
      </dsp:txXfrm>
    </dsp:sp>
    <dsp:sp modelId="{5338B327-C68E-416E-9428-EACAA260AC71}">
      <dsp:nvSpPr>
        <dsp:cNvPr id="0" name=""/>
        <dsp:cNvSpPr/>
      </dsp:nvSpPr>
      <dsp:spPr>
        <a:xfrm>
          <a:off x="1165922" y="719169"/>
          <a:ext cx="553427" cy="553427"/>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082C7B-B07B-48E6-955F-88766BF97ADD}">
      <dsp:nvSpPr>
        <dsp:cNvPr id="0" name=""/>
        <dsp:cNvSpPr/>
      </dsp:nvSpPr>
      <dsp:spPr>
        <a:xfrm rot="10800000">
          <a:off x="1442636" y="1437798"/>
          <a:ext cx="5178183" cy="553427"/>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046" tIns="80010" rIns="149352" bIns="80010" numCol="1" spcCol="1270" anchor="ctr" anchorCtr="0">
          <a:noAutofit/>
        </a:bodyPr>
        <a:lstStyle/>
        <a:p>
          <a:pPr marL="0" lvl="0" indent="0" algn="ctr" defTabSz="933450">
            <a:lnSpc>
              <a:spcPct val="90000"/>
            </a:lnSpc>
            <a:spcBef>
              <a:spcPct val="0"/>
            </a:spcBef>
            <a:spcAft>
              <a:spcPct val="35000"/>
            </a:spcAft>
            <a:buNone/>
          </a:pPr>
          <a:r>
            <a:rPr lang="zh-CN" altLang="zh-CN" sz="2100" kern="1200"/>
            <a:t>方法覆盖与运行时的多态</a:t>
          </a:r>
        </a:p>
      </dsp:txBody>
      <dsp:txXfrm rot="10800000">
        <a:off x="1580993" y="1437798"/>
        <a:ext cx="5039826" cy="553427"/>
      </dsp:txXfrm>
    </dsp:sp>
    <dsp:sp modelId="{63A6BB17-3B32-4E50-AF11-8C1132FB3B72}">
      <dsp:nvSpPr>
        <dsp:cNvPr id="0" name=""/>
        <dsp:cNvSpPr/>
      </dsp:nvSpPr>
      <dsp:spPr>
        <a:xfrm>
          <a:off x="1165922" y="1437798"/>
          <a:ext cx="553427" cy="553427"/>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83E5DD-9910-4050-A542-BB2D5D834C49}">
      <dsp:nvSpPr>
        <dsp:cNvPr id="0" name=""/>
        <dsp:cNvSpPr/>
      </dsp:nvSpPr>
      <dsp:spPr>
        <a:xfrm rot="10800000">
          <a:off x="1442636" y="2156427"/>
          <a:ext cx="5178183" cy="553427"/>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046" tIns="80010" rIns="149352"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a:t>final</a:t>
          </a:r>
          <a:r>
            <a:rPr lang="zh-CN" altLang="zh-CN" sz="2100" kern="1200"/>
            <a:t>和</a:t>
          </a:r>
          <a:r>
            <a:rPr lang="en-US" altLang="zh-CN" sz="2100" kern="1200"/>
            <a:t>abstract</a:t>
          </a:r>
          <a:r>
            <a:rPr lang="zh-CN" altLang="zh-CN" sz="2100" kern="1200"/>
            <a:t>类和方法</a:t>
          </a:r>
        </a:p>
      </dsp:txBody>
      <dsp:txXfrm rot="10800000">
        <a:off x="1580993" y="2156427"/>
        <a:ext cx="5039826" cy="553427"/>
      </dsp:txXfrm>
    </dsp:sp>
    <dsp:sp modelId="{EBBF0A13-3692-4C47-A296-6BE92A84BBE9}">
      <dsp:nvSpPr>
        <dsp:cNvPr id="0" name=""/>
        <dsp:cNvSpPr/>
      </dsp:nvSpPr>
      <dsp:spPr>
        <a:xfrm>
          <a:off x="1165922" y="2156427"/>
          <a:ext cx="553427" cy="553427"/>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07F4FD5-8769-4DE5-B729-D733EFEDAF5C}">
      <dsp:nvSpPr>
        <dsp:cNvPr id="0" name=""/>
        <dsp:cNvSpPr/>
      </dsp:nvSpPr>
      <dsp:spPr>
        <a:xfrm rot="10800000">
          <a:off x="1442636" y="2875056"/>
          <a:ext cx="5178183" cy="553427"/>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046" tIns="80010" rIns="149352"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a:t>Object</a:t>
          </a:r>
          <a:r>
            <a:rPr lang="zh-CN" altLang="zh-CN" sz="2100" kern="1200"/>
            <a:t>类</a:t>
          </a:r>
        </a:p>
      </dsp:txBody>
      <dsp:txXfrm rot="10800000">
        <a:off x="1580993" y="2875056"/>
        <a:ext cx="5039826" cy="553427"/>
      </dsp:txXfrm>
    </dsp:sp>
    <dsp:sp modelId="{D812B4A3-B017-4816-92A3-BC8E86401E52}">
      <dsp:nvSpPr>
        <dsp:cNvPr id="0" name=""/>
        <dsp:cNvSpPr/>
      </dsp:nvSpPr>
      <dsp:spPr>
        <a:xfrm>
          <a:off x="1165922" y="2875056"/>
          <a:ext cx="553427" cy="553427"/>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497020" y="1270"/>
          <a:ext cx="5349186" cy="598676"/>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4000" tIns="87630" rIns="163576" bIns="87630" numCol="1" spcCol="1270" anchor="ctr" anchorCtr="0">
          <a:noAutofit/>
        </a:bodyPr>
        <a:lstStyle/>
        <a:p>
          <a:pPr marL="0" lvl="0" indent="0" algn="ctr" defTabSz="1022350" rtl="0">
            <a:lnSpc>
              <a:spcPct val="90000"/>
            </a:lnSpc>
            <a:spcBef>
              <a:spcPct val="0"/>
            </a:spcBef>
            <a:spcAft>
              <a:spcPct val="35000"/>
            </a:spcAft>
            <a:buNone/>
          </a:pPr>
          <a:r>
            <a:rPr lang="zh-CN" altLang="en-US" sz="2300" kern="1200" dirty="0">
              <a:solidFill>
                <a:schemeClr val="tx1"/>
              </a:solidFill>
              <a:latin typeface="Courier New" pitchFamily="49" charset="0"/>
              <a:ea typeface="黑体" pitchFamily="2" charset="-122"/>
              <a:sym typeface="Arial" charset="0"/>
            </a:rPr>
            <a:t>异常概念及异常类的层次</a:t>
          </a:r>
          <a:endParaRPr lang="zh-CN" altLang="en-US" sz="2300" kern="1200" dirty="0">
            <a:solidFill>
              <a:schemeClr val="tx1"/>
            </a:solidFill>
          </a:endParaRPr>
        </a:p>
      </dsp:txBody>
      <dsp:txXfrm rot="10800000">
        <a:off x="1646689" y="1270"/>
        <a:ext cx="5199517" cy="598676"/>
      </dsp:txXfrm>
    </dsp:sp>
    <dsp:sp modelId="{DA3E3410-9F0D-46F0-B537-DC54EEF60B5A}">
      <dsp:nvSpPr>
        <dsp:cNvPr id="0" name=""/>
        <dsp:cNvSpPr/>
      </dsp:nvSpPr>
      <dsp:spPr>
        <a:xfrm>
          <a:off x="1197682" y="1270"/>
          <a:ext cx="598676" cy="598676"/>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02D0AD-F702-483A-B6DC-CF1B3748A354}">
      <dsp:nvSpPr>
        <dsp:cNvPr id="0" name=""/>
        <dsp:cNvSpPr/>
      </dsp:nvSpPr>
      <dsp:spPr>
        <a:xfrm rot="10800000">
          <a:off x="1497020" y="759716"/>
          <a:ext cx="5349186" cy="598676"/>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4000" tIns="87630" rIns="163576" bIns="8763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solidFill>
                <a:schemeClr val="tx1"/>
              </a:solidFill>
              <a:latin typeface="Courier New" pitchFamily="49" charset="0"/>
              <a:ea typeface="黑体" pitchFamily="2" charset="-122"/>
              <a:sym typeface="Arial" charset="0"/>
            </a:rPr>
            <a:t>异常处理</a:t>
          </a:r>
        </a:p>
      </dsp:txBody>
      <dsp:txXfrm rot="10800000">
        <a:off x="1646689" y="759716"/>
        <a:ext cx="5199517" cy="598676"/>
      </dsp:txXfrm>
    </dsp:sp>
    <dsp:sp modelId="{7F1772D3-0CA1-481F-8FB9-CD544130C413}">
      <dsp:nvSpPr>
        <dsp:cNvPr id="0" name=""/>
        <dsp:cNvSpPr/>
      </dsp:nvSpPr>
      <dsp:spPr>
        <a:xfrm>
          <a:off x="1197682" y="759716"/>
          <a:ext cx="598676" cy="598676"/>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2359AF-8767-4DA6-9A9B-C256ACAFE0A5}">
      <dsp:nvSpPr>
        <dsp:cNvPr id="0" name=""/>
        <dsp:cNvSpPr/>
      </dsp:nvSpPr>
      <dsp:spPr>
        <a:xfrm rot="10800000">
          <a:off x="1497020" y="1518162"/>
          <a:ext cx="5349186" cy="598676"/>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4000" tIns="87630" rIns="163576" bIns="8763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solidFill>
                <a:schemeClr val="tx1"/>
              </a:solidFill>
              <a:latin typeface="Courier New" pitchFamily="49" charset="0"/>
              <a:ea typeface="黑体" pitchFamily="2" charset="-122"/>
              <a:sym typeface="Arial" charset="0"/>
            </a:rPr>
            <a:t>自定义异常及处理</a:t>
          </a:r>
        </a:p>
      </dsp:txBody>
      <dsp:txXfrm rot="10800000">
        <a:off x="1646689" y="1518162"/>
        <a:ext cx="5199517" cy="598676"/>
      </dsp:txXfrm>
    </dsp:sp>
    <dsp:sp modelId="{8FF6D790-5D9E-4505-A7AF-B1C31D101073}">
      <dsp:nvSpPr>
        <dsp:cNvPr id="0" name=""/>
        <dsp:cNvSpPr/>
      </dsp:nvSpPr>
      <dsp:spPr>
        <a:xfrm>
          <a:off x="1197682" y="1518162"/>
          <a:ext cx="598676" cy="598676"/>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7FC733-0110-45EC-8823-505233BD51F7}">
      <dsp:nvSpPr>
        <dsp:cNvPr id="0" name=""/>
        <dsp:cNvSpPr/>
      </dsp:nvSpPr>
      <dsp:spPr>
        <a:xfrm rot="10800000">
          <a:off x="1497020" y="2276609"/>
          <a:ext cx="5349186" cy="598676"/>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4000" tIns="87630" rIns="163576" bIns="8763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solidFill>
                <a:schemeClr val="tx1"/>
              </a:solidFill>
              <a:latin typeface="Courier New" pitchFamily="49" charset="0"/>
              <a:ea typeface="黑体" pitchFamily="2" charset="-122"/>
              <a:sym typeface="Arial" charset="0"/>
            </a:rPr>
            <a:t>异常的传递</a:t>
          </a:r>
        </a:p>
      </dsp:txBody>
      <dsp:txXfrm rot="10800000">
        <a:off x="1646689" y="2276609"/>
        <a:ext cx="5199517" cy="598676"/>
      </dsp:txXfrm>
    </dsp:sp>
    <dsp:sp modelId="{7F9B028D-7B78-4384-9920-DA75ECB310DB}">
      <dsp:nvSpPr>
        <dsp:cNvPr id="0" name=""/>
        <dsp:cNvSpPr/>
      </dsp:nvSpPr>
      <dsp:spPr>
        <a:xfrm>
          <a:off x="1197682" y="2276609"/>
          <a:ext cx="598676" cy="598676"/>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8E91B8-ECAB-4507-AF6B-5F0AB7F0EFE4}">
      <dsp:nvSpPr>
        <dsp:cNvPr id="0" name=""/>
        <dsp:cNvSpPr/>
      </dsp:nvSpPr>
      <dsp:spPr>
        <a:xfrm rot="10800000">
          <a:off x="1560861" y="3357"/>
          <a:ext cx="5472684" cy="729613"/>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739" tIns="106680" rIns="199136" bIns="106680" numCol="1" spcCol="1270" anchor="ctr" anchorCtr="0">
          <a:noAutofit/>
        </a:bodyPr>
        <a:lstStyle/>
        <a:p>
          <a:pPr marL="0" lvl="0" indent="0" algn="ctr" defTabSz="1244600" rtl="0">
            <a:lnSpc>
              <a:spcPct val="90000"/>
            </a:lnSpc>
            <a:spcBef>
              <a:spcPct val="0"/>
            </a:spcBef>
            <a:spcAft>
              <a:spcPct val="35000"/>
            </a:spcAft>
            <a:buNone/>
          </a:pPr>
          <a:r>
            <a:rPr lang="zh-CN" altLang="en-US" sz="2800" kern="1200" dirty="0"/>
            <a:t>多线程机制</a:t>
          </a:r>
        </a:p>
      </dsp:txBody>
      <dsp:txXfrm rot="10800000">
        <a:off x="1743264" y="3357"/>
        <a:ext cx="5290281" cy="729613"/>
      </dsp:txXfrm>
    </dsp:sp>
    <dsp:sp modelId="{DC07576A-B6CC-4A0C-8E7E-9BF86AA75EDE}">
      <dsp:nvSpPr>
        <dsp:cNvPr id="0" name=""/>
        <dsp:cNvSpPr/>
      </dsp:nvSpPr>
      <dsp:spPr>
        <a:xfrm>
          <a:off x="1196054" y="3357"/>
          <a:ext cx="729613" cy="729613"/>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FE1A11-1556-4300-AA76-EF98D0725A01}">
      <dsp:nvSpPr>
        <dsp:cNvPr id="0" name=""/>
        <dsp:cNvSpPr/>
      </dsp:nvSpPr>
      <dsp:spPr>
        <a:xfrm rot="10800000">
          <a:off x="1560861" y="950766"/>
          <a:ext cx="5472684" cy="729613"/>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739" tIns="106680" rIns="199136" bIns="106680" numCol="1" spcCol="1270" anchor="ctr" anchorCtr="0">
          <a:noAutofit/>
        </a:bodyPr>
        <a:lstStyle/>
        <a:p>
          <a:pPr marL="0" lvl="0" indent="0" algn="ctr" defTabSz="1244600" rtl="0">
            <a:lnSpc>
              <a:spcPct val="90000"/>
            </a:lnSpc>
            <a:spcBef>
              <a:spcPct val="0"/>
            </a:spcBef>
            <a:spcAft>
              <a:spcPct val="35000"/>
            </a:spcAft>
            <a:buNone/>
          </a:pPr>
          <a:r>
            <a:rPr lang="zh-CN" altLang="en-US" sz="2800" kern="1200" dirty="0"/>
            <a:t>多线程实现方法</a:t>
          </a:r>
        </a:p>
      </dsp:txBody>
      <dsp:txXfrm rot="10800000">
        <a:off x="1743264" y="950766"/>
        <a:ext cx="5290281" cy="729613"/>
      </dsp:txXfrm>
    </dsp:sp>
    <dsp:sp modelId="{2F251E8C-4CA3-4294-A0F7-9F1862B21F16}">
      <dsp:nvSpPr>
        <dsp:cNvPr id="0" name=""/>
        <dsp:cNvSpPr/>
      </dsp:nvSpPr>
      <dsp:spPr>
        <a:xfrm>
          <a:off x="1196054" y="950766"/>
          <a:ext cx="729613" cy="729613"/>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2B0DF6-99FF-42E5-ADFA-C354C62494DA}">
      <dsp:nvSpPr>
        <dsp:cNvPr id="0" name=""/>
        <dsp:cNvSpPr/>
      </dsp:nvSpPr>
      <dsp:spPr>
        <a:xfrm rot="10800000">
          <a:off x="1560861" y="1898174"/>
          <a:ext cx="5472684" cy="729613"/>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739" tIns="106680" rIns="199136" bIns="106680" numCol="1" spcCol="1270" anchor="ctr" anchorCtr="0">
          <a:noAutofit/>
        </a:bodyPr>
        <a:lstStyle/>
        <a:p>
          <a:pPr marL="0" lvl="0" indent="0" algn="ctr" defTabSz="1244600" rtl="0">
            <a:lnSpc>
              <a:spcPct val="90000"/>
            </a:lnSpc>
            <a:spcBef>
              <a:spcPct val="0"/>
            </a:spcBef>
            <a:spcAft>
              <a:spcPct val="35000"/>
            </a:spcAft>
            <a:buNone/>
          </a:pPr>
          <a:r>
            <a:rPr lang="zh-CN" altLang="en-US" sz="2800" kern="1200" dirty="0"/>
            <a:t>多线程状态及调度</a:t>
          </a:r>
        </a:p>
      </dsp:txBody>
      <dsp:txXfrm rot="10800000">
        <a:off x="1743264" y="1898174"/>
        <a:ext cx="5290281" cy="729613"/>
      </dsp:txXfrm>
    </dsp:sp>
    <dsp:sp modelId="{AB497123-1D4A-47AA-94A9-9E24D4B255F7}">
      <dsp:nvSpPr>
        <dsp:cNvPr id="0" name=""/>
        <dsp:cNvSpPr/>
      </dsp:nvSpPr>
      <dsp:spPr>
        <a:xfrm>
          <a:off x="1196054" y="1898174"/>
          <a:ext cx="729613" cy="729613"/>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52F079-BF78-47D3-9E80-1842FD57A12F}">
      <dsp:nvSpPr>
        <dsp:cNvPr id="0" name=""/>
        <dsp:cNvSpPr/>
      </dsp:nvSpPr>
      <dsp:spPr>
        <a:xfrm rot="10800000">
          <a:off x="1560861" y="2845583"/>
          <a:ext cx="5472684" cy="729613"/>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739" tIns="106680" rIns="199136" bIns="106680" numCol="1" spcCol="1270" anchor="ctr" anchorCtr="0">
          <a:noAutofit/>
        </a:bodyPr>
        <a:lstStyle/>
        <a:p>
          <a:pPr marL="0" lvl="0" indent="0" algn="ctr" defTabSz="1244600" rtl="0">
            <a:lnSpc>
              <a:spcPct val="90000"/>
            </a:lnSpc>
            <a:spcBef>
              <a:spcPct val="0"/>
            </a:spcBef>
            <a:spcAft>
              <a:spcPct val="35000"/>
            </a:spcAft>
            <a:buNone/>
          </a:pPr>
          <a:r>
            <a:rPr lang="zh-CN" altLang="en-US" sz="2800" kern="1200" dirty="0"/>
            <a:t>线程同步</a:t>
          </a:r>
        </a:p>
      </dsp:txBody>
      <dsp:txXfrm rot="10800000">
        <a:off x="1743264" y="2845583"/>
        <a:ext cx="5290281" cy="729613"/>
      </dsp:txXfrm>
    </dsp:sp>
    <dsp:sp modelId="{09F467B5-321F-40AC-B8AB-806A4E14F195}">
      <dsp:nvSpPr>
        <dsp:cNvPr id="0" name=""/>
        <dsp:cNvSpPr/>
      </dsp:nvSpPr>
      <dsp:spPr>
        <a:xfrm>
          <a:off x="1196054" y="2845583"/>
          <a:ext cx="729613" cy="729613"/>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D6269C-2F37-4D87-8525-822A0EE1BB00}">
      <dsp:nvSpPr>
        <dsp:cNvPr id="0" name=""/>
        <dsp:cNvSpPr/>
      </dsp:nvSpPr>
      <dsp:spPr>
        <a:xfrm rot="10800000">
          <a:off x="1560861" y="3792991"/>
          <a:ext cx="5472684" cy="729613"/>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739" tIns="106680" rIns="199136" bIns="106680" numCol="1" spcCol="1270" anchor="ctr" anchorCtr="0">
          <a:noAutofit/>
        </a:bodyPr>
        <a:lstStyle/>
        <a:p>
          <a:pPr marL="0" lvl="0" indent="0" algn="ctr" defTabSz="1244600" rtl="0">
            <a:lnSpc>
              <a:spcPct val="90000"/>
            </a:lnSpc>
            <a:spcBef>
              <a:spcPct val="0"/>
            </a:spcBef>
            <a:spcAft>
              <a:spcPct val="35000"/>
            </a:spcAft>
            <a:buNone/>
          </a:pPr>
          <a:r>
            <a:rPr lang="zh-CN" altLang="en-US" sz="2800" kern="1200" dirty="0"/>
            <a:t>线程通信</a:t>
          </a:r>
        </a:p>
      </dsp:txBody>
      <dsp:txXfrm rot="10800000">
        <a:off x="1743264" y="3792991"/>
        <a:ext cx="5290281" cy="729613"/>
      </dsp:txXfrm>
    </dsp:sp>
    <dsp:sp modelId="{CFDFC247-09FD-4AF2-9164-769EC60D9FB4}">
      <dsp:nvSpPr>
        <dsp:cNvPr id="0" name=""/>
        <dsp:cNvSpPr/>
      </dsp:nvSpPr>
      <dsp:spPr>
        <a:xfrm>
          <a:off x="1196054" y="3792991"/>
          <a:ext cx="729613" cy="729613"/>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bList2#1">
  <dgm:title val=""/>
  <dgm:desc val=""/>
  <dgm:catLst>
    <dgm:cat type="list" pri="7000"/>
    <dgm:cat type="convert" pri="16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5">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4">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7">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A2D9C7B0-24CE-48F4-B4A9-6FC23413FE5C}" type="datetimeFigureOut">
              <a:rPr lang="zh-CN" altLang="en-US" smtClean="0"/>
              <a:t>2018/12/24</a:t>
            </a:fld>
            <a:endParaRPr lang="zh-CN" altLang="en-US"/>
          </a:p>
        </p:txBody>
      </p:sp>
      <p:sp>
        <p:nvSpPr>
          <p:cNvPr id="4" name="幻灯片图像占位符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AB1F4237-CEA0-4374-8EB4-B396DDE8A4C9}" type="slidenum">
              <a:rPr lang="zh-CN" altLang="en-US" smtClean="0"/>
              <a:t>‹#›</a:t>
            </a:fld>
            <a:endParaRPr lang="zh-CN" altLang="en-US"/>
          </a:p>
        </p:txBody>
      </p:sp>
    </p:spTree>
    <p:extLst>
      <p:ext uri="{BB962C8B-B14F-4D97-AF65-F5344CB8AC3E}">
        <p14:creationId xmlns:p14="http://schemas.microsoft.com/office/powerpoint/2010/main" val="2526139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D601D0-E47E-49DC-A1F4-28945AF3C0EB}" type="slidenum">
              <a:rPr lang="zh-CN" altLang="en-US"/>
              <a:pPr/>
              <a:t>28</a:t>
            </a:fld>
            <a:endParaRPr lang="en-US" altLang="zh-CN"/>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pPr eaLnBrk="1" hangingPunct="1">
              <a:spcBef>
                <a:spcPct val="50000"/>
              </a:spcBef>
            </a:pPr>
            <a:endParaRPr lang="zh-CN" altLang="en-US">
              <a:ea typeface="宋体" panose="02010600030101010101" pitchFamily="2" charset="-122"/>
            </a:endParaRPr>
          </a:p>
        </p:txBody>
      </p:sp>
    </p:spTree>
    <p:extLst>
      <p:ext uri="{BB962C8B-B14F-4D97-AF65-F5344CB8AC3E}">
        <p14:creationId xmlns:p14="http://schemas.microsoft.com/office/powerpoint/2010/main" val="3891760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97E648-10CF-43DB-BB38-DC327D313113}" type="slidenum">
              <a:rPr lang="zh-CN" altLang="en-US"/>
              <a:pPr/>
              <a:t>48</a:t>
            </a:fld>
            <a:endParaRPr lang="en-US" altLang="zh-CN"/>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en-US" altLang="zh-CN">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3971304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671D1B-D3C9-4E5F-B675-E3CE4844E252}" type="slidenum">
              <a:rPr lang="zh-CN" altLang="en-US" smtClean="0"/>
              <a:t>52</a:t>
            </a:fld>
            <a:endParaRPr lang="zh-CN" altLang="en-US"/>
          </a:p>
        </p:txBody>
      </p:sp>
    </p:spTree>
    <p:extLst>
      <p:ext uri="{BB962C8B-B14F-4D97-AF65-F5344CB8AC3E}">
        <p14:creationId xmlns:p14="http://schemas.microsoft.com/office/powerpoint/2010/main" val="1530964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zh-CN"/>
          </a:p>
        </p:txBody>
      </p:sp>
      <p:sp>
        <p:nvSpPr>
          <p:cNvPr id="51203" name="Slide Number Placeholder 3"/>
          <p:cNvSpPr>
            <a:spLocks noGrp="1"/>
          </p:cNvSpPr>
          <p:nvPr>
            <p:ph type="sldNum" sz="quarter" idx="5"/>
          </p:nvPr>
        </p:nvSpPr>
        <p:spPr bwMode="auto">
          <a:noFill/>
          <a:ln>
            <a:miter lim="800000"/>
            <a:headEnd/>
            <a:tailEnd/>
          </a:ln>
        </p:spPr>
        <p:txBody>
          <a:bodyPr/>
          <a:lstStyle/>
          <a:p>
            <a:fld id="{10D729B6-C3A4-4255-BA3A-114D08AB6299}" type="slidenum">
              <a:rPr lang="en-US" altLang="zh-CN"/>
              <a:pPr/>
              <a:t>63</a:t>
            </a:fld>
            <a:endParaRPr lang="en-US" altLang="zh-CN"/>
          </a:p>
        </p:txBody>
      </p:sp>
    </p:spTree>
    <p:extLst>
      <p:ext uri="{BB962C8B-B14F-4D97-AF65-F5344CB8AC3E}">
        <p14:creationId xmlns:p14="http://schemas.microsoft.com/office/powerpoint/2010/main" val="1702663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970F2BB-3B05-4AC9-8AB6-F58BEF4B989F}" type="slidenum">
              <a:rPr lang="en-US" altLang="zh-CN" smtClean="0"/>
              <a:pPr/>
              <a:t>67</a:t>
            </a:fld>
            <a:endParaRPr lang="en-US" altLang="zh-CN"/>
          </a:p>
        </p:txBody>
      </p:sp>
    </p:spTree>
    <p:extLst>
      <p:ext uri="{BB962C8B-B14F-4D97-AF65-F5344CB8AC3E}">
        <p14:creationId xmlns:p14="http://schemas.microsoft.com/office/powerpoint/2010/main" val="2902723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D3E32F3-A68D-46AF-8CB0-9FB109D8CF45}" type="slidenum">
              <a:rPr lang="zh-CN" altLang="en-US" smtClean="0"/>
              <a:t>76</a:t>
            </a:fld>
            <a:endParaRPr lang="zh-CN" altLang="en-US"/>
          </a:p>
        </p:txBody>
      </p:sp>
    </p:spTree>
    <p:extLst>
      <p:ext uri="{BB962C8B-B14F-4D97-AF65-F5344CB8AC3E}">
        <p14:creationId xmlns:p14="http://schemas.microsoft.com/office/powerpoint/2010/main" val="956983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B1F4237-CEA0-4374-8EB4-B396DDE8A4C9}" type="slidenum">
              <a:rPr lang="zh-CN" altLang="en-US" smtClean="0"/>
              <a:t>98</a:t>
            </a:fld>
            <a:endParaRPr lang="zh-CN" altLang="en-US"/>
          </a:p>
        </p:txBody>
      </p:sp>
    </p:spTree>
    <p:extLst>
      <p:ext uri="{BB962C8B-B14F-4D97-AF65-F5344CB8AC3E}">
        <p14:creationId xmlns:p14="http://schemas.microsoft.com/office/powerpoint/2010/main" val="24075069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C3F416CD-67A3-4CF0-A210-F6AF31AC147F}" type="datetimeFigureOut">
              <a:rPr lang="en-US" smtClean="0"/>
              <a:pPr/>
              <a:t>12/24/18</a:t>
            </a:fld>
            <a:endParaRPr 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kumimoji="0" lang="en-US" dirty="0"/>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C3F416CD-67A3-4CF0-A210-F6AF31AC147F}" type="datetimeFigureOut">
              <a:rPr lang="en-US" smtClean="0"/>
              <a:pPr/>
              <a:t>12/24/18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C3F416CD-67A3-4CF0-A210-F6AF31AC147F}" type="datetimeFigureOut">
              <a:rPr lang="en-US" smtClean="0"/>
              <a:pPr/>
              <a:t>12/24/18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74650"/>
            <a:ext cx="701040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219200"/>
            <a:ext cx="4038600" cy="5105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19200"/>
            <a:ext cx="4038600" cy="5105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400800"/>
            <a:ext cx="2133600" cy="320675"/>
          </a:xfrm>
        </p:spPr>
        <p:txBody>
          <a:bodyPr/>
          <a:lstStyle>
            <a:lvl1pPr>
              <a:defRPr/>
            </a:lvl1pPr>
          </a:lstStyle>
          <a:p>
            <a:fld id="{68A8747A-1D59-4EC0-9176-64CD16263CBC}" type="datetime3">
              <a:rPr lang="zh-CN" altLang="en-US"/>
              <a:pPr/>
              <a:t>2018年12月24日星期一</a:t>
            </a:fld>
            <a:endParaRPr lang="en-US" altLang="zh-CN"/>
          </a:p>
        </p:txBody>
      </p:sp>
      <p:sp>
        <p:nvSpPr>
          <p:cNvPr id="6" name="灯片编号占位符 5"/>
          <p:cNvSpPr>
            <a:spLocks noGrp="1"/>
          </p:cNvSpPr>
          <p:nvPr>
            <p:ph type="sldNum" sz="quarter" idx="11"/>
          </p:nvPr>
        </p:nvSpPr>
        <p:spPr>
          <a:xfrm>
            <a:off x="6553200" y="6400800"/>
            <a:ext cx="2133600" cy="320675"/>
          </a:xfrm>
        </p:spPr>
        <p:txBody>
          <a:bodyPr/>
          <a:lstStyle>
            <a:lvl1pPr>
              <a:defRPr/>
            </a:lvl1pPr>
          </a:lstStyle>
          <a:p>
            <a:fld id="{347E6911-C003-483D-83CE-C4C1E3940CF3}" type="slidenum">
              <a:rPr lang="zh-CN" altLang="en-US"/>
              <a:pPr/>
              <a:t>‹#›</a:t>
            </a:fld>
            <a:endParaRPr lang="en-US" altLang="zh-CN"/>
          </a:p>
        </p:txBody>
      </p:sp>
    </p:spTree>
    <p:extLst>
      <p:ext uri="{BB962C8B-B14F-4D97-AF65-F5344CB8AC3E}">
        <p14:creationId xmlns:p14="http://schemas.microsoft.com/office/powerpoint/2010/main" val="31553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C3F416CD-67A3-4CF0-A210-F6AF31AC147F}" type="datetimeFigureOut">
              <a:rPr lang="en-US" smtClean="0"/>
              <a:pPr/>
              <a:t>12/24/18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96652B35-718D-4E28-AFEB-B694A3B357E8}" type="slidenum">
              <a:rPr kumimoji="0" lang="en-US" smtClean="0"/>
              <a:pPr/>
              <a:t>‹#›</a:t>
            </a:fld>
            <a:endParaRPr kumimoji="0" lang="en-US"/>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C3F416CD-67A3-4CF0-A210-F6AF31AC147F}" type="datetimeFigureOut">
              <a:rPr lang="en-US" smtClean="0"/>
              <a:pPr/>
              <a:t>12/24/18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96652B35-718D-4E28-AFEB-B694A3B357E8}" type="slidenum">
              <a:rPr kumimoji="0" lang="en-US" smtClean="0"/>
              <a:pPr/>
              <a:t>‹#›</a:t>
            </a:fld>
            <a:endParaRPr kumimoji="0" 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C3F416CD-67A3-4CF0-A210-F6AF31AC147F}" type="datetimeFigureOut">
              <a:rPr lang="en-US" smtClean="0"/>
              <a:pPr/>
              <a:t>12/24/18</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96652B35-718D-4E28-AFEB-B694A3B357E8}" type="slidenum">
              <a:rPr kumimoji="0" lang="en-US" smtClean="0"/>
              <a:pPr/>
              <a:t>‹#›</a:t>
            </a:fld>
            <a:endParaRPr kumimoji="0" lang="en-US"/>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12/24/18</a:t>
            </a:fld>
            <a:endParaRPr lang="en-US"/>
          </a:p>
        </p:txBody>
      </p:sp>
      <p:sp>
        <p:nvSpPr>
          <p:cNvPr id="8" name="页脚占位符 7"/>
          <p:cNvSpPr>
            <a:spLocks noGrp="1"/>
          </p:cNvSpPr>
          <p:nvPr>
            <p:ph type="ftr" sz="quarter" idx="11"/>
          </p:nvPr>
        </p:nvSpPr>
        <p:spPr/>
        <p:txBody>
          <a:bodyPr/>
          <a:lstStyle/>
          <a:p>
            <a:endParaRPr kumimoji="0" lang="en-US"/>
          </a:p>
        </p:txBody>
      </p:sp>
      <p:sp>
        <p:nvSpPr>
          <p:cNvPr id="9" name="灯片编号占位符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3F416CD-67A3-4CF0-A210-F6AF31AC147F}" type="datetimeFigureOut">
              <a:rPr lang="en-US" smtClean="0"/>
              <a:pPr/>
              <a:t>12/24/18</a:t>
            </a:fld>
            <a:endParaRPr lang="en-US"/>
          </a:p>
        </p:txBody>
      </p:sp>
      <p:sp>
        <p:nvSpPr>
          <p:cNvPr id="4" name="页脚占位符 3"/>
          <p:cNvSpPr>
            <a:spLocks noGrp="1"/>
          </p:cNvSpPr>
          <p:nvPr>
            <p:ph type="ftr" sz="quarter" idx="11"/>
          </p:nvPr>
        </p:nvSpPr>
        <p:spPr/>
        <p:txBody>
          <a:bodyPr/>
          <a:lstStyle/>
          <a:p>
            <a:endParaRPr kumimoji="0" lang="en-US" dirty="0"/>
          </a:p>
        </p:txBody>
      </p:sp>
      <p:sp>
        <p:nvSpPr>
          <p:cNvPr id="5" name="灯片编号占位符 4"/>
          <p:cNvSpPr>
            <a:spLocks noGrp="1"/>
          </p:cNvSpPr>
          <p:nvPr>
            <p:ph type="sldNum" sz="quarter" idx="12"/>
          </p:nvPr>
        </p:nvSpPr>
        <p:spPr/>
        <p:txBody>
          <a:bodyPr/>
          <a:lstStyle/>
          <a:p>
            <a:fld id="{96652B35-718D-4E28-AFEB-B694A3B357E8}" type="slidenum">
              <a:rPr kumimoji="0" lang="en-US" smtClean="0"/>
              <a:pPr/>
              <a:t>‹#›</a:t>
            </a:fld>
            <a:endParaRPr kumimoji="0" lang="en-US" dirty="0"/>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3F416CD-67A3-4CF0-A210-F6AF31AC147F}" type="datetimeFigureOut">
              <a:rPr lang="en-US" smtClean="0"/>
              <a:pPr/>
              <a:t>12/24/18</a:t>
            </a:fld>
            <a:endParaRPr lang="en-US"/>
          </a:p>
        </p:txBody>
      </p:sp>
      <p:sp>
        <p:nvSpPr>
          <p:cNvPr id="3" name="页脚占位符 2"/>
          <p:cNvSpPr>
            <a:spLocks noGrp="1"/>
          </p:cNvSpPr>
          <p:nvPr>
            <p:ph type="ftr" sz="quarter" idx="11"/>
          </p:nvPr>
        </p:nvSpPr>
        <p:spPr/>
        <p:txBody>
          <a:bodyPr/>
          <a:lstStyle/>
          <a:p>
            <a:endParaRPr kumimoji="0" lang="en-US"/>
          </a:p>
        </p:txBody>
      </p:sp>
      <p:sp>
        <p:nvSpPr>
          <p:cNvPr id="4" name="灯片编号占位符 3"/>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C3F416CD-67A3-4CF0-A210-F6AF31AC147F}" type="datetimeFigureOut">
              <a:rPr lang="en-US" smtClean="0"/>
              <a:pPr/>
              <a:t>12/24/18</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C3F416CD-67A3-4CF0-A210-F6AF31AC147F}" type="datetimeFigureOut">
              <a:rPr lang="en-US" smtClean="0"/>
              <a:pPr/>
              <a:t>12/24/18</a:t>
            </a:fld>
            <a:endParaRPr 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96652B35-718D-4E28-AFEB-B694A3B357E8}" type="slidenum">
              <a:rPr kumimoji="0" lang="en-US" smtClean="0"/>
              <a:pPr/>
              <a:t>‹#›</a:t>
            </a:fld>
            <a:endParaRPr kumimoji="0" 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lgn="l" eaLnBrk="1" latinLnBrk="0" hangingPunct="1"/>
            <a:fld id="{C3F416CD-67A3-4CF0-A210-F6AF31AC147F}" type="datetimeFigureOut">
              <a:rPr lang="en-US" smtClean="0"/>
              <a:pPr algn="l" eaLnBrk="1" latinLnBrk="0" hangingPunct="1"/>
              <a:t>12/24/18</a:t>
            </a:fld>
            <a:endParaRPr lang="en-US" sz="800" dirty="0">
              <a:solidFill>
                <a:schemeClr val="accent2"/>
              </a:solidFill>
            </a:endParaRPr>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800" dirty="0">
              <a:solidFill>
                <a:schemeClr val="accent2"/>
              </a:solidFill>
            </a:endParaRPr>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package" Target="../embeddings/Microsoft_Word___.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a:t>面向对象程序设计</a:t>
            </a:r>
            <a:r>
              <a:rPr lang="en-US" altLang="zh-CN" dirty="0"/>
              <a:t>Java</a:t>
            </a:r>
            <a:endParaRPr lang="zh-CN" altLang="en-US" dirty="0"/>
          </a:p>
        </p:txBody>
      </p:sp>
      <p:sp>
        <p:nvSpPr>
          <p:cNvPr id="3" name="副标题 2"/>
          <p:cNvSpPr>
            <a:spLocks noGrp="1"/>
          </p:cNvSpPr>
          <p:nvPr>
            <p:ph type="subTitle" idx="1"/>
          </p:nvPr>
        </p:nvSpPr>
        <p:spPr/>
        <p:txBody>
          <a:bodyPr>
            <a:normAutofit/>
          </a:bodyPr>
          <a:lstStyle/>
          <a:p>
            <a:endParaRPr lang="en-US" altLang="zh-CN" dirty="0"/>
          </a:p>
          <a:p>
            <a:r>
              <a:rPr lang="zh-CN" altLang="en-US" dirty="0"/>
              <a:t>许毅</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1357290" y="1785926"/>
          <a:ext cx="6758006" cy="3571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第</a:t>
            </a:r>
            <a:r>
              <a:rPr lang="en-US" altLang="zh-CN" dirty="0"/>
              <a:t>2</a:t>
            </a:r>
            <a:r>
              <a:rPr lang="zh-CN" altLang="en-US" dirty="0"/>
              <a:t>章 </a:t>
            </a:r>
            <a:r>
              <a:rPr lang="en-US" altLang="zh-CN" dirty="0"/>
              <a:t>Java</a:t>
            </a:r>
            <a:r>
              <a:rPr lang="zh-CN" altLang="en-US" dirty="0"/>
              <a:t>语言基础</a:t>
            </a:r>
          </a:p>
        </p:txBody>
      </p:sp>
    </p:spTree>
    <p:extLst>
      <p:ext uri="{BB962C8B-B14F-4D97-AF65-F5344CB8AC3E}">
        <p14:creationId xmlns:p14="http://schemas.microsoft.com/office/powerpoint/2010/main" val="111506156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560F6B2-599D-4843-A7E1-D1AEE7FAF08E}"/>
              </a:ext>
            </a:extLst>
          </p:cNvPr>
          <p:cNvSpPr>
            <a:spLocks noGrp="1"/>
          </p:cNvSpPr>
          <p:nvPr>
            <p:ph idx="1"/>
          </p:nvPr>
        </p:nvSpPr>
        <p:spPr>
          <a:xfrm>
            <a:off x="323528" y="1417638"/>
            <a:ext cx="4824536" cy="4525963"/>
          </a:xfrm>
        </p:spPr>
        <p:txBody>
          <a:bodyPr>
            <a:normAutofit fontScale="77500" lnSpcReduction="20000"/>
          </a:bodyPr>
          <a:lstStyle/>
          <a:p>
            <a:r>
              <a:rPr lang="en" altLang="zh-CN" b="1" dirty="0"/>
              <a:t>abstract</a:t>
            </a:r>
            <a:r>
              <a:rPr lang="en" altLang="zh-CN" dirty="0"/>
              <a:t> </a:t>
            </a:r>
            <a:r>
              <a:rPr lang="en" altLang="zh-CN" b="1" dirty="0"/>
              <a:t>class</a:t>
            </a:r>
            <a:r>
              <a:rPr lang="en" altLang="zh-CN" dirty="0"/>
              <a:t> Animal {  </a:t>
            </a:r>
          </a:p>
          <a:p>
            <a:r>
              <a:rPr lang="en" altLang="zh-CN" dirty="0"/>
              <a:t>    </a:t>
            </a:r>
            <a:r>
              <a:rPr lang="en" altLang="zh-CN" b="1" dirty="0"/>
              <a:t>abstract</a:t>
            </a:r>
            <a:r>
              <a:rPr lang="en" altLang="zh-CN" dirty="0"/>
              <a:t> </a:t>
            </a:r>
            <a:r>
              <a:rPr lang="en" altLang="zh-CN" b="1" dirty="0"/>
              <a:t>void</a:t>
            </a:r>
            <a:r>
              <a:rPr lang="en" altLang="zh-CN" dirty="0"/>
              <a:t> eat();  </a:t>
            </a:r>
          </a:p>
          <a:p>
            <a:r>
              <a:rPr lang="en" altLang="zh-CN" dirty="0"/>
              <a:t>}  </a:t>
            </a:r>
          </a:p>
          <a:p>
            <a:r>
              <a:rPr lang="en" altLang="zh-CN" dirty="0"/>
              <a:t>  </a:t>
            </a:r>
          </a:p>
          <a:p>
            <a:r>
              <a:rPr lang="en" altLang="zh-CN" b="1" dirty="0"/>
              <a:t>class</a:t>
            </a:r>
            <a:r>
              <a:rPr lang="en" altLang="zh-CN" dirty="0"/>
              <a:t> Cat </a:t>
            </a:r>
            <a:r>
              <a:rPr lang="en" altLang="zh-CN" b="1" dirty="0"/>
              <a:t>extends</a:t>
            </a:r>
            <a:r>
              <a:rPr lang="en" altLang="zh-CN" dirty="0"/>
              <a:t> Animal {  </a:t>
            </a:r>
          </a:p>
          <a:p>
            <a:r>
              <a:rPr lang="en" altLang="zh-CN" dirty="0"/>
              <a:t>    </a:t>
            </a:r>
            <a:r>
              <a:rPr lang="en" altLang="zh-CN" b="1" dirty="0"/>
              <a:t>public</a:t>
            </a:r>
            <a:r>
              <a:rPr lang="en" altLang="zh-CN" dirty="0"/>
              <a:t> </a:t>
            </a:r>
            <a:r>
              <a:rPr lang="en" altLang="zh-CN" b="1" dirty="0"/>
              <a:t>void</a:t>
            </a:r>
            <a:r>
              <a:rPr lang="en" altLang="zh-CN" dirty="0"/>
              <a:t> eat() {  </a:t>
            </a:r>
          </a:p>
          <a:p>
            <a:r>
              <a:rPr lang="en" altLang="zh-CN" dirty="0"/>
              <a:t>        </a:t>
            </a:r>
            <a:r>
              <a:rPr lang="en" altLang="zh-CN" dirty="0" err="1"/>
              <a:t>System.</a:t>
            </a:r>
            <a:r>
              <a:rPr lang="en" altLang="zh-CN" b="1" i="1" dirty="0" err="1"/>
              <a:t>out</a:t>
            </a:r>
            <a:r>
              <a:rPr lang="en" altLang="zh-CN" dirty="0" err="1"/>
              <a:t>.println</a:t>
            </a:r>
            <a:r>
              <a:rPr lang="en" altLang="zh-CN" dirty="0"/>
              <a:t>("</a:t>
            </a:r>
            <a:r>
              <a:rPr lang="zh-CN" altLang="en-US" dirty="0"/>
              <a:t>吃鱼</a:t>
            </a:r>
            <a:r>
              <a:rPr lang="en-US" altLang="zh-CN" dirty="0"/>
              <a:t>");  </a:t>
            </a:r>
          </a:p>
          <a:p>
            <a:r>
              <a:rPr lang="en-US" altLang="zh-CN" dirty="0"/>
              <a:t>    }  </a:t>
            </a:r>
          </a:p>
          <a:p>
            <a:r>
              <a:rPr lang="en-US" altLang="zh-CN" dirty="0"/>
              <a:t>    </a:t>
            </a:r>
            <a:r>
              <a:rPr lang="en" altLang="zh-CN" b="1" dirty="0"/>
              <a:t>public</a:t>
            </a:r>
            <a:r>
              <a:rPr lang="en" altLang="zh-CN" dirty="0"/>
              <a:t> </a:t>
            </a:r>
            <a:r>
              <a:rPr lang="en" altLang="zh-CN" b="1" dirty="0"/>
              <a:t>void</a:t>
            </a:r>
            <a:r>
              <a:rPr lang="en" altLang="zh-CN" dirty="0"/>
              <a:t> work() {  </a:t>
            </a:r>
          </a:p>
          <a:p>
            <a:r>
              <a:rPr lang="en" altLang="zh-CN" dirty="0"/>
              <a:t>        </a:t>
            </a:r>
            <a:r>
              <a:rPr lang="en" altLang="zh-CN" dirty="0" err="1"/>
              <a:t>System.</a:t>
            </a:r>
            <a:r>
              <a:rPr lang="en" altLang="zh-CN" b="1" i="1" dirty="0" err="1"/>
              <a:t>out</a:t>
            </a:r>
            <a:r>
              <a:rPr lang="en" altLang="zh-CN" dirty="0" err="1"/>
              <a:t>.println</a:t>
            </a:r>
            <a:r>
              <a:rPr lang="en" altLang="zh-CN" dirty="0"/>
              <a:t>("</a:t>
            </a:r>
            <a:r>
              <a:rPr lang="zh-CN" altLang="en-US" dirty="0"/>
              <a:t>抓老鼠</a:t>
            </a:r>
            <a:r>
              <a:rPr lang="en-US" altLang="zh-CN" dirty="0"/>
              <a:t>");  </a:t>
            </a:r>
          </a:p>
          <a:p>
            <a:r>
              <a:rPr lang="en-US" altLang="zh-CN" dirty="0"/>
              <a:t>    }  </a:t>
            </a:r>
          </a:p>
          <a:p>
            <a:r>
              <a:rPr lang="en-US" altLang="zh-CN" dirty="0"/>
              <a:t>}  </a:t>
            </a:r>
          </a:p>
          <a:p>
            <a:r>
              <a:rPr lang="en-US" altLang="zh-CN" dirty="0"/>
              <a:t>  </a:t>
            </a:r>
          </a:p>
          <a:p>
            <a:endParaRPr kumimoji="1" lang="zh-CN" altLang="en-US" dirty="0"/>
          </a:p>
        </p:txBody>
      </p:sp>
      <p:sp>
        <p:nvSpPr>
          <p:cNvPr id="3" name="标题 2">
            <a:extLst>
              <a:ext uri="{FF2B5EF4-FFF2-40B4-BE49-F238E27FC236}">
                <a16:creationId xmlns:a16="http://schemas.microsoft.com/office/drawing/2014/main" id="{90D6F948-F080-3947-A2F8-5D0D8A713DC8}"/>
              </a:ext>
            </a:extLst>
          </p:cNvPr>
          <p:cNvSpPr>
            <a:spLocks noGrp="1"/>
          </p:cNvSpPr>
          <p:nvPr>
            <p:ph type="title"/>
          </p:nvPr>
        </p:nvSpPr>
        <p:spPr/>
        <p:txBody>
          <a:bodyPr>
            <a:normAutofit fontScale="90000"/>
          </a:bodyPr>
          <a:lstStyle/>
          <a:p>
            <a:r>
              <a:rPr kumimoji="1" lang="zh-CN" altLang="en-US" dirty="0"/>
              <a:t>继承和多态</a:t>
            </a:r>
            <a:br>
              <a:rPr kumimoji="1" lang="en-US" altLang="zh-CN" dirty="0"/>
            </a:br>
            <a:r>
              <a:rPr kumimoji="1" lang="en-US" altLang="zh-CN" dirty="0"/>
              <a:t>1</a:t>
            </a:r>
            <a:r>
              <a:rPr kumimoji="1" lang="zh-CN" altLang="en-US" dirty="0"/>
              <a:t>、类的继承</a:t>
            </a:r>
          </a:p>
        </p:txBody>
      </p:sp>
      <p:sp>
        <p:nvSpPr>
          <p:cNvPr id="4" name="内容占位符 1">
            <a:extLst>
              <a:ext uri="{FF2B5EF4-FFF2-40B4-BE49-F238E27FC236}">
                <a16:creationId xmlns:a16="http://schemas.microsoft.com/office/drawing/2014/main" id="{0AA845EA-5B92-F24B-907C-85232ADBF789}"/>
              </a:ext>
            </a:extLst>
          </p:cNvPr>
          <p:cNvSpPr txBox="1">
            <a:spLocks/>
          </p:cNvSpPr>
          <p:nvPr/>
        </p:nvSpPr>
        <p:spPr>
          <a:xfrm>
            <a:off x="5039544" y="1196752"/>
            <a:ext cx="4104456" cy="3801021"/>
          </a:xfrm>
          <a:prstGeom prst="rect">
            <a:avLst/>
          </a:prstGeom>
        </p:spPr>
        <p:txBody>
          <a:bodyPr vert="horz">
            <a:normAutofit fontScale="775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altLang="zh-CN" dirty="0"/>
              <a:t>  </a:t>
            </a:r>
          </a:p>
          <a:p>
            <a:r>
              <a:rPr lang="en" altLang="zh-CN" b="1" dirty="0"/>
              <a:t>class</a:t>
            </a:r>
            <a:r>
              <a:rPr lang="en" altLang="zh-CN" dirty="0"/>
              <a:t> Dog </a:t>
            </a:r>
            <a:r>
              <a:rPr lang="en" altLang="zh-CN" b="1" dirty="0"/>
              <a:t>extends</a:t>
            </a:r>
            <a:r>
              <a:rPr lang="en" altLang="zh-CN" dirty="0"/>
              <a:t> Animal {  </a:t>
            </a:r>
          </a:p>
          <a:p>
            <a:r>
              <a:rPr lang="en" altLang="zh-CN" dirty="0"/>
              <a:t>    </a:t>
            </a:r>
            <a:r>
              <a:rPr lang="en" altLang="zh-CN" b="1" dirty="0"/>
              <a:t>public</a:t>
            </a:r>
            <a:r>
              <a:rPr lang="en" altLang="zh-CN" dirty="0"/>
              <a:t> </a:t>
            </a:r>
            <a:r>
              <a:rPr lang="en" altLang="zh-CN" b="1" dirty="0"/>
              <a:t>void</a:t>
            </a:r>
            <a:r>
              <a:rPr lang="en" altLang="zh-CN" dirty="0"/>
              <a:t> eat() {  </a:t>
            </a:r>
          </a:p>
          <a:p>
            <a:r>
              <a:rPr lang="en" altLang="zh-CN" dirty="0"/>
              <a:t>        </a:t>
            </a:r>
            <a:r>
              <a:rPr lang="en" altLang="zh-CN" dirty="0" err="1"/>
              <a:t>System.</a:t>
            </a:r>
            <a:r>
              <a:rPr lang="en" altLang="zh-CN" b="1" i="1" dirty="0" err="1"/>
              <a:t>out</a:t>
            </a:r>
            <a:r>
              <a:rPr lang="en" altLang="zh-CN" dirty="0" err="1"/>
              <a:t>.println</a:t>
            </a:r>
            <a:r>
              <a:rPr lang="en" altLang="zh-CN" dirty="0"/>
              <a:t>("</a:t>
            </a:r>
            <a:r>
              <a:rPr lang="zh-CN" altLang="en-US" dirty="0"/>
              <a:t>吃骨头</a:t>
            </a:r>
            <a:r>
              <a:rPr lang="en-US" altLang="zh-CN" dirty="0"/>
              <a:t>");  </a:t>
            </a:r>
          </a:p>
          <a:p>
            <a:r>
              <a:rPr lang="en-US" altLang="zh-CN" dirty="0"/>
              <a:t>    }  </a:t>
            </a:r>
          </a:p>
          <a:p>
            <a:r>
              <a:rPr lang="en-US" altLang="zh-CN" dirty="0"/>
              <a:t>    </a:t>
            </a:r>
            <a:r>
              <a:rPr lang="en" altLang="zh-CN" b="1" dirty="0"/>
              <a:t>public</a:t>
            </a:r>
            <a:r>
              <a:rPr lang="en" altLang="zh-CN" dirty="0"/>
              <a:t> </a:t>
            </a:r>
            <a:r>
              <a:rPr lang="en" altLang="zh-CN" b="1" dirty="0"/>
              <a:t>void</a:t>
            </a:r>
            <a:r>
              <a:rPr lang="en" altLang="zh-CN" dirty="0"/>
              <a:t> work() {  </a:t>
            </a:r>
          </a:p>
          <a:p>
            <a:r>
              <a:rPr lang="en" altLang="zh-CN" dirty="0"/>
              <a:t>        </a:t>
            </a:r>
            <a:r>
              <a:rPr lang="en" altLang="zh-CN" dirty="0" err="1"/>
              <a:t>System.</a:t>
            </a:r>
            <a:r>
              <a:rPr lang="en" altLang="zh-CN" b="1" i="1" dirty="0" err="1"/>
              <a:t>out</a:t>
            </a:r>
            <a:r>
              <a:rPr lang="en" altLang="zh-CN" dirty="0" err="1"/>
              <a:t>.println</a:t>
            </a:r>
            <a:r>
              <a:rPr lang="en" altLang="zh-CN" dirty="0"/>
              <a:t>("</a:t>
            </a:r>
            <a:r>
              <a:rPr lang="zh-CN" altLang="en-US" dirty="0"/>
              <a:t>看家</a:t>
            </a:r>
            <a:r>
              <a:rPr lang="en-US" altLang="zh-CN" dirty="0"/>
              <a:t>");  </a:t>
            </a:r>
          </a:p>
          <a:p>
            <a:r>
              <a:rPr lang="en-US" altLang="zh-CN" dirty="0"/>
              <a:t>    }  </a:t>
            </a:r>
          </a:p>
          <a:p>
            <a:r>
              <a:rPr lang="en-US" altLang="zh-CN" dirty="0"/>
              <a:t>}</a:t>
            </a:r>
          </a:p>
          <a:p>
            <a:endParaRPr kumimoji="1" lang="zh-CN" altLang="en-US" dirty="0"/>
          </a:p>
        </p:txBody>
      </p:sp>
    </p:spTree>
    <p:extLst>
      <p:ext uri="{BB962C8B-B14F-4D97-AF65-F5344CB8AC3E}">
        <p14:creationId xmlns:p14="http://schemas.microsoft.com/office/powerpoint/2010/main" val="268862505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AAC875EE-89DC-8044-9934-73815749143B}"/>
              </a:ext>
            </a:extLst>
          </p:cNvPr>
          <p:cNvSpPr>
            <a:spLocks noGrp="1"/>
          </p:cNvSpPr>
          <p:nvPr>
            <p:ph sz="quarter" idx="2"/>
          </p:nvPr>
        </p:nvSpPr>
        <p:spPr>
          <a:xfrm>
            <a:off x="179512" y="404664"/>
            <a:ext cx="3960440" cy="4536504"/>
          </a:xfrm>
        </p:spPr>
        <p:txBody>
          <a:bodyPr>
            <a:normAutofit fontScale="85000" lnSpcReduction="20000"/>
          </a:bodyPr>
          <a:lstStyle/>
          <a:p>
            <a:r>
              <a:rPr lang="en" altLang="zh-CN" b="1" dirty="0"/>
              <a:t>public</a:t>
            </a:r>
            <a:r>
              <a:rPr lang="en" altLang="zh-CN" dirty="0"/>
              <a:t> </a:t>
            </a:r>
            <a:r>
              <a:rPr lang="en" altLang="zh-CN" b="1" dirty="0"/>
              <a:t>class</a:t>
            </a:r>
            <a:r>
              <a:rPr lang="en" altLang="zh-CN" dirty="0"/>
              <a:t> Test1 {</a:t>
            </a:r>
          </a:p>
          <a:p>
            <a:r>
              <a:rPr lang="en" altLang="zh-CN" dirty="0"/>
              <a:t>    </a:t>
            </a:r>
            <a:r>
              <a:rPr lang="en" altLang="zh-CN" b="1" dirty="0"/>
              <a:t>public</a:t>
            </a:r>
            <a:r>
              <a:rPr lang="en" altLang="zh-CN" dirty="0"/>
              <a:t> </a:t>
            </a:r>
            <a:r>
              <a:rPr lang="en" altLang="zh-CN" b="1" dirty="0"/>
              <a:t>static</a:t>
            </a:r>
            <a:r>
              <a:rPr lang="en" altLang="zh-CN" dirty="0"/>
              <a:t> </a:t>
            </a:r>
            <a:r>
              <a:rPr lang="en" altLang="zh-CN" b="1" dirty="0"/>
              <a:t>void</a:t>
            </a:r>
            <a:r>
              <a:rPr lang="en" altLang="zh-CN" dirty="0"/>
              <a:t> main(String[] </a:t>
            </a:r>
            <a:r>
              <a:rPr lang="en" altLang="zh-CN" dirty="0" err="1"/>
              <a:t>args</a:t>
            </a:r>
            <a:r>
              <a:rPr lang="en" altLang="zh-CN" dirty="0"/>
              <a:t>) {</a:t>
            </a:r>
          </a:p>
          <a:p>
            <a:r>
              <a:rPr lang="en" altLang="zh-CN" dirty="0"/>
              <a:t>      </a:t>
            </a:r>
            <a:r>
              <a:rPr lang="en" altLang="zh-CN" i="1" dirty="0"/>
              <a:t>show</a:t>
            </a:r>
            <a:r>
              <a:rPr lang="en" altLang="zh-CN" dirty="0"/>
              <a:t>(</a:t>
            </a:r>
            <a:r>
              <a:rPr lang="en" altLang="zh-CN" b="1" dirty="0"/>
              <a:t>new</a:t>
            </a:r>
            <a:r>
              <a:rPr lang="en" altLang="zh-CN" dirty="0"/>
              <a:t> Cat()); </a:t>
            </a:r>
            <a:endParaRPr lang="zh-CN" altLang="en-US" dirty="0"/>
          </a:p>
          <a:p>
            <a:r>
              <a:rPr lang="zh-CN" altLang="en-US" dirty="0"/>
              <a:t>      </a:t>
            </a:r>
            <a:r>
              <a:rPr lang="en" altLang="zh-CN" i="1" dirty="0"/>
              <a:t>show</a:t>
            </a:r>
            <a:r>
              <a:rPr lang="en" altLang="zh-CN" dirty="0"/>
              <a:t>(</a:t>
            </a:r>
            <a:r>
              <a:rPr lang="en" altLang="zh-CN" b="1" dirty="0"/>
              <a:t>new</a:t>
            </a:r>
            <a:r>
              <a:rPr lang="en" altLang="zh-CN" dirty="0"/>
              <a:t> Dog()); </a:t>
            </a:r>
            <a:endParaRPr lang="zh-CN" altLang="en-US" dirty="0"/>
          </a:p>
          <a:p>
            <a:r>
              <a:rPr lang="zh-CN" altLang="en-US" dirty="0"/>
              <a:t>                </a:t>
            </a:r>
          </a:p>
          <a:p>
            <a:r>
              <a:rPr lang="zh-CN" altLang="en-US" dirty="0"/>
              <a:t>      </a:t>
            </a:r>
            <a:r>
              <a:rPr lang="en" altLang="zh-CN" dirty="0"/>
              <a:t>Animal a = </a:t>
            </a:r>
            <a:r>
              <a:rPr lang="en" altLang="zh-CN" b="1" dirty="0"/>
              <a:t>new</a:t>
            </a:r>
            <a:r>
              <a:rPr lang="en" altLang="zh-CN" dirty="0"/>
              <a:t> Cat();  </a:t>
            </a:r>
            <a:r>
              <a:rPr lang="zh-CN" altLang="en-US" dirty="0"/>
              <a:t> </a:t>
            </a:r>
          </a:p>
          <a:p>
            <a:r>
              <a:rPr lang="zh-CN" altLang="en-US" dirty="0"/>
              <a:t>      </a:t>
            </a:r>
            <a:r>
              <a:rPr lang="en" altLang="zh-CN" dirty="0" err="1"/>
              <a:t>a.eat</a:t>
            </a:r>
            <a:r>
              <a:rPr lang="en" altLang="zh-CN" dirty="0"/>
              <a:t>();            </a:t>
            </a:r>
          </a:p>
          <a:p>
            <a:r>
              <a:rPr lang="en" altLang="zh-CN" dirty="0"/>
              <a:t>      Cat c = (Cat)a;        </a:t>
            </a:r>
            <a:r>
              <a:rPr lang="zh-CN" altLang="en-US" dirty="0"/>
              <a:t> </a:t>
            </a:r>
          </a:p>
          <a:p>
            <a:r>
              <a:rPr lang="zh-CN" altLang="en-US" dirty="0"/>
              <a:t>      </a:t>
            </a:r>
            <a:r>
              <a:rPr lang="en" altLang="zh-CN" dirty="0" err="1"/>
              <a:t>c.work</a:t>
            </a:r>
            <a:r>
              <a:rPr lang="en" altLang="zh-CN" dirty="0"/>
              <a:t>();       </a:t>
            </a:r>
          </a:p>
          <a:p>
            <a:r>
              <a:rPr lang="en" altLang="zh-CN" dirty="0"/>
              <a:t>  }  </a:t>
            </a:r>
          </a:p>
          <a:p>
            <a:endParaRPr kumimoji="1" lang="zh-CN" altLang="en-US" dirty="0"/>
          </a:p>
        </p:txBody>
      </p:sp>
      <p:sp>
        <p:nvSpPr>
          <p:cNvPr id="6" name="内容占位符 5">
            <a:extLst>
              <a:ext uri="{FF2B5EF4-FFF2-40B4-BE49-F238E27FC236}">
                <a16:creationId xmlns:a16="http://schemas.microsoft.com/office/drawing/2014/main" id="{73002AD6-9F63-EC4C-B65D-DDE81F283777}"/>
              </a:ext>
            </a:extLst>
          </p:cNvPr>
          <p:cNvSpPr>
            <a:spLocks noGrp="1"/>
          </p:cNvSpPr>
          <p:nvPr>
            <p:ph sz="quarter" idx="4"/>
          </p:nvPr>
        </p:nvSpPr>
        <p:spPr>
          <a:xfrm>
            <a:off x="4572000" y="548680"/>
            <a:ext cx="4041775" cy="3941763"/>
          </a:xfrm>
        </p:spPr>
        <p:txBody>
          <a:bodyPr>
            <a:normAutofit fontScale="85000" lnSpcReduction="20000"/>
          </a:bodyPr>
          <a:lstStyle/>
          <a:p>
            <a:r>
              <a:rPr lang="en" altLang="zh-CN" dirty="0"/>
              <a:t>    </a:t>
            </a:r>
            <a:r>
              <a:rPr lang="en" altLang="zh-CN" b="1" dirty="0"/>
              <a:t>public</a:t>
            </a:r>
            <a:r>
              <a:rPr lang="en" altLang="zh-CN" dirty="0"/>
              <a:t> </a:t>
            </a:r>
            <a:r>
              <a:rPr lang="en" altLang="zh-CN" b="1" dirty="0"/>
              <a:t>static</a:t>
            </a:r>
            <a:r>
              <a:rPr lang="en" altLang="zh-CN" dirty="0"/>
              <a:t> </a:t>
            </a:r>
            <a:r>
              <a:rPr lang="en" altLang="zh-CN" b="1" dirty="0"/>
              <a:t>void</a:t>
            </a:r>
            <a:r>
              <a:rPr lang="en" altLang="zh-CN" dirty="0"/>
              <a:t> show(Animal a)  {</a:t>
            </a:r>
          </a:p>
          <a:p>
            <a:r>
              <a:rPr lang="en" altLang="zh-CN" dirty="0"/>
              <a:t>      </a:t>
            </a:r>
            <a:r>
              <a:rPr lang="en" altLang="zh-CN" dirty="0" err="1"/>
              <a:t>a.eat</a:t>
            </a:r>
            <a:r>
              <a:rPr lang="en" altLang="zh-CN" dirty="0"/>
              <a:t>();  </a:t>
            </a:r>
          </a:p>
          <a:p>
            <a:r>
              <a:rPr lang="en" altLang="zh-CN" dirty="0"/>
              <a:t>       </a:t>
            </a:r>
            <a:endParaRPr lang="zh-CN" altLang="en-US" dirty="0"/>
          </a:p>
          <a:p>
            <a:r>
              <a:rPr lang="zh-CN" altLang="en-US" dirty="0"/>
              <a:t>        </a:t>
            </a:r>
            <a:r>
              <a:rPr lang="en" altLang="zh-CN" b="1" dirty="0"/>
              <a:t>if</a:t>
            </a:r>
            <a:r>
              <a:rPr lang="en" altLang="zh-CN" dirty="0"/>
              <a:t> (a </a:t>
            </a:r>
            <a:r>
              <a:rPr lang="en" altLang="zh-CN" b="1" dirty="0" err="1"/>
              <a:t>instanceof</a:t>
            </a:r>
            <a:r>
              <a:rPr lang="en" altLang="zh-CN" dirty="0"/>
              <a:t> Cat)  {  </a:t>
            </a:r>
            <a:r>
              <a:rPr lang="zh-CN" altLang="en-US" dirty="0"/>
              <a:t> </a:t>
            </a:r>
          </a:p>
          <a:p>
            <a:r>
              <a:rPr lang="zh-CN" altLang="en-US" dirty="0"/>
              <a:t>            </a:t>
            </a:r>
            <a:r>
              <a:rPr lang="en" altLang="zh-CN" dirty="0"/>
              <a:t>Cat c = (Cat)a;  </a:t>
            </a:r>
          </a:p>
          <a:p>
            <a:r>
              <a:rPr lang="en" altLang="zh-CN" dirty="0"/>
              <a:t>            </a:t>
            </a:r>
            <a:r>
              <a:rPr lang="en" altLang="zh-CN" dirty="0" err="1"/>
              <a:t>c.work</a:t>
            </a:r>
            <a:r>
              <a:rPr lang="en" altLang="zh-CN" dirty="0"/>
              <a:t>();  </a:t>
            </a:r>
          </a:p>
          <a:p>
            <a:r>
              <a:rPr lang="en" altLang="zh-CN" dirty="0"/>
              <a:t>        } </a:t>
            </a:r>
            <a:r>
              <a:rPr lang="en" altLang="zh-CN" b="1" dirty="0"/>
              <a:t>else</a:t>
            </a:r>
            <a:r>
              <a:rPr lang="en" altLang="zh-CN" dirty="0"/>
              <a:t> </a:t>
            </a:r>
            <a:r>
              <a:rPr lang="en" altLang="zh-CN" b="1" dirty="0"/>
              <a:t>if</a:t>
            </a:r>
            <a:r>
              <a:rPr lang="en" altLang="zh-CN" dirty="0"/>
              <a:t> (a </a:t>
            </a:r>
            <a:r>
              <a:rPr lang="en" altLang="zh-CN" b="1" dirty="0" err="1"/>
              <a:t>instanceof</a:t>
            </a:r>
            <a:r>
              <a:rPr lang="en" altLang="zh-CN" dirty="0"/>
              <a:t> Dog) {</a:t>
            </a:r>
            <a:r>
              <a:rPr lang="zh-CN" altLang="en-US" dirty="0"/>
              <a:t> </a:t>
            </a:r>
          </a:p>
          <a:p>
            <a:r>
              <a:rPr lang="zh-CN" altLang="en-US" dirty="0"/>
              <a:t>            </a:t>
            </a:r>
            <a:r>
              <a:rPr lang="en" altLang="zh-CN" dirty="0"/>
              <a:t>Dog c = (Dog)a;  </a:t>
            </a:r>
          </a:p>
          <a:p>
            <a:r>
              <a:rPr lang="en" altLang="zh-CN" dirty="0"/>
              <a:t>            </a:t>
            </a:r>
            <a:r>
              <a:rPr lang="en" altLang="zh-CN" dirty="0" err="1"/>
              <a:t>c.work</a:t>
            </a:r>
            <a:r>
              <a:rPr lang="en" altLang="zh-CN" dirty="0"/>
              <a:t>();  </a:t>
            </a:r>
          </a:p>
          <a:p>
            <a:r>
              <a:rPr lang="en" altLang="zh-CN" dirty="0"/>
              <a:t>        }  </a:t>
            </a:r>
          </a:p>
          <a:p>
            <a:r>
              <a:rPr lang="en" altLang="zh-CN" dirty="0"/>
              <a:t>    }  </a:t>
            </a:r>
          </a:p>
          <a:p>
            <a:r>
              <a:rPr lang="en" altLang="zh-CN" dirty="0"/>
              <a:t>}</a:t>
            </a:r>
          </a:p>
          <a:p>
            <a:endParaRPr kumimoji="1" lang="zh-CN" altLang="en-US" dirty="0"/>
          </a:p>
        </p:txBody>
      </p:sp>
      <p:sp>
        <p:nvSpPr>
          <p:cNvPr id="7" name="矩形 6">
            <a:extLst>
              <a:ext uri="{FF2B5EF4-FFF2-40B4-BE49-F238E27FC236}">
                <a16:creationId xmlns:a16="http://schemas.microsoft.com/office/drawing/2014/main" id="{F4B1C02B-B4EB-6F43-9988-DB9C7A17B851}"/>
              </a:ext>
            </a:extLst>
          </p:cNvPr>
          <p:cNvSpPr/>
          <p:nvPr/>
        </p:nvSpPr>
        <p:spPr>
          <a:xfrm>
            <a:off x="611560" y="4725144"/>
            <a:ext cx="4572000" cy="1754326"/>
          </a:xfrm>
          <a:prstGeom prst="rect">
            <a:avLst/>
          </a:prstGeom>
        </p:spPr>
        <p:txBody>
          <a:bodyPr>
            <a:spAutoFit/>
          </a:bodyPr>
          <a:lstStyle/>
          <a:p>
            <a:r>
              <a:rPr lang="zh-CN" altLang="en-US" dirty="0">
                <a:latin typeface="Menlo" panose="020B0609030804020204" pitchFamily="49" charset="0"/>
              </a:rPr>
              <a:t>吃鱼</a:t>
            </a:r>
          </a:p>
          <a:p>
            <a:r>
              <a:rPr lang="zh-CN" altLang="en-US" dirty="0">
                <a:latin typeface="Menlo" panose="020B0609030804020204" pitchFamily="49" charset="0"/>
              </a:rPr>
              <a:t>抓老鼠</a:t>
            </a:r>
          </a:p>
          <a:p>
            <a:r>
              <a:rPr lang="zh-CN" altLang="en-US" dirty="0">
                <a:latin typeface="Menlo" panose="020B0609030804020204" pitchFamily="49" charset="0"/>
              </a:rPr>
              <a:t>吃骨头</a:t>
            </a:r>
          </a:p>
          <a:p>
            <a:r>
              <a:rPr lang="zh-CN" altLang="en-US" dirty="0">
                <a:latin typeface="Menlo" panose="020B0609030804020204" pitchFamily="49" charset="0"/>
              </a:rPr>
              <a:t>看家</a:t>
            </a:r>
          </a:p>
          <a:p>
            <a:r>
              <a:rPr lang="zh-CN" altLang="en-US" dirty="0">
                <a:latin typeface="Menlo" panose="020B0609030804020204" pitchFamily="49" charset="0"/>
              </a:rPr>
              <a:t>吃鱼</a:t>
            </a:r>
          </a:p>
          <a:p>
            <a:r>
              <a:rPr lang="zh-CN" altLang="en-US" dirty="0">
                <a:latin typeface="Menlo" panose="020B0609030804020204" pitchFamily="49" charset="0"/>
              </a:rPr>
              <a:t>抓老鼠</a:t>
            </a:r>
            <a:endParaRPr lang="zh-CN" altLang="en-US" dirty="0">
              <a:effectLst/>
              <a:latin typeface="Menlo" panose="020B0609030804020204" pitchFamily="49" charset="0"/>
            </a:endParaRPr>
          </a:p>
        </p:txBody>
      </p:sp>
    </p:spTree>
    <p:extLst>
      <p:ext uri="{BB962C8B-B14F-4D97-AF65-F5344CB8AC3E}">
        <p14:creationId xmlns:p14="http://schemas.microsoft.com/office/powerpoint/2010/main" val="235691471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560F6B2-599D-4843-A7E1-D1AEE7FAF08E}"/>
              </a:ext>
            </a:extLst>
          </p:cNvPr>
          <p:cNvSpPr>
            <a:spLocks noGrp="1"/>
          </p:cNvSpPr>
          <p:nvPr>
            <p:ph idx="1"/>
          </p:nvPr>
        </p:nvSpPr>
        <p:spPr>
          <a:xfrm>
            <a:off x="323528" y="1417638"/>
            <a:ext cx="4824536" cy="4525963"/>
          </a:xfrm>
        </p:spPr>
        <p:txBody>
          <a:bodyPr>
            <a:normAutofit fontScale="77500" lnSpcReduction="20000"/>
          </a:bodyPr>
          <a:lstStyle/>
          <a:p>
            <a:r>
              <a:rPr lang="en" altLang="zh-CN" b="1" dirty="0"/>
              <a:t>interface</a:t>
            </a:r>
            <a:r>
              <a:rPr lang="en" altLang="zh-CN" dirty="0"/>
              <a:t> Animal {  </a:t>
            </a:r>
          </a:p>
          <a:p>
            <a:r>
              <a:rPr lang="en" altLang="zh-CN" dirty="0"/>
              <a:t>    </a:t>
            </a:r>
            <a:r>
              <a:rPr lang="en" altLang="zh-CN" b="1" dirty="0"/>
              <a:t>abstract</a:t>
            </a:r>
            <a:r>
              <a:rPr lang="en" altLang="zh-CN" dirty="0"/>
              <a:t> </a:t>
            </a:r>
            <a:r>
              <a:rPr lang="en" altLang="zh-CN" b="1" dirty="0"/>
              <a:t>void</a:t>
            </a:r>
            <a:r>
              <a:rPr lang="en" altLang="zh-CN" dirty="0"/>
              <a:t> eat();  </a:t>
            </a:r>
          </a:p>
          <a:p>
            <a:r>
              <a:rPr lang="en" altLang="zh-CN" dirty="0"/>
              <a:t>}  </a:t>
            </a:r>
          </a:p>
          <a:p>
            <a:r>
              <a:rPr lang="en" altLang="zh-CN" dirty="0"/>
              <a:t>  </a:t>
            </a:r>
          </a:p>
          <a:p>
            <a:r>
              <a:rPr lang="en" altLang="zh-CN" b="1" dirty="0"/>
              <a:t>class</a:t>
            </a:r>
            <a:r>
              <a:rPr lang="en" altLang="zh-CN" dirty="0"/>
              <a:t> Cat </a:t>
            </a:r>
            <a:r>
              <a:rPr lang="en" altLang="zh-CN" b="1" dirty="0"/>
              <a:t>implements</a:t>
            </a:r>
            <a:r>
              <a:rPr lang="en" altLang="zh-CN" dirty="0"/>
              <a:t>  Animal {  </a:t>
            </a:r>
          </a:p>
          <a:p>
            <a:r>
              <a:rPr lang="en" altLang="zh-CN" dirty="0"/>
              <a:t>    </a:t>
            </a:r>
            <a:r>
              <a:rPr lang="en" altLang="zh-CN" b="1" dirty="0"/>
              <a:t>public</a:t>
            </a:r>
            <a:r>
              <a:rPr lang="en" altLang="zh-CN" dirty="0"/>
              <a:t> </a:t>
            </a:r>
            <a:r>
              <a:rPr lang="en" altLang="zh-CN" b="1" dirty="0"/>
              <a:t>void</a:t>
            </a:r>
            <a:r>
              <a:rPr lang="en" altLang="zh-CN" dirty="0"/>
              <a:t> eat() {  </a:t>
            </a:r>
          </a:p>
          <a:p>
            <a:r>
              <a:rPr lang="en" altLang="zh-CN" dirty="0"/>
              <a:t>        </a:t>
            </a:r>
            <a:r>
              <a:rPr lang="en" altLang="zh-CN" dirty="0" err="1"/>
              <a:t>System.</a:t>
            </a:r>
            <a:r>
              <a:rPr lang="en" altLang="zh-CN" b="1" i="1" dirty="0" err="1"/>
              <a:t>out</a:t>
            </a:r>
            <a:r>
              <a:rPr lang="en" altLang="zh-CN" dirty="0" err="1"/>
              <a:t>.println</a:t>
            </a:r>
            <a:r>
              <a:rPr lang="en" altLang="zh-CN" dirty="0"/>
              <a:t>("</a:t>
            </a:r>
            <a:r>
              <a:rPr lang="zh-CN" altLang="en-US" dirty="0"/>
              <a:t>吃鱼</a:t>
            </a:r>
            <a:r>
              <a:rPr lang="en-US" altLang="zh-CN" dirty="0"/>
              <a:t>");  </a:t>
            </a:r>
          </a:p>
          <a:p>
            <a:r>
              <a:rPr lang="en-US" altLang="zh-CN" dirty="0"/>
              <a:t>    }  </a:t>
            </a:r>
          </a:p>
          <a:p>
            <a:r>
              <a:rPr lang="en-US" altLang="zh-CN" dirty="0"/>
              <a:t>    </a:t>
            </a:r>
            <a:r>
              <a:rPr lang="en" altLang="zh-CN" b="1" dirty="0"/>
              <a:t>public</a:t>
            </a:r>
            <a:r>
              <a:rPr lang="en" altLang="zh-CN" dirty="0"/>
              <a:t> </a:t>
            </a:r>
            <a:r>
              <a:rPr lang="en" altLang="zh-CN" b="1" dirty="0"/>
              <a:t>void</a:t>
            </a:r>
            <a:r>
              <a:rPr lang="en" altLang="zh-CN" dirty="0"/>
              <a:t> work() {  </a:t>
            </a:r>
          </a:p>
          <a:p>
            <a:r>
              <a:rPr lang="en" altLang="zh-CN" dirty="0"/>
              <a:t>        </a:t>
            </a:r>
            <a:r>
              <a:rPr lang="en" altLang="zh-CN" dirty="0" err="1"/>
              <a:t>System.</a:t>
            </a:r>
            <a:r>
              <a:rPr lang="en" altLang="zh-CN" b="1" i="1" dirty="0" err="1"/>
              <a:t>out</a:t>
            </a:r>
            <a:r>
              <a:rPr lang="en" altLang="zh-CN" dirty="0" err="1"/>
              <a:t>.println</a:t>
            </a:r>
            <a:r>
              <a:rPr lang="en" altLang="zh-CN" dirty="0"/>
              <a:t>("</a:t>
            </a:r>
            <a:r>
              <a:rPr lang="zh-CN" altLang="en-US" dirty="0"/>
              <a:t>抓老鼠</a:t>
            </a:r>
            <a:r>
              <a:rPr lang="en-US" altLang="zh-CN" dirty="0"/>
              <a:t>");  </a:t>
            </a:r>
          </a:p>
          <a:p>
            <a:r>
              <a:rPr lang="en-US" altLang="zh-CN" dirty="0"/>
              <a:t>    }  </a:t>
            </a:r>
          </a:p>
          <a:p>
            <a:r>
              <a:rPr lang="en-US" altLang="zh-CN" dirty="0"/>
              <a:t>}  </a:t>
            </a:r>
          </a:p>
          <a:p>
            <a:endParaRPr kumimoji="1" lang="zh-CN" altLang="en-US" dirty="0"/>
          </a:p>
        </p:txBody>
      </p:sp>
      <p:sp>
        <p:nvSpPr>
          <p:cNvPr id="3" name="标题 2">
            <a:extLst>
              <a:ext uri="{FF2B5EF4-FFF2-40B4-BE49-F238E27FC236}">
                <a16:creationId xmlns:a16="http://schemas.microsoft.com/office/drawing/2014/main" id="{90D6F948-F080-3947-A2F8-5D0D8A713DC8}"/>
              </a:ext>
            </a:extLst>
          </p:cNvPr>
          <p:cNvSpPr>
            <a:spLocks noGrp="1"/>
          </p:cNvSpPr>
          <p:nvPr>
            <p:ph type="title"/>
          </p:nvPr>
        </p:nvSpPr>
        <p:spPr/>
        <p:txBody>
          <a:bodyPr/>
          <a:lstStyle/>
          <a:p>
            <a:r>
              <a:rPr kumimoji="1" lang="en-US" altLang="zh-CN" dirty="0"/>
              <a:t>2</a:t>
            </a:r>
            <a:r>
              <a:rPr kumimoji="1" lang="zh-CN" altLang="en-US" dirty="0"/>
              <a:t>、接口的实现</a:t>
            </a:r>
          </a:p>
        </p:txBody>
      </p:sp>
      <p:sp>
        <p:nvSpPr>
          <p:cNvPr id="4" name="内容占位符 1">
            <a:extLst>
              <a:ext uri="{FF2B5EF4-FFF2-40B4-BE49-F238E27FC236}">
                <a16:creationId xmlns:a16="http://schemas.microsoft.com/office/drawing/2014/main" id="{0AA845EA-5B92-F24B-907C-85232ADBF789}"/>
              </a:ext>
            </a:extLst>
          </p:cNvPr>
          <p:cNvSpPr txBox="1">
            <a:spLocks/>
          </p:cNvSpPr>
          <p:nvPr/>
        </p:nvSpPr>
        <p:spPr>
          <a:xfrm>
            <a:off x="5039544" y="1196752"/>
            <a:ext cx="4104456" cy="3801021"/>
          </a:xfrm>
          <a:prstGeom prst="rect">
            <a:avLst/>
          </a:prstGeom>
        </p:spPr>
        <p:txBody>
          <a:bodyPr vert="horz">
            <a:normAutofit fontScale="775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altLang="zh-CN" dirty="0"/>
              <a:t>  </a:t>
            </a:r>
          </a:p>
          <a:p>
            <a:r>
              <a:rPr lang="en" altLang="zh-CN" b="1" dirty="0"/>
              <a:t>class</a:t>
            </a:r>
            <a:r>
              <a:rPr lang="en" altLang="zh-CN" dirty="0"/>
              <a:t> Dog </a:t>
            </a:r>
            <a:r>
              <a:rPr lang="en" altLang="zh-CN" b="1" dirty="0"/>
              <a:t>implements</a:t>
            </a:r>
            <a:r>
              <a:rPr lang="en" altLang="zh-CN" dirty="0"/>
              <a:t> Animal {  </a:t>
            </a:r>
          </a:p>
          <a:p>
            <a:r>
              <a:rPr lang="en" altLang="zh-CN" dirty="0"/>
              <a:t>    </a:t>
            </a:r>
            <a:r>
              <a:rPr lang="en" altLang="zh-CN" b="1" dirty="0"/>
              <a:t>public</a:t>
            </a:r>
            <a:r>
              <a:rPr lang="en" altLang="zh-CN" dirty="0"/>
              <a:t> </a:t>
            </a:r>
            <a:r>
              <a:rPr lang="en" altLang="zh-CN" b="1" dirty="0"/>
              <a:t>void</a:t>
            </a:r>
            <a:r>
              <a:rPr lang="en" altLang="zh-CN" dirty="0"/>
              <a:t> eat() {  </a:t>
            </a:r>
          </a:p>
          <a:p>
            <a:r>
              <a:rPr lang="en" altLang="zh-CN" dirty="0"/>
              <a:t>        </a:t>
            </a:r>
            <a:r>
              <a:rPr lang="en" altLang="zh-CN" dirty="0" err="1"/>
              <a:t>System.</a:t>
            </a:r>
            <a:r>
              <a:rPr lang="en" altLang="zh-CN" b="1" i="1" dirty="0" err="1"/>
              <a:t>out</a:t>
            </a:r>
            <a:r>
              <a:rPr lang="en" altLang="zh-CN" dirty="0" err="1"/>
              <a:t>.println</a:t>
            </a:r>
            <a:r>
              <a:rPr lang="en" altLang="zh-CN" dirty="0"/>
              <a:t>("</a:t>
            </a:r>
            <a:r>
              <a:rPr lang="zh-CN" altLang="en-US" dirty="0"/>
              <a:t>吃骨头</a:t>
            </a:r>
            <a:r>
              <a:rPr lang="en-US" altLang="zh-CN" dirty="0"/>
              <a:t>");  </a:t>
            </a:r>
          </a:p>
          <a:p>
            <a:r>
              <a:rPr lang="en-US" altLang="zh-CN" dirty="0"/>
              <a:t>    }  </a:t>
            </a:r>
          </a:p>
          <a:p>
            <a:r>
              <a:rPr lang="en-US" altLang="zh-CN" dirty="0"/>
              <a:t>    </a:t>
            </a:r>
            <a:r>
              <a:rPr lang="en" altLang="zh-CN" b="1" dirty="0"/>
              <a:t>public</a:t>
            </a:r>
            <a:r>
              <a:rPr lang="en" altLang="zh-CN" dirty="0"/>
              <a:t> </a:t>
            </a:r>
            <a:r>
              <a:rPr lang="en" altLang="zh-CN" b="1" dirty="0"/>
              <a:t>void</a:t>
            </a:r>
            <a:r>
              <a:rPr lang="en" altLang="zh-CN" dirty="0"/>
              <a:t> work() {  </a:t>
            </a:r>
          </a:p>
          <a:p>
            <a:r>
              <a:rPr lang="en" altLang="zh-CN" dirty="0"/>
              <a:t>        </a:t>
            </a:r>
            <a:r>
              <a:rPr lang="en" altLang="zh-CN" dirty="0" err="1"/>
              <a:t>System.</a:t>
            </a:r>
            <a:r>
              <a:rPr lang="en" altLang="zh-CN" b="1" i="1" dirty="0" err="1"/>
              <a:t>out</a:t>
            </a:r>
            <a:r>
              <a:rPr lang="en" altLang="zh-CN" dirty="0" err="1"/>
              <a:t>.println</a:t>
            </a:r>
            <a:r>
              <a:rPr lang="en" altLang="zh-CN" dirty="0"/>
              <a:t>("</a:t>
            </a:r>
            <a:r>
              <a:rPr lang="zh-CN" altLang="en-US" dirty="0"/>
              <a:t>看家</a:t>
            </a:r>
            <a:r>
              <a:rPr lang="en-US" altLang="zh-CN" dirty="0"/>
              <a:t>");  </a:t>
            </a:r>
          </a:p>
          <a:p>
            <a:r>
              <a:rPr lang="en-US" altLang="zh-CN" dirty="0"/>
              <a:t>    }  </a:t>
            </a:r>
          </a:p>
          <a:p>
            <a:r>
              <a:rPr lang="en-US" altLang="zh-CN" dirty="0"/>
              <a:t>}</a:t>
            </a:r>
          </a:p>
          <a:p>
            <a:endParaRPr kumimoji="1" lang="zh-CN" altLang="en-US" dirty="0"/>
          </a:p>
        </p:txBody>
      </p:sp>
    </p:spTree>
    <p:extLst>
      <p:ext uri="{BB962C8B-B14F-4D97-AF65-F5344CB8AC3E}">
        <p14:creationId xmlns:p14="http://schemas.microsoft.com/office/powerpoint/2010/main" val="270317234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AAC875EE-89DC-8044-9934-73815749143B}"/>
              </a:ext>
            </a:extLst>
          </p:cNvPr>
          <p:cNvSpPr>
            <a:spLocks noGrp="1"/>
          </p:cNvSpPr>
          <p:nvPr>
            <p:ph sz="quarter" idx="2"/>
          </p:nvPr>
        </p:nvSpPr>
        <p:spPr>
          <a:xfrm>
            <a:off x="179512" y="404664"/>
            <a:ext cx="3960440" cy="4536504"/>
          </a:xfrm>
        </p:spPr>
        <p:txBody>
          <a:bodyPr>
            <a:normAutofit fontScale="85000" lnSpcReduction="20000"/>
          </a:bodyPr>
          <a:lstStyle/>
          <a:p>
            <a:r>
              <a:rPr lang="en" altLang="zh-CN" b="1" dirty="0"/>
              <a:t>public</a:t>
            </a:r>
            <a:r>
              <a:rPr lang="en" altLang="zh-CN" dirty="0"/>
              <a:t> </a:t>
            </a:r>
            <a:r>
              <a:rPr lang="en" altLang="zh-CN" b="1" dirty="0"/>
              <a:t>class</a:t>
            </a:r>
            <a:r>
              <a:rPr lang="en" altLang="zh-CN" dirty="0"/>
              <a:t> Test1 {</a:t>
            </a:r>
          </a:p>
          <a:p>
            <a:r>
              <a:rPr lang="en" altLang="zh-CN" dirty="0"/>
              <a:t>    </a:t>
            </a:r>
            <a:r>
              <a:rPr lang="en" altLang="zh-CN" b="1" dirty="0"/>
              <a:t>public</a:t>
            </a:r>
            <a:r>
              <a:rPr lang="en" altLang="zh-CN" dirty="0"/>
              <a:t> </a:t>
            </a:r>
            <a:r>
              <a:rPr lang="en" altLang="zh-CN" b="1" dirty="0"/>
              <a:t>static</a:t>
            </a:r>
            <a:r>
              <a:rPr lang="en" altLang="zh-CN" dirty="0"/>
              <a:t> </a:t>
            </a:r>
            <a:r>
              <a:rPr lang="en" altLang="zh-CN" b="1" dirty="0"/>
              <a:t>void</a:t>
            </a:r>
            <a:r>
              <a:rPr lang="en" altLang="zh-CN" dirty="0"/>
              <a:t> main(String[] </a:t>
            </a:r>
            <a:r>
              <a:rPr lang="en" altLang="zh-CN" dirty="0" err="1"/>
              <a:t>args</a:t>
            </a:r>
            <a:r>
              <a:rPr lang="en" altLang="zh-CN" dirty="0"/>
              <a:t>) {</a:t>
            </a:r>
          </a:p>
          <a:p>
            <a:r>
              <a:rPr lang="en" altLang="zh-CN" dirty="0"/>
              <a:t>      </a:t>
            </a:r>
            <a:r>
              <a:rPr lang="en" altLang="zh-CN" i="1" dirty="0"/>
              <a:t>show</a:t>
            </a:r>
            <a:r>
              <a:rPr lang="en" altLang="zh-CN" dirty="0"/>
              <a:t>(</a:t>
            </a:r>
            <a:r>
              <a:rPr lang="en" altLang="zh-CN" b="1" dirty="0"/>
              <a:t>new</a:t>
            </a:r>
            <a:r>
              <a:rPr lang="en" altLang="zh-CN" dirty="0"/>
              <a:t> Cat()); </a:t>
            </a:r>
            <a:endParaRPr lang="zh-CN" altLang="en-US" dirty="0"/>
          </a:p>
          <a:p>
            <a:r>
              <a:rPr lang="zh-CN" altLang="en-US" dirty="0"/>
              <a:t>      </a:t>
            </a:r>
            <a:r>
              <a:rPr lang="en" altLang="zh-CN" i="1" dirty="0"/>
              <a:t>show</a:t>
            </a:r>
            <a:r>
              <a:rPr lang="en" altLang="zh-CN" dirty="0"/>
              <a:t>(</a:t>
            </a:r>
            <a:r>
              <a:rPr lang="en" altLang="zh-CN" b="1" dirty="0"/>
              <a:t>new</a:t>
            </a:r>
            <a:r>
              <a:rPr lang="en" altLang="zh-CN" dirty="0"/>
              <a:t> Dog()); </a:t>
            </a:r>
            <a:endParaRPr lang="zh-CN" altLang="en-US" dirty="0"/>
          </a:p>
          <a:p>
            <a:r>
              <a:rPr lang="zh-CN" altLang="en-US" dirty="0"/>
              <a:t>                </a:t>
            </a:r>
          </a:p>
          <a:p>
            <a:r>
              <a:rPr lang="zh-CN" altLang="en-US" dirty="0"/>
              <a:t>      </a:t>
            </a:r>
            <a:r>
              <a:rPr lang="en" altLang="zh-CN" dirty="0"/>
              <a:t>Animal a = </a:t>
            </a:r>
            <a:r>
              <a:rPr lang="en" altLang="zh-CN" b="1" dirty="0"/>
              <a:t>new</a:t>
            </a:r>
            <a:r>
              <a:rPr lang="en" altLang="zh-CN" dirty="0"/>
              <a:t> Cat();  </a:t>
            </a:r>
            <a:r>
              <a:rPr lang="zh-CN" altLang="en-US" dirty="0"/>
              <a:t> </a:t>
            </a:r>
          </a:p>
          <a:p>
            <a:r>
              <a:rPr lang="zh-CN" altLang="en-US" dirty="0"/>
              <a:t>      </a:t>
            </a:r>
            <a:r>
              <a:rPr lang="en" altLang="zh-CN" dirty="0" err="1"/>
              <a:t>a.eat</a:t>
            </a:r>
            <a:r>
              <a:rPr lang="en" altLang="zh-CN" dirty="0"/>
              <a:t>();            </a:t>
            </a:r>
          </a:p>
          <a:p>
            <a:r>
              <a:rPr lang="en" altLang="zh-CN" dirty="0"/>
              <a:t>      Cat c = (Cat)a;        </a:t>
            </a:r>
            <a:r>
              <a:rPr lang="zh-CN" altLang="en-US" dirty="0"/>
              <a:t> </a:t>
            </a:r>
          </a:p>
          <a:p>
            <a:r>
              <a:rPr lang="zh-CN" altLang="en-US" dirty="0"/>
              <a:t>      </a:t>
            </a:r>
            <a:r>
              <a:rPr lang="en" altLang="zh-CN" dirty="0" err="1"/>
              <a:t>c.work</a:t>
            </a:r>
            <a:r>
              <a:rPr lang="en" altLang="zh-CN" dirty="0"/>
              <a:t>();       </a:t>
            </a:r>
          </a:p>
          <a:p>
            <a:r>
              <a:rPr lang="en" altLang="zh-CN" dirty="0"/>
              <a:t>  }  </a:t>
            </a:r>
          </a:p>
          <a:p>
            <a:endParaRPr kumimoji="1" lang="zh-CN" altLang="en-US" dirty="0"/>
          </a:p>
        </p:txBody>
      </p:sp>
      <p:sp>
        <p:nvSpPr>
          <p:cNvPr id="6" name="内容占位符 5">
            <a:extLst>
              <a:ext uri="{FF2B5EF4-FFF2-40B4-BE49-F238E27FC236}">
                <a16:creationId xmlns:a16="http://schemas.microsoft.com/office/drawing/2014/main" id="{73002AD6-9F63-EC4C-B65D-DDE81F283777}"/>
              </a:ext>
            </a:extLst>
          </p:cNvPr>
          <p:cNvSpPr>
            <a:spLocks noGrp="1"/>
          </p:cNvSpPr>
          <p:nvPr>
            <p:ph sz="quarter" idx="4"/>
          </p:nvPr>
        </p:nvSpPr>
        <p:spPr>
          <a:xfrm>
            <a:off x="4572000" y="548680"/>
            <a:ext cx="4041775" cy="3941763"/>
          </a:xfrm>
        </p:spPr>
        <p:txBody>
          <a:bodyPr>
            <a:normAutofit fontScale="85000" lnSpcReduction="20000"/>
          </a:bodyPr>
          <a:lstStyle/>
          <a:p>
            <a:r>
              <a:rPr lang="en" altLang="zh-CN" dirty="0"/>
              <a:t>    </a:t>
            </a:r>
            <a:r>
              <a:rPr lang="en" altLang="zh-CN" b="1" dirty="0"/>
              <a:t>public</a:t>
            </a:r>
            <a:r>
              <a:rPr lang="en" altLang="zh-CN" dirty="0"/>
              <a:t> </a:t>
            </a:r>
            <a:r>
              <a:rPr lang="en" altLang="zh-CN" b="1" dirty="0"/>
              <a:t>static</a:t>
            </a:r>
            <a:r>
              <a:rPr lang="en" altLang="zh-CN" dirty="0"/>
              <a:t> </a:t>
            </a:r>
            <a:r>
              <a:rPr lang="en" altLang="zh-CN" b="1" dirty="0"/>
              <a:t>void</a:t>
            </a:r>
            <a:r>
              <a:rPr lang="en" altLang="zh-CN" dirty="0"/>
              <a:t> show(Animal a)  {</a:t>
            </a:r>
          </a:p>
          <a:p>
            <a:r>
              <a:rPr lang="en" altLang="zh-CN" dirty="0"/>
              <a:t>      </a:t>
            </a:r>
            <a:r>
              <a:rPr lang="en" altLang="zh-CN" dirty="0" err="1"/>
              <a:t>a.eat</a:t>
            </a:r>
            <a:r>
              <a:rPr lang="en" altLang="zh-CN" dirty="0"/>
              <a:t>();  </a:t>
            </a:r>
          </a:p>
          <a:p>
            <a:r>
              <a:rPr lang="en" altLang="zh-CN" dirty="0"/>
              <a:t>       </a:t>
            </a:r>
            <a:endParaRPr lang="zh-CN" altLang="en-US" dirty="0"/>
          </a:p>
          <a:p>
            <a:r>
              <a:rPr lang="zh-CN" altLang="en-US" dirty="0"/>
              <a:t>        </a:t>
            </a:r>
            <a:r>
              <a:rPr lang="en" altLang="zh-CN" b="1" dirty="0"/>
              <a:t>if</a:t>
            </a:r>
            <a:r>
              <a:rPr lang="en" altLang="zh-CN" dirty="0"/>
              <a:t> (a </a:t>
            </a:r>
            <a:r>
              <a:rPr lang="en" altLang="zh-CN" b="1" dirty="0" err="1"/>
              <a:t>instanceof</a:t>
            </a:r>
            <a:r>
              <a:rPr lang="en" altLang="zh-CN" dirty="0"/>
              <a:t> Cat)  {  </a:t>
            </a:r>
            <a:r>
              <a:rPr lang="zh-CN" altLang="en-US" dirty="0"/>
              <a:t> </a:t>
            </a:r>
          </a:p>
          <a:p>
            <a:r>
              <a:rPr lang="zh-CN" altLang="en-US" dirty="0"/>
              <a:t>            </a:t>
            </a:r>
            <a:r>
              <a:rPr lang="en" altLang="zh-CN" dirty="0"/>
              <a:t>Cat c = (Cat)a;  </a:t>
            </a:r>
          </a:p>
          <a:p>
            <a:r>
              <a:rPr lang="en" altLang="zh-CN" dirty="0"/>
              <a:t>            </a:t>
            </a:r>
            <a:r>
              <a:rPr lang="en" altLang="zh-CN" dirty="0" err="1"/>
              <a:t>c.work</a:t>
            </a:r>
            <a:r>
              <a:rPr lang="en" altLang="zh-CN" dirty="0"/>
              <a:t>();  </a:t>
            </a:r>
          </a:p>
          <a:p>
            <a:r>
              <a:rPr lang="en" altLang="zh-CN" dirty="0"/>
              <a:t>        } </a:t>
            </a:r>
            <a:r>
              <a:rPr lang="en" altLang="zh-CN" b="1" dirty="0"/>
              <a:t>else</a:t>
            </a:r>
            <a:r>
              <a:rPr lang="en" altLang="zh-CN" dirty="0"/>
              <a:t> </a:t>
            </a:r>
            <a:r>
              <a:rPr lang="en" altLang="zh-CN" b="1" dirty="0"/>
              <a:t>if</a:t>
            </a:r>
            <a:r>
              <a:rPr lang="en" altLang="zh-CN" dirty="0"/>
              <a:t> (a </a:t>
            </a:r>
            <a:r>
              <a:rPr lang="en" altLang="zh-CN" b="1" dirty="0" err="1"/>
              <a:t>instanceof</a:t>
            </a:r>
            <a:r>
              <a:rPr lang="en" altLang="zh-CN" dirty="0"/>
              <a:t> Dog) {</a:t>
            </a:r>
            <a:r>
              <a:rPr lang="zh-CN" altLang="en-US" dirty="0"/>
              <a:t> </a:t>
            </a:r>
          </a:p>
          <a:p>
            <a:r>
              <a:rPr lang="zh-CN" altLang="en-US" dirty="0"/>
              <a:t>            </a:t>
            </a:r>
            <a:r>
              <a:rPr lang="en" altLang="zh-CN" dirty="0"/>
              <a:t>Dog c = (Dog)a;  </a:t>
            </a:r>
          </a:p>
          <a:p>
            <a:r>
              <a:rPr lang="en" altLang="zh-CN" dirty="0"/>
              <a:t>            </a:t>
            </a:r>
            <a:r>
              <a:rPr lang="en" altLang="zh-CN" dirty="0" err="1"/>
              <a:t>c.work</a:t>
            </a:r>
            <a:r>
              <a:rPr lang="en" altLang="zh-CN" dirty="0"/>
              <a:t>();  </a:t>
            </a:r>
          </a:p>
          <a:p>
            <a:r>
              <a:rPr lang="en" altLang="zh-CN" dirty="0"/>
              <a:t>        }  </a:t>
            </a:r>
          </a:p>
          <a:p>
            <a:r>
              <a:rPr lang="en" altLang="zh-CN" dirty="0"/>
              <a:t>    }  </a:t>
            </a:r>
          </a:p>
          <a:p>
            <a:r>
              <a:rPr lang="en" altLang="zh-CN" dirty="0"/>
              <a:t>}</a:t>
            </a:r>
          </a:p>
          <a:p>
            <a:endParaRPr kumimoji="1" lang="zh-CN" altLang="en-US" dirty="0"/>
          </a:p>
        </p:txBody>
      </p:sp>
      <p:sp>
        <p:nvSpPr>
          <p:cNvPr id="7" name="矩形 6">
            <a:extLst>
              <a:ext uri="{FF2B5EF4-FFF2-40B4-BE49-F238E27FC236}">
                <a16:creationId xmlns:a16="http://schemas.microsoft.com/office/drawing/2014/main" id="{F4B1C02B-B4EB-6F43-9988-DB9C7A17B851}"/>
              </a:ext>
            </a:extLst>
          </p:cNvPr>
          <p:cNvSpPr/>
          <p:nvPr/>
        </p:nvSpPr>
        <p:spPr>
          <a:xfrm>
            <a:off x="611560" y="4725144"/>
            <a:ext cx="4572000" cy="1754326"/>
          </a:xfrm>
          <a:prstGeom prst="rect">
            <a:avLst/>
          </a:prstGeom>
        </p:spPr>
        <p:txBody>
          <a:bodyPr>
            <a:spAutoFit/>
          </a:bodyPr>
          <a:lstStyle/>
          <a:p>
            <a:r>
              <a:rPr lang="zh-CN" altLang="en-US" dirty="0">
                <a:latin typeface="Menlo" panose="020B0609030804020204" pitchFamily="49" charset="0"/>
              </a:rPr>
              <a:t>吃鱼</a:t>
            </a:r>
          </a:p>
          <a:p>
            <a:r>
              <a:rPr lang="zh-CN" altLang="en-US" dirty="0">
                <a:latin typeface="Menlo" panose="020B0609030804020204" pitchFamily="49" charset="0"/>
              </a:rPr>
              <a:t>抓老鼠</a:t>
            </a:r>
          </a:p>
          <a:p>
            <a:r>
              <a:rPr lang="zh-CN" altLang="en-US" dirty="0">
                <a:latin typeface="Menlo" panose="020B0609030804020204" pitchFamily="49" charset="0"/>
              </a:rPr>
              <a:t>吃骨头</a:t>
            </a:r>
          </a:p>
          <a:p>
            <a:r>
              <a:rPr lang="zh-CN" altLang="en-US" dirty="0">
                <a:latin typeface="Menlo" panose="020B0609030804020204" pitchFamily="49" charset="0"/>
              </a:rPr>
              <a:t>看家</a:t>
            </a:r>
          </a:p>
          <a:p>
            <a:r>
              <a:rPr lang="zh-CN" altLang="en-US" dirty="0">
                <a:latin typeface="Menlo" panose="020B0609030804020204" pitchFamily="49" charset="0"/>
              </a:rPr>
              <a:t>吃鱼</a:t>
            </a:r>
          </a:p>
          <a:p>
            <a:r>
              <a:rPr lang="zh-CN" altLang="en-US" dirty="0">
                <a:latin typeface="Menlo" panose="020B0609030804020204" pitchFamily="49" charset="0"/>
              </a:rPr>
              <a:t>抓老鼠</a:t>
            </a:r>
            <a:endParaRPr lang="zh-CN" altLang="en-US" dirty="0">
              <a:effectLst/>
              <a:latin typeface="Menlo" panose="020B0609030804020204" pitchFamily="49" charset="0"/>
            </a:endParaRPr>
          </a:p>
        </p:txBody>
      </p:sp>
    </p:spTree>
    <p:extLst>
      <p:ext uri="{BB962C8B-B14F-4D97-AF65-F5344CB8AC3E}">
        <p14:creationId xmlns:p14="http://schemas.microsoft.com/office/powerpoint/2010/main" val="231407703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59D05F-9D9E-7F48-B57B-4E9ADD226ABB}"/>
              </a:ext>
            </a:extLst>
          </p:cNvPr>
          <p:cNvSpPr>
            <a:spLocks noGrp="1"/>
          </p:cNvSpPr>
          <p:nvPr>
            <p:ph type="title"/>
          </p:nvPr>
        </p:nvSpPr>
        <p:spPr/>
        <p:txBody>
          <a:bodyPr/>
          <a:lstStyle/>
          <a:p>
            <a:r>
              <a:rPr kumimoji="1" lang="en-US" altLang="zh-CN" dirty="0"/>
              <a:t>3</a:t>
            </a:r>
            <a:r>
              <a:rPr kumimoji="1" lang="zh-CN" altLang="en-US" dirty="0"/>
              <a:t>、异常处理</a:t>
            </a:r>
          </a:p>
        </p:txBody>
      </p:sp>
      <p:sp>
        <p:nvSpPr>
          <p:cNvPr id="5" name="内容占位符 4">
            <a:extLst>
              <a:ext uri="{FF2B5EF4-FFF2-40B4-BE49-F238E27FC236}">
                <a16:creationId xmlns:a16="http://schemas.microsoft.com/office/drawing/2014/main" id="{1B2EDB9E-B80F-1543-AD68-A316F5EF0E4F}"/>
              </a:ext>
            </a:extLst>
          </p:cNvPr>
          <p:cNvSpPr>
            <a:spLocks noGrp="1"/>
          </p:cNvSpPr>
          <p:nvPr>
            <p:ph sz="quarter" idx="2"/>
          </p:nvPr>
        </p:nvSpPr>
        <p:spPr/>
        <p:txBody>
          <a:bodyPr>
            <a:normAutofit fontScale="40000" lnSpcReduction="20000"/>
          </a:bodyPr>
          <a:lstStyle/>
          <a:p>
            <a:r>
              <a:rPr lang="en" altLang="zh-CN" sz="4400" b="1" dirty="0">
                <a:solidFill>
                  <a:srgbClr val="7F0055"/>
                </a:solidFill>
                <a:latin typeface="Menlo" panose="020B0609030804020204" pitchFamily="49" charset="0"/>
              </a:rPr>
              <a:t>public</a:t>
            </a:r>
            <a:r>
              <a:rPr lang="en" altLang="zh-CN" sz="4400" dirty="0">
                <a:latin typeface="Menlo" panose="020B0609030804020204" pitchFamily="49" charset="0"/>
              </a:rPr>
              <a:t> </a:t>
            </a:r>
            <a:r>
              <a:rPr lang="en" altLang="zh-CN" sz="4400" b="1" dirty="0">
                <a:solidFill>
                  <a:srgbClr val="7F0055"/>
                </a:solidFill>
                <a:latin typeface="Menlo" panose="020B0609030804020204" pitchFamily="49" charset="0"/>
              </a:rPr>
              <a:t>class</a:t>
            </a:r>
            <a:r>
              <a:rPr lang="en" altLang="zh-CN" sz="4400" dirty="0">
                <a:latin typeface="Menlo" panose="020B0609030804020204" pitchFamily="49" charset="0"/>
              </a:rPr>
              <a:t> </a:t>
            </a:r>
            <a:r>
              <a:rPr lang="en" altLang="zh-CN" sz="4400" dirty="0" err="1">
                <a:latin typeface="Menlo" panose="020B0609030804020204" pitchFamily="49" charset="0"/>
              </a:rPr>
              <a:t>ExcepTest</a:t>
            </a:r>
            <a:r>
              <a:rPr lang="en" altLang="zh-CN" sz="4400" dirty="0">
                <a:latin typeface="Menlo" panose="020B0609030804020204" pitchFamily="49" charset="0"/>
              </a:rPr>
              <a:t> {</a:t>
            </a:r>
          </a:p>
          <a:p>
            <a:r>
              <a:rPr lang="en" altLang="zh-CN" sz="4400" b="1" dirty="0">
                <a:solidFill>
                  <a:srgbClr val="7F0055"/>
                </a:solidFill>
                <a:latin typeface="Menlo" panose="020B0609030804020204" pitchFamily="49" charset="0"/>
              </a:rPr>
              <a:t>public</a:t>
            </a:r>
            <a:r>
              <a:rPr lang="en" altLang="zh-CN" sz="4400" dirty="0">
                <a:latin typeface="Menlo" panose="020B0609030804020204" pitchFamily="49" charset="0"/>
              </a:rPr>
              <a:t> </a:t>
            </a:r>
            <a:r>
              <a:rPr lang="en" altLang="zh-CN" sz="4400" b="1" dirty="0">
                <a:solidFill>
                  <a:srgbClr val="7F0055"/>
                </a:solidFill>
                <a:latin typeface="Menlo" panose="020B0609030804020204" pitchFamily="49" charset="0"/>
              </a:rPr>
              <a:t>static</a:t>
            </a:r>
            <a:r>
              <a:rPr lang="en" altLang="zh-CN" sz="4400" dirty="0">
                <a:latin typeface="Menlo" panose="020B0609030804020204" pitchFamily="49" charset="0"/>
              </a:rPr>
              <a:t> </a:t>
            </a:r>
            <a:r>
              <a:rPr lang="en" altLang="zh-CN" sz="4400" b="1" dirty="0">
                <a:solidFill>
                  <a:srgbClr val="7F0055"/>
                </a:solidFill>
                <a:latin typeface="Menlo" panose="020B0609030804020204" pitchFamily="49" charset="0"/>
              </a:rPr>
              <a:t>void</a:t>
            </a:r>
            <a:r>
              <a:rPr lang="en" altLang="zh-CN" sz="4400" dirty="0">
                <a:latin typeface="Menlo" panose="020B0609030804020204" pitchFamily="49" charset="0"/>
              </a:rPr>
              <a:t> main(String </a:t>
            </a:r>
            <a:r>
              <a:rPr lang="en" altLang="zh-CN" sz="4400" dirty="0" err="1">
                <a:solidFill>
                  <a:srgbClr val="6A3E3E"/>
                </a:solidFill>
                <a:latin typeface="Menlo" panose="020B0609030804020204" pitchFamily="49" charset="0"/>
              </a:rPr>
              <a:t>args</a:t>
            </a:r>
            <a:r>
              <a:rPr lang="en" altLang="zh-CN" sz="4400" dirty="0">
                <a:latin typeface="Menlo" panose="020B0609030804020204" pitchFamily="49" charset="0"/>
              </a:rPr>
              <a:t>[]) {</a:t>
            </a:r>
          </a:p>
          <a:p>
            <a:r>
              <a:rPr lang="en" altLang="zh-CN" sz="4400" i="1" dirty="0">
                <a:latin typeface="Menlo" panose="020B0609030804020204" pitchFamily="49" charset="0"/>
              </a:rPr>
              <a:t>method</a:t>
            </a:r>
            <a:r>
              <a:rPr lang="en" altLang="zh-CN" sz="4400" dirty="0">
                <a:latin typeface="Menlo" panose="020B0609030804020204" pitchFamily="49" charset="0"/>
              </a:rPr>
              <a:t>();</a:t>
            </a:r>
          </a:p>
          <a:p>
            <a:r>
              <a:rPr lang="en" altLang="zh-CN" sz="4400" dirty="0" err="1">
                <a:solidFill>
                  <a:srgbClr val="000000"/>
                </a:solidFill>
                <a:latin typeface="Menlo" panose="020B0609030804020204" pitchFamily="49" charset="0"/>
              </a:rPr>
              <a:t>System.</a:t>
            </a:r>
            <a:r>
              <a:rPr lang="en" altLang="zh-CN" sz="4400" b="1" i="1" dirty="0" err="1">
                <a:solidFill>
                  <a:srgbClr val="0000C0"/>
                </a:solidFill>
                <a:latin typeface="Menlo" panose="020B0609030804020204" pitchFamily="49" charset="0"/>
              </a:rPr>
              <a:t>out</a:t>
            </a:r>
            <a:r>
              <a:rPr lang="en" altLang="zh-CN" sz="4400" dirty="0" err="1">
                <a:solidFill>
                  <a:srgbClr val="000000"/>
                </a:solidFill>
                <a:latin typeface="Menlo" panose="020B0609030804020204" pitchFamily="49" charset="0"/>
              </a:rPr>
              <a:t>.println</a:t>
            </a:r>
            <a:r>
              <a:rPr lang="en" altLang="zh-CN" sz="4400" dirty="0">
                <a:solidFill>
                  <a:srgbClr val="000000"/>
                </a:solidFill>
                <a:latin typeface="Menlo" panose="020B0609030804020204" pitchFamily="49" charset="0"/>
              </a:rPr>
              <a:t>(</a:t>
            </a:r>
            <a:r>
              <a:rPr lang="en" altLang="zh-CN" sz="4400" dirty="0">
                <a:solidFill>
                  <a:srgbClr val="2A00FF"/>
                </a:solidFill>
                <a:latin typeface="Menlo" panose="020B0609030804020204" pitchFamily="49" charset="0"/>
              </a:rPr>
              <a:t>"Return from method()"</a:t>
            </a:r>
            <a:r>
              <a:rPr lang="en" altLang="zh-CN" sz="4400" dirty="0">
                <a:solidFill>
                  <a:srgbClr val="000000"/>
                </a:solidFill>
                <a:latin typeface="Menlo" panose="020B0609030804020204" pitchFamily="49" charset="0"/>
              </a:rPr>
              <a:t>);</a:t>
            </a:r>
            <a:endParaRPr lang="en" altLang="zh-CN" sz="4400" dirty="0">
              <a:solidFill>
                <a:srgbClr val="2A00FF"/>
              </a:solidFill>
              <a:latin typeface="Menlo" panose="020B0609030804020204" pitchFamily="49" charset="0"/>
            </a:endParaRPr>
          </a:p>
          <a:p>
            <a:br>
              <a:rPr lang="en" altLang="zh-CN" sz="4400" dirty="0">
                <a:latin typeface="Menlo" panose="020B0609030804020204" pitchFamily="49" charset="0"/>
              </a:rPr>
            </a:br>
            <a:endParaRPr lang="en" altLang="zh-CN" sz="4400" dirty="0">
              <a:latin typeface="Menlo" panose="020B0609030804020204" pitchFamily="49" charset="0"/>
            </a:endParaRPr>
          </a:p>
          <a:p>
            <a:r>
              <a:rPr lang="en" altLang="zh-CN" sz="4400" dirty="0">
                <a:latin typeface="Menlo" panose="020B0609030804020204" pitchFamily="49" charset="0"/>
              </a:rPr>
              <a:t>}</a:t>
            </a:r>
          </a:p>
          <a:p>
            <a:br>
              <a:rPr lang="en" altLang="zh-CN" dirty="0">
                <a:latin typeface="Menlo" panose="020B0609030804020204" pitchFamily="49" charset="0"/>
              </a:rPr>
            </a:br>
            <a:endParaRPr lang="en" altLang="zh-CN" dirty="0">
              <a:latin typeface="Menlo" panose="020B0609030804020204" pitchFamily="49" charset="0"/>
            </a:endParaRPr>
          </a:p>
          <a:p>
            <a:endParaRPr kumimoji="1" lang="zh-CN" altLang="en-US" dirty="0"/>
          </a:p>
        </p:txBody>
      </p:sp>
      <p:sp>
        <p:nvSpPr>
          <p:cNvPr id="6" name="内容占位符 5">
            <a:extLst>
              <a:ext uri="{FF2B5EF4-FFF2-40B4-BE49-F238E27FC236}">
                <a16:creationId xmlns:a16="http://schemas.microsoft.com/office/drawing/2014/main" id="{770BA227-032C-4F4C-86C1-EDC6AAEBB775}"/>
              </a:ext>
            </a:extLst>
          </p:cNvPr>
          <p:cNvSpPr>
            <a:spLocks noGrp="1"/>
          </p:cNvSpPr>
          <p:nvPr>
            <p:ph sz="quarter" idx="4"/>
          </p:nvPr>
        </p:nvSpPr>
        <p:spPr>
          <a:xfrm>
            <a:off x="4534694" y="262577"/>
            <a:ext cx="4114800" cy="5229200"/>
          </a:xfrm>
        </p:spPr>
        <p:txBody>
          <a:bodyPr>
            <a:normAutofit fontScale="40000" lnSpcReduction="20000"/>
          </a:bodyPr>
          <a:lstStyle/>
          <a:p>
            <a:r>
              <a:rPr lang="en" altLang="zh-CN" sz="4000" b="1" dirty="0">
                <a:solidFill>
                  <a:srgbClr val="7F0055"/>
                </a:solidFill>
                <a:latin typeface="Menlo" panose="020B0609030804020204" pitchFamily="49" charset="0"/>
              </a:rPr>
              <a:t>public</a:t>
            </a:r>
            <a:r>
              <a:rPr lang="en" altLang="zh-CN" sz="4000" dirty="0">
                <a:solidFill>
                  <a:srgbClr val="000000"/>
                </a:solidFill>
                <a:latin typeface="Menlo" panose="020B0609030804020204" pitchFamily="49" charset="0"/>
              </a:rPr>
              <a:t> </a:t>
            </a:r>
            <a:r>
              <a:rPr lang="en" altLang="zh-CN" sz="4000" b="1" dirty="0">
                <a:solidFill>
                  <a:srgbClr val="7F0055"/>
                </a:solidFill>
                <a:latin typeface="Menlo" panose="020B0609030804020204" pitchFamily="49" charset="0"/>
              </a:rPr>
              <a:t>static</a:t>
            </a:r>
            <a:r>
              <a:rPr lang="en" altLang="zh-CN" sz="4000" dirty="0">
                <a:solidFill>
                  <a:srgbClr val="000000"/>
                </a:solidFill>
                <a:latin typeface="Menlo" panose="020B0609030804020204" pitchFamily="49" charset="0"/>
              </a:rPr>
              <a:t> </a:t>
            </a:r>
            <a:r>
              <a:rPr lang="en" altLang="zh-CN" sz="4000" b="1" dirty="0">
                <a:solidFill>
                  <a:srgbClr val="7F0055"/>
                </a:solidFill>
                <a:latin typeface="Menlo" panose="020B0609030804020204" pitchFamily="49" charset="0"/>
              </a:rPr>
              <a:t>void</a:t>
            </a:r>
            <a:r>
              <a:rPr lang="en" altLang="zh-CN" sz="4000" dirty="0">
                <a:solidFill>
                  <a:srgbClr val="000000"/>
                </a:solidFill>
                <a:latin typeface="Menlo" panose="020B0609030804020204" pitchFamily="49" charset="0"/>
              </a:rPr>
              <a:t> method() {</a:t>
            </a:r>
            <a:endParaRPr lang="en" altLang="zh-CN" sz="4000" dirty="0">
              <a:solidFill>
                <a:srgbClr val="7F0055"/>
              </a:solidFill>
              <a:latin typeface="Menlo" panose="020B0609030804020204" pitchFamily="49" charset="0"/>
            </a:endParaRPr>
          </a:p>
          <a:p>
            <a:r>
              <a:rPr lang="en" altLang="zh-CN" sz="4000" b="1" dirty="0" err="1">
                <a:solidFill>
                  <a:srgbClr val="7F0055"/>
                </a:solidFill>
                <a:latin typeface="Menlo" panose="020B0609030804020204" pitchFamily="49" charset="0"/>
              </a:rPr>
              <a:t>int</a:t>
            </a:r>
            <a:r>
              <a:rPr lang="en" altLang="zh-CN" sz="4000" dirty="0">
                <a:latin typeface="Menlo" panose="020B0609030804020204" pitchFamily="49" charset="0"/>
              </a:rPr>
              <a:t> </a:t>
            </a:r>
            <a:r>
              <a:rPr lang="en" altLang="zh-CN" sz="4000" dirty="0">
                <a:solidFill>
                  <a:srgbClr val="6A3E3E"/>
                </a:solidFill>
                <a:latin typeface="Menlo" panose="020B0609030804020204" pitchFamily="49" charset="0"/>
              </a:rPr>
              <a:t>a</a:t>
            </a:r>
            <a:r>
              <a:rPr lang="en" altLang="zh-CN" sz="4000" dirty="0">
                <a:latin typeface="Menlo" panose="020B0609030804020204" pitchFamily="49" charset="0"/>
              </a:rPr>
              <a:t>[] = </a:t>
            </a:r>
            <a:r>
              <a:rPr lang="en" altLang="zh-CN" sz="4000" b="1" dirty="0">
                <a:solidFill>
                  <a:srgbClr val="7F0055"/>
                </a:solidFill>
                <a:latin typeface="Menlo" panose="020B0609030804020204" pitchFamily="49" charset="0"/>
              </a:rPr>
              <a:t>new</a:t>
            </a:r>
            <a:r>
              <a:rPr lang="en" altLang="zh-CN" sz="4000" dirty="0">
                <a:latin typeface="Menlo" panose="020B0609030804020204" pitchFamily="49" charset="0"/>
              </a:rPr>
              <a:t> </a:t>
            </a:r>
            <a:r>
              <a:rPr lang="en" altLang="zh-CN" sz="4000" b="1" dirty="0" err="1">
                <a:solidFill>
                  <a:srgbClr val="7F0055"/>
                </a:solidFill>
                <a:latin typeface="Menlo" panose="020B0609030804020204" pitchFamily="49" charset="0"/>
              </a:rPr>
              <a:t>int</a:t>
            </a:r>
            <a:r>
              <a:rPr lang="en" altLang="zh-CN" sz="4000" dirty="0">
                <a:latin typeface="Menlo" panose="020B0609030804020204" pitchFamily="49" charset="0"/>
              </a:rPr>
              <a:t>[2];</a:t>
            </a:r>
          </a:p>
          <a:p>
            <a:r>
              <a:rPr lang="en" altLang="zh-CN" sz="4000" b="1" dirty="0">
                <a:solidFill>
                  <a:srgbClr val="7F0055"/>
                </a:solidFill>
                <a:latin typeface="Menlo" panose="020B0609030804020204" pitchFamily="49" charset="0"/>
              </a:rPr>
              <a:t>try</a:t>
            </a:r>
            <a:r>
              <a:rPr lang="en" altLang="zh-CN" sz="4000" dirty="0">
                <a:latin typeface="Menlo" panose="020B0609030804020204" pitchFamily="49" charset="0"/>
              </a:rPr>
              <a:t> {</a:t>
            </a:r>
          </a:p>
          <a:p>
            <a:r>
              <a:rPr lang="zh-CN" altLang="en-US" sz="4000" dirty="0">
                <a:latin typeface="Menlo" panose="020B0609030804020204" pitchFamily="49" charset="0"/>
              </a:rPr>
              <a:t>    </a:t>
            </a:r>
            <a:r>
              <a:rPr lang="en" altLang="zh-CN" sz="4000" dirty="0" err="1">
                <a:latin typeface="Menlo" panose="020B0609030804020204" pitchFamily="49" charset="0"/>
              </a:rPr>
              <a:t>System.</a:t>
            </a:r>
            <a:r>
              <a:rPr lang="en" altLang="zh-CN" sz="4000" b="1" i="1" dirty="0" err="1">
                <a:solidFill>
                  <a:srgbClr val="0000C0"/>
                </a:solidFill>
                <a:latin typeface="Menlo" panose="020B0609030804020204" pitchFamily="49" charset="0"/>
              </a:rPr>
              <a:t>out</a:t>
            </a:r>
            <a:r>
              <a:rPr lang="en" altLang="zh-CN" sz="4000" dirty="0" err="1">
                <a:latin typeface="Menlo" panose="020B0609030804020204" pitchFamily="49" charset="0"/>
              </a:rPr>
              <a:t>.println</a:t>
            </a:r>
            <a:r>
              <a:rPr lang="en" altLang="zh-CN" sz="4000" dirty="0">
                <a:latin typeface="Menlo" panose="020B0609030804020204" pitchFamily="49" charset="0"/>
              </a:rPr>
              <a:t>(</a:t>
            </a:r>
            <a:r>
              <a:rPr lang="en" altLang="zh-CN" sz="4000" dirty="0">
                <a:solidFill>
                  <a:srgbClr val="2A00FF"/>
                </a:solidFill>
                <a:latin typeface="Menlo" panose="020B0609030804020204" pitchFamily="49" charset="0"/>
              </a:rPr>
              <a:t>“Access </a:t>
            </a:r>
            <a:r>
              <a:rPr lang="zh-CN" altLang="en-US" sz="4000" dirty="0">
                <a:solidFill>
                  <a:srgbClr val="2A00FF"/>
                </a:solidFill>
                <a:latin typeface="Menlo" panose="020B0609030804020204" pitchFamily="49" charset="0"/>
              </a:rPr>
              <a:t>      </a:t>
            </a:r>
            <a:r>
              <a:rPr lang="en" altLang="zh-CN" sz="4000" dirty="0">
                <a:solidFill>
                  <a:srgbClr val="2A00FF"/>
                </a:solidFill>
                <a:latin typeface="Menlo" panose="020B0609030804020204" pitchFamily="49" charset="0"/>
              </a:rPr>
              <a:t>element three :"</a:t>
            </a:r>
            <a:r>
              <a:rPr lang="en" altLang="zh-CN" sz="4000" dirty="0">
                <a:latin typeface="Menlo" panose="020B0609030804020204" pitchFamily="49" charset="0"/>
              </a:rPr>
              <a:t> + </a:t>
            </a:r>
            <a:r>
              <a:rPr lang="en" altLang="zh-CN" sz="4000" dirty="0">
                <a:solidFill>
                  <a:srgbClr val="6A3E3E"/>
                </a:solidFill>
                <a:latin typeface="Menlo" panose="020B0609030804020204" pitchFamily="49" charset="0"/>
              </a:rPr>
              <a:t>a</a:t>
            </a:r>
            <a:r>
              <a:rPr lang="en" altLang="zh-CN" sz="4000" dirty="0">
                <a:latin typeface="Menlo" panose="020B0609030804020204" pitchFamily="49" charset="0"/>
              </a:rPr>
              <a:t>[3]);</a:t>
            </a:r>
          </a:p>
          <a:p>
            <a:r>
              <a:rPr lang="en" altLang="zh-CN" sz="4000" dirty="0">
                <a:latin typeface="Menlo" panose="020B0609030804020204" pitchFamily="49" charset="0"/>
              </a:rPr>
              <a:t>} </a:t>
            </a:r>
            <a:r>
              <a:rPr lang="en" altLang="zh-CN" sz="4000" b="1" dirty="0">
                <a:solidFill>
                  <a:srgbClr val="7F0055"/>
                </a:solidFill>
                <a:latin typeface="Menlo" panose="020B0609030804020204" pitchFamily="49" charset="0"/>
              </a:rPr>
              <a:t>catch</a:t>
            </a:r>
            <a:r>
              <a:rPr lang="en" altLang="zh-CN" sz="4000" dirty="0">
                <a:latin typeface="Menlo" panose="020B0609030804020204" pitchFamily="49" charset="0"/>
              </a:rPr>
              <a:t> (</a:t>
            </a:r>
            <a:r>
              <a:rPr lang="en" altLang="zh-CN" sz="4000" dirty="0" err="1">
                <a:latin typeface="Menlo" panose="020B0609030804020204" pitchFamily="49" charset="0"/>
              </a:rPr>
              <a:t>ArrayIndexOutOfBoundsException</a:t>
            </a:r>
            <a:r>
              <a:rPr lang="en" altLang="zh-CN" sz="4000" dirty="0">
                <a:latin typeface="Menlo" panose="020B0609030804020204" pitchFamily="49" charset="0"/>
              </a:rPr>
              <a:t> </a:t>
            </a:r>
            <a:r>
              <a:rPr lang="en" altLang="zh-CN" sz="4000" dirty="0">
                <a:solidFill>
                  <a:srgbClr val="6A3E3E"/>
                </a:solidFill>
                <a:latin typeface="Menlo" panose="020B0609030804020204" pitchFamily="49" charset="0"/>
              </a:rPr>
              <a:t>e</a:t>
            </a:r>
            <a:r>
              <a:rPr lang="en" altLang="zh-CN" sz="4000" dirty="0">
                <a:latin typeface="Menlo" panose="020B0609030804020204" pitchFamily="49" charset="0"/>
              </a:rPr>
              <a:t>) {</a:t>
            </a:r>
          </a:p>
          <a:p>
            <a:r>
              <a:rPr lang="zh-CN" altLang="en-US" sz="4000" dirty="0">
                <a:latin typeface="Menlo" panose="020B0609030804020204" pitchFamily="49" charset="0"/>
              </a:rPr>
              <a:t>   </a:t>
            </a:r>
            <a:r>
              <a:rPr lang="en" altLang="zh-CN" sz="4000" dirty="0" err="1">
                <a:latin typeface="Menlo" panose="020B0609030804020204" pitchFamily="49" charset="0"/>
              </a:rPr>
              <a:t>System.</a:t>
            </a:r>
            <a:r>
              <a:rPr lang="en" altLang="zh-CN" sz="4000" b="1" i="1" dirty="0" err="1">
                <a:solidFill>
                  <a:srgbClr val="0000C0"/>
                </a:solidFill>
                <a:latin typeface="Menlo" panose="020B0609030804020204" pitchFamily="49" charset="0"/>
              </a:rPr>
              <a:t>out</a:t>
            </a:r>
            <a:r>
              <a:rPr lang="en" altLang="zh-CN" sz="4000" dirty="0" err="1">
                <a:latin typeface="Menlo" panose="020B0609030804020204" pitchFamily="49" charset="0"/>
              </a:rPr>
              <a:t>.println</a:t>
            </a:r>
            <a:r>
              <a:rPr lang="en" altLang="zh-CN" sz="4000" dirty="0">
                <a:latin typeface="Menlo" panose="020B0609030804020204" pitchFamily="49" charset="0"/>
              </a:rPr>
              <a:t>(</a:t>
            </a:r>
            <a:r>
              <a:rPr lang="en" altLang="zh-CN" sz="4000" dirty="0">
                <a:solidFill>
                  <a:srgbClr val="2A00FF"/>
                </a:solidFill>
                <a:latin typeface="Menlo" panose="020B0609030804020204" pitchFamily="49" charset="0"/>
              </a:rPr>
              <a:t>“Exception </a:t>
            </a:r>
            <a:r>
              <a:rPr lang="zh-CN" altLang="en-US" sz="4000" dirty="0">
                <a:solidFill>
                  <a:srgbClr val="2A00FF"/>
                </a:solidFill>
                <a:latin typeface="Menlo" panose="020B0609030804020204" pitchFamily="49" charset="0"/>
              </a:rPr>
              <a:t>        </a:t>
            </a:r>
            <a:r>
              <a:rPr lang="en" altLang="zh-CN" sz="4000" dirty="0">
                <a:solidFill>
                  <a:srgbClr val="2A00FF"/>
                </a:solidFill>
                <a:latin typeface="Menlo" panose="020B0609030804020204" pitchFamily="49" charset="0"/>
              </a:rPr>
              <a:t>thrown  :"</a:t>
            </a:r>
            <a:r>
              <a:rPr lang="en" altLang="zh-CN" sz="4000" dirty="0">
                <a:latin typeface="Menlo" panose="020B0609030804020204" pitchFamily="49" charset="0"/>
              </a:rPr>
              <a:t> + </a:t>
            </a:r>
            <a:r>
              <a:rPr lang="en" altLang="zh-CN" sz="4000" dirty="0">
                <a:solidFill>
                  <a:srgbClr val="6A3E3E"/>
                </a:solidFill>
                <a:latin typeface="Menlo" panose="020B0609030804020204" pitchFamily="49" charset="0"/>
              </a:rPr>
              <a:t>e</a:t>
            </a:r>
            <a:r>
              <a:rPr lang="en" altLang="zh-CN" sz="4000" dirty="0">
                <a:latin typeface="Menlo" panose="020B0609030804020204" pitchFamily="49" charset="0"/>
              </a:rPr>
              <a:t>);</a:t>
            </a:r>
          </a:p>
          <a:p>
            <a:r>
              <a:rPr lang="zh-CN" altLang="en-US" sz="4000" b="1" dirty="0">
                <a:solidFill>
                  <a:srgbClr val="7F0055"/>
                </a:solidFill>
                <a:latin typeface="Menlo" panose="020B0609030804020204" pitchFamily="49" charset="0"/>
              </a:rPr>
              <a:t>    </a:t>
            </a:r>
            <a:r>
              <a:rPr lang="en" altLang="zh-CN" sz="4000" b="1" dirty="0">
                <a:solidFill>
                  <a:srgbClr val="7F0055"/>
                </a:solidFill>
                <a:latin typeface="Menlo" panose="020B0609030804020204" pitchFamily="49" charset="0"/>
              </a:rPr>
              <a:t>return</a:t>
            </a:r>
            <a:r>
              <a:rPr lang="en" altLang="zh-CN" sz="4000" dirty="0">
                <a:solidFill>
                  <a:srgbClr val="000000"/>
                </a:solidFill>
                <a:latin typeface="Menlo" panose="020B0609030804020204" pitchFamily="49" charset="0"/>
              </a:rPr>
              <a:t>;</a:t>
            </a:r>
            <a:endParaRPr lang="en" altLang="zh-CN" sz="4000" dirty="0">
              <a:solidFill>
                <a:srgbClr val="7F0055"/>
              </a:solidFill>
              <a:latin typeface="Menlo" panose="020B0609030804020204" pitchFamily="49" charset="0"/>
            </a:endParaRPr>
          </a:p>
          <a:p>
            <a:br>
              <a:rPr lang="en" altLang="zh-CN" sz="4000" dirty="0">
                <a:latin typeface="Menlo" panose="020B0609030804020204" pitchFamily="49" charset="0"/>
              </a:rPr>
            </a:br>
            <a:endParaRPr lang="en" altLang="zh-CN" sz="4000" dirty="0">
              <a:latin typeface="Menlo" panose="020B0609030804020204" pitchFamily="49" charset="0"/>
            </a:endParaRPr>
          </a:p>
          <a:p>
            <a:r>
              <a:rPr lang="en" altLang="zh-CN" sz="4000" dirty="0">
                <a:solidFill>
                  <a:srgbClr val="000000"/>
                </a:solidFill>
                <a:latin typeface="Menlo" panose="020B0609030804020204" pitchFamily="49" charset="0"/>
              </a:rPr>
              <a:t>} </a:t>
            </a:r>
            <a:r>
              <a:rPr lang="en" altLang="zh-CN" sz="4000" b="1" dirty="0">
                <a:solidFill>
                  <a:srgbClr val="7F0055"/>
                </a:solidFill>
                <a:latin typeface="Menlo" panose="020B0609030804020204" pitchFamily="49" charset="0"/>
              </a:rPr>
              <a:t>finally</a:t>
            </a:r>
            <a:r>
              <a:rPr lang="en" altLang="zh-CN" sz="4000" dirty="0">
                <a:solidFill>
                  <a:srgbClr val="000000"/>
                </a:solidFill>
                <a:latin typeface="Menlo" panose="020B0609030804020204" pitchFamily="49" charset="0"/>
              </a:rPr>
              <a:t> {</a:t>
            </a:r>
            <a:endParaRPr lang="en" altLang="zh-CN" sz="4000" dirty="0">
              <a:solidFill>
                <a:srgbClr val="7F0055"/>
              </a:solidFill>
              <a:latin typeface="Menlo" panose="020B0609030804020204" pitchFamily="49" charset="0"/>
            </a:endParaRPr>
          </a:p>
          <a:p>
            <a:r>
              <a:rPr lang="zh-CN" altLang="en-US" sz="4000" dirty="0">
                <a:solidFill>
                  <a:srgbClr val="6A3E3E"/>
                </a:solidFill>
                <a:latin typeface="Menlo" panose="020B0609030804020204" pitchFamily="49" charset="0"/>
              </a:rPr>
              <a:t>  </a:t>
            </a:r>
            <a:r>
              <a:rPr lang="en" altLang="zh-CN" sz="4000" dirty="0">
                <a:solidFill>
                  <a:srgbClr val="6A3E3E"/>
                </a:solidFill>
                <a:latin typeface="Menlo" panose="020B0609030804020204" pitchFamily="49" charset="0"/>
              </a:rPr>
              <a:t>a</a:t>
            </a:r>
            <a:r>
              <a:rPr lang="en" altLang="zh-CN" sz="4000" dirty="0">
                <a:latin typeface="Menlo" panose="020B0609030804020204" pitchFamily="49" charset="0"/>
              </a:rPr>
              <a:t>[0] = 6;</a:t>
            </a:r>
          </a:p>
          <a:p>
            <a:r>
              <a:rPr lang="zh-CN" altLang="en-US" sz="4000" dirty="0">
                <a:latin typeface="Menlo" panose="020B0609030804020204" pitchFamily="49" charset="0"/>
              </a:rPr>
              <a:t>   </a:t>
            </a:r>
            <a:r>
              <a:rPr lang="en" altLang="zh-CN" sz="4000" dirty="0" err="1">
                <a:latin typeface="Menlo" panose="020B0609030804020204" pitchFamily="49" charset="0"/>
              </a:rPr>
              <a:t>System.</a:t>
            </a:r>
            <a:r>
              <a:rPr lang="en" altLang="zh-CN" sz="4000" b="1" i="1" dirty="0" err="1">
                <a:solidFill>
                  <a:srgbClr val="0000C0"/>
                </a:solidFill>
                <a:latin typeface="Menlo" panose="020B0609030804020204" pitchFamily="49" charset="0"/>
              </a:rPr>
              <a:t>out</a:t>
            </a:r>
            <a:r>
              <a:rPr lang="en" altLang="zh-CN" sz="4000" dirty="0" err="1">
                <a:latin typeface="Menlo" panose="020B0609030804020204" pitchFamily="49" charset="0"/>
              </a:rPr>
              <a:t>.println</a:t>
            </a:r>
            <a:r>
              <a:rPr lang="en" altLang="zh-CN" sz="4000" dirty="0">
                <a:latin typeface="Menlo" panose="020B0609030804020204" pitchFamily="49" charset="0"/>
              </a:rPr>
              <a:t>(</a:t>
            </a:r>
            <a:r>
              <a:rPr lang="en" altLang="zh-CN" sz="4000" dirty="0">
                <a:solidFill>
                  <a:srgbClr val="2A00FF"/>
                </a:solidFill>
                <a:latin typeface="Menlo" panose="020B0609030804020204" pitchFamily="49" charset="0"/>
              </a:rPr>
              <a:t>"First element value: "</a:t>
            </a:r>
            <a:r>
              <a:rPr lang="en" altLang="zh-CN" sz="4000" dirty="0">
                <a:latin typeface="Menlo" panose="020B0609030804020204" pitchFamily="49" charset="0"/>
              </a:rPr>
              <a:t> + </a:t>
            </a:r>
            <a:r>
              <a:rPr lang="en" altLang="zh-CN" sz="4000" dirty="0">
                <a:solidFill>
                  <a:srgbClr val="6A3E3E"/>
                </a:solidFill>
                <a:latin typeface="Menlo" panose="020B0609030804020204" pitchFamily="49" charset="0"/>
              </a:rPr>
              <a:t>a</a:t>
            </a:r>
            <a:r>
              <a:rPr lang="en" altLang="zh-CN" sz="4000" dirty="0">
                <a:latin typeface="Menlo" panose="020B0609030804020204" pitchFamily="49" charset="0"/>
              </a:rPr>
              <a:t>[0]);</a:t>
            </a:r>
          </a:p>
          <a:p>
            <a:r>
              <a:rPr lang="zh-CN" altLang="en-US" sz="4000" dirty="0">
                <a:solidFill>
                  <a:srgbClr val="000000"/>
                </a:solidFill>
                <a:latin typeface="Menlo" panose="020B0609030804020204" pitchFamily="49" charset="0"/>
              </a:rPr>
              <a:t>    </a:t>
            </a:r>
            <a:r>
              <a:rPr lang="en" altLang="zh-CN" sz="4000" dirty="0" err="1">
                <a:solidFill>
                  <a:srgbClr val="000000"/>
                </a:solidFill>
                <a:latin typeface="Menlo" panose="020B0609030804020204" pitchFamily="49" charset="0"/>
              </a:rPr>
              <a:t>System.</a:t>
            </a:r>
            <a:r>
              <a:rPr lang="en" altLang="zh-CN" sz="4000" b="1" i="1" dirty="0" err="1">
                <a:solidFill>
                  <a:srgbClr val="0000C0"/>
                </a:solidFill>
                <a:latin typeface="Menlo" panose="020B0609030804020204" pitchFamily="49" charset="0"/>
              </a:rPr>
              <a:t>out</a:t>
            </a:r>
            <a:r>
              <a:rPr lang="en" altLang="zh-CN" sz="4000" dirty="0" err="1">
                <a:solidFill>
                  <a:srgbClr val="000000"/>
                </a:solidFill>
                <a:latin typeface="Menlo" panose="020B0609030804020204" pitchFamily="49" charset="0"/>
              </a:rPr>
              <a:t>.println</a:t>
            </a:r>
            <a:r>
              <a:rPr lang="en" altLang="zh-CN" sz="4000" dirty="0">
                <a:solidFill>
                  <a:srgbClr val="000000"/>
                </a:solidFill>
                <a:latin typeface="Menlo" panose="020B0609030804020204" pitchFamily="49" charset="0"/>
              </a:rPr>
              <a:t>(</a:t>
            </a:r>
            <a:r>
              <a:rPr lang="en" altLang="zh-CN" sz="4000" dirty="0">
                <a:solidFill>
                  <a:srgbClr val="2A00FF"/>
                </a:solidFill>
                <a:latin typeface="Menlo" panose="020B0609030804020204" pitchFamily="49" charset="0"/>
              </a:rPr>
              <a:t>"The finally statement is executed"</a:t>
            </a:r>
            <a:r>
              <a:rPr lang="en" altLang="zh-CN" sz="4000" dirty="0">
                <a:solidFill>
                  <a:srgbClr val="000000"/>
                </a:solidFill>
                <a:latin typeface="Menlo" panose="020B0609030804020204" pitchFamily="49" charset="0"/>
              </a:rPr>
              <a:t>);</a:t>
            </a:r>
            <a:endParaRPr lang="en" altLang="zh-CN" sz="4000" dirty="0">
              <a:solidFill>
                <a:srgbClr val="2A00FF"/>
              </a:solidFill>
              <a:latin typeface="Menlo" panose="020B0609030804020204" pitchFamily="49" charset="0"/>
            </a:endParaRPr>
          </a:p>
          <a:p>
            <a:r>
              <a:rPr lang="en" altLang="zh-CN" sz="4000" dirty="0">
                <a:latin typeface="Menlo" panose="020B0609030804020204" pitchFamily="49" charset="0"/>
              </a:rPr>
              <a:t>}</a:t>
            </a:r>
          </a:p>
          <a:p>
            <a:r>
              <a:rPr lang="en" altLang="zh-CN" sz="4000" dirty="0">
                <a:latin typeface="Menlo" panose="020B0609030804020204" pitchFamily="49" charset="0"/>
              </a:rPr>
              <a:t>}</a:t>
            </a:r>
          </a:p>
          <a:p>
            <a:r>
              <a:rPr lang="en" altLang="zh-CN" sz="4000" dirty="0">
                <a:latin typeface="Menlo" panose="020B0609030804020204" pitchFamily="49" charset="0"/>
              </a:rPr>
              <a:t>}</a:t>
            </a:r>
          </a:p>
          <a:p>
            <a:endParaRPr kumimoji="1" lang="zh-CN" altLang="en-US" dirty="0"/>
          </a:p>
        </p:txBody>
      </p:sp>
      <p:sp>
        <p:nvSpPr>
          <p:cNvPr id="7" name="矩形 6">
            <a:extLst>
              <a:ext uri="{FF2B5EF4-FFF2-40B4-BE49-F238E27FC236}">
                <a16:creationId xmlns:a16="http://schemas.microsoft.com/office/drawing/2014/main" id="{3C19D847-CE3D-5443-9792-D0C124E3BBC8}"/>
              </a:ext>
            </a:extLst>
          </p:cNvPr>
          <p:cNvSpPr/>
          <p:nvPr/>
        </p:nvSpPr>
        <p:spPr>
          <a:xfrm>
            <a:off x="765920" y="5217602"/>
            <a:ext cx="7920880" cy="1477328"/>
          </a:xfrm>
          <a:prstGeom prst="rect">
            <a:avLst/>
          </a:prstGeom>
        </p:spPr>
        <p:txBody>
          <a:bodyPr wrap="square">
            <a:spAutoFit/>
          </a:bodyPr>
          <a:lstStyle/>
          <a:p>
            <a:r>
              <a:rPr lang="en" altLang="zh-CN" dirty="0">
                <a:solidFill>
                  <a:srgbClr val="000000"/>
                </a:solidFill>
                <a:latin typeface="Menlo" panose="020B0609030804020204" pitchFamily="49" charset="0"/>
              </a:rPr>
              <a:t>Exception thrown  :</a:t>
            </a:r>
            <a:r>
              <a:rPr lang="en" altLang="zh-CN" u="sng" dirty="0" err="1">
                <a:solidFill>
                  <a:srgbClr val="0068DA"/>
                </a:solidFill>
                <a:latin typeface="Menlo" panose="020B0609030804020204" pitchFamily="49" charset="0"/>
              </a:rPr>
              <a:t>java.lang.ArrayIndexOutOfBoundsException</a:t>
            </a:r>
            <a:r>
              <a:rPr lang="en" altLang="zh-CN" dirty="0">
                <a:solidFill>
                  <a:srgbClr val="000000"/>
                </a:solidFill>
                <a:latin typeface="Menlo" panose="020B0609030804020204" pitchFamily="49" charset="0"/>
              </a:rPr>
              <a:t>: 3</a:t>
            </a:r>
            <a:endParaRPr lang="en" altLang="zh-CN" dirty="0">
              <a:solidFill>
                <a:srgbClr val="0068DA"/>
              </a:solidFill>
              <a:latin typeface="Menlo" panose="020B0609030804020204" pitchFamily="49" charset="0"/>
            </a:endParaRPr>
          </a:p>
          <a:p>
            <a:r>
              <a:rPr lang="en" altLang="zh-CN" dirty="0">
                <a:latin typeface="Menlo" panose="020B0609030804020204" pitchFamily="49" charset="0"/>
              </a:rPr>
              <a:t>First element value: 6</a:t>
            </a:r>
          </a:p>
          <a:p>
            <a:r>
              <a:rPr lang="en" altLang="zh-CN" dirty="0">
                <a:latin typeface="Menlo" panose="020B0609030804020204" pitchFamily="49" charset="0"/>
              </a:rPr>
              <a:t>The finally statement is executed</a:t>
            </a:r>
          </a:p>
          <a:p>
            <a:r>
              <a:rPr lang="en" altLang="zh-CN" dirty="0">
                <a:latin typeface="Menlo" panose="020B0609030804020204" pitchFamily="49" charset="0"/>
              </a:rPr>
              <a:t>Return from method()</a:t>
            </a:r>
            <a:endParaRPr lang="en" altLang="zh-CN" dirty="0">
              <a:effectLst/>
              <a:latin typeface="Menlo" panose="020B0609030804020204" pitchFamily="49" charset="0"/>
            </a:endParaRPr>
          </a:p>
        </p:txBody>
      </p:sp>
    </p:spTree>
    <p:extLst>
      <p:ext uri="{BB962C8B-B14F-4D97-AF65-F5344CB8AC3E}">
        <p14:creationId xmlns:p14="http://schemas.microsoft.com/office/powerpoint/2010/main" val="3263437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t>Java</a:t>
            </a:r>
            <a:r>
              <a:rPr lang="zh-CN" altLang="en-US" dirty="0"/>
              <a:t>语言的源程序是一个或多个以</a:t>
            </a:r>
            <a:r>
              <a:rPr lang="en-US" altLang="zh-CN" dirty="0"/>
              <a:t>.java</a:t>
            </a:r>
            <a:r>
              <a:rPr lang="zh-CN" altLang="en-US" dirty="0"/>
              <a:t>为扩展名的文件 </a:t>
            </a:r>
          </a:p>
          <a:p>
            <a:r>
              <a:rPr lang="en-US" altLang="zh-CN" dirty="0"/>
              <a:t>Java</a:t>
            </a:r>
            <a:r>
              <a:rPr lang="zh-CN" altLang="en-US" dirty="0"/>
              <a:t>源程序中可包含三个基本部分：</a:t>
            </a:r>
          </a:p>
          <a:p>
            <a:pPr lvl="1"/>
            <a:r>
              <a:rPr lang="zh-CN" altLang="en-US" dirty="0"/>
              <a:t>一个包声明</a:t>
            </a:r>
            <a:r>
              <a:rPr lang="en-US" altLang="zh-CN" dirty="0"/>
              <a:t>package</a:t>
            </a:r>
            <a:r>
              <a:rPr lang="zh-CN" altLang="en-US" dirty="0"/>
              <a:t>语句</a:t>
            </a:r>
            <a:r>
              <a:rPr lang="en-US" altLang="zh-CN" dirty="0"/>
              <a:t>(</a:t>
            </a:r>
            <a:r>
              <a:rPr lang="zh-CN" altLang="en-US" dirty="0"/>
              <a:t>可选</a:t>
            </a:r>
            <a:r>
              <a:rPr lang="en-US" altLang="zh-CN" dirty="0"/>
              <a:t>)</a:t>
            </a:r>
            <a:r>
              <a:rPr lang="zh-CN" altLang="en-US" dirty="0"/>
              <a:t>；</a:t>
            </a:r>
          </a:p>
          <a:p>
            <a:pPr lvl="1">
              <a:buNone/>
            </a:pPr>
            <a:r>
              <a:rPr lang="en-US" altLang="zh-CN" dirty="0"/>
              <a:t>	</a:t>
            </a:r>
            <a:r>
              <a:rPr lang="zh-CN" altLang="en-US" dirty="0"/>
              <a:t>  </a:t>
            </a:r>
            <a:r>
              <a:rPr lang="en-US" altLang="zh-CN" dirty="0"/>
              <a:t>package database;</a:t>
            </a:r>
          </a:p>
          <a:p>
            <a:pPr lvl="1"/>
            <a:r>
              <a:rPr lang="zh-CN" altLang="en-US" dirty="0"/>
              <a:t>任意数量的引入</a:t>
            </a:r>
            <a:r>
              <a:rPr lang="en-US" altLang="zh-CN" dirty="0"/>
              <a:t>import</a:t>
            </a:r>
            <a:r>
              <a:rPr lang="zh-CN" altLang="en-US" dirty="0"/>
              <a:t>语句</a:t>
            </a:r>
            <a:r>
              <a:rPr lang="en-US" altLang="zh-CN" dirty="0"/>
              <a:t>(</a:t>
            </a:r>
            <a:r>
              <a:rPr lang="zh-CN" altLang="en-US" dirty="0"/>
              <a:t>可选</a:t>
            </a:r>
            <a:r>
              <a:rPr lang="en-US" altLang="zh-CN" dirty="0"/>
              <a:t>)</a:t>
            </a:r>
            <a:r>
              <a:rPr lang="zh-CN" altLang="en-US" dirty="0"/>
              <a:t>；</a:t>
            </a:r>
          </a:p>
          <a:p>
            <a:pPr lvl="1">
              <a:buNone/>
            </a:pPr>
            <a:r>
              <a:rPr lang="en-US" altLang="zh-CN" dirty="0"/>
              <a:t>	</a:t>
            </a:r>
            <a:r>
              <a:rPr lang="zh-CN" altLang="en-US" dirty="0"/>
              <a:t>  </a:t>
            </a:r>
            <a:r>
              <a:rPr lang="en-US" altLang="zh-CN" dirty="0"/>
              <a:t>import </a:t>
            </a:r>
            <a:r>
              <a:rPr lang="en-US" altLang="zh-CN" dirty="0" err="1"/>
              <a:t>java.applet.Applet</a:t>
            </a:r>
            <a:r>
              <a:rPr lang="en-US" altLang="zh-CN" dirty="0"/>
              <a:t>;</a:t>
            </a:r>
          </a:p>
          <a:p>
            <a:pPr lvl="1"/>
            <a:r>
              <a:rPr lang="zh-CN" altLang="en-US" dirty="0"/>
              <a:t>类和接口声明。</a:t>
            </a:r>
          </a:p>
          <a:p>
            <a:pPr lvl="2">
              <a:buNone/>
            </a:pPr>
            <a:r>
              <a:rPr lang="zh-CN" altLang="en-US" dirty="0"/>
              <a:t>  </a:t>
            </a:r>
            <a:r>
              <a:rPr lang="en-US" altLang="zh-CN" dirty="0"/>
              <a:t>class Hello{ ... }</a:t>
            </a:r>
          </a:p>
          <a:p>
            <a:pPr lvl="2">
              <a:buNone/>
            </a:pPr>
            <a:r>
              <a:rPr lang="en-US" altLang="zh-CN" dirty="0"/>
              <a:t>  interface </a:t>
            </a:r>
            <a:r>
              <a:rPr lang="en-US" altLang="zh-CN" dirty="0" err="1"/>
              <a:t>DataCollect</a:t>
            </a:r>
            <a:r>
              <a:rPr lang="en-US" altLang="zh-CN" dirty="0"/>
              <a:t>{ ...}</a:t>
            </a:r>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程序基本结构</a:t>
            </a:r>
          </a:p>
        </p:txBody>
      </p:sp>
    </p:spTree>
    <p:extLst>
      <p:ext uri="{BB962C8B-B14F-4D97-AF65-F5344CB8AC3E}">
        <p14:creationId xmlns:p14="http://schemas.microsoft.com/office/powerpoint/2010/main" val="2622524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包声明：</a:t>
            </a:r>
            <a:r>
              <a:rPr lang="en-US" altLang="zh-CN" dirty="0"/>
              <a:t>package</a:t>
            </a:r>
            <a:r>
              <a:rPr lang="zh-CN" altLang="en-US" dirty="0"/>
              <a:t>语句</a:t>
            </a:r>
            <a:endParaRPr lang="en-US" altLang="zh-CN" dirty="0"/>
          </a:p>
          <a:p>
            <a:r>
              <a:rPr lang="zh-CN" altLang="en-US" dirty="0"/>
              <a:t>引入语句：</a:t>
            </a:r>
            <a:r>
              <a:rPr lang="en-US" altLang="zh-CN" dirty="0"/>
              <a:t>import</a:t>
            </a:r>
            <a:r>
              <a:rPr lang="zh-CN" altLang="en-US" dirty="0"/>
              <a:t>语句</a:t>
            </a:r>
            <a:endParaRPr lang="en-US" altLang="zh-CN" dirty="0"/>
          </a:p>
          <a:p>
            <a:r>
              <a:rPr lang="zh-CN" altLang="en-US" dirty="0"/>
              <a:t>类和接口声明</a:t>
            </a:r>
          </a:p>
          <a:p>
            <a:endParaRPr lang="zh-CN" altLang="en-US" dirty="0"/>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程序基本结构</a:t>
            </a:r>
          </a:p>
        </p:txBody>
      </p:sp>
    </p:spTree>
    <p:extLst>
      <p:ext uri="{BB962C8B-B14F-4D97-AF65-F5344CB8AC3E}">
        <p14:creationId xmlns:p14="http://schemas.microsoft.com/office/powerpoint/2010/main" val="3983042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548680"/>
            <a:ext cx="8291264" cy="5458611"/>
          </a:xfrm>
        </p:spPr>
        <p:txBody>
          <a:bodyPr/>
          <a:lstStyle/>
          <a:p>
            <a:r>
              <a:rPr lang="en-US" altLang="zh-CN" dirty="0"/>
              <a:t>Java</a:t>
            </a:r>
            <a:r>
              <a:rPr lang="zh-CN" altLang="en-US" dirty="0"/>
              <a:t>程序后缀名为</a:t>
            </a:r>
            <a:r>
              <a:rPr lang="en-US" altLang="zh-CN" dirty="0"/>
              <a:t>java</a:t>
            </a:r>
          </a:p>
          <a:p>
            <a:r>
              <a:rPr lang="zh-CN" altLang="en-US" dirty="0"/>
              <a:t>在一个</a:t>
            </a:r>
            <a:r>
              <a:rPr lang="en-US" altLang="zh-CN" dirty="0"/>
              <a:t>Java</a:t>
            </a:r>
            <a:r>
              <a:rPr lang="zh-CN" altLang="en-US" dirty="0"/>
              <a:t>源程序中，只能有一个类可以被声明为</a:t>
            </a:r>
            <a:r>
              <a:rPr lang="en-US" altLang="zh-CN" dirty="0"/>
              <a:t>public(</a:t>
            </a:r>
            <a:r>
              <a:rPr lang="zh-CN" altLang="en-US" dirty="0"/>
              <a:t>公共</a:t>
            </a:r>
            <a:r>
              <a:rPr lang="en-US" altLang="zh-CN" dirty="0"/>
              <a:t>)</a:t>
            </a:r>
            <a:r>
              <a:rPr lang="zh-CN" altLang="en-US" dirty="0"/>
              <a:t>类。</a:t>
            </a:r>
            <a:endParaRPr lang="en-US" altLang="zh-CN" dirty="0"/>
          </a:p>
          <a:p>
            <a:endParaRPr lang="zh-CN" altLang="en-US" dirty="0"/>
          </a:p>
          <a:p>
            <a:endParaRPr lang="zh-CN" altLang="en-US" dirty="0"/>
          </a:p>
        </p:txBody>
      </p:sp>
    </p:spTree>
    <p:extLst>
      <p:ext uri="{BB962C8B-B14F-4D97-AF65-F5344CB8AC3E}">
        <p14:creationId xmlns:p14="http://schemas.microsoft.com/office/powerpoint/2010/main" val="2596623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符号集</a:t>
            </a:r>
          </a:p>
          <a:p>
            <a:pPr lvl="1"/>
            <a:r>
              <a:rPr lang="zh-CN" altLang="en-US" dirty="0"/>
              <a:t>符号是构成程序的基本单位。</a:t>
            </a:r>
            <a:r>
              <a:rPr lang="en-US" altLang="zh-CN" dirty="0"/>
              <a:t>Java</a:t>
            </a:r>
            <a:r>
              <a:rPr lang="zh-CN" altLang="en-US" dirty="0"/>
              <a:t>采用的是</a:t>
            </a:r>
            <a:r>
              <a:rPr lang="en-US" altLang="zh-CN" dirty="0"/>
              <a:t>Unicode</a:t>
            </a:r>
            <a:r>
              <a:rPr lang="zh-CN" altLang="en-US" dirty="0"/>
              <a:t>码，又称统一码字符集，使用</a:t>
            </a:r>
            <a:r>
              <a:rPr lang="en-US" altLang="zh-CN" dirty="0"/>
              <a:t>16</a:t>
            </a:r>
            <a:r>
              <a:rPr lang="zh-CN" altLang="en-US" dirty="0"/>
              <a:t>位存储空间，支持多种语言，更具有国际化特性；</a:t>
            </a:r>
          </a:p>
          <a:p>
            <a:pPr lvl="1"/>
            <a:r>
              <a:rPr lang="zh-CN" altLang="en-US" dirty="0"/>
              <a:t>当</a:t>
            </a:r>
            <a:r>
              <a:rPr lang="en-US" altLang="zh-CN" dirty="0"/>
              <a:t>Unicode</a:t>
            </a:r>
            <a:r>
              <a:rPr lang="zh-CN" altLang="en-US" dirty="0"/>
              <a:t>中的高</a:t>
            </a:r>
            <a:r>
              <a:rPr lang="en-US" altLang="zh-CN" dirty="0"/>
              <a:t>8</a:t>
            </a:r>
            <a:r>
              <a:rPr lang="zh-CN" altLang="en-US" dirty="0"/>
              <a:t>位为</a:t>
            </a:r>
            <a:r>
              <a:rPr lang="en-US" altLang="zh-CN" dirty="0"/>
              <a:t>0</a:t>
            </a:r>
            <a:r>
              <a:rPr lang="zh-CN" altLang="en-US" dirty="0"/>
              <a:t>时，则低</a:t>
            </a:r>
            <a:r>
              <a:rPr lang="en-US" altLang="zh-CN" dirty="0"/>
              <a:t>8</a:t>
            </a:r>
            <a:r>
              <a:rPr lang="zh-CN" altLang="en-US" dirty="0"/>
              <a:t>位的编码与</a:t>
            </a:r>
            <a:r>
              <a:rPr lang="en-US" altLang="zh-CN" dirty="0"/>
              <a:t>ASCII</a:t>
            </a:r>
            <a:r>
              <a:rPr lang="zh-CN" altLang="en-US" dirty="0"/>
              <a:t>码相同。</a:t>
            </a:r>
          </a:p>
          <a:p>
            <a:pPr lvl="1"/>
            <a:r>
              <a:rPr lang="en-US" altLang="zh-CN" dirty="0"/>
              <a:t>ASCII</a:t>
            </a:r>
            <a:r>
              <a:rPr lang="zh-CN" altLang="en-US" dirty="0"/>
              <a:t>码是用</a:t>
            </a:r>
            <a:r>
              <a:rPr lang="en-US" altLang="zh-CN" dirty="0"/>
              <a:t>8</a:t>
            </a:r>
            <a:r>
              <a:rPr lang="zh-CN" altLang="en-US" dirty="0"/>
              <a:t>位存储空间。</a:t>
            </a:r>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字符集</a:t>
            </a:r>
          </a:p>
        </p:txBody>
      </p:sp>
    </p:spTree>
    <p:extLst>
      <p:ext uri="{BB962C8B-B14F-4D97-AF65-F5344CB8AC3E}">
        <p14:creationId xmlns:p14="http://schemas.microsoft.com/office/powerpoint/2010/main" val="4144585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Java</a:t>
            </a:r>
            <a:r>
              <a:rPr lang="zh-CN" altLang="en-US" dirty="0"/>
              <a:t>的符号也分为五种类型</a:t>
            </a:r>
          </a:p>
          <a:p>
            <a:pPr lvl="1"/>
            <a:r>
              <a:rPr lang="zh-CN" altLang="en-US" dirty="0"/>
              <a:t>关键字</a:t>
            </a:r>
            <a:r>
              <a:rPr lang="en-US" altLang="zh-CN" dirty="0"/>
              <a:t>(Keywords)</a:t>
            </a:r>
            <a:r>
              <a:rPr lang="zh-CN" altLang="en-US" dirty="0"/>
              <a:t>；</a:t>
            </a:r>
          </a:p>
          <a:p>
            <a:pPr lvl="1"/>
            <a:r>
              <a:rPr lang="zh-CN" altLang="en-US" dirty="0"/>
              <a:t>标识符</a:t>
            </a:r>
            <a:r>
              <a:rPr lang="en-US" altLang="zh-CN" dirty="0"/>
              <a:t>(Identifiers)</a:t>
            </a:r>
            <a:r>
              <a:rPr lang="zh-CN" altLang="en-US" dirty="0"/>
              <a:t>；</a:t>
            </a:r>
          </a:p>
          <a:p>
            <a:pPr lvl="1"/>
            <a:r>
              <a:rPr lang="zh-CN" altLang="en-US" dirty="0"/>
              <a:t>常量</a:t>
            </a:r>
            <a:r>
              <a:rPr lang="en-US" altLang="zh-CN" dirty="0"/>
              <a:t>(Literals)</a:t>
            </a:r>
            <a:r>
              <a:rPr lang="zh-CN" altLang="en-US" dirty="0"/>
              <a:t>；</a:t>
            </a:r>
          </a:p>
          <a:p>
            <a:pPr lvl="1"/>
            <a:r>
              <a:rPr lang="zh-CN" altLang="en-US" dirty="0"/>
              <a:t>运算符</a:t>
            </a:r>
            <a:r>
              <a:rPr lang="en-US" altLang="zh-CN" dirty="0"/>
              <a:t>(Operands)</a:t>
            </a:r>
            <a:r>
              <a:rPr lang="zh-CN" altLang="en-US" dirty="0"/>
              <a:t>；</a:t>
            </a:r>
          </a:p>
          <a:p>
            <a:pPr lvl="1"/>
            <a:r>
              <a:rPr lang="zh-CN" altLang="en-US" dirty="0"/>
              <a:t>分隔符</a:t>
            </a:r>
            <a:r>
              <a:rPr lang="en-US" altLang="zh-CN" dirty="0"/>
              <a:t>(Separator)</a:t>
            </a:r>
            <a:r>
              <a:rPr lang="zh-CN" altLang="en-US" dirty="0"/>
              <a:t>。</a:t>
            </a:r>
          </a:p>
          <a:p>
            <a:pPr lvl="1"/>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字符集</a:t>
            </a:r>
          </a:p>
        </p:txBody>
      </p:sp>
    </p:spTree>
    <p:extLst>
      <p:ext uri="{BB962C8B-B14F-4D97-AF65-F5344CB8AC3E}">
        <p14:creationId xmlns:p14="http://schemas.microsoft.com/office/powerpoint/2010/main" val="1680932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关键字</a:t>
            </a:r>
            <a:r>
              <a:rPr lang="en-US" altLang="zh-CN" dirty="0"/>
              <a:t>(Keywords) </a:t>
            </a:r>
            <a:r>
              <a:rPr lang="zh-CN" altLang="en-US" dirty="0"/>
              <a:t>是构成编程语言本身的符号，是一种特殊的标识符，又称保留字。</a:t>
            </a:r>
            <a:r>
              <a:rPr lang="en-US" altLang="zh-CN" dirty="0"/>
              <a:t>Java</a:t>
            </a:r>
            <a:r>
              <a:rPr lang="zh-CN" altLang="en-US" dirty="0"/>
              <a:t>语言中关键字有</a:t>
            </a:r>
            <a:r>
              <a:rPr lang="en-US" altLang="zh-CN" dirty="0"/>
              <a:t>40</a:t>
            </a:r>
            <a:r>
              <a:rPr lang="zh-CN" altLang="en-US" dirty="0"/>
              <a:t>多个。</a:t>
            </a:r>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字符集：关键字</a:t>
            </a:r>
          </a:p>
        </p:txBody>
      </p:sp>
      <p:graphicFrame>
        <p:nvGraphicFramePr>
          <p:cNvPr id="4" name="Group 1115"/>
          <p:cNvGraphicFramePr>
            <a:graphicFrameLocks/>
          </p:cNvGraphicFramePr>
          <p:nvPr>
            <p:extLst/>
          </p:nvPr>
        </p:nvGraphicFramePr>
        <p:xfrm>
          <a:off x="357158" y="2928934"/>
          <a:ext cx="8686800" cy="2696210"/>
        </p:xfrm>
        <a:graphic>
          <a:graphicData uri="http://schemas.openxmlformats.org/drawingml/2006/table">
            <a:tbl>
              <a:tblPr/>
              <a:tblGrid>
                <a:gridCol w="902474">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1296144">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gridCol w="1152128">
                  <a:extLst>
                    <a:ext uri="{9D8B030D-6E8A-4147-A177-3AD203B41FA5}">
                      <a16:colId xmlns:a16="http://schemas.microsoft.com/office/drawing/2014/main" val="20005"/>
                    </a:ext>
                  </a:extLst>
                </a:gridCol>
                <a:gridCol w="792088">
                  <a:extLst>
                    <a:ext uri="{9D8B030D-6E8A-4147-A177-3AD203B41FA5}">
                      <a16:colId xmlns:a16="http://schemas.microsoft.com/office/drawing/2014/main" val="20006"/>
                    </a:ext>
                  </a:extLst>
                </a:gridCol>
                <a:gridCol w="1080120">
                  <a:extLst>
                    <a:ext uri="{9D8B030D-6E8A-4147-A177-3AD203B41FA5}">
                      <a16:colId xmlns:a16="http://schemas.microsoft.com/office/drawing/2014/main" val="20007"/>
                    </a:ext>
                  </a:extLst>
                </a:gridCol>
                <a:gridCol w="871558">
                  <a:extLst>
                    <a:ext uri="{9D8B030D-6E8A-4147-A177-3AD203B41FA5}">
                      <a16:colId xmlns:a16="http://schemas.microsoft.com/office/drawing/2014/main" val="20008"/>
                    </a:ext>
                  </a:extLst>
                </a:gridCol>
              </a:tblGrid>
              <a:tr h="39687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itchFamily="49" charset="0"/>
                          <a:ea typeface="宋体" pitchFamily="2" charset="-122"/>
                          <a:cs typeface="Courier New" pitchFamily="49" charset="0"/>
                        </a:rPr>
                        <a:t>abstract</a:t>
                      </a:r>
                      <a:endParaRPr kumimoji="0" lang="en-US" altLang="zh-CN" sz="1800" b="0" i="0" u="none" strike="noStrike" cap="none" normalizeH="0" baseline="0" dirty="0">
                        <a:ln>
                          <a:noFill/>
                        </a:ln>
                        <a:solidFill>
                          <a:schemeClr val="tx1"/>
                        </a:solidFill>
                        <a:effectLst/>
                        <a:latin typeface="Arial"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itchFamily="49" charset="0"/>
                          <a:ea typeface="宋体" pitchFamily="2" charset="-122"/>
                          <a:cs typeface="Courier New" pitchFamily="49" charset="0"/>
                        </a:rPr>
                        <a:t>assert </a:t>
                      </a:r>
                      <a:endParaRPr kumimoji="0" lang="en-US" altLang="zh-CN" sz="1800" b="0" i="0" u="none" strike="noStrike" cap="none" normalizeH="0" baseline="0" dirty="0">
                        <a:ln>
                          <a:noFill/>
                        </a:ln>
                        <a:solidFill>
                          <a:schemeClr val="tx1"/>
                        </a:solidFill>
                        <a:effectLst/>
                        <a:latin typeface="Arial"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itchFamily="49" charset="0"/>
                          <a:ea typeface="宋体" pitchFamily="2" charset="-122"/>
                          <a:cs typeface="Courier New" pitchFamily="49" charset="0"/>
                        </a:rPr>
                        <a:t>boolean</a:t>
                      </a:r>
                      <a:endParaRPr kumimoji="0" lang="en-US" altLang="zh-CN" sz="1800" b="0" i="0" u="none" strike="noStrike" cap="none" normalizeH="0" baseline="0">
                        <a:ln>
                          <a:noFill/>
                        </a:ln>
                        <a:solidFill>
                          <a:schemeClr val="tx1"/>
                        </a:solidFill>
                        <a:effectLst/>
                        <a:latin typeface="Arial"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itchFamily="49" charset="0"/>
                          <a:ea typeface="宋体" pitchFamily="2" charset="-122"/>
                          <a:cs typeface="Courier New" pitchFamily="49" charset="0"/>
                        </a:rPr>
                        <a:t>break</a:t>
                      </a:r>
                      <a:endParaRPr kumimoji="0" lang="en-US" altLang="zh-CN" sz="1800" b="0" i="0" u="none" strike="noStrike" cap="none" normalizeH="0" baseline="0">
                        <a:ln>
                          <a:noFill/>
                        </a:ln>
                        <a:solidFill>
                          <a:schemeClr val="tx1"/>
                        </a:solidFill>
                        <a:effectLst/>
                        <a:latin typeface="Arial"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itchFamily="49" charset="0"/>
                          <a:ea typeface="宋体" pitchFamily="2" charset="-122"/>
                          <a:cs typeface="Courier New" pitchFamily="49" charset="0"/>
                        </a:rPr>
                        <a:t>byte</a:t>
                      </a:r>
                      <a:endParaRPr kumimoji="0" lang="en-US" altLang="zh-CN" sz="1800" b="0" i="0" u="none" strike="noStrike" cap="none" normalizeH="0" baseline="0" dirty="0">
                        <a:ln>
                          <a:noFill/>
                        </a:ln>
                        <a:solidFill>
                          <a:schemeClr val="tx1"/>
                        </a:solidFill>
                        <a:effectLst/>
                        <a:latin typeface="Arial"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itchFamily="49" charset="0"/>
                          <a:ea typeface="宋体" pitchFamily="2" charset="-122"/>
                          <a:cs typeface="Courier New" pitchFamily="49" charset="0"/>
                        </a:rPr>
                        <a:t>case</a:t>
                      </a:r>
                      <a:endParaRPr kumimoji="0" lang="en-US" altLang="zh-CN" sz="1800" b="0" i="0" u="none" strike="noStrike" cap="none" normalizeH="0" baseline="0" dirty="0">
                        <a:ln>
                          <a:noFill/>
                        </a:ln>
                        <a:solidFill>
                          <a:schemeClr val="tx1"/>
                        </a:solidFill>
                        <a:effectLst/>
                        <a:latin typeface="Arial"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itchFamily="49" charset="0"/>
                          <a:ea typeface="宋体" pitchFamily="2" charset="-122"/>
                          <a:cs typeface="Courier New" pitchFamily="49" charset="0"/>
                        </a:rPr>
                        <a:t>catch</a:t>
                      </a:r>
                      <a:endParaRPr kumimoji="0" lang="en-US" altLang="zh-CN" sz="1800" b="0" i="0" u="none" strike="noStrike" cap="none" normalizeH="0" baseline="0" dirty="0">
                        <a:ln>
                          <a:noFill/>
                        </a:ln>
                        <a:solidFill>
                          <a:schemeClr val="tx1"/>
                        </a:solidFill>
                        <a:effectLst/>
                        <a:latin typeface="Arial"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itchFamily="49" charset="0"/>
                          <a:ea typeface="宋体" pitchFamily="2" charset="-122"/>
                          <a:cs typeface="Courier New" pitchFamily="49" charset="0"/>
                        </a:rPr>
                        <a:t>char</a:t>
                      </a:r>
                      <a:endParaRPr kumimoji="0" lang="en-US" altLang="zh-CN" sz="1800" b="0" i="0" u="none" strike="noStrike" cap="none" normalizeH="0" baseline="0">
                        <a:ln>
                          <a:noFill/>
                        </a:ln>
                        <a:solidFill>
                          <a:schemeClr val="tx1"/>
                        </a:solidFill>
                        <a:effectLst/>
                        <a:latin typeface="Arial"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itchFamily="49" charset="0"/>
                          <a:ea typeface="宋体" pitchFamily="2" charset="-122"/>
                          <a:cs typeface="Courier New" pitchFamily="49" charset="0"/>
                        </a:rPr>
                        <a:t>class</a:t>
                      </a:r>
                      <a:endParaRPr kumimoji="0" lang="en-US" altLang="zh-CN" sz="1800" b="0" i="0" u="none" strike="noStrike" cap="none" normalizeH="0" baseline="0">
                        <a:ln>
                          <a:noFill/>
                        </a:ln>
                        <a:solidFill>
                          <a:schemeClr val="tx1"/>
                        </a:solidFill>
                        <a:effectLst/>
                        <a:latin typeface="Arial"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9846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itchFamily="49" charset="0"/>
                          <a:ea typeface="宋体" pitchFamily="2" charset="-122"/>
                          <a:cs typeface="Courier New" pitchFamily="49" charset="0"/>
                        </a:rPr>
                        <a:t>continue</a:t>
                      </a:r>
                      <a:endParaRPr kumimoji="0" lang="en-US" altLang="zh-CN" sz="1800" b="0" i="0" u="none" strike="noStrike" cap="none" normalizeH="0" baseline="0">
                        <a:ln>
                          <a:noFill/>
                        </a:ln>
                        <a:solidFill>
                          <a:schemeClr val="tx1"/>
                        </a:solidFill>
                        <a:effectLst/>
                        <a:latin typeface="Arial"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itchFamily="49" charset="0"/>
                          <a:ea typeface="宋体" pitchFamily="2" charset="-122"/>
                          <a:cs typeface="Courier New" pitchFamily="49" charset="0"/>
                        </a:rPr>
                        <a:t>default</a:t>
                      </a:r>
                      <a:endParaRPr kumimoji="0" lang="en-US" altLang="zh-CN" sz="1800" b="0" i="0" u="none" strike="noStrike" cap="none" normalizeH="0" baseline="0">
                        <a:ln>
                          <a:noFill/>
                        </a:ln>
                        <a:solidFill>
                          <a:schemeClr val="tx1"/>
                        </a:solidFill>
                        <a:effectLst/>
                        <a:latin typeface="Arial"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itchFamily="49" charset="0"/>
                          <a:ea typeface="宋体" pitchFamily="2" charset="-122"/>
                          <a:cs typeface="Courier New" pitchFamily="49" charset="0"/>
                        </a:rPr>
                        <a:t>do</a:t>
                      </a:r>
                      <a:endParaRPr kumimoji="0" lang="en-US" altLang="zh-CN" sz="1800" b="0" i="0" u="none" strike="noStrike" cap="none" normalizeH="0" baseline="0">
                        <a:ln>
                          <a:noFill/>
                        </a:ln>
                        <a:solidFill>
                          <a:schemeClr val="tx1"/>
                        </a:solidFill>
                        <a:effectLst/>
                        <a:latin typeface="Arial"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itchFamily="49" charset="0"/>
                          <a:ea typeface="宋体" pitchFamily="2" charset="-122"/>
                          <a:cs typeface="Courier New" pitchFamily="49" charset="0"/>
                        </a:rPr>
                        <a:t>double</a:t>
                      </a:r>
                      <a:endParaRPr kumimoji="0" lang="en-US" altLang="zh-CN" sz="1800" b="0" i="0" u="none" strike="noStrike" cap="none" normalizeH="0" baseline="0">
                        <a:ln>
                          <a:noFill/>
                        </a:ln>
                        <a:solidFill>
                          <a:schemeClr val="tx1"/>
                        </a:solidFill>
                        <a:effectLst/>
                        <a:latin typeface="Arial"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itchFamily="49" charset="0"/>
                          <a:ea typeface="宋体" pitchFamily="2" charset="-122"/>
                          <a:cs typeface="Courier New" pitchFamily="49" charset="0"/>
                        </a:rPr>
                        <a:t>else</a:t>
                      </a:r>
                      <a:endParaRPr kumimoji="0" lang="en-US" altLang="zh-CN" sz="1800" b="0" i="0" u="none" strike="noStrike" cap="none" normalizeH="0" baseline="0">
                        <a:ln>
                          <a:noFill/>
                        </a:ln>
                        <a:solidFill>
                          <a:schemeClr val="tx1"/>
                        </a:solidFill>
                        <a:effectLst/>
                        <a:latin typeface="Arial"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itchFamily="49" charset="0"/>
                          <a:ea typeface="宋体" pitchFamily="2" charset="-122"/>
                          <a:cs typeface="Courier New" pitchFamily="49" charset="0"/>
                        </a:rPr>
                        <a:t>extends</a:t>
                      </a:r>
                      <a:endParaRPr kumimoji="0" lang="en-US" altLang="zh-CN" sz="1800" b="0" i="0" u="none" strike="noStrike" cap="none" normalizeH="0" baseline="0">
                        <a:ln>
                          <a:noFill/>
                        </a:ln>
                        <a:solidFill>
                          <a:schemeClr val="tx1"/>
                        </a:solidFill>
                        <a:effectLst/>
                        <a:latin typeface="Arial"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itchFamily="49" charset="0"/>
                          <a:ea typeface="宋体" pitchFamily="2" charset="-122"/>
                          <a:cs typeface="Courier New" pitchFamily="49" charset="0"/>
                        </a:rPr>
                        <a:t>false</a:t>
                      </a:r>
                      <a:endParaRPr kumimoji="0" lang="en-US" altLang="zh-CN" sz="1800" b="0" i="0" u="none" strike="noStrike" cap="none" normalizeH="0" baseline="0">
                        <a:ln>
                          <a:noFill/>
                        </a:ln>
                        <a:solidFill>
                          <a:schemeClr val="tx1"/>
                        </a:solidFill>
                        <a:effectLst/>
                        <a:latin typeface="Arial"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itchFamily="49" charset="0"/>
                          <a:ea typeface="宋体" pitchFamily="2" charset="-122"/>
                          <a:cs typeface="Courier New" pitchFamily="49" charset="0"/>
                        </a:rPr>
                        <a:t>final</a:t>
                      </a:r>
                      <a:endParaRPr kumimoji="0" lang="en-US" altLang="zh-CN" sz="1800" b="0" i="0" u="none" strike="noStrike" cap="none" normalizeH="0" baseline="0">
                        <a:ln>
                          <a:noFill/>
                        </a:ln>
                        <a:solidFill>
                          <a:schemeClr val="tx1"/>
                        </a:solidFill>
                        <a:effectLst/>
                        <a:latin typeface="Arial"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itchFamily="49" charset="0"/>
                          <a:ea typeface="宋体" pitchFamily="2" charset="-122"/>
                          <a:cs typeface="Courier New" pitchFamily="49" charset="0"/>
                        </a:rPr>
                        <a:t>finally</a:t>
                      </a:r>
                      <a:endParaRPr kumimoji="0" lang="en-US" altLang="zh-CN" sz="1800" b="0" i="0" u="none" strike="noStrike" cap="none" normalizeH="0" baseline="0">
                        <a:ln>
                          <a:noFill/>
                        </a:ln>
                        <a:solidFill>
                          <a:schemeClr val="tx1"/>
                        </a:solidFill>
                        <a:effectLst/>
                        <a:latin typeface="Arial"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322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itchFamily="49" charset="0"/>
                          <a:ea typeface="宋体" pitchFamily="2" charset="-122"/>
                          <a:cs typeface="Courier New" pitchFamily="49" charset="0"/>
                        </a:rPr>
                        <a:t>float</a:t>
                      </a:r>
                      <a:endParaRPr kumimoji="0" lang="en-US" altLang="zh-CN" sz="1800" b="0" i="0" u="none" strike="noStrike" cap="none" normalizeH="0" baseline="0">
                        <a:ln>
                          <a:noFill/>
                        </a:ln>
                        <a:solidFill>
                          <a:schemeClr val="tx1"/>
                        </a:solidFill>
                        <a:effectLst/>
                        <a:latin typeface="Arial"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itchFamily="49" charset="0"/>
                          <a:ea typeface="宋体" pitchFamily="2" charset="-122"/>
                          <a:cs typeface="Courier New" pitchFamily="49" charset="0"/>
                        </a:rPr>
                        <a:t>for</a:t>
                      </a:r>
                      <a:endParaRPr kumimoji="0" lang="en-US" altLang="zh-CN" sz="1800" b="0" i="0" u="none" strike="noStrike" cap="none" normalizeH="0" baseline="0">
                        <a:ln>
                          <a:noFill/>
                        </a:ln>
                        <a:solidFill>
                          <a:schemeClr val="tx1"/>
                        </a:solidFill>
                        <a:effectLst/>
                        <a:latin typeface="Arial"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itchFamily="49" charset="0"/>
                          <a:ea typeface="宋体" pitchFamily="2" charset="-122"/>
                          <a:cs typeface="Courier New" pitchFamily="49" charset="0"/>
                        </a:rPr>
                        <a:t>if</a:t>
                      </a:r>
                      <a:endParaRPr kumimoji="0" lang="en-US" altLang="zh-CN" sz="1800" b="0" i="0" u="none" strike="noStrike" cap="none" normalizeH="0" baseline="0">
                        <a:ln>
                          <a:noFill/>
                        </a:ln>
                        <a:solidFill>
                          <a:schemeClr val="tx1"/>
                        </a:solidFill>
                        <a:effectLst/>
                        <a:latin typeface="Arial"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itchFamily="49" charset="0"/>
                          <a:ea typeface="宋体" pitchFamily="2" charset="-122"/>
                          <a:cs typeface="Courier New" pitchFamily="49" charset="0"/>
                        </a:rPr>
                        <a:t>implements</a:t>
                      </a:r>
                      <a:endParaRPr kumimoji="0" lang="en-US" altLang="zh-CN" sz="1800" b="0" i="0" u="none" strike="noStrike" cap="none" normalizeH="0" baseline="0">
                        <a:ln>
                          <a:noFill/>
                        </a:ln>
                        <a:solidFill>
                          <a:schemeClr val="tx1"/>
                        </a:solidFill>
                        <a:effectLst/>
                        <a:latin typeface="Arial"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itchFamily="49" charset="0"/>
                          <a:ea typeface="宋体" pitchFamily="2" charset="-122"/>
                          <a:cs typeface="Courier New" pitchFamily="49" charset="0"/>
                        </a:rPr>
                        <a:t>import</a:t>
                      </a:r>
                      <a:endParaRPr kumimoji="0" lang="en-US" altLang="zh-CN" sz="1800" b="0" i="0" u="none" strike="noStrike" cap="none" normalizeH="0" baseline="0">
                        <a:ln>
                          <a:noFill/>
                        </a:ln>
                        <a:solidFill>
                          <a:schemeClr val="tx1"/>
                        </a:solidFill>
                        <a:effectLst/>
                        <a:latin typeface="Arial"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itchFamily="49" charset="0"/>
                          <a:ea typeface="宋体" pitchFamily="2" charset="-122"/>
                          <a:cs typeface="Courier New" pitchFamily="49" charset="0"/>
                        </a:rPr>
                        <a:t>instanceof</a:t>
                      </a:r>
                      <a:endParaRPr kumimoji="0" lang="en-US" altLang="zh-CN" sz="1800" b="0" i="0" u="none" strike="noStrike" cap="none" normalizeH="0" baseline="0">
                        <a:ln>
                          <a:noFill/>
                        </a:ln>
                        <a:solidFill>
                          <a:schemeClr val="tx1"/>
                        </a:solidFill>
                        <a:effectLst/>
                        <a:latin typeface="Arial"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itchFamily="49" charset="0"/>
                          <a:ea typeface="宋体" pitchFamily="2" charset="-122"/>
                          <a:cs typeface="Courier New" pitchFamily="49" charset="0"/>
                        </a:rPr>
                        <a:t>int</a:t>
                      </a:r>
                      <a:endParaRPr kumimoji="0" lang="en-US" altLang="zh-CN" sz="1800" b="0" i="0" u="none" strike="noStrike" cap="none" normalizeH="0" baseline="0">
                        <a:ln>
                          <a:noFill/>
                        </a:ln>
                        <a:solidFill>
                          <a:schemeClr val="tx1"/>
                        </a:solidFill>
                        <a:effectLst/>
                        <a:latin typeface="Arial"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itchFamily="49" charset="0"/>
                          <a:ea typeface="宋体" pitchFamily="2" charset="-122"/>
                          <a:cs typeface="Courier New" pitchFamily="49" charset="0"/>
                        </a:rPr>
                        <a:t>interface</a:t>
                      </a:r>
                      <a:endParaRPr kumimoji="0" lang="en-US" altLang="zh-CN" sz="1800" b="0" i="0" u="none" strike="noStrike" cap="none" normalizeH="0" baseline="0">
                        <a:ln>
                          <a:noFill/>
                        </a:ln>
                        <a:solidFill>
                          <a:schemeClr val="tx1"/>
                        </a:solidFill>
                        <a:effectLst/>
                        <a:latin typeface="Arial"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itchFamily="49" charset="0"/>
                          <a:ea typeface="宋体" pitchFamily="2" charset="-122"/>
                          <a:cs typeface="Courier New" pitchFamily="49" charset="0"/>
                        </a:rPr>
                        <a:t>long</a:t>
                      </a:r>
                      <a:endParaRPr kumimoji="0" lang="en-US" altLang="zh-CN" sz="1800" b="0" i="0" u="none" strike="noStrike" cap="none" normalizeH="0" baseline="0">
                        <a:ln>
                          <a:noFill/>
                        </a:ln>
                        <a:solidFill>
                          <a:schemeClr val="tx1"/>
                        </a:solidFill>
                        <a:effectLst/>
                        <a:latin typeface="Arial"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322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itchFamily="49" charset="0"/>
                          <a:ea typeface="宋体" pitchFamily="2" charset="-122"/>
                          <a:cs typeface="Courier New" pitchFamily="49" charset="0"/>
                        </a:rPr>
                        <a:t>native</a:t>
                      </a:r>
                      <a:endParaRPr kumimoji="0" lang="en-US" altLang="zh-CN" sz="1800" b="0" i="0" u="none" strike="noStrike" cap="none" normalizeH="0" baseline="0">
                        <a:ln>
                          <a:noFill/>
                        </a:ln>
                        <a:solidFill>
                          <a:schemeClr val="tx1"/>
                        </a:solidFill>
                        <a:effectLst/>
                        <a:latin typeface="Arial"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itchFamily="49" charset="0"/>
                          <a:ea typeface="宋体" pitchFamily="2" charset="-122"/>
                          <a:cs typeface="Courier New" pitchFamily="49" charset="0"/>
                        </a:rPr>
                        <a:t>new</a:t>
                      </a:r>
                      <a:endParaRPr kumimoji="0" lang="en-US" altLang="zh-CN" sz="1800" b="0" i="0" u="none" strike="noStrike" cap="none" normalizeH="0" baseline="0">
                        <a:ln>
                          <a:noFill/>
                        </a:ln>
                        <a:solidFill>
                          <a:schemeClr val="tx1"/>
                        </a:solidFill>
                        <a:effectLst/>
                        <a:latin typeface="Arial"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itchFamily="49" charset="0"/>
                          <a:ea typeface="宋体" pitchFamily="2" charset="-122"/>
                          <a:cs typeface="Courier New" pitchFamily="49" charset="0"/>
                        </a:rPr>
                        <a:t>null</a:t>
                      </a:r>
                      <a:endParaRPr kumimoji="0" lang="en-US" altLang="zh-CN" sz="1800" b="0" i="0" u="none" strike="noStrike" cap="none" normalizeH="0" baseline="0">
                        <a:ln>
                          <a:noFill/>
                        </a:ln>
                        <a:solidFill>
                          <a:schemeClr val="tx1"/>
                        </a:solidFill>
                        <a:effectLst/>
                        <a:latin typeface="Arial"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itchFamily="49" charset="0"/>
                          <a:ea typeface="宋体" pitchFamily="2" charset="-122"/>
                          <a:cs typeface="Courier New" pitchFamily="49" charset="0"/>
                        </a:rPr>
                        <a:t>package</a:t>
                      </a:r>
                      <a:endParaRPr kumimoji="0" lang="en-US" altLang="zh-CN" sz="1800" b="0" i="0" u="none" strike="noStrike" cap="none" normalizeH="0" baseline="0">
                        <a:ln>
                          <a:noFill/>
                        </a:ln>
                        <a:solidFill>
                          <a:schemeClr val="tx1"/>
                        </a:solidFill>
                        <a:effectLst/>
                        <a:latin typeface="Arial"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itchFamily="49" charset="0"/>
                          <a:ea typeface="宋体" pitchFamily="2" charset="-122"/>
                          <a:cs typeface="Courier New" pitchFamily="49" charset="0"/>
                        </a:rPr>
                        <a:t>private</a:t>
                      </a:r>
                      <a:endParaRPr kumimoji="0" lang="en-US" altLang="zh-CN" sz="1800" b="0" i="0" u="none" strike="noStrike" cap="none" normalizeH="0" baseline="0">
                        <a:ln>
                          <a:noFill/>
                        </a:ln>
                        <a:solidFill>
                          <a:schemeClr val="tx1"/>
                        </a:solidFill>
                        <a:effectLst/>
                        <a:latin typeface="Arial"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itchFamily="49" charset="0"/>
                          <a:ea typeface="宋体" pitchFamily="2" charset="-122"/>
                          <a:cs typeface="Courier New" pitchFamily="49" charset="0"/>
                        </a:rPr>
                        <a:t>protected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itchFamily="49" charset="0"/>
                          <a:ea typeface="宋体" pitchFamily="2" charset="-122"/>
                          <a:cs typeface="Courier New" pitchFamily="49" charset="0"/>
                        </a:rPr>
                        <a:t>public</a:t>
                      </a:r>
                      <a:endParaRPr kumimoji="0" lang="en-US" altLang="zh-CN" sz="1800" b="0" i="0" u="none" strike="noStrike" cap="none" normalizeH="0" baseline="0">
                        <a:ln>
                          <a:noFill/>
                        </a:ln>
                        <a:solidFill>
                          <a:schemeClr val="tx1"/>
                        </a:solidFill>
                        <a:effectLst/>
                        <a:latin typeface="Arial"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itchFamily="49" charset="0"/>
                          <a:ea typeface="宋体" pitchFamily="2" charset="-122"/>
                          <a:cs typeface="Courier New" pitchFamily="49" charset="0"/>
                        </a:rPr>
                        <a:t>return</a:t>
                      </a:r>
                      <a:endParaRPr kumimoji="0" lang="en-US" altLang="zh-CN" sz="1800" b="0" i="0" u="none" strike="noStrike" cap="none" normalizeH="0" baseline="0">
                        <a:ln>
                          <a:noFill/>
                        </a:ln>
                        <a:solidFill>
                          <a:schemeClr val="tx1"/>
                        </a:solidFill>
                        <a:effectLst/>
                        <a:latin typeface="Arial"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itchFamily="49" charset="0"/>
                          <a:ea typeface="宋体" pitchFamily="2" charset="-122"/>
                          <a:cs typeface="Courier New" pitchFamily="49" charset="0"/>
                        </a:rPr>
                        <a:t>short</a:t>
                      </a:r>
                      <a:endParaRPr kumimoji="0" lang="en-US" altLang="zh-CN" sz="1800" b="0" i="0" u="none" strike="noStrike" cap="none" normalizeH="0" baseline="0">
                        <a:ln>
                          <a:noFill/>
                        </a:ln>
                        <a:solidFill>
                          <a:schemeClr val="tx1"/>
                        </a:solidFill>
                        <a:effectLst/>
                        <a:latin typeface="Arial"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5561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itchFamily="49" charset="0"/>
                          <a:ea typeface="宋体" pitchFamily="2" charset="-122"/>
                          <a:cs typeface="Courier New" pitchFamily="49" charset="0"/>
                        </a:rPr>
                        <a:t>static</a:t>
                      </a:r>
                      <a:endParaRPr kumimoji="0" lang="en-US" altLang="zh-CN" sz="1800" b="0" i="0" u="none" strike="noStrike" cap="none" normalizeH="0" baseline="0">
                        <a:ln>
                          <a:noFill/>
                        </a:ln>
                        <a:solidFill>
                          <a:schemeClr val="tx1"/>
                        </a:solidFill>
                        <a:effectLst/>
                        <a:latin typeface="Arial"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itchFamily="49" charset="0"/>
                          <a:ea typeface="宋体" pitchFamily="2" charset="-122"/>
                          <a:cs typeface="Courier New" pitchFamily="49" charset="0"/>
                        </a:rPr>
                        <a:t>super</a:t>
                      </a:r>
                      <a:endParaRPr kumimoji="0" lang="en-US" altLang="zh-CN" sz="1800" b="0" i="0" u="none" strike="noStrike" cap="none" normalizeH="0" baseline="0">
                        <a:ln>
                          <a:noFill/>
                        </a:ln>
                        <a:solidFill>
                          <a:schemeClr val="tx1"/>
                        </a:solidFill>
                        <a:effectLst/>
                        <a:latin typeface="Arial"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itchFamily="49" charset="0"/>
                          <a:ea typeface="宋体" pitchFamily="2" charset="-122"/>
                          <a:cs typeface="Courier New" pitchFamily="49" charset="0"/>
                        </a:rPr>
                        <a:t>switch</a:t>
                      </a:r>
                      <a:endParaRPr kumimoji="0" lang="en-US" altLang="zh-CN" sz="1800" b="0" i="0" u="none" strike="noStrike" cap="none" normalizeH="0" baseline="0">
                        <a:ln>
                          <a:noFill/>
                        </a:ln>
                        <a:solidFill>
                          <a:schemeClr val="tx1"/>
                        </a:solidFill>
                        <a:effectLst/>
                        <a:latin typeface="Arial"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itchFamily="49" charset="0"/>
                          <a:ea typeface="宋体" pitchFamily="2" charset="-122"/>
                          <a:cs typeface="Courier New" pitchFamily="49" charset="0"/>
                        </a:rPr>
                        <a:t>synchronized</a:t>
                      </a:r>
                      <a:endParaRPr kumimoji="0" lang="en-US" altLang="zh-CN" sz="1800" b="0" i="0" u="none" strike="noStrike" cap="none" normalizeH="0" baseline="0">
                        <a:ln>
                          <a:noFill/>
                        </a:ln>
                        <a:solidFill>
                          <a:schemeClr val="tx1"/>
                        </a:solidFill>
                        <a:effectLst/>
                        <a:latin typeface="Arial"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itchFamily="49" charset="0"/>
                          <a:ea typeface="宋体" pitchFamily="2" charset="-122"/>
                          <a:cs typeface="Courier New" pitchFamily="49" charset="0"/>
                        </a:rPr>
                        <a:t>this</a:t>
                      </a:r>
                      <a:endParaRPr kumimoji="0" lang="en-US" altLang="zh-CN" sz="1800" b="0" i="0" u="none" strike="noStrike" cap="none" normalizeH="0" baseline="0">
                        <a:ln>
                          <a:noFill/>
                        </a:ln>
                        <a:solidFill>
                          <a:schemeClr val="tx1"/>
                        </a:solidFill>
                        <a:effectLst/>
                        <a:latin typeface="Arial"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itchFamily="49" charset="0"/>
                          <a:ea typeface="宋体" pitchFamily="2" charset="-122"/>
                          <a:cs typeface="Courier New" pitchFamily="49" charset="0"/>
                        </a:rPr>
                        <a:t>throw</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itchFamily="49" charset="0"/>
                          <a:ea typeface="宋体" pitchFamily="2" charset="-122"/>
                          <a:cs typeface="Courier New" pitchFamily="49" charset="0"/>
                        </a:rPr>
                        <a:t>throws</a:t>
                      </a:r>
                      <a:endParaRPr kumimoji="0" lang="en-US" altLang="zh-CN" sz="1800" b="0" i="0" u="none" strike="noStrike" cap="none" normalizeH="0" baseline="0">
                        <a:ln>
                          <a:noFill/>
                        </a:ln>
                        <a:solidFill>
                          <a:schemeClr val="tx1"/>
                        </a:solidFill>
                        <a:effectLst/>
                        <a:latin typeface="Arial"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itchFamily="49" charset="0"/>
                          <a:ea typeface="宋体" pitchFamily="2" charset="-122"/>
                          <a:cs typeface="Courier New" pitchFamily="49" charset="0"/>
                        </a:rPr>
                        <a:t>true</a:t>
                      </a:r>
                      <a:endParaRPr kumimoji="0" lang="en-US" altLang="zh-CN" sz="1800" b="0" i="0" u="none" strike="noStrike" cap="none" normalizeH="0" baseline="0">
                        <a:ln>
                          <a:noFill/>
                        </a:ln>
                        <a:solidFill>
                          <a:schemeClr val="tx1"/>
                        </a:solidFill>
                        <a:effectLst/>
                        <a:latin typeface="Arial"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itchFamily="49" charset="0"/>
                          <a:ea typeface="宋体" pitchFamily="2" charset="-122"/>
                          <a:cs typeface="Courier New" pitchFamily="49" charset="0"/>
                        </a:rPr>
                        <a:t>transient</a:t>
                      </a:r>
                      <a:endParaRPr kumimoji="0" lang="en-US" altLang="zh-CN" sz="1800" b="0" i="0" u="none" strike="noStrike" cap="none" normalizeH="0" baseline="0">
                        <a:ln>
                          <a:noFill/>
                        </a:ln>
                        <a:solidFill>
                          <a:schemeClr val="tx1"/>
                        </a:solidFill>
                        <a:effectLst/>
                        <a:latin typeface="Arial"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572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itchFamily="49" charset="0"/>
                          <a:ea typeface="宋体" pitchFamily="2" charset="-122"/>
                          <a:cs typeface="Courier New" pitchFamily="49" charset="0"/>
                        </a:rPr>
                        <a:t>try</a:t>
                      </a:r>
                      <a:endParaRPr kumimoji="0" lang="en-US" altLang="zh-CN" sz="1800" b="0" i="0" u="none" strike="noStrike" cap="none" normalizeH="0" baseline="0">
                        <a:ln>
                          <a:noFill/>
                        </a:ln>
                        <a:solidFill>
                          <a:schemeClr val="tx1"/>
                        </a:solidFill>
                        <a:effectLst/>
                        <a:latin typeface="Arial"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itchFamily="49" charset="0"/>
                          <a:ea typeface="宋体" pitchFamily="2" charset="-122"/>
                          <a:cs typeface="Courier New" pitchFamily="49" charset="0"/>
                        </a:rPr>
                        <a:t>void</a:t>
                      </a:r>
                      <a:endParaRPr kumimoji="0" lang="en-US" altLang="zh-CN" sz="1800" b="0" i="0" u="none" strike="noStrike" cap="none" normalizeH="0" baseline="0">
                        <a:ln>
                          <a:noFill/>
                        </a:ln>
                        <a:solidFill>
                          <a:schemeClr val="tx1"/>
                        </a:solidFill>
                        <a:effectLst/>
                        <a:latin typeface="Arial"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itchFamily="49" charset="0"/>
                          <a:ea typeface="宋体" pitchFamily="2" charset="-122"/>
                          <a:cs typeface="Courier New" pitchFamily="49" charset="0"/>
                        </a:rPr>
                        <a:t>volatile</a:t>
                      </a:r>
                      <a:endParaRPr kumimoji="0" lang="en-US" altLang="zh-CN" sz="1800" b="0" i="0" u="none" strike="noStrike" cap="none" normalizeH="0" baseline="0">
                        <a:ln>
                          <a:noFill/>
                        </a:ln>
                        <a:solidFill>
                          <a:schemeClr val="tx1"/>
                        </a:solidFill>
                        <a:effectLst/>
                        <a:latin typeface="Arial"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itchFamily="49" charset="0"/>
                          <a:ea typeface="宋体" pitchFamily="2" charset="-122"/>
                          <a:cs typeface="Courier New" pitchFamily="49" charset="0"/>
                        </a:rPr>
                        <a:t>while</a:t>
                      </a:r>
                      <a:endParaRPr kumimoji="0" lang="en-US" altLang="zh-CN" sz="1800" b="0" i="0" u="none" strike="noStrike" cap="none" normalizeH="0" baseline="0">
                        <a:ln>
                          <a:noFill/>
                        </a:ln>
                        <a:solidFill>
                          <a:schemeClr val="tx1"/>
                        </a:solidFill>
                        <a:effectLst/>
                        <a:latin typeface="Arial"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en-US" sz="2800" b="0" i="0" u="none" strike="noStrike" cap="none" normalizeH="0" baseline="0">
                        <a:ln>
                          <a:noFill/>
                        </a:ln>
                        <a:solidFill>
                          <a:schemeClr val="tx1"/>
                        </a:solidFill>
                        <a:effectLst/>
                        <a:latin typeface="Courier New" pitchFamily="49"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en-US" sz="2800" b="0" i="0" u="none" strike="noStrike" cap="none" normalizeH="0" baseline="0">
                        <a:ln>
                          <a:noFill/>
                        </a:ln>
                        <a:solidFill>
                          <a:schemeClr val="tx1"/>
                        </a:solidFill>
                        <a:effectLst/>
                        <a:latin typeface="Courier New" pitchFamily="49"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en-US" sz="2800" b="0" i="0" u="none" strike="noStrike" cap="none" normalizeH="0" baseline="0">
                        <a:ln>
                          <a:noFill/>
                        </a:ln>
                        <a:solidFill>
                          <a:schemeClr val="tx1"/>
                        </a:solidFill>
                        <a:effectLst/>
                        <a:latin typeface="Courier New" pitchFamily="49"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zh-CN" altLang="en-US" sz="1200" b="1" i="0" u="none" strike="noStrike" cap="none" normalizeH="0" baseline="0">
                        <a:ln>
                          <a:noFill/>
                        </a:ln>
                        <a:solidFill>
                          <a:schemeClr val="tx1"/>
                        </a:solidFill>
                        <a:effectLst/>
                        <a:latin typeface="Courier New" pitchFamily="49"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dirty="0" err="1">
                          <a:ln>
                            <a:noFill/>
                          </a:ln>
                          <a:solidFill>
                            <a:schemeClr val="tx1"/>
                          </a:solidFill>
                          <a:effectLst/>
                          <a:latin typeface="Courier New" pitchFamily="49" charset="0"/>
                          <a:ea typeface="宋体" pitchFamily="2" charset="-122"/>
                          <a:cs typeface="Courier New" pitchFamily="49" charset="0"/>
                        </a:rPr>
                        <a:t>threadsafe</a:t>
                      </a:r>
                      <a:endParaRPr kumimoji="0" lang="zh-CN" altLang="en-US" sz="1200" b="1"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90747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在</a:t>
            </a:r>
            <a:r>
              <a:rPr lang="en-US" altLang="zh-CN" dirty="0"/>
              <a:t>Java</a:t>
            </a:r>
            <a:r>
              <a:rPr lang="zh-CN" altLang="en-US" dirty="0"/>
              <a:t>语言中，标识符取名的规则：</a:t>
            </a:r>
          </a:p>
          <a:p>
            <a:pPr lvl="1"/>
            <a:r>
              <a:rPr lang="zh-CN" altLang="en-US" dirty="0"/>
              <a:t>必须由字母、下划线或美元符开头的；</a:t>
            </a:r>
          </a:p>
          <a:p>
            <a:pPr lvl="1"/>
            <a:r>
              <a:rPr lang="zh-CN" altLang="en-US" dirty="0"/>
              <a:t>并由字母、数字、下划线和美元符组成的；</a:t>
            </a:r>
          </a:p>
          <a:p>
            <a:pPr lvl="1"/>
            <a:r>
              <a:rPr lang="zh-CN" altLang="en-US" dirty="0"/>
              <a:t>不能与关键字同名； </a:t>
            </a:r>
          </a:p>
        </p:txBody>
      </p:sp>
      <p:sp>
        <p:nvSpPr>
          <p:cNvPr id="3" name="标题 2"/>
          <p:cNvSpPr>
            <a:spLocks noGrp="1"/>
          </p:cNvSpPr>
          <p:nvPr>
            <p:ph type="title"/>
          </p:nvPr>
        </p:nvSpPr>
        <p:spPr/>
        <p:txBody>
          <a:bodyPr/>
          <a:lstStyle/>
          <a:p>
            <a:r>
              <a:rPr lang="en-US" altLang="zh-CN" dirty="0"/>
              <a:t>Java</a:t>
            </a:r>
            <a:r>
              <a:rPr lang="zh-CN" altLang="en-US" dirty="0"/>
              <a:t>字符集：标识符</a:t>
            </a:r>
          </a:p>
        </p:txBody>
      </p:sp>
    </p:spTree>
    <p:extLst>
      <p:ext uri="{BB962C8B-B14F-4D97-AF65-F5344CB8AC3E}">
        <p14:creationId xmlns:p14="http://schemas.microsoft.com/office/powerpoint/2010/main" val="4136176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Java</a:t>
            </a:r>
            <a:r>
              <a:rPr lang="zh-CN" altLang="en-US" dirty="0"/>
              <a:t>语言的数据类型有两大类：简单类型和引用类型。</a:t>
            </a:r>
          </a:p>
        </p:txBody>
      </p:sp>
      <p:sp>
        <p:nvSpPr>
          <p:cNvPr id="3" name="标题 2"/>
          <p:cNvSpPr>
            <a:spLocks noGrp="1"/>
          </p:cNvSpPr>
          <p:nvPr>
            <p:ph type="title"/>
          </p:nvPr>
        </p:nvSpPr>
        <p:spPr/>
        <p:txBody>
          <a:bodyPr/>
          <a:lstStyle/>
          <a:p>
            <a:r>
              <a:rPr lang="en-US" altLang="zh-CN" dirty="0"/>
              <a:t>Java</a:t>
            </a:r>
            <a:r>
              <a:rPr lang="zh-CN" altLang="en-US" dirty="0"/>
              <a:t>数据类型</a:t>
            </a:r>
          </a:p>
        </p:txBody>
      </p:sp>
      <p:grpSp>
        <p:nvGrpSpPr>
          <p:cNvPr id="4" name="Group 4"/>
          <p:cNvGrpSpPr>
            <a:grpSpLocks/>
          </p:cNvGrpSpPr>
          <p:nvPr/>
        </p:nvGrpSpPr>
        <p:grpSpPr bwMode="auto">
          <a:xfrm>
            <a:off x="1071538" y="2500306"/>
            <a:ext cx="6823075" cy="2789238"/>
            <a:chOff x="0" y="0"/>
            <a:chExt cx="10746" cy="4392"/>
          </a:xfrm>
        </p:grpSpPr>
        <p:sp>
          <p:nvSpPr>
            <p:cNvPr id="5" name="Text Box 5"/>
            <p:cNvSpPr txBox="1">
              <a:spLocks noChangeArrowheads="1"/>
            </p:cNvSpPr>
            <p:nvPr/>
          </p:nvSpPr>
          <p:spPr bwMode="auto">
            <a:xfrm>
              <a:off x="0" y="2160"/>
              <a:ext cx="1504" cy="432"/>
            </a:xfrm>
            <a:prstGeom prst="rect">
              <a:avLst/>
            </a:prstGeom>
            <a:noFill/>
            <a:ln w="9525">
              <a:noFill/>
              <a:miter lim="800000"/>
              <a:headEnd/>
              <a:tailEnd/>
            </a:ln>
          </p:spPr>
          <p:txBody>
            <a:bodyPr lIns="0" tIns="0" rIns="0" bIns="0">
              <a:spAutoFit/>
            </a:bodyPr>
            <a:lstStyle/>
            <a:p>
              <a:r>
                <a:rPr lang="zh-CN" b="1">
                  <a:latin typeface="Courier New" pitchFamily="49" charset="0"/>
                  <a:ea typeface="黑体" pitchFamily="2" charset="-122"/>
                </a:rPr>
                <a:t>数据类型</a:t>
              </a:r>
            </a:p>
          </p:txBody>
        </p:sp>
        <p:sp>
          <p:nvSpPr>
            <p:cNvPr id="6" name="Text Box 6"/>
            <p:cNvSpPr txBox="1">
              <a:spLocks noChangeArrowheads="1"/>
            </p:cNvSpPr>
            <p:nvPr/>
          </p:nvSpPr>
          <p:spPr bwMode="auto">
            <a:xfrm>
              <a:off x="1920" y="960"/>
              <a:ext cx="1504" cy="431"/>
            </a:xfrm>
            <a:prstGeom prst="rect">
              <a:avLst/>
            </a:prstGeom>
            <a:noFill/>
            <a:ln w="9525">
              <a:noFill/>
              <a:miter lim="800000"/>
              <a:headEnd/>
              <a:tailEnd/>
            </a:ln>
          </p:spPr>
          <p:txBody>
            <a:bodyPr lIns="0" tIns="0" rIns="0" bIns="0">
              <a:spAutoFit/>
            </a:bodyPr>
            <a:lstStyle/>
            <a:p>
              <a:r>
                <a:rPr lang="zh-CN" b="1">
                  <a:latin typeface="Courier New" pitchFamily="49" charset="0"/>
                  <a:ea typeface="黑体" pitchFamily="2" charset="-122"/>
                </a:rPr>
                <a:t>简单类型</a:t>
              </a:r>
            </a:p>
          </p:txBody>
        </p:sp>
        <p:sp>
          <p:nvSpPr>
            <p:cNvPr id="7" name="Text Box 7"/>
            <p:cNvSpPr txBox="1">
              <a:spLocks noChangeArrowheads="1"/>
            </p:cNvSpPr>
            <p:nvPr/>
          </p:nvSpPr>
          <p:spPr bwMode="auto">
            <a:xfrm>
              <a:off x="1920" y="3240"/>
              <a:ext cx="1504" cy="432"/>
            </a:xfrm>
            <a:prstGeom prst="rect">
              <a:avLst/>
            </a:prstGeom>
            <a:noFill/>
            <a:ln w="9525">
              <a:noFill/>
              <a:miter lim="800000"/>
              <a:headEnd/>
              <a:tailEnd/>
            </a:ln>
          </p:spPr>
          <p:txBody>
            <a:bodyPr lIns="0" tIns="0" rIns="0" bIns="0">
              <a:spAutoFit/>
            </a:bodyPr>
            <a:lstStyle/>
            <a:p>
              <a:r>
                <a:rPr lang="zh-CN" b="1">
                  <a:latin typeface="Courier New" pitchFamily="49" charset="0"/>
                  <a:ea typeface="黑体" pitchFamily="2" charset="-122"/>
                </a:rPr>
                <a:t>引用类型</a:t>
              </a:r>
            </a:p>
          </p:txBody>
        </p:sp>
        <p:sp>
          <p:nvSpPr>
            <p:cNvPr id="8" name="Text Box 8"/>
            <p:cNvSpPr txBox="1">
              <a:spLocks noChangeArrowheads="1"/>
            </p:cNvSpPr>
            <p:nvPr/>
          </p:nvSpPr>
          <p:spPr bwMode="auto">
            <a:xfrm>
              <a:off x="4146" y="0"/>
              <a:ext cx="6600" cy="432"/>
            </a:xfrm>
            <a:prstGeom prst="rect">
              <a:avLst/>
            </a:prstGeom>
            <a:noFill/>
            <a:ln w="9525">
              <a:noFill/>
              <a:miter lim="800000"/>
              <a:headEnd/>
              <a:tailEnd/>
            </a:ln>
          </p:spPr>
          <p:txBody>
            <a:bodyPr lIns="0" tIns="0" rIns="0" bIns="0">
              <a:spAutoFit/>
            </a:bodyPr>
            <a:lstStyle/>
            <a:p>
              <a:r>
                <a:rPr lang="zh-CN" b="1">
                  <a:latin typeface="Courier New" pitchFamily="49" charset="0"/>
                  <a:ea typeface="黑体" pitchFamily="2" charset="-122"/>
                </a:rPr>
                <a:t>整数类型：</a:t>
              </a:r>
              <a:r>
                <a:rPr lang="zh-CN" altLang="zh-CN" b="1">
                  <a:latin typeface="Courier New" pitchFamily="49" charset="0"/>
                  <a:ea typeface="黑体" pitchFamily="2" charset="-122"/>
                </a:rPr>
                <a:t>byte</a:t>
              </a:r>
              <a:r>
                <a:rPr lang="zh-CN" b="1">
                  <a:latin typeface="Courier New" pitchFamily="49" charset="0"/>
                  <a:ea typeface="黑体" pitchFamily="2" charset="-122"/>
                </a:rPr>
                <a:t>、</a:t>
              </a:r>
              <a:r>
                <a:rPr lang="zh-CN" altLang="zh-CN" b="1">
                  <a:latin typeface="Courier New" pitchFamily="49" charset="0"/>
                  <a:ea typeface="黑体" pitchFamily="2" charset="-122"/>
                </a:rPr>
                <a:t>short</a:t>
              </a:r>
              <a:r>
                <a:rPr lang="zh-CN" b="1">
                  <a:latin typeface="Courier New" pitchFamily="49" charset="0"/>
                  <a:ea typeface="黑体" pitchFamily="2" charset="-122"/>
                </a:rPr>
                <a:t>、</a:t>
              </a:r>
              <a:r>
                <a:rPr lang="zh-CN" altLang="zh-CN" b="1">
                  <a:latin typeface="Courier New" pitchFamily="49" charset="0"/>
                  <a:ea typeface="黑体" pitchFamily="2" charset="-122"/>
                </a:rPr>
                <a:t>int</a:t>
              </a:r>
              <a:r>
                <a:rPr lang="zh-CN" b="1">
                  <a:latin typeface="Courier New" pitchFamily="49" charset="0"/>
                  <a:ea typeface="黑体" pitchFamily="2" charset="-122"/>
                </a:rPr>
                <a:t>、</a:t>
              </a:r>
              <a:r>
                <a:rPr lang="zh-CN" altLang="zh-CN" b="1">
                  <a:latin typeface="Courier New" pitchFamily="49" charset="0"/>
                  <a:ea typeface="黑体" pitchFamily="2" charset="-122"/>
                </a:rPr>
                <a:t>long</a:t>
              </a:r>
            </a:p>
          </p:txBody>
        </p:sp>
        <p:sp>
          <p:nvSpPr>
            <p:cNvPr id="9" name="Text Box 9"/>
            <p:cNvSpPr txBox="1">
              <a:spLocks noChangeArrowheads="1"/>
            </p:cNvSpPr>
            <p:nvPr/>
          </p:nvSpPr>
          <p:spPr bwMode="auto">
            <a:xfrm>
              <a:off x="4146" y="601"/>
              <a:ext cx="5520" cy="432"/>
            </a:xfrm>
            <a:prstGeom prst="rect">
              <a:avLst/>
            </a:prstGeom>
            <a:noFill/>
            <a:ln w="9525">
              <a:noFill/>
              <a:miter lim="800000"/>
              <a:headEnd/>
              <a:tailEnd/>
            </a:ln>
          </p:spPr>
          <p:txBody>
            <a:bodyPr lIns="0" tIns="0" rIns="0" bIns="0">
              <a:spAutoFit/>
            </a:bodyPr>
            <a:lstStyle/>
            <a:p>
              <a:r>
                <a:rPr lang="zh-CN" b="1">
                  <a:latin typeface="Courier New" pitchFamily="49" charset="0"/>
                  <a:ea typeface="黑体" pitchFamily="2" charset="-122"/>
                </a:rPr>
                <a:t>浮点类型：</a:t>
              </a:r>
              <a:r>
                <a:rPr lang="zh-CN" altLang="zh-CN" b="1">
                  <a:latin typeface="Courier New" pitchFamily="49" charset="0"/>
                  <a:ea typeface="黑体" pitchFamily="2" charset="-122"/>
                </a:rPr>
                <a:t>float</a:t>
              </a:r>
              <a:r>
                <a:rPr lang="zh-CN" b="1">
                  <a:latin typeface="Courier New" pitchFamily="49" charset="0"/>
                  <a:ea typeface="黑体" pitchFamily="2" charset="-122"/>
                </a:rPr>
                <a:t>、</a:t>
              </a:r>
              <a:r>
                <a:rPr lang="zh-CN" altLang="zh-CN" b="1">
                  <a:latin typeface="Courier New" pitchFamily="49" charset="0"/>
                  <a:ea typeface="黑体" pitchFamily="2" charset="-122"/>
                </a:rPr>
                <a:t>double</a:t>
              </a:r>
            </a:p>
          </p:txBody>
        </p:sp>
        <p:sp>
          <p:nvSpPr>
            <p:cNvPr id="10" name="Text Box 10"/>
            <p:cNvSpPr txBox="1">
              <a:spLocks noChangeArrowheads="1"/>
            </p:cNvSpPr>
            <p:nvPr/>
          </p:nvSpPr>
          <p:spPr bwMode="auto">
            <a:xfrm>
              <a:off x="4146" y="1200"/>
              <a:ext cx="3240" cy="432"/>
            </a:xfrm>
            <a:prstGeom prst="rect">
              <a:avLst/>
            </a:prstGeom>
            <a:noFill/>
            <a:ln w="9525">
              <a:noFill/>
              <a:miter lim="800000"/>
              <a:headEnd/>
              <a:tailEnd/>
            </a:ln>
          </p:spPr>
          <p:txBody>
            <a:bodyPr lIns="0" tIns="0" rIns="0" bIns="0">
              <a:spAutoFit/>
            </a:bodyPr>
            <a:lstStyle/>
            <a:p>
              <a:r>
                <a:rPr lang="zh-CN" b="1">
                  <a:latin typeface="Courier New" pitchFamily="49" charset="0"/>
                  <a:ea typeface="黑体" pitchFamily="2" charset="-122"/>
                </a:rPr>
                <a:t>字符类型：</a:t>
              </a:r>
              <a:r>
                <a:rPr lang="zh-CN" altLang="zh-CN" b="1">
                  <a:latin typeface="Courier New" pitchFamily="49" charset="0"/>
                  <a:ea typeface="黑体" pitchFamily="2" charset="-122"/>
                </a:rPr>
                <a:t>char</a:t>
              </a:r>
            </a:p>
          </p:txBody>
        </p:sp>
        <p:sp>
          <p:nvSpPr>
            <p:cNvPr id="11" name="Text Box 11"/>
            <p:cNvSpPr txBox="1">
              <a:spLocks noChangeArrowheads="1"/>
            </p:cNvSpPr>
            <p:nvPr/>
          </p:nvSpPr>
          <p:spPr bwMode="auto">
            <a:xfrm>
              <a:off x="4146" y="1800"/>
              <a:ext cx="4200" cy="432"/>
            </a:xfrm>
            <a:prstGeom prst="rect">
              <a:avLst/>
            </a:prstGeom>
            <a:noFill/>
            <a:ln w="9525">
              <a:noFill/>
              <a:miter lim="800000"/>
              <a:headEnd/>
              <a:tailEnd/>
            </a:ln>
          </p:spPr>
          <p:txBody>
            <a:bodyPr lIns="0" tIns="0" rIns="0" bIns="0">
              <a:spAutoFit/>
            </a:bodyPr>
            <a:lstStyle/>
            <a:p>
              <a:r>
                <a:rPr lang="zh-CN" b="1">
                  <a:latin typeface="Courier New" pitchFamily="49" charset="0"/>
                  <a:ea typeface="黑体" pitchFamily="2" charset="-122"/>
                </a:rPr>
                <a:t>布尔类型：</a:t>
              </a:r>
              <a:r>
                <a:rPr lang="zh-CN" altLang="zh-CN" b="1">
                  <a:latin typeface="Courier New" pitchFamily="49" charset="0"/>
                  <a:ea typeface="黑体" pitchFamily="2" charset="-122"/>
                </a:rPr>
                <a:t>boolean</a:t>
              </a:r>
            </a:p>
          </p:txBody>
        </p:sp>
        <p:sp>
          <p:nvSpPr>
            <p:cNvPr id="12" name="Text Box 12"/>
            <p:cNvSpPr txBox="1">
              <a:spLocks noChangeArrowheads="1"/>
            </p:cNvSpPr>
            <p:nvPr/>
          </p:nvSpPr>
          <p:spPr bwMode="auto">
            <a:xfrm>
              <a:off x="4146" y="2760"/>
              <a:ext cx="3720" cy="432"/>
            </a:xfrm>
            <a:prstGeom prst="rect">
              <a:avLst/>
            </a:prstGeom>
            <a:noFill/>
            <a:ln w="9525">
              <a:noFill/>
              <a:miter lim="800000"/>
              <a:headEnd/>
              <a:tailEnd/>
            </a:ln>
          </p:spPr>
          <p:txBody>
            <a:bodyPr lIns="0" tIns="0" rIns="0" bIns="0">
              <a:spAutoFit/>
            </a:bodyPr>
            <a:lstStyle/>
            <a:p>
              <a:r>
                <a:rPr lang="zh-CN" b="1">
                  <a:latin typeface="Courier New" pitchFamily="49" charset="0"/>
                  <a:ea typeface="黑体" pitchFamily="2" charset="-122"/>
                </a:rPr>
                <a:t>数组：</a:t>
              </a:r>
              <a:r>
                <a:rPr lang="zh-CN" altLang="zh-CN" b="1">
                  <a:latin typeface="Courier New" pitchFamily="49" charset="0"/>
                  <a:ea typeface="黑体" pitchFamily="2" charset="-122"/>
                </a:rPr>
                <a:t>&lt;type&gt;[]</a:t>
              </a:r>
            </a:p>
          </p:txBody>
        </p:sp>
        <p:sp>
          <p:nvSpPr>
            <p:cNvPr id="13" name="Text Box 13"/>
            <p:cNvSpPr txBox="1">
              <a:spLocks noChangeArrowheads="1"/>
            </p:cNvSpPr>
            <p:nvPr/>
          </p:nvSpPr>
          <p:spPr bwMode="auto">
            <a:xfrm>
              <a:off x="4146" y="3360"/>
              <a:ext cx="2880" cy="432"/>
            </a:xfrm>
            <a:prstGeom prst="rect">
              <a:avLst/>
            </a:prstGeom>
            <a:noFill/>
            <a:ln w="9525">
              <a:noFill/>
              <a:miter lim="800000"/>
              <a:headEnd/>
              <a:tailEnd/>
            </a:ln>
          </p:spPr>
          <p:txBody>
            <a:bodyPr lIns="0" tIns="0" rIns="0" bIns="0">
              <a:spAutoFit/>
            </a:bodyPr>
            <a:lstStyle/>
            <a:p>
              <a:r>
                <a:rPr lang="zh-CN" b="1">
                  <a:latin typeface="Courier New" pitchFamily="49" charset="0"/>
                  <a:ea typeface="黑体" pitchFamily="2" charset="-122"/>
                </a:rPr>
                <a:t>类：  </a:t>
              </a:r>
              <a:r>
                <a:rPr lang="zh-CN" altLang="zh-CN" b="1">
                  <a:latin typeface="Courier New" pitchFamily="49" charset="0"/>
                  <a:ea typeface="黑体" pitchFamily="2" charset="-122"/>
                </a:rPr>
                <a:t>class</a:t>
              </a:r>
            </a:p>
          </p:txBody>
        </p:sp>
        <p:sp>
          <p:nvSpPr>
            <p:cNvPr id="14" name="Text Box 14"/>
            <p:cNvSpPr txBox="1">
              <a:spLocks noChangeArrowheads="1"/>
            </p:cNvSpPr>
            <p:nvPr/>
          </p:nvSpPr>
          <p:spPr bwMode="auto">
            <a:xfrm>
              <a:off x="4146" y="3960"/>
              <a:ext cx="3120" cy="432"/>
            </a:xfrm>
            <a:prstGeom prst="rect">
              <a:avLst/>
            </a:prstGeom>
            <a:noFill/>
            <a:ln w="9525">
              <a:noFill/>
              <a:miter lim="800000"/>
              <a:headEnd/>
              <a:tailEnd/>
            </a:ln>
          </p:spPr>
          <p:txBody>
            <a:bodyPr lIns="0" tIns="0" rIns="0" bIns="0">
              <a:spAutoFit/>
            </a:bodyPr>
            <a:lstStyle/>
            <a:p>
              <a:r>
                <a:rPr lang="zh-CN" b="1">
                  <a:latin typeface="Courier New" pitchFamily="49" charset="0"/>
                  <a:ea typeface="黑体" pitchFamily="2" charset="-122"/>
                </a:rPr>
                <a:t>接口</a:t>
              </a:r>
              <a:r>
                <a:rPr lang="zh-CN" altLang="zh-CN" b="1">
                  <a:latin typeface="Courier New" pitchFamily="49" charset="0"/>
                  <a:ea typeface="黑体" pitchFamily="2" charset="-122"/>
                </a:rPr>
                <a:t>: interface</a:t>
              </a:r>
            </a:p>
          </p:txBody>
        </p:sp>
        <p:sp>
          <p:nvSpPr>
            <p:cNvPr id="15" name="AutoShape 15"/>
            <p:cNvSpPr>
              <a:spLocks/>
            </p:cNvSpPr>
            <p:nvPr/>
          </p:nvSpPr>
          <p:spPr bwMode="auto">
            <a:xfrm>
              <a:off x="1560" y="1200"/>
              <a:ext cx="240" cy="2280"/>
            </a:xfrm>
            <a:prstGeom prst="leftBracket">
              <a:avLst>
                <a:gd name="adj" fmla="val 79167"/>
              </a:avLst>
            </a:prstGeom>
            <a:noFill/>
            <a:ln w="9525">
              <a:solidFill>
                <a:schemeClr val="tx1"/>
              </a:solidFill>
              <a:round/>
              <a:headEnd/>
              <a:tailEnd/>
            </a:ln>
          </p:spPr>
          <p:txBody>
            <a:bodyPr anchor="ctr"/>
            <a:lstStyle/>
            <a:p>
              <a:endParaRPr lang="zh-CN" altLang="en-US">
                <a:ea typeface="宋体" charset="-122"/>
              </a:endParaRPr>
            </a:p>
          </p:txBody>
        </p:sp>
        <p:sp>
          <p:nvSpPr>
            <p:cNvPr id="16" name="AutoShape 16"/>
            <p:cNvSpPr>
              <a:spLocks/>
            </p:cNvSpPr>
            <p:nvPr/>
          </p:nvSpPr>
          <p:spPr bwMode="auto">
            <a:xfrm>
              <a:off x="3665" y="120"/>
              <a:ext cx="240" cy="1920"/>
            </a:xfrm>
            <a:prstGeom prst="leftBracket">
              <a:avLst>
                <a:gd name="adj" fmla="val 66667"/>
              </a:avLst>
            </a:prstGeom>
            <a:noFill/>
            <a:ln w="9525">
              <a:solidFill>
                <a:schemeClr val="tx1"/>
              </a:solidFill>
              <a:round/>
              <a:headEnd/>
              <a:tailEnd/>
            </a:ln>
          </p:spPr>
          <p:txBody>
            <a:bodyPr anchor="ctr"/>
            <a:lstStyle/>
            <a:p>
              <a:endParaRPr lang="zh-CN" altLang="en-US">
                <a:ea typeface="宋体" charset="-122"/>
              </a:endParaRPr>
            </a:p>
          </p:txBody>
        </p:sp>
        <p:sp>
          <p:nvSpPr>
            <p:cNvPr id="17" name="AutoShape 17"/>
            <p:cNvSpPr>
              <a:spLocks/>
            </p:cNvSpPr>
            <p:nvPr/>
          </p:nvSpPr>
          <p:spPr bwMode="auto">
            <a:xfrm>
              <a:off x="3785" y="3000"/>
              <a:ext cx="240" cy="1200"/>
            </a:xfrm>
            <a:prstGeom prst="leftBracket">
              <a:avLst>
                <a:gd name="adj" fmla="val 41667"/>
              </a:avLst>
            </a:prstGeom>
            <a:noFill/>
            <a:ln w="9525">
              <a:solidFill>
                <a:schemeClr val="tx1"/>
              </a:solidFill>
              <a:round/>
              <a:headEnd/>
              <a:tailEnd/>
            </a:ln>
          </p:spPr>
          <p:txBody>
            <a:bodyPr anchor="ctr"/>
            <a:lstStyle/>
            <a:p>
              <a:endParaRPr lang="zh-CN" altLang="en-US">
                <a:ea typeface="宋体" charset="-122"/>
              </a:endParaRPr>
            </a:p>
          </p:txBody>
        </p:sp>
      </p:grpSp>
    </p:spTree>
    <p:extLst>
      <p:ext uri="{BB962C8B-B14F-4D97-AF65-F5344CB8AC3E}">
        <p14:creationId xmlns:p14="http://schemas.microsoft.com/office/powerpoint/2010/main" val="4134521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简单数据类型分为整数型、浮点型、字符型和布尔型</a:t>
            </a:r>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数据类型：简单数据类型</a:t>
            </a:r>
          </a:p>
        </p:txBody>
      </p:sp>
      <p:graphicFrame>
        <p:nvGraphicFramePr>
          <p:cNvPr id="4" name="Group 4"/>
          <p:cNvGraphicFramePr>
            <a:graphicFrameLocks/>
          </p:cNvGraphicFramePr>
          <p:nvPr/>
        </p:nvGraphicFramePr>
        <p:xfrm>
          <a:off x="762000" y="2395538"/>
          <a:ext cx="7620000" cy="3930653"/>
        </p:xfrm>
        <a:graphic>
          <a:graphicData uri="http://schemas.openxmlformats.org/drawingml/2006/table">
            <a:tbl>
              <a:tblPr/>
              <a:tblGrid>
                <a:gridCol w="1189038">
                  <a:extLst>
                    <a:ext uri="{9D8B030D-6E8A-4147-A177-3AD203B41FA5}">
                      <a16:colId xmlns:a16="http://schemas.microsoft.com/office/drawing/2014/main" val="20000"/>
                    </a:ext>
                  </a:extLst>
                </a:gridCol>
                <a:gridCol w="1323975">
                  <a:extLst>
                    <a:ext uri="{9D8B030D-6E8A-4147-A177-3AD203B41FA5}">
                      <a16:colId xmlns:a16="http://schemas.microsoft.com/office/drawing/2014/main" val="20001"/>
                    </a:ext>
                  </a:extLst>
                </a:gridCol>
                <a:gridCol w="1604962">
                  <a:extLst>
                    <a:ext uri="{9D8B030D-6E8A-4147-A177-3AD203B41FA5}">
                      <a16:colId xmlns:a16="http://schemas.microsoft.com/office/drawing/2014/main" val="20002"/>
                    </a:ext>
                  </a:extLst>
                </a:gridCol>
                <a:gridCol w="2051050">
                  <a:extLst>
                    <a:ext uri="{9D8B030D-6E8A-4147-A177-3AD203B41FA5}">
                      <a16:colId xmlns:a16="http://schemas.microsoft.com/office/drawing/2014/main" val="20003"/>
                    </a:ext>
                  </a:extLst>
                </a:gridCol>
                <a:gridCol w="1450975">
                  <a:extLst>
                    <a:ext uri="{9D8B030D-6E8A-4147-A177-3AD203B41FA5}">
                      <a16:colId xmlns:a16="http://schemas.microsoft.com/office/drawing/2014/main" val="20004"/>
                    </a:ext>
                  </a:extLst>
                </a:gridCol>
              </a:tblGrid>
              <a:tr h="403225">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a:ln>
                            <a:noFill/>
                          </a:ln>
                          <a:solidFill>
                            <a:schemeClr val="tx1"/>
                          </a:solidFill>
                          <a:effectLst/>
                          <a:latin typeface="Courier New" pitchFamily="49" charset="0"/>
                          <a:ea typeface="黑体" pitchFamily="2" charset="-122"/>
                          <a:sym typeface="Courier New" pitchFamily="49" charset="0"/>
                        </a:rPr>
                        <a:t>类型</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a:ln>
                            <a:noFill/>
                          </a:ln>
                          <a:solidFill>
                            <a:schemeClr val="tx1"/>
                          </a:solidFill>
                          <a:effectLst/>
                          <a:latin typeface="黑体" pitchFamily="2" charset="-122"/>
                          <a:ea typeface="黑体" pitchFamily="2" charset="-122"/>
                          <a:sym typeface="Times New Roman" pitchFamily="18" charset="0"/>
                        </a:rPr>
                        <a:t>存储</a:t>
                      </a:r>
                      <a:r>
                        <a:rPr kumimoji="0" lang="en-US" altLang="zh-CN" sz="1600" b="1" i="0" u="none" strike="noStrike" cap="none" normalizeH="0" baseline="0">
                          <a:ln>
                            <a:noFill/>
                          </a:ln>
                          <a:solidFill>
                            <a:schemeClr val="tx1"/>
                          </a:solidFill>
                          <a:effectLst/>
                          <a:latin typeface="黑体" pitchFamily="2" charset="-122"/>
                          <a:ea typeface="黑体" pitchFamily="2" charset="-122"/>
                          <a:sym typeface="黑体" pitchFamily="2" charset="-122"/>
                        </a:rPr>
                        <a:t>(</a:t>
                      </a:r>
                      <a:r>
                        <a:rPr kumimoji="0" lang="en-US" altLang="zh-CN" sz="1600" b="1" i="0" u="none" strike="noStrike" cap="none" normalizeH="0" baseline="0">
                          <a:ln>
                            <a:noFill/>
                          </a:ln>
                          <a:solidFill>
                            <a:schemeClr val="tx1"/>
                          </a:solidFill>
                          <a:effectLst/>
                          <a:latin typeface="黑体" pitchFamily="2" charset="-122"/>
                          <a:ea typeface="黑体" pitchFamily="2" charset="-122"/>
                          <a:sym typeface="Courier New" pitchFamily="49" charset="0"/>
                        </a:rPr>
                        <a:t>bit</a:t>
                      </a:r>
                      <a:r>
                        <a:rPr kumimoji="0" lang="en-US" altLang="zh-CN" sz="1600" b="1" i="0" u="none" strike="noStrike" cap="none" normalizeH="0" baseline="0">
                          <a:ln>
                            <a:noFill/>
                          </a:ln>
                          <a:solidFill>
                            <a:schemeClr val="tx1"/>
                          </a:solidFill>
                          <a:effectLst/>
                          <a:latin typeface="黑体" pitchFamily="2" charset="-122"/>
                          <a:ea typeface="黑体" pitchFamily="2" charset="-122"/>
                          <a:sym typeface="黑体" pitchFamily="2" charset="-122"/>
                        </a:rPr>
                        <a:t>)</a:t>
                      </a:r>
                      <a:endParaRPr kumimoji="0" lang="en-US" altLang="zh-CN" sz="1600" b="1" i="0" u="none" strike="noStrike" cap="none" normalizeH="0" baseline="0">
                        <a:ln>
                          <a:noFill/>
                        </a:ln>
                        <a:solidFill>
                          <a:schemeClr val="tx1"/>
                        </a:solidFill>
                        <a:effectLst/>
                        <a:latin typeface="黑体" pitchFamily="2" charset="-122"/>
                        <a:ea typeface="黑体"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a:ln>
                            <a:noFill/>
                          </a:ln>
                          <a:solidFill>
                            <a:schemeClr val="tx1"/>
                          </a:solidFill>
                          <a:effectLst/>
                          <a:latin typeface="黑体" pitchFamily="2" charset="-122"/>
                          <a:ea typeface="黑体" pitchFamily="2" charset="-122"/>
                          <a:sym typeface="Courier New" pitchFamily="49" charset="0"/>
                        </a:rPr>
                        <a:t>最小值</a:t>
                      </a:r>
                      <a:r>
                        <a:rPr kumimoji="0" lang="en-US" altLang="zh-CN" sz="1600" b="1" i="0" u="none" strike="noStrike" cap="none" normalizeH="0" baseline="0">
                          <a:ln>
                            <a:noFill/>
                          </a:ln>
                          <a:solidFill>
                            <a:schemeClr val="tx1"/>
                          </a:solidFill>
                          <a:effectLst/>
                          <a:latin typeface="黑体" pitchFamily="2" charset="-122"/>
                          <a:ea typeface="黑体" pitchFamily="2" charset="-122"/>
                          <a:sym typeface="Courier New" pitchFamily="49" charset="0"/>
                        </a:rPr>
                        <a:t>/</a:t>
                      </a:r>
                      <a:r>
                        <a:rPr kumimoji="0" lang="zh-CN" altLang="en-US" sz="1600" b="1" i="0" u="none" strike="noStrike" cap="none" normalizeH="0" baseline="0">
                          <a:ln>
                            <a:noFill/>
                          </a:ln>
                          <a:solidFill>
                            <a:schemeClr val="tx1"/>
                          </a:solidFill>
                          <a:effectLst/>
                          <a:latin typeface="黑体" pitchFamily="2" charset="-122"/>
                          <a:ea typeface="黑体" pitchFamily="2" charset="-122"/>
                          <a:sym typeface="黑体" pitchFamily="2" charset="-122"/>
                        </a:rPr>
                        <a:t>值</a:t>
                      </a:r>
                      <a:endParaRPr kumimoji="0" lang="zh-CN" altLang="en-US" sz="1600" b="1" i="0" u="none" strike="noStrike" cap="none" normalizeH="0" baseline="0">
                        <a:ln>
                          <a:noFill/>
                        </a:ln>
                        <a:solidFill>
                          <a:schemeClr val="tx1"/>
                        </a:solidFill>
                        <a:effectLst/>
                        <a:latin typeface="黑体" pitchFamily="2" charset="-122"/>
                        <a:ea typeface="黑体"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a:ln>
                            <a:noFill/>
                          </a:ln>
                          <a:solidFill>
                            <a:schemeClr val="tx1"/>
                          </a:solidFill>
                          <a:effectLst/>
                          <a:latin typeface="黑体" pitchFamily="2" charset="-122"/>
                          <a:ea typeface="黑体" pitchFamily="2" charset="-122"/>
                          <a:sym typeface="Courier New" pitchFamily="49" charset="0"/>
                        </a:rPr>
                        <a:t>最大值</a:t>
                      </a:r>
                      <a:r>
                        <a:rPr kumimoji="0" lang="en-US" altLang="zh-CN" sz="1600" b="1" i="0" u="none" strike="noStrike" cap="none" normalizeH="0" baseline="0">
                          <a:ln>
                            <a:noFill/>
                          </a:ln>
                          <a:solidFill>
                            <a:schemeClr val="tx1"/>
                          </a:solidFill>
                          <a:effectLst/>
                          <a:latin typeface="黑体" pitchFamily="2" charset="-122"/>
                          <a:ea typeface="黑体" pitchFamily="2" charset="-122"/>
                          <a:sym typeface="Courier New" pitchFamily="49" charset="0"/>
                        </a:rPr>
                        <a:t>/</a:t>
                      </a:r>
                      <a:r>
                        <a:rPr kumimoji="0" lang="zh-CN" altLang="en-US" sz="1600" b="1" i="0" u="none" strike="noStrike" cap="none" normalizeH="0" baseline="0">
                          <a:ln>
                            <a:noFill/>
                          </a:ln>
                          <a:solidFill>
                            <a:schemeClr val="tx1"/>
                          </a:solidFill>
                          <a:effectLst/>
                          <a:latin typeface="黑体" pitchFamily="2" charset="-122"/>
                          <a:ea typeface="黑体" pitchFamily="2" charset="-122"/>
                          <a:sym typeface="黑体" pitchFamily="2" charset="-122"/>
                        </a:rPr>
                        <a:t>值</a:t>
                      </a:r>
                      <a:endParaRPr kumimoji="0" lang="zh-CN" altLang="en-US" sz="1600" b="1" i="0" u="none" strike="noStrike" cap="none" normalizeH="0" baseline="0">
                        <a:ln>
                          <a:noFill/>
                        </a:ln>
                        <a:solidFill>
                          <a:schemeClr val="tx1"/>
                        </a:solidFill>
                        <a:effectLst/>
                        <a:latin typeface="黑体" pitchFamily="2" charset="-122"/>
                        <a:ea typeface="黑体"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a:ln>
                            <a:noFill/>
                          </a:ln>
                          <a:solidFill>
                            <a:schemeClr val="tx1"/>
                          </a:solidFill>
                          <a:effectLst/>
                          <a:latin typeface="黑体" pitchFamily="2" charset="-122"/>
                          <a:ea typeface="黑体" pitchFamily="2" charset="-122"/>
                          <a:sym typeface="Courier New" pitchFamily="49" charset="0"/>
                        </a:rPr>
                        <a:t>说 明</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975">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a:ln>
                            <a:noFill/>
                          </a:ln>
                          <a:solidFill>
                            <a:schemeClr val="tx1"/>
                          </a:solidFill>
                          <a:effectLst/>
                          <a:latin typeface="Courier New" pitchFamily="49" charset="0"/>
                          <a:ea typeface="宋体" pitchFamily="2" charset="-122"/>
                          <a:cs typeface="Courier New" pitchFamily="49" charset="0"/>
                          <a:sym typeface="Courier New" pitchFamily="49" charset="0"/>
                        </a:rPr>
                        <a:t>boolean</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a:ln>
                            <a:noFill/>
                          </a:ln>
                          <a:solidFill>
                            <a:schemeClr val="tx1"/>
                          </a:solidFill>
                          <a:effectLst/>
                          <a:latin typeface="Courier New" pitchFamily="49" charset="0"/>
                          <a:ea typeface="宋体" pitchFamily="2" charset="-122"/>
                          <a:cs typeface="Courier New" pitchFamily="49" charset="0"/>
                          <a:sym typeface="Courier New" pitchFamily="49" charset="0"/>
                        </a:rPr>
                        <a:t>1</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a:ln>
                            <a:noFill/>
                          </a:ln>
                          <a:solidFill>
                            <a:schemeClr val="tx1"/>
                          </a:solidFill>
                          <a:effectLst/>
                          <a:latin typeface="Courier New" pitchFamily="49" charset="0"/>
                          <a:ea typeface="宋体" pitchFamily="2" charset="-122"/>
                          <a:cs typeface="Courier New" pitchFamily="49" charset="0"/>
                          <a:sym typeface="Courier New" pitchFamily="49" charset="0"/>
                        </a:rPr>
                        <a:t>false</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a:ln>
                            <a:noFill/>
                          </a:ln>
                          <a:solidFill>
                            <a:schemeClr val="tx1"/>
                          </a:solidFill>
                          <a:effectLst/>
                          <a:latin typeface="Courier New" pitchFamily="49" charset="0"/>
                          <a:ea typeface="宋体" pitchFamily="2" charset="-122"/>
                          <a:cs typeface="Courier New" pitchFamily="49" charset="0"/>
                          <a:sym typeface="Courier New" pitchFamily="49" charset="0"/>
                        </a:rPr>
                        <a:t>true</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a:ln>
                            <a:noFill/>
                          </a:ln>
                          <a:solidFill>
                            <a:schemeClr val="tx1"/>
                          </a:solidFill>
                          <a:effectLst/>
                          <a:latin typeface="Courier New" pitchFamily="49" charset="0"/>
                          <a:ea typeface="黑体" pitchFamily="2" charset="-122"/>
                          <a:sym typeface="Courier New" pitchFamily="49" charset="0"/>
                        </a:rPr>
                        <a:t>布尔型</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6563">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a:ln>
                            <a:noFill/>
                          </a:ln>
                          <a:solidFill>
                            <a:schemeClr val="tx1"/>
                          </a:solidFill>
                          <a:effectLst/>
                          <a:latin typeface="Courier New" pitchFamily="49" charset="0"/>
                          <a:ea typeface="宋体" pitchFamily="2" charset="-122"/>
                          <a:cs typeface="Courier New" pitchFamily="49" charset="0"/>
                          <a:sym typeface="Courier New" pitchFamily="49" charset="0"/>
                        </a:rPr>
                        <a:t>char</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a:ln>
                            <a:noFill/>
                          </a:ln>
                          <a:solidFill>
                            <a:schemeClr val="tx1"/>
                          </a:solidFill>
                          <a:effectLst/>
                          <a:latin typeface="Courier New" pitchFamily="49" charset="0"/>
                          <a:ea typeface="宋体" pitchFamily="2" charset="-122"/>
                          <a:cs typeface="Courier New" pitchFamily="49" charset="0"/>
                          <a:sym typeface="Courier New" pitchFamily="49" charset="0"/>
                        </a:rPr>
                        <a:t>16</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a:ln>
                            <a:noFill/>
                          </a:ln>
                          <a:solidFill>
                            <a:schemeClr val="tx1"/>
                          </a:solidFill>
                          <a:effectLst/>
                          <a:latin typeface="Courier New" pitchFamily="49" charset="0"/>
                          <a:ea typeface="宋体" pitchFamily="2" charset="-122"/>
                          <a:cs typeface="Courier New" pitchFamily="49" charset="0"/>
                          <a:sym typeface="Courier New" pitchFamily="49" charset="0"/>
                        </a:rPr>
                        <a:t>Unicode</a:t>
                      </a:r>
                      <a:r>
                        <a:rPr kumimoji="0" lang="zh-CN" altLang="en-US" sz="1600" b="1" i="0" u="none" strike="noStrike" cap="none" normalizeH="0" baseline="0">
                          <a:ln>
                            <a:noFill/>
                          </a:ln>
                          <a:solidFill>
                            <a:schemeClr val="tx1"/>
                          </a:solidFill>
                          <a:effectLst/>
                          <a:latin typeface="Courier New" pitchFamily="49" charset="0"/>
                          <a:ea typeface="宋体" pitchFamily="2" charset="-122"/>
                          <a:cs typeface="Courier New" pitchFamily="49" charset="0"/>
                          <a:sym typeface="宋体" pitchFamily="2" charset="-122"/>
                        </a:rPr>
                        <a:t>：</a:t>
                      </a:r>
                      <a:r>
                        <a:rPr kumimoji="0" lang="en-US" altLang="zh-CN" sz="1600" b="1" i="0" u="none" strike="noStrike" cap="none" normalizeH="0" baseline="0">
                          <a:ln>
                            <a:noFill/>
                          </a:ln>
                          <a:solidFill>
                            <a:schemeClr val="tx1"/>
                          </a:solidFill>
                          <a:effectLst/>
                          <a:latin typeface="Courier New" pitchFamily="49" charset="0"/>
                          <a:ea typeface="宋体" pitchFamily="2" charset="-122"/>
                          <a:cs typeface="Courier New" pitchFamily="49" charset="0"/>
                          <a:sym typeface="Courier New" pitchFamily="49" charset="0"/>
                        </a:rPr>
                        <a:t>0</a:t>
                      </a:r>
                      <a:endParaRPr kumimoji="0" lang="en-US" altLang="zh-CN" sz="1600" b="1" i="0" u="none" strike="noStrike" cap="none" normalizeH="0" baseline="0">
                        <a:ln>
                          <a:noFill/>
                        </a:ln>
                        <a:solidFill>
                          <a:schemeClr val="tx1"/>
                        </a:solidFill>
                        <a:effectLst/>
                        <a:latin typeface="Courier New" pitchFamily="49" charset="0"/>
                        <a:ea typeface="宋体" pitchFamily="2" charset="-122"/>
                        <a:cs typeface="Courier New" pitchFamily="49" charset="0"/>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a:ln>
                            <a:noFill/>
                          </a:ln>
                          <a:solidFill>
                            <a:schemeClr val="tx1"/>
                          </a:solidFill>
                          <a:effectLst/>
                          <a:latin typeface="Courier New" pitchFamily="49" charset="0"/>
                          <a:ea typeface="宋体" pitchFamily="2" charset="-122"/>
                          <a:cs typeface="Courier New" pitchFamily="49" charset="0"/>
                          <a:sym typeface="Courier New" pitchFamily="49" charset="0"/>
                        </a:rPr>
                        <a:t>Unicode</a:t>
                      </a:r>
                      <a:r>
                        <a:rPr kumimoji="0" lang="zh-CN" altLang="en-US" sz="1600" b="1" i="0" u="none" strike="noStrike" cap="none" normalizeH="0" baseline="0">
                          <a:ln>
                            <a:noFill/>
                          </a:ln>
                          <a:solidFill>
                            <a:schemeClr val="tx1"/>
                          </a:solidFill>
                          <a:effectLst/>
                          <a:latin typeface="Courier New" pitchFamily="49" charset="0"/>
                          <a:ea typeface="宋体" pitchFamily="2" charset="-122"/>
                          <a:cs typeface="Courier New" pitchFamily="49" charset="0"/>
                          <a:sym typeface="宋体" pitchFamily="2" charset="-122"/>
                        </a:rPr>
                        <a:t>：</a:t>
                      </a:r>
                      <a:r>
                        <a:rPr kumimoji="0" lang="en-US" altLang="zh-CN" sz="1600" b="1" i="0" u="none" strike="noStrike" cap="none" normalizeH="0" baseline="0">
                          <a:ln>
                            <a:noFill/>
                          </a:ln>
                          <a:solidFill>
                            <a:schemeClr val="tx1"/>
                          </a:solidFill>
                          <a:effectLst/>
                          <a:latin typeface="Courier New" pitchFamily="49" charset="0"/>
                          <a:ea typeface="宋体" pitchFamily="2" charset="-122"/>
                          <a:cs typeface="Courier New" pitchFamily="49" charset="0"/>
                          <a:sym typeface="Courier New" pitchFamily="49" charset="0"/>
                        </a:rPr>
                        <a:t>2</a:t>
                      </a:r>
                      <a:r>
                        <a:rPr kumimoji="0" lang="en-US" altLang="zh-CN" sz="1600" b="1" i="0" u="none" strike="noStrike" cap="none" normalizeH="0" baseline="30000">
                          <a:ln>
                            <a:noFill/>
                          </a:ln>
                          <a:solidFill>
                            <a:schemeClr val="tx1"/>
                          </a:solidFill>
                          <a:effectLst/>
                          <a:latin typeface="Courier New" pitchFamily="49" charset="0"/>
                          <a:ea typeface="宋体" pitchFamily="2" charset="-122"/>
                          <a:cs typeface="Courier New" pitchFamily="49" charset="0"/>
                          <a:sym typeface="Courier New" pitchFamily="49" charset="0"/>
                        </a:rPr>
                        <a:t>16</a:t>
                      </a:r>
                      <a:r>
                        <a:rPr kumimoji="0" lang="en-US" altLang="zh-CN" sz="1600" b="1" i="0" u="none" strike="noStrike" cap="none" normalizeH="0" baseline="0">
                          <a:ln>
                            <a:noFill/>
                          </a:ln>
                          <a:solidFill>
                            <a:schemeClr val="tx1"/>
                          </a:solidFill>
                          <a:effectLst/>
                          <a:latin typeface="Courier New" pitchFamily="49" charset="0"/>
                          <a:ea typeface="宋体" pitchFamily="2" charset="-122"/>
                          <a:cs typeface="Courier New" pitchFamily="49" charset="0"/>
                          <a:sym typeface="Courier New" pitchFamily="49" charset="0"/>
                        </a:rPr>
                        <a:t>- 1</a:t>
                      </a:r>
                      <a:endParaRPr kumimoji="0" lang="en-US" altLang="zh-CN" sz="1600" b="1" i="0" u="none" strike="noStrike" cap="none" normalizeH="0" baseline="0">
                        <a:ln>
                          <a:noFill/>
                        </a:ln>
                        <a:solidFill>
                          <a:schemeClr val="tx1"/>
                        </a:solidFill>
                        <a:effectLst/>
                        <a:latin typeface="Courier New" pitchFamily="49" charset="0"/>
                        <a:ea typeface="宋体" pitchFamily="2" charset="-122"/>
                        <a:cs typeface="Courier New" pitchFamily="49" charset="0"/>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a:ln>
                            <a:noFill/>
                          </a:ln>
                          <a:solidFill>
                            <a:schemeClr val="tx1"/>
                          </a:solidFill>
                          <a:effectLst/>
                          <a:latin typeface="Courier New" pitchFamily="49" charset="0"/>
                          <a:ea typeface="黑体" pitchFamily="2" charset="-122"/>
                          <a:sym typeface="Courier New" pitchFamily="49" charset="0"/>
                        </a:rPr>
                        <a:t>字符型</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9413">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a:ln>
                            <a:noFill/>
                          </a:ln>
                          <a:solidFill>
                            <a:schemeClr val="tx1"/>
                          </a:solidFill>
                          <a:effectLst/>
                          <a:latin typeface="Courier New" pitchFamily="49" charset="0"/>
                          <a:ea typeface="宋体" pitchFamily="2" charset="-122"/>
                          <a:cs typeface="Courier New" pitchFamily="49" charset="0"/>
                          <a:sym typeface="Courier New" pitchFamily="49" charset="0"/>
                        </a:rPr>
                        <a:t>byte </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a:ln>
                            <a:noFill/>
                          </a:ln>
                          <a:solidFill>
                            <a:schemeClr val="tx1"/>
                          </a:solidFill>
                          <a:effectLst/>
                          <a:latin typeface="Courier New" pitchFamily="49" charset="0"/>
                          <a:ea typeface="宋体" pitchFamily="2" charset="-122"/>
                          <a:cs typeface="Courier New" pitchFamily="49" charset="0"/>
                          <a:sym typeface="Courier New" pitchFamily="49" charset="0"/>
                        </a:rPr>
                        <a:t>8</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a:ln>
                            <a:noFill/>
                          </a:ln>
                          <a:solidFill>
                            <a:schemeClr val="tx1"/>
                          </a:solidFill>
                          <a:effectLst/>
                          <a:latin typeface="Courier New" pitchFamily="49" charset="0"/>
                          <a:ea typeface="宋体" pitchFamily="2" charset="-122"/>
                          <a:cs typeface="Courier New" pitchFamily="49" charset="0"/>
                          <a:sym typeface="Courier New" pitchFamily="49" charset="0"/>
                        </a:rPr>
                        <a:t>-128</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a:ln>
                            <a:noFill/>
                          </a:ln>
                          <a:solidFill>
                            <a:schemeClr val="tx1"/>
                          </a:solidFill>
                          <a:effectLst/>
                          <a:latin typeface="Courier New" pitchFamily="49" charset="0"/>
                          <a:ea typeface="宋体" pitchFamily="2" charset="-122"/>
                          <a:cs typeface="Courier New" pitchFamily="49" charset="0"/>
                          <a:sym typeface="Courier New" pitchFamily="49" charset="0"/>
                        </a:rPr>
                        <a:t>+127</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a:ln>
                            <a:noFill/>
                          </a:ln>
                          <a:solidFill>
                            <a:schemeClr val="tx1"/>
                          </a:solidFill>
                          <a:effectLst/>
                          <a:latin typeface="Courier New" pitchFamily="49" charset="0"/>
                          <a:ea typeface="黑体" pitchFamily="2" charset="-122"/>
                          <a:sym typeface="Courier New" pitchFamily="49" charset="0"/>
                        </a:rPr>
                        <a:t>字节整型</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9413">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a:ln>
                            <a:noFill/>
                          </a:ln>
                          <a:solidFill>
                            <a:schemeClr val="tx1"/>
                          </a:solidFill>
                          <a:effectLst/>
                          <a:latin typeface="Courier New" pitchFamily="49" charset="0"/>
                          <a:ea typeface="宋体" pitchFamily="2" charset="-122"/>
                          <a:cs typeface="Courier New" pitchFamily="49" charset="0"/>
                          <a:sym typeface="Courier New" pitchFamily="49" charset="0"/>
                        </a:rPr>
                        <a:t>short</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a:ln>
                            <a:noFill/>
                          </a:ln>
                          <a:solidFill>
                            <a:schemeClr val="tx1"/>
                          </a:solidFill>
                          <a:effectLst/>
                          <a:latin typeface="Courier New" pitchFamily="49" charset="0"/>
                          <a:ea typeface="宋体" pitchFamily="2" charset="-122"/>
                          <a:cs typeface="Courier New" pitchFamily="49" charset="0"/>
                          <a:sym typeface="Courier New" pitchFamily="49" charset="0"/>
                        </a:rPr>
                        <a:t>16</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dirty="0">
                          <a:ln>
                            <a:noFill/>
                          </a:ln>
                          <a:solidFill>
                            <a:schemeClr val="tx1"/>
                          </a:solidFill>
                          <a:effectLst/>
                          <a:latin typeface="Courier New" pitchFamily="49" charset="0"/>
                          <a:ea typeface="宋体" pitchFamily="2" charset="-122"/>
                          <a:cs typeface="Courier New" pitchFamily="49" charset="0"/>
                          <a:sym typeface="Courier New" pitchFamily="49" charset="0"/>
                        </a:rPr>
                        <a:t>-2</a:t>
                      </a:r>
                      <a:r>
                        <a:rPr kumimoji="0" lang="en-US" altLang="zh-CN" sz="1600" b="1" i="0" u="none" strike="noStrike" cap="none" normalizeH="0" baseline="30000" dirty="0">
                          <a:ln>
                            <a:noFill/>
                          </a:ln>
                          <a:solidFill>
                            <a:schemeClr val="tx1"/>
                          </a:solidFill>
                          <a:effectLst/>
                          <a:latin typeface="Courier New" pitchFamily="49" charset="0"/>
                          <a:ea typeface="宋体" pitchFamily="2" charset="-122"/>
                          <a:cs typeface="Courier New" pitchFamily="49" charset="0"/>
                          <a:sym typeface="Courier New" pitchFamily="49" charset="0"/>
                        </a:rPr>
                        <a:t>15</a:t>
                      </a:r>
                      <a:endParaRPr kumimoji="0" lang="en-US" altLang="zh-CN" sz="1600" b="1" i="0" u="none" strike="noStrike" cap="none" normalizeH="0" baseline="0" dirty="0">
                        <a:ln>
                          <a:noFill/>
                        </a:ln>
                        <a:solidFill>
                          <a:schemeClr val="tx1"/>
                        </a:solidFill>
                        <a:effectLst/>
                        <a:latin typeface="Courier New" pitchFamily="49" charset="0"/>
                        <a:ea typeface="宋体" pitchFamily="2" charset="-122"/>
                        <a:cs typeface="Courier New" pitchFamily="49" charset="0"/>
                        <a:sym typeface="Courier New" pitchFamily="49" charset="0"/>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a:ln>
                            <a:noFill/>
                          </a:ln>
                          <a:solidFill>
                            <a:schemeClr val="tx1"/>
                          </a:solidFill>
                          <a:effectLst/>
                          <a:latin typeface="Courier New" pitchFamily="49" charset="0"/>
                          <a:ea typeface="宋体" pitchFamily="2" charset="-122"/>
                          <a:cs typeface="Courier New" pitchFamily="49" charset="0"/>
                          <a:sym typeface="Courier New" pitchFamily="49" charset="0"/>
                        </a:rPr>
                        <a:t>+2</a:t>
                      </a:r>
                      <a:r>
                        <a:rPr kumimoji="0" lang="en-US" altLang="zh-CN" sz="1600" b="1" i="0" u="none" strike="noStrike" cap="none" normalizeH="0" baseline="30000">
                          <a:ln>
                            <a:noFill/>
                          </a:ln>
                          <a:solidFill>
                            <a:schemeClr val="tx1"/>
                          </a:solidFill>
                          <a:effectLst/>
                          <a:latin typeface="Courier New" pitchFamily="49" charset="0"/>
                          <a:ea typeface="宋体" pitchFamily="2" charset="-122"/>
                          <a:cs typeface="Courier New" pitchFamily="49" charset="0"/>
                          <a:sym typeface="Courier New" pitchFamily="49" charset="0"/>
                        </a:rPr>
                        <a:t>15</a:t>
                      </a:r>
                      <a:r>
                        <a:rPr kumimoji="0" lang="en-US" altLang="zh-CN" sz="1600" b="1" i="0" u="none" strike="noStrike" cap="none" normalizeH="0" baseline="0">
                          <a:ln>
                            <a:noFill/>
                          </a:ln>
                          <a:solidFill>
                            <a:schemeClr val="tx1"/>
                          </a:solidFill>
                          <a:effectLst/>
                          <a:latin typeface="Courier New" pitchFamily="49" charset="0"/>
                          <a:ea typeface="宋体" pitchFamily="2" charset="-122"/>
                          <a:cs typeface="Courier New" pitchFamily="49" charset="0"/>
                          <a:sym typeface="Courier New" pitchFamily="49" charset="0"/>
                        </a:rPr>
                        <a:t> – 1</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a:ln>
                            <a:noFill/>
                          </a:ln>
                          <a:solidFill>
                            <a:schemeClr val="tx1"/>
                          </a:solidFill>
                          <a:effectLst/>
                          <a:latin typeface="Courier New" pitchFamily="49" charset="0"/>
                          <a:ea typeface="黑体" pitchFamily="2" charset="-122"/>
                          <a:sym typeface="Courier New" pitchFamily="49" charset="0"/>
                        </a:rPr>
                        <a:t>短整型</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9413">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a:ln>
                            <a:noFill/>
                          </a:ln>
                          <a:solidFill>
                            <a:schemeClr val="tx1"/>
                          </a:solidFill>
                          <a:effectLst/>
                          <a:latin typeface="Courier New" pitchFamily="49" charset="0"/>
                          <a:ea typeface="宋体" pitchFamily="2" charset="-122"/>
                          <a:cs typeface="Courier New" pitchFamily="49" charset="0"/>
                          <a:sym typeface="Courier New" pitchFamily="49" charset="0"/>
                        </a:rPr>
                        <a:t>int</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a:ln>
                            <a:noFill/>
                          </a:ln>
                          <a:solidFill>
                            <a:schemeClr val="tx1"/>
                          </a:solidFill>
                          <a:effectLst/>
                          <a:latin typeface="Courier New" pitchFamily="49" charset="0"/>
                          <a:ea typeface="宋体" pitchFamily="2" charset="-122"/>
                          <a:cs typeface="Courier New" pitchFamily="49" charset="0"/>
                          <a:sym typeface="Courier New" pitchFamily="49" charset="0"/>
                        </a:rPr>
                        <a:t>32</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a:ln>
                            <a:noFill/>
                          </a:ln>
                          <a:solidFill>
                            <a:schemeClr val="tx1"/>
                          </a:solidFill>
                          <a:effectLst/>
                          <a:latin typeface="Courier New" pitchFamily="49" charset="0"/>
                          <a:ea typeface="宋体" pitchFamily="2" charset="-122"/>
                          <a:cs typeface="Courier New" pitchFamily="49" charset="0"/>
                          <a:sym typeface="Courier New" pitchFamily="49" charset="0"/>
                        </a:rPr>
                        <a:t>-2</a:t>
                      </a:r>
                      <a:r>
                        <a:rPr kumimoji="0" lang="en-US" altLang="zh-CN" sz="1600" b="1" i="0" u="none" strike="noStrike" cap="none" normalizeH="0" baseline="30000">
                          <a:ln>
                            <a:noFill/>
                          </a:ln>
                          <a:solidFill>
                            <a:schemeClr val="tx1"/>
                          </a:solidFill>
                          <a:effectLst/>
                          <a:latin typeface="Courier New" pitchFamily="49" charset="0"/>
                          <a:ea typeface="宋体" pitchFamily="2" charset="-122"/>
                          <a:cs typeface="Courier New" pitchFamily="49" charset="0"/>
                          <a:sym typeface="Courier New" pitchFamily="49" charset="0"/>
                        </a:rPr>
                        <a:t>31</a:t>
                      </a:r>
                      <a:endParaRPr kumimoji="0" lang="en-US" altLang="zh-CN" sz="1600" b="1" i="0" u="none" strike="noStrike" cap="none" normalizeH="0" baseline="0">
                        <a:ln>
                          <a:noFill/>
                        </a:ln>
                        <a:solidFill>
                          <a:schemeClr val="tx1"/>
                        </a:solidFill>
                        <a:effectLst/>
                        <a:latin typeface="Courier New" pitchFamily="49" charset="0"/>
                        <a:ea typeface="宋体" pitchFamily="2" charset="-122"/>
                        <a:cs typeface="Courier New" pitchFamily="49" charset="0"/>
                        <a:sym typeface="Courier New" pitchFamily="49" charset="0"/>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a:ln>
                            <a:noFill/>
                          </a:ln>
                          <a:solidFill>
                            <a:schemeClr val="tx1"/>
                          </a:solidFill>
                          <a:effectLst/>
                          <a:latin typeface="Courier New" pitchFamily="49" charset="0"/>
                          <a:ea typeface="宋体" pitchFamily="2" charset="-122"/>
                          <a:cs typeface="Courier New" pitchFamily="49" charset="0"/>
                          <a:sym typeface="Courier New" pitchFamily="49" charset="0"/>
                        </a:rPr>
                        <a:t>+2</a:t>
                      </a:r>
                      <a:r>
                        <a:rPr kumimoji="0" lang="en-US" altLang="zh-CN" sz="1600" b="1" i="0" u="none" strike="noStrike" cap="none" normalizeH="0" baseline="30000">
                          <a:ln>
                            <a:noFill/>
                          </a:ln>
                          <a:solidFill>
                            <a:schemeClr val="tx1"/>
                          </a:solidFill>
                          <a:effectLst/>
                          <a:latin typeface="Courier New" pitchFamily="49" charset="0"/>
                          <a:ea typeface="宋体" pitchFamily="2" charset="-122"/>
                          <a:cs typeface="Courier New" pitchFamily="49" charset="0"/>
                          <a:sym typeface="Courier New" pitchFamily="49" charset="0"/>
                        </a:rPr>
                        <a:t>31</a:t>
                      </a:r>
                      <a:r>
                        <a:rPr kumimoji="0" lang="en-US" altLang="zh-CN" sz="1600" b="1" i="0" u="none" strike="noStrike" cap="none" normalizeH="0" baseline="0">
                          <a:ln>
                            <a:noFill/>
                          </a:ln>
                          <a:solidFill>
                            <a:schemeClr val="tx1"/>
                          </a:solidFill>
                          <a:effectLst/>
                          <a:latin typeface="Courier New" pitchFamily="49" charset="0"/>
                          <a:ea typeface="宋体" pitchFamily="2" charset="-122"/>
                          <a:cs typeface="Courier New" pitchFamily="49" charset="0"/>
                          <a:sym typeface="Courier New" pitchFamily="49" charset="0"/>
                        </a:rPr>
                        <a:t> – 1</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a:ln>
                            <a:noFill/>
                          </a:ln>
                          <a:solidFill>
                            <a:schemeClr val="tx1"/>
                          </a:solidFill>
                          <a:effectLst/>
                          <a:latin typeface="Courier New" pitchFamily="49" charset="0"/>
                          <a:ea typeface="黑体" pitchFamily="2" charset="-122"/>
                          <a:sym typeface="Courier New" pitchFamily="49" charset="0"/>
                        </a:rPr>
                        <a:t>整型</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7825">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a:ln>
                            <a:noFill/>
                          </a:ln>
                          <a:solidFill>
                            <a:schemeClr val="tx1"/>
                          </a:solidFill>
                          <a:effectLst/>
                          <a:latin typeface="Courier New" pitchFamily="49" charset="0"/>
                          <a:ea typeface="宋体" pitchFamily="2" charset="-122"/>
                          <a:cs typeface="Courier New" pitchFamily="49" charset="0"/>
                          <a:sym typeface="Courier New" pitchFamily="49" charset="0"/>
                        </a:rPr>
                        <a:t>long</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a:ln>
                            <a:noFill/>
                          </a:ln>
                          <a:solidFill>
                            <a:schemeClr val="tx1"/>
                          </a:solidFill>
                          <a:effectLst/>
                          <a:latin typeface="Courier New" pitchFamily="49" charset="0"/>
                          <a:ea typeface="宋体" pitchFamily="2" charset="-122"/>
                          <a:cs typeface="Courier New" pitchFamily="49" charset="0"/>
                          <a:sym typeface="Courier New" pitchFamily="49" charset="0"/>
                        </a:rPr>
                        <a:t>64</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a:ln>
                            <a:noFill/>
                          </a:ln>
                          <a:solidFill>
                            <a:schemeClr val="tx1"/>
                          </a:solidFill>
                          <a:effectLst/>
                          <a:latin typeface="Courier New" pitchFamily="49" charset="0"/>
                          <a:ea typeface="宋体" pitchFamily="2" charset="-122"/>
                          <a:cs typeface="Courier New" pitchFamily="49" charset="0"/>
                          <a:sym typeface="Courier New" pitchFamily="49" charset="0"/>
                        </a:rPr>
                        <a:t>-2</a:t>
                      </a:r>
                      <a:r>
                        <a:rPr kumimoji="0" lang="en-US" altLang="zh-CN" sz="1600" b="1" i="0" u="none" strike="noStrike" cap="none" normalizeH="0" baseline="30000">
                          <a:ln>
                            <a:noFill/>
                          </a:ln>
                          <a:solidFill>
                            <a:schemeClr val="tx1"/>
                          </a:solidFill>
                          <a:effectLst/>
                          <a:latin typeface="Courier New" pitchFamily="49" charset="0"/>
                          <a:ea typeface="宋体" pitchFamily="2" charset="-122"/>
                          <a:cs typeface="Courier New" pitchFamily="49" charset="0"/>
                          <a:sym typeface="Courier New" pitchFamily="49" charset="0"/>
                        </a:rPr>
                        <a:t>63</a:t>
                      </a:r>
                      <a:endParaRPr kumimoji="0" lang="en-US" altLang="zh-CN" sz="1600" b="1" i="0" u="none" strike="noStrike" cap="none" normalizeH="0" baseline="0">
                        <a:ln>
                          <a:noFill/>
                        </a:ln>
                        <a:solidFill>
                          <a:schemeClr val="tx1"/>
                        </a:solidFill>
                        <a:effectLst/>
                        <a:latin typeface="Courier New" pitchFamily="49" charset="0"/>
                        <a:ea typeface="宋体" pitchFamily="2" charset="-122"/>
                        <a:cs typeface="Courier New" pitchFamily="49" charset="0"/>
                        <a:sym typeface="Courier New" pitchFamily="49" charset="0"/>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a:ln>
                            <a:noFill/>
                          </a:ln>
                          <a:solidFill>
                            <a:schemeClr val="tx1"/>
                          </a:solidFill>
                          <a:effectLst/>
                          <a:latin typeface="Courier New" pitchFamily="49" charset="0"/>
                          <a:ea typeface="宋体" pitchFamily="2" charset="-122"/>
                          <a:cs typeface="Courier New" pitchFamily="49" charset="0"/>
                          <a:sym typeface="Courier New" pitchFamily="49" charset="0"/>
                        </a:rPr>
                        <a:t>+2</a:t>
                      </a:r>
                      <a:r>
                        <a:rPr kumimoji="0" lang="en-US" altLang="zh-CN" sz="1600" b="1" i="0" u="none" strike="noStrike" cap="none" normalizeH="0" baseline="30000">
                          <a:ln>
                            <a:noFill/>
                          </a:ln>
                          <a:solidFill>
                            <a:schemeClr val="tx1"/>
                          </a:solidFill>
                          <a:effectLst/>
                          <a:latin typeface="Courier New" pitchFamily="49" charset="0"/>
                          <a:ea typeface="宋体" pitchFamily="2" charset="-122"/>
                          <a:cs typeface="Courier New" pitchFamily="49" charset="0"/>
                          <a:sym typeface="Courier New" pitchFamily="49" charset="0"/>
                        </a:rPr>
                        <a:t>63</a:t>
                      </a:r>
                      <a:r>
                        <a:rPr kumimoji="0" lang="en-US" altLang="zh-CN" sz="1600" b="1" i="0" u="none" strike="noStrike" cap="none" normalizeH="0" baseline="0">
                          <a:ln>
                            <a:noFill/>
                          </a:ln>
                          <a:solidFill>
                            <a:schemeClr val="tx1"/>
                          </a:solidFill>
                          <a:effectLst/>
                          <a:latin typeface="Courier New" pitchFamily="49" charset="0"/>
                          <a:ea typeface="宋体" pitchFamily="2" charset="-122"/>
                          <a:cs typeface="Courier New" pitchFamily="49" charset="0"/>
                          <a:sym typeface="Courier New" pitchFamily="49" charset="0"/>
                        </a:rPr>
                        <a:t> – 1</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a:ln>
                            <a:noFill/>
                          </a:ln>
                          <a:solidFill>
                            <a:schemeClr val="tx1"/>
                          </a:solidFill>
                          <a:effectLst/>
                          <a:latin typeface="Courier New" pitchFamily="49" charset="0"/>
                          <a:ea typeface="黑体" pitchFamily="2" charset="-122"/>
                          <a:sym typeface="Courier New" pitchFamily="49" charset="0"/>
                        </a:rPr>
                        <a:t>长整型</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1000">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a:ln>
                            <a:noFill/>
                          </a:ln>
                          <a:solidFill>
                            <a:schemeClr val="tx1"/>
                          </a:solidFill>
                          <a:effectLst/>
                          <a:latin typeface="Courier New" pitchFamily="49" charset="0"/>
                          <a:ea typeface="宋体" pitchFamily="2" charset="-122"/>
                          <a:cs typeface="Courier New" pitchFamily="49" charset="0"/>
                          <a:sym typeface="Courier New" pitchFamily="49" charset="0"/>
                        </a:rPr>
                        <a:t>float</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a:ln>
                            <a:noFill/>
                          </a:ln>
                          <a:solidFill>
                            <a:schemeClr val="tx1"/>
                          </a:solidFill>
                          <a:effectLst/>
                          <a:latin typeface="Courier New" pitchFamily="49" charset="0"/>
                          <a:ea typeface="宋体" pitchFamily="2" charset="-122"/>
                          <a:cs typeface="Courier New" pitchFamily="49" charset="0"/>
                          <a:sym typeface="Courier New" pitchFamily="49" charset="0"/>
                        </a:rPr>
                        <a:t>32</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dirty="0">
                          <a:ln>
                            <a:noFill/>
                          </a:ln>
                          <a:solidFill>
                            <a:schemeClr val="tx1"/>
                          </a:solidFill>
                          <a:effectLst/>
                          <a:latin typeface="Courier New" pitchFamily="49" charset="0"/>
                          <a:ea typeface="宋体" pitchFamily="2" charset="-122"/>
                          <a:cs typeface="Courier New" pitchFamily="49" charset="0"/>
                          <a:sym typeface="Courier New" pitchFamily="49" charset="0"/>
                        </a:rPr>
                        <a:t>IEEE754</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a:ln>
                            <a:noFill/>
                          </a:ln>
                          <a:solidFill>
                            <a:schemeClr val="tx1"/>
                          </a:solidFill>
                          <a:effectLst/>
                          <a:latin typeface="Courier New" pitchFamily="49" charset="0"/>
                          <a:ea typeface="宋体" pitchFamily="2" charset="-122"/>
                          <a:cs typeface="Courier New" pitchFamily="49" charset="0"/>
                          <a:sym typeface="Courier New" pitchFamily="49" charset="0"/>
                        </a:rPr>
                        <a:t>IEEE754</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a:ln>
                            <a:noFill/>
                          </a:ln>
                          <a:solidFill>
                            <a:schemeClr val="tx1"/>
                          </a:solidFill>
                          <a:effectLst/>
                          <a:latin typeface="Courier New" pitchFamily="49" charset="0"/>
                          <a:ea typeface="黑体" pitchFamily="2" charset="-122"/>
                          <a:sym typeface="Courier New" pitchFamily="49" charset="0"/>
                        </a:rPr>
                        <a:t>单精度浮点型</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9413">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a:ln>
                            <a:noFill/>
                          </a:ln>
                          <a:solidFill>
                            <a:schemeClr val="tx1"/>
                          </a:solidFill>
                          <a:effectLst/>
                          <a:latin typeface="Courier New" pitchFamily="49" charset="0"/>
                          <a:ea typeface="宋体" pitchFamily="2" charset="-122"/>
                          <a:cs typeface="Courier New" pitchFamily="49" charset="0"/>
                          <a:sym typeface="Courier New" pitchFamily="49" charset="0"/>
                        </a:rPr>
                        <a:t>double</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a:ln>
                            <a:noFill/>
                          </a:ln>
                          <a:solidFill>
                            <a:schemeClr val="tx1"/>
                          </a:solidFill>
                          <a:effectLst/>
                          <a:latin typeface="Courier New" pitchFamily="49" charset="0"/>
                          <a:ea typeface="宋体" pitchFamily="2" charset="-122"/>
                          <a:cs typeface="Courier New" pitchFamily="49" charset="0"/>
                          <a:sym typeface="Courier New" pitchFamily="49" charset="0"/>
                        </a:rPr>
                        <a:t>64</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a:ln>
                            <a:noFill/>
                          </a:ln>
                          <a:solidFill>
                            <a:schemeClr val="tx1"/>
                          </a:solidFill>
                          <a:effectLst/>
                          <a:latin typeface="Courier New" pitchFamily="49" charset="0"/>
                          <a:ea typeface="宋体" pitchFamily="2" charset="-122"/>
                          <a:cs typeface="Courier New" pitchFamily="49" charset="0"/>
                          <a:sym typeface="Courier New" pitchFamily="49" charset="0"/>
                        </a:rPr>
                        <a:t>IEEE754</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a:ln>
                            <a:noFill/>
                          </a:ln>
                          <a:solidFill>
                            <a:schemeClr val="tx1"/>
                          </a:solidFill>
                          <a:effectLst/>
                          <a:latin typeface="Courier New" pitchFamily="49" charset="0"/>
                          <a:ea typeface="宋体" pitchFamily="2" charset="-122"/>
                          <a:cs typeface="Courier New" pitchFamily="49" charset="0"/>
                          <a:sym typeface="Courier New" pitchFamily="49" charset="0"/>
                        </a:rPr>
                        <a:t>IEEE754</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a:ln>
                            <a:noFill/>
                          </a:ln>
                          <a:solidFill>
                            <a:schemeClr val="tx1"/>
                          </a:solidFill>
                          <a:effectLst/>
                          <a:latin typeface="Courier New" pitchFamily="49" charset="0"/>
                          <a:ea typeface="黑体" pitchFamily="2" charset="-122"/>
                          <a:sym typeface="Courier New" pitchFamily="49" charset="0"/>
                        </a:rPr>
                        <a:t>双精度浮点型</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79413">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a:ln>
                            <a:noFill/>
                          </a:ln>
                          <a:solidFill>
                            <a:schemeClr val="tx1"/>
                          </a:solidFill>
                          <a:effectLst/>
                          <a:latin typeface="Courier New" pitchFamily="49" charset="0"/>
                          <a:ea typeface="宋体" pitchFamily="2" charset="-122"/>
                          <a:cs typeface="Courier New" pitchFamily="49" charset="0"/>
                          <a:sym typeface="Courier New" pitchFamily="49" charset="0"/>
                        </a:rPr>
                        <a:t>void</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a:ln>
                            <a:noFill/>
                          </a:ln>
                          <a:solidFill>
                            <a:schemeClr val="tx1"/>
                          </a:solidFill>
                          <a:effectLst/>
                          <a:latin typeface="Courier New" pitchFamily="49" charset="0"/>
                          <a:ea typeface="宋体" pitchFamily="2" charset="-122"/>
                          <a:cs typeface="Courier New" pitchFamily="49" charset="0"/>
                          <a:sym typeface="Courier New" pitchFamily="49" charset="0"/>
                        </a:rPr>
                        <a:t>–</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a:ln>
                            <a:noFill/>
                          </a:ln>
                          <a:solidFill>
                            <a:schemeClr val="tx1"/>
                          </a:solidFill>
                          <a:effectLst/>
                          <a:latin typeface="Courier New" pitchFamily="49" charset="0"/>
                          <a:ea typeface="宋体" pitchFamily="2" charset="-122"/>
                          <a:cs typeface="Courier New" pitchFamily="49" charset="0"/>
                          <a:sym typeface="Courier New" pitchFamily="49" charset="0"/>
                        </a:rPr>
                        <a:t>–</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a:ln>
                            <a:noFill/>
                          </a:ln>
                          <a:solidFill>
                            <a:schemeClr val="tx1"/>
                          </a:solidFill>
                          <a:effectLst/>
                          <a:latin typeface="Courier New" pitchFamily="49" charset="0"/>
                          <a:ea typeface="宋体" pitchFamily="2" charset="-122"/>
                          <a:cs typeface="Courier New" pitchFamily="49" charset="0"/>
                          <a:sym typeface="Courier New" pitchFamily="49" charset="0"/>
                        </a:rPr>
                        <a:t>–</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dirty="0">
                          <a:ln>
                            <a:noFill/>
                          </a:ln>
                          <a:solidFill>
                            <a:schemeClr val="tx1"/>
                          </a:solidFill>
                          <a:effectLst/>
                          <a:latin typeface="Courier New" pitchFamily="49" charset="0"/>
                          <a:ea typeface="黑体" pitchFamily="2" charset="-122"/>
                          <a:sym typeface="Courier New" pitchFamily="49" charset="0"/>
                        </a:rPr>
                        <a:t>无类型</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61206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476031855"/>
              </p:ext>
            </p:extLst>
          </p:nvPr>
        </p:nvGraphicFramePr>
        <p:xfrm>
          <a:off x="1357290" y="1785926"/>
          <a:ext cx="6758006" cy="29478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第</a:t>
            </a:r>
            <a:r>
              <a:rPr lang="en-US" altLang="zh-CN" dirty="0"/>
              <a:t>1</a:t>
            </a:r>
            <a:r>
              <a:rPr lang="zh-CN" altLang="en-US" dirty="0"/>
              <a:t>章 </a:t>
            </a:r>
            <a:r>
              <a:rPr lang="en-US" altLang="zh-CN" dirty="0"/>
              <a:t>Java </a:t>
            </a:r>
            <a:r>
              <a:rPr lang="zh-CN" altLang="en-US" dirty="0"/>
              <a:t>概述</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数据类型：简单数据类型</a:t>
            </a:r>
          </a:p>
        </p:txBody>
      </p:sp>
      <p:sp>
        <p:nvSpPr>
          <p:cNvPr id="5" name="标题 2"/>
          <p:cNvSpPr>
            <a:spLocks noGrp="1"/>
          </p:cNvSpPr>
          <p:nvPr>
            <p:ph idx="1"/>
          </p:nvPr>
        </p:nvSpPr>
        <p:spPr>
          <a:xfrm>
            <a:off x="5911" y="1484784"/>
            <a:ext cx="8229600" cy="4525963"/>
          </a:xfrm>
        </p:spPr>
        <p:txBody>
          <a:bodyPr/>
          <a:lstStyle/>
          <a:p>
            <a:r>
              <a:rPr lang="en-US" altLang="zh-CN" dirty="0"/>
              <a:t>Java</a:t>
            </a:r>
            <a:r>
              <a:rPr lang="zh-CN" altLang="en-US" dirty="0"/>
              <a:t>数据类型：引用数据类型</a:t>
            </a:r>
          </a:p>
        </p:txBody>
      </p:sp>
    </p:spTree>
    <p:extLst>
      <p:ext uri="{BB962C8B-B14F-4D97-AF65-F5344CB8AC3E}">
        <p14:creationId xmlns:p14="http://schemas.microsoft.com/office/powerpoint/2010/main" val="640049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常量是指直接用于放入程序中的固定不变的值。</a:t>
            </a:r>
          </a:p>
          <a:p>
            <a:r>
              <a:rPr lang="zh-CN" altLang="en-US" dirty="0"/>
              <a:t>两种表现形式：</a:t>
            </a:r>
            <a:endParaRPr lang="en-US" altLang="zh-CN" dirty="0"/>
          </a:p>
          <a:p>
            <a:pPr lvl="1"/>
            <a:r>
              <a:rPr lang="zh-CN" altLang="en-US" dirty="0"/>
              <a:t>数值</a:t>
            </a:r>
            <a:endParaRPr lang="en-US" altLang="zh-CN" dirty="0"/>
          </a:p>
          <a:p>
            <a:pPr lvl="1"/>
            <a:r>
              <a:rPr lang="zh-CN" altLang="en-US" dirty="0"/>
              <a:t>字符</a:t>
            </a:r>
          </a:p>
          <a:p>
            <a:endParaRPr lang="zh-CN" altLang="en-US" dirty="0"/>
          </a:p>
        </p:txBody>
      </p:sp>
      <p:sp>
        <p:nvSpPr>
          <p:cNvPr id="3" name="标题 2"/>
          <p:cNvSpPr>
            <a:spLocks noGrp="1"/>
          </p:cNvSpPr>
          <p:nvPr>
            <p:ph type="title"/>
          </p:nvPr>
        </p:nvSpPr>
        <p:spPr/>
        <p:txBody>
          <a:bodyPr/>
          <a:lstStyle/>
          <a:p>
            <a:r>
              <a:rPr lang="zh-CN" altLang="en-US" dirty="0"/>
              <a:t>常量与变量</a:t>
            </a:r>
          </a:p>
        </p:txBody>
      </p:sp>
    </p:spTree>
    <p:extLst>
      <p:ext uri="{BB962C8B-B14F-4D97-AF65-F5344CB8AC3E}">
        <p14:creationId xmlns:p14="http://schemas.microsoft.com/office/powerpoint/2010/main" val="3001730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4043362" cy="4525963"/>
          </a:xfrm>
        </p:spPr>
        <p:txBody>
          <a:bodyPr>
            <a:normAutofit/>
          </a:bodyPr>
          <a:lstStyle/>
          <a:p>
            <a:r>
              <a:rPr lang="zh-CN" altLang="en-US" dirty="0"/>
              <a:t>运算符按数目可分为</a:t>
            </a:r>
            <a:r>
              <a:rPr lang="en-US" altLang="zh-CN" dirty="0"/>
              <a:t>:</a:t>
            </a:r>
          </a:p>
          <a:p>
            <a:pPr lvl="1"/>
            <a:r>
              <a:rPr lang="zh-CN" altLang="en-US" dirty="0"/>
              <a:t>单目</a:t>
            </a:r>
            <a:r>
              <a:rPr lang="en-US" altLang="zh-CN" dirty="0"/>
              <a:t>(</a:t>
            </a:r>
            <a:r>
              <a:rPr lang="zh-CN" altLang="en-US" dirty="0"/>
              <a:t>一元</a:t>
            </a:r>
            <a:r>
              <a:rPr lang="en-US" altLang="zh-CN" dirty="0"/>
              <a:t>)</a:t>
            </a:r>
            <a:r>
              <a:rPr lang="zh-CN" altLang="en-US" dirty="0"/>
              <a:t>运算符：有一个操作数；</a:t>
            </a:r>
            <a:endParaRPr lang="en-US" altLang="zh-CN" dirty="0"/>
          </a:p>
          <a:p>
            <a:pPr lvl="2"/>
            <a:r>
              <a:rPr lang="en-US" altLang="zh-CN" dirty="0" err="1"/>
              <a:t>i</a:t>
            </a:r>
            <a:r>
              <a:rPr lang="en-US" altLang="zh-CN" dirty="0"/>
              <a:t>++</a:t>
            </a:r>
          </a:p>
          <a:p>
            <a:pPr lvl="1"/>
            <a:r>
              <a:rPr lang="zh-CN" altLang="en-US" dirty="0"/>
              <a:t>双目</a:t>
            </a:r>
            <a:r>
              <a:rPr lang="en-US" altLang="zh-CN" dirty="0"/>
              <a:t>(</a:t>
            </a:r>
            <a:r>
              <a:rPr lang="zh-CN" altLang="en-US" dirty="0"/>
              <a:t>二元</a:t>
            </a:r>
            <a:r>
              <a:rPr lang="en-US" altLang="zh-CN" dirty="0"/>
              <a:t>)</a:t>
            </a:r>
            <a:r>
              <a:rPr lang="zh-CN" altLang="en-US" dirty="0"/>
              <a:t>运算符：有两个操作数；</a:t>
            </a:r>
            <a:endParaRPr lang="en-US" altLang="zh-CN" dirty="0"/>
          </a:p>
          <a:p>
            <a:pPr lvl="2"/>
            <a:r>
              <a:rPr lang="en-US" altLang="zh-CN" dirty="0"/>
              <a:t>a + b</a:t>
            </a:r>
          </a:p>
          <a:p>
            <a:pPr lvl="1"/>
            <a:r>
              <a:rPr lang="zh-CN" altLang="en-US" dirty="0"/>
              <a:t>三目</a:t>
            </a:r>
            <a:r>
              <a:rPr lang="en-US" altLang="zh-CN" dirty="0"/>
              <a:t>(</a:t>
            </a:r>
            <a:r>
              <a:rPr lang="zh-CN" altLang="en-US" dirty="0"/>
              <a:t>三元</a:t>
            </a:r>
            <a:r>
              <a:rPr lang="en-US" altLang="zh-CN" dirty="0"/>
              <a:t>)</a:t>
            </a:r>
            <a:r>
              <a:rPr lang="zh-CN" altLang="en-US" dirty="0"/>
              <a:t>运算符：有三个操作数。</a:t>
            </a:r>
          </a:p>
          <a:p>
            <a:pPr lvl="2"/>
            <a:r>
              <a:rPr lang="en-US" altLang="zh-CN" dirty="0"/>
              <a:t>x &gt; y ? a : b</a:t>
            </a:r>
          </a:p>
          <a:p>
            <a:endParaRPr lang="zh-CN" altLang="en-US" dirty="0"/>
          </a:p>
        </p:txBody>
      </p:sp>
      <p:sp>
        <p:nvSpPr>
          <p:cNvPr id="3" name="标题 2"/>
          <p:cNvSpPr>
            <a:spLocks noGrp="1"/>
          </p:cNvSpPr>
          <p:nvPr>
            <p:ph type="title"/>
          </p:nvPr>
        </p:nvSpPr>
        <p:spPr/>
        <p:txBody>
          <a:bodyPr/>
          <a:lstStyle/>
          <a:p>
            <a:r>
              <a:rPr lang="zh-CN" altLang="en-US" dirty="0"/>
              <a:t>运算符与表达式：运算符</a:t>
            </a:r>
          </a:p>
        </p:txBody>
      </p:sp>
      <p:graphicFrame>
        <p:nvGraphicFramePr>
          <p:cNvPr id="4" name="Group 94"/>
          <p:cNvGraphicFramePr>
            <a:graphicFrameLocks/>
          </p:cNvGraphicFramePr>
          <p:nvPr/>
        </p:nvGraphicFramePr>
        <p:xfrm>
          <a:off x="4876800" y="1450975"/>
          <a:ext cx="3886200" cy="4762500"/>
        </p:xfrm>
        <a:graphic>
          <a:graphicData uri="http://schemas.openxmlformats.org/drawingml/2006/table">
            <a:tbl>
              <a:tblPr/>
              <a:tblGrid>
                <a:gridCol w="366713">
                  <a:extLst>
                    <a:ext uri="{9D8B030D-6E8A-4147-A177-3AD203B41FA5}">
                      <a16:colId xmlns:a16="http://schemas.microsoft.com/office/drawing/2014/main" val="20000"/>
                    </a:ext>
                  </a:extLst>
                </a:gridCol>
                <a:gridCol w="1462087">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412750">
                <a:tc gridSpan="2">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dirty="0">
                          <a:ln>
                            <a:noFill/>
                          </a:ln>
                          <a:solidFill>
                            <a:schemeClr val="tx1"/>
                          </a:solidFill>
                          <a:effectLst/>
                          <a:latin typeface="Courier New" pitchFamily="49" charset="0"/>
                          <a:ea typeface="黑体" pitchFamily="2" charset="-122"/>
                          <a:sym typeface="Courier New" pitchFamily="49" charset="0"/>
                        </a:rPr>
                        <a:t>类别</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a:ln>
                            <a:noFill/>
                          </a:ln>
                          <a:solidFill>
                            <a:schemeClr val="tx1"/>
                          </a:solidFill>
                          <a:effectLst/>
                          <a:latin typeface="Courier New" pitchFamily="49" charset="0"/>
                          <a:ea typeface="黑体" pitchFamily="2" charset="-122"/>
                          <a:sym typeface="Courier New" pitchFamily="49" charset="0"/>
                        </a:rPr>
                        <a:t>运算符</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7850">
                <a:tc gridSpan="2">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a:ln>
                            <a:noFill/>
                          </a:ln>
                          <a:solidFill>
                            <a:schemeClr val="tx1"/>
                          </a:solidFill>
                          <a:effectLst/>
                          <a:latin typeface="Courier New" pitchFamily="49" charset="0"/>
                          <a:ea typeface="黑体" pitchFamily="2" charset="-122"/>
                          <a:sym typeface="Courier New" pitchFamily="49" charset="0"/>
                        </a:rPr>
                        <a:t>算术运算符</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dirty="0">
                          <a:ln>
                            <a:noFill/>
                          </a:ln>
                          <a:solidFill>
                            <a:schemeClr val="tx1"/>
                          </a:solidFill>
                          <a:effectLst/>
                          <a:latin typeface="Courier New" pitchFamily="49" charset="0"/>
                          <a:ea typeface="宋体" charset="-122"/>
                          <a:cs typeface="Courier New" pitchFamily="49" charset="0"/>
                          <a:sym typeface="Courier New" pitchFamily="49" charset="0"/>
                        </a:rPr>
                        <a:t>+ - * / % ++ --</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gridSpan="2">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a:ln>
                            <a:noFill/>
                          </a:ln>
                          <a:solidFill>
                            <a:schemeClr val="tx1"/>
                          </a:solidFill>
                          <a:effectLst/>
                          <a:latin typeface="Courier New" pitchFamily="49" charset="0"/>
                          <a:ea typeface="黑体" pitchFamily="2" charset="-122"/>
                          <a:sym typeface="Courier New" pitchFamily="49" charset="0"/>
                        </a:rPr>
                        <a:t>关系运算符</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i="0" u="none" strike="noStrike" cap="none" normalizeH="0" baseline="0" dirty="0">
                          <a:ln>
                            <a:noFill/>
                          </a:ln>
                          <a:solidFill>
                            <a:schemeClr val="tx1"/>
                          </a:solidFill>
                          <a:effectLst/>
                          <a:latin typeface="Courier New" pitchFamily="49" charset="0"/>
                          <a:ea typeface="宋体" charset="-122"/>
                          <a:cs typeface="Courier New" pitchFamily="49" charset="0"/>
                          <a:sym typeface="Courier New" pitchFamily="49" charset="0"/>
                        </a:rPr>
                        <a:t>&gt; &gt;= &lt; &lt;= </a:t>
                      </a:r>
                      <a:r>
                        <a:rPr kumimoji="0" lang="zh-CN" altLang="zh-CN" sz="1600" b="1" i="0" u="none" strike="noStrike" cap="none" normalizeH="0" baseline="0" dirty="0">
                          <a:ln>
                            <a:noFill/>
                          </a:ln>
                          <a:solidFill>
                            <a:schemeClr val="tx1"/>
                          </a:solidFill>
                          <a:effectLst/>
                          <a:latin typeface="Courier New" pitchFamily="49" charset="0"/>
                          <a:ea typeface="宋体" charset="-122"/>
                          <a:sym typeface="宋体" charset="-122"/>
                        </a:rPr>
                        <a:t>== </a:t>
                      </a:r>
                      <a:r>
                        <a:rPr kumimoji="0" lang="zh-CN" altLang="zh-CN" sz="1600" b="1" i="0" u="none" strike="noStrike" cap="none" normalizeH="0" baseline="0" dirty="0">
                          <a:ln>
                            <a:noFill/>
                          </a:ln>
                          <a:solidFill>
                            <a:schemeClr val="tx1"/>
                          </a:solidFill>
                          <a:effectLst/>
                          <a:latin typeface="Courier New" pitchFamily="49" charset="0"/>
                          <a:ea typeface="宋体" charset="-122"/>
                          <a:cs typeface="Courier New" pitchFamily="49" charset="0"/>
                          <a:sym typeface="Courier New" pitchFamily="49" charset="0"/>
                        </a:rPr>
                        <a:t>!</a:t>
                      </a:r>
                      <a:r>
                        <a:rPr kumimoji="0" lang="zh-CN" altLang="zh-CN" sz="1600" b="1" i="0" u="none" strike="noStrike" cap="none" normalizeH="0" baseline="0" dirty="0">
                          <a:ln>
                            <a:noFill/>
                          </a:ln>
                          <a:solidFill>
                            <a:schemeClr val="tx1"/>
                          </a:solidFill>
                          <a:effectLst/>
                          <a:latin typeface="Courier New" pitchFamily="49" charset="0"/>
                          <a:ea typeface="宋体" charset="-122"/>
                          <a:sym typeface="宋体" charset="-122"/>
                        </a:rPr>
                        <a:t>=</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6550">
                <a:tc gridSpan="2">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a:ln>
                            <a:noFill/>
                          </a:ln>
                          <a:solidFill>
                            <a:schemeClr val="tx1"/>
                          </a:solidFill>
                          <a:effectLst/>
                          <a:latin typeface="Courier New" pitchFamily="49" charset="0"/>
                          <a:ea typeface="黑体" pitchFamily="2" charset="-122"/>
                          <a:sym typeface="Courier New" pitchFamily="49" charset="0"/>
                        </a:rPr>
                        <a:t>布尔运算符</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dirty="0">
                          <a:ln>
                            <a:noFill/>
                          </a:ln>
                          <a:solidFill>
                            <a:schemeClr val="tx1"/>
                          </a:solidFill>
                          <a:effectLst/>
                          <a:latin typeface="Courier New" pitchFamily="49" charset="0"/>
                          <a:ea typeface="宋体" charset="-122"/>
                          <a:cs typeface="Courier New" pitchFamily="49" charset="0"/>
                          <a:sym typeface="Courier New" pitchFamily="49" charset="0"/>
                        </a:rPr>
                        <a:t>！   </a:t>
                      </a:r>
                      <a:r>
                        <a:rPr kumimoji="0" lang="en-US" altLang="zh-CN" sz="1600" b="1" i="0" u="none" strike="noStrike" cap="none" normalizeH="0" baseline="0" dirty="0">
                          <a:ln>
                            <a:noFill/>
                          </a:ln>
                          <a:solidFill>
                            <a:schemeClr val="tx1"/>
                          </a:solidFill>
                          <a:effectLst/>
                          <a:latin typeface="Courier New" pitchFamily="49" charset="0"/>
                          <a:ea typeface="宋体" charset="-122"/>
                          <a:cs typeface="Courier New" pitchFamily="49" charset="0"/>
                          <a:sym typeface="Courier New" pitchFamily="49" charset="0"/>
                        </a:rPr>
                        <a:t>&amp;&amp;    ||</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8650">
                <a:tc gridSpan="2">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a:ln>
                            <a:noFill/>
                          </a:ln>
                          <a:solidFill>
                            <a:schemeClr val="tx1"/>
                          </a:solidFill>
                          <a:effectLst/>
                          <a:latin typeface="Courier New" pitchFamily="49" charset="0"/>
                          <a:ea typeface="黑体" pitchFamily="2" charset="-122"/>
                          <a:sym typeface="Courier New" pitchFamily="49" charset="0"/>
                        </a:rPr>
                        <a:t>位运算符</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i="0" u="none" strike="noStrike" cap="none" normalizeH="0" baseline="0" dirty="0">
                          <a:ln>
                            <a:noFill/>
                          </a:ln>
                          <a:solidFill>
                            <a:schemeClr val="tx1"/>
                          </a:solidFill>
                          <a:effectLst/>
                          <a:latin typeface="Courier New" pitchFamily="49" charset="0"/>
                          <a:ea typeface="宋体" charset="-122"/>
                          <a:cs typeface="Courier New" pitchFamily="49" charset="0"/>
                          <a:sym typeface="Courier New" pitchFamily="49" charset="0"/>
                        </a:rPr>
                        <a:t>&gt;&gt;  &lt;&lt;</a:t>
                      </a:r>
                      <a:r>
                        <a:rPr kumimoji="0" lang="zh-CN" altLang="zh-CN" sz="1600" b="1" i="0" u="none" strike="noStrike" cap="none" normalizeH="0" baseline="0" dirty="0">
                          <a:ln>
                            <a:noFill/>
                          </a:ln>
                          <a:solidFill>
                            <a:schemeClr val="tx1"/>
                          </a:solidFill>
                          <a:effectLst/>
                          <a:latin typeface="Courier New" pitchFamily="49" charset="0"/>
                          <a:ea typeface="宋体" charset="-122"/>
                          <a:sym typeface="Courier New" pitchFamily="49" charset="0"/>
                        </a:rPr>
                        <a:t> </a:t>
                      </a:r>
                      <a:r>
                        <a:rPr kumimoji="0" lang="zh-CN" altLang="zh-CN" sz="1600" b="1" i="0" u="none" strike="noStrike" cap="none" normalizeH="0" baseline="0" dirty="0">
                          <a:ln>
                            <a:noFill/>
                          </a:ln>
                          <a:solidFill>
                            <a:schemeClr val="tx1"/>
                          </a:solidFill>
                          <a:effectLst/>
                          <a:latin typeface="Courier New" pitchFamily="49" charset="0"/>
                          <a:ea typeface="宋体" charset="-122"/>
                          <a:cs typeface="Courier New" pitchFamily="49" charset="0"/>
                          <a:sym typeface="Courier New" pitchFamily="49" charset="0"/>
                        </a:rPr>
                        <a:t> &gt;&gt;&gt;</a:t>
                      </a:r>
                      <a:r>
                        <a:rPr kumimoji="0" lang="zh-CN" altLang="zh-CN" sz="1600" b="1" i="0" u="none" strike="noStrike" cap="none" normalizeH="0" baseline="0" dirty="0">
                          <a:ln>
                            <a:noFill/>
                          </a:ln>
                          <a:solidFill>
                            <a:schemeClr val="tx1"/>
                          </a:solidFill>
                          <a:effectLst/>
                          <a:latin typeface="Courier New" pitchFamily="49" charset="0"/>
                          <a:ea typeface="宋体" charset="-122"/>
                          <a:sym typeface="Courier New" pitchFamily="49" charset="0"/>
                        </a:rPr>
                        <a:t>  </a:t>
                      </a:r>
                    </a:p>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i="0" u="none" strike="noStrike" cap="none" normalizeH="0" baseline="0" dirty="0">
                          <a:ln>
                            <a:noFill/>
                          </a:ln>
                          <a:solidFill>
                            <a:schemeClr val="tx1"/>
                          </a:solidFill>
                          <a:effectLst/>
                          <a:latin typeface="Courier New" pitchFamily="49" charset="0"/>
                          <a:ea typeface="宋体" charset="-122"/>
                          <a:cs typeface="Courier New" pitchFamily="49" charset="0"/>
                          <a:sym typeface="Courier New" pitchFamily="49" charset="0"/>
                        </a:rPr>
                        <a:t>&amp;</a:t>
                      </a:r>
                      <a:r>
                        <a:rPr kumimoji="0" lang="zh-CN" altLang="zh-CN" sz="1600" b="1" i="0" u="none" strike="noStrike" cap="none" normalizeH="0" baseline="0" dirty="0">
                          <a:ln>
                            <a:noFill/>
                          </a:ln>
                          <a:solidFill>
                            <a:schemeClr val="tx1"/>
                          </a:solidFill>
                          <a:effectLst/>
                          <a:latin typeface="Courier New" pitchFamily="49" charset="0"/>
                          <a:ea typeface="宋体" charset="-122"/>
                          <a:sym typeface="Courier New" pitchFamily="49" charset="0"/>
                        </a:rPr>
                        <a:t> </a:t>
                      </a:r>
                      <a:r>
                        <a:rPr kumimoji="0" lang="zh-CN" sz="1600" b="1" i="0" u="none" strike="noStrike" cap="none" normalizeH="0" baseline="0" dirty="0">
                          <a:ln>
                            <a:noFill/>
                          </a:ln>
                          <a:solidFill>
                            <a:schemeClr val="tx1"/>
                          </a:solidFill>
                          <a:effectLst/>
                          <a:latin typeface="Courier New" pitchFamily="49" charset="0"/>
                          <a:ea typeface="宋体" charset="-122"/>
                          <a:cs typeface="Courier New" pitchFamily="49" charset="0"/>
                          <a:sym typeface="宋体" charset="-122"/>
                        </a:rPr>
                        <a:t>｜＾</a:t>
                      </a:r>
                      <a:r>
                        <a:rPr kumimoji="0" lang="zh-CN" sz="1600" b="1" i="0" u="none" strike="noStrike" cap="none" normalizeH="0" baseline="0" dirty="0">
                          <a:ln>
                            <a:noFill/>
                          </a:ln>
                          <a:solidFill>
                            <a:schemeClr val="tx1"/>
                          </a:solidFill>
                          <a:effectLst/>
                          <a:latin typeface="Courier New" pitchFamily="49" charset="0"/>
                          <a:ea typeface="宋体" charset="-122"/>
                          <a:cs typeface="Courier New" pitchFamily="49" charset="0"/>
                          <a:sym typeface="Courier New" pitchFamily="49" charset="0"/>
                        </a:rPr>
                        <a:t> </a:t>
                      </a:r>
                      <a:r>
                        <a:rPr kumimoji="0" lang="zh-CN" sz="1600" b="1" i="0" u="none" strike="noStrike" cap="none" normalizeH="0" baseline="0" dirty="0">
                          <a:ln>
                            <a:noFill/>
                          </a:ln>
                          <a:solidFill>
                            <a:schemeClr val="tx1"/>
                          </a:solidFill>
                          <a:effectLst/>
                          <a:latin typeface="Courier New" pitchFamily="49" charset="0"/>
                          <a:ea typeface="宋体" charset="-122"/>
                          <a:cs typeface="Courier New" pitchFamily="49" charset="0"/>
                          <a:sym typeface="宋体" charset="-122"/>
                        </a:rPr>
                        <a:t>～</a:t>
                      </a:r>
                      <a:endParaRPr kumimoji="0" lang="zh-CN" sz="1600" b="1" i="0" u="none" strike="noStrike" cap="none" normalizeH="0" baseline="0" dirty="0">
                        <a:ln>
                          <a:noFill/>
                        </a:ln>
                        <a:solidFill>
                          <a:schemeClr val="tx1"/>
                        </a:solidFill>
                        <a:effectLst/>
                        <a:latin typeface="Courier New" pitchFamily="49" charset="0"/>
                        <a:ea typeface="宋体" charset="-122"/>
                        <a:cs typeface="Courier New" pitchFamily="49" charset="0"/>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3375">
                <a:tc gridSpan="2">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a:ln>
                            <a:noFill/>
                          </a:ln>
                          <a:solidFill>
                            <a:schemeClr val="tx1"/>
                          </a:solidFill>
                          <a:effectLst/>
                          <a:latin typeface="Courier New" pitchFamily="49" charset="0"/>
                          <a:ea typeface="黑体" pitchFamily="2" charset="-122"/>
                          <a:sym typeface="Courier New" pitchFamily="49" charset="0"/>
                        </a:rPr>
                        <a:t>赋值运算符</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dirty="0">
                          <a:ln>
                            <a:noFill/>
                          </a:ln>
                          <a:solidFill>
                            <a:schemeClr val="tx1"/>
                          </a:solidFill>
                          <a:effectLst/>
                          <a:latin typeface="Courier New" pitchFamily="49" charset="0"/>
                          <a:ea typeface="宋体" charset="-122"/>
                          <a:cs typeface="Courier New" pitchFamily="49" charset="0"/>
                          <a:sym typeface="Courier New" pitchFamily="49" charset="0"/>
                        </a:rPr>
                        <a:t>＝    </a:t>
                      </a:r>
                      <a:r>
                        <a:rPr kumimoji="0" lang="en-US" altLang="zh-CN" sz="1600" b="1" i="0" u="none" strike="noStrike" cap="none" normalizeH="0" baseline="0" dirty="0">
                          <a:ln>
                            <a:noFill/>
                          </a:ln>
                          <a:solidFill>
                            <a:schemeClr val="tx1"/>
                          </a:solidFill>
                          <a:effectLst/>
                          <a:latin typeface="Courier New" pitchFamily="49" charset="0"/>
                          <a:ea typeface="宋体" charset="-122"/>
                          <a:cs typeface="Courier New" pitchFamily="49" charset="0"/>
                          <a:sym typeface="Courier New" pitchFamily="49" charset="0"/>
                        </a:rPr>
                        <a:t>Op</a:t>
                      </a:r>
                      <a:r>
                        <a:rPr kumimoji="0" lang="zh-CN" altLang="en-US" sz="1600" b="1" i="0" u="none" strike="noStrike" cap="none" normalizeH="0" baseline="0" dirty="0">
                          <a:ln>
                            <a:noFill/>
                          </a:ln>
                          <a:solidFill>
                            <a:schemeClr val="tx1"/>
                          </a:solidFill>
                          <a:effectLst/>
                          <a:latin typeface="Courier New" pitchFamily="49" charset="0"/>
                          <a:ea typeface="宋体" charset="-122"/>
                          <a:cs typeface="Courier New" pitchFamily="49" charset="0"/>
                          <a:sym typeface="宋体" charset="-122"/>
                        </a:rPr>
                        <a:t>＝</a:t>
                      </a:r>
                      <a:endParaRPr kumimoji="0" lang="zh-CN" altLang="en-US" sz="1600" b="1" i="0" u="none" strike="noStrike" cap="none" normalizeH="0" baseline="0" dirty="0">
                        <a:ln>
                          <a:noFill/>
                        </a:ln>
                        <a:solidFill>
                          <a:schemeClr val="tx1"/>
                        </a:solidFill>
                        <a:effectLst/>
                        <a:latin typeface="Courier New" pitchFamily="49" charset="0"/>
                        <a:ea typeface="宋体" charset="-122"/>
                        <a:cs typeface="Courier New" pitchFamily="49" charset="0"/>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6550">
                <a:tc gridSpan="2">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a:ln>
                            <a:noFill/>
                          </a:ln>
                          <a:solidFill>
                            <a:schemeClr val="tx1"/>
                          </a:solidFill>
                          <a:effectLst/>
                          <a:latin typeface="Courier New" pitchFamily="49" charset="0"/>
                          <a:ea typeface="黑体" pitchFamily="2" charset="-122"/>
                          <a:sym typeface="Courier New" pitchFamily="49" charset="0"/>
                        </a:rPr>
                        <a:t>条件运算符</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dirty="0">
                          <a:ln>
                            <a:noFill/>
                          </a:ln>
                          <a:solidFill>
                            <a:schemeClr val="tx1"/>
                          </a:solidFill>
                          <a:effectLst/>
                          <a:latin typeface="Courier New" pitchFamily="49" charset="0"/>
                          <a:ea typeface="宋体" charset="-122"/>
                          <a:cs typeface="Courier New" pitchFamily="49" charset="0"/>
                          <a:sym typeface="Courier New" pitchFamily="49" charset="0"/>
                        </a:rPr>
                        <a:t>?</a:t>
                      </a:r>
                      <a:r>
                        <a:rPr kumimoji="0" lang="zh-CN" altLang="en-US" sz="1600" b="1" i="0" u="none" strike="noStrike" cap="none" normalizeH="0" baseline="0" dirty="0">
                          <a:ln>
                            <a:noFill/>
                          </a:ln>
                          <a:solidFill>
                            <a:schemeClr val="tx1"/>
                          </a:solidFill>
                          <a:effectLst/>
                          <a:latin typeface="Courier New" pitchFamily="49" charset="0"/>
                          <a:ea typeface="宋体" charset="-122"/>
                          <a:cs typeface="Courier New" pitchFamily="49" charset="0"/>
                          <a:sym typeface="宋体" charset="-122"/>
                        </a:rPr>
                        <a:t>：</a:t>
                      </a:r>
                      <a:endParaRPr kumimoji="0" lang="zh-CN" altLang="en-US" sz="1600" b="1" i="0" u="none" strike="noStrike" cap="none" normalizeH="0" baseline="0" dirty="0">
                        <a:ln>
                          <a:noFill/>
                        </a:ln>
                        <a:solidFill>
                          <a:schemeClr val="tx1"/>
                        </a:solidFill>
                        <a:effectLst/>
                        <a:latin typeface="Courier New" pitchFamily="49" charset="0"/>
                        <a:ea typeface="宋体" charset="-122"/>
                        <a:cs typeface="Courier New" pitchFamily="49" charset="0"/>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4963">
                <a:tc rowSpan="5">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a:ln>
                            <a:noFill/>
                          </a:ln>
                          <a:solidFill>
                            <a:schemeClr val="tx1"/>
                          </a:solidFill>
                          <a:effectLst/>
                          <a:latin typeface="黑体" pitchFamily="2" charset="-122"/>
                          <a:ea typeface="黑体" pitchFamily="2" charset="-122"/>
                          <a:sym typeface="黑体" pitchFamily="2" charset="-122"/>
                        </a:rPr>
                        <a:t>其它运算符</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a:ln>
                            <a:noFill/>
                          </a:ln>
                          <a:solidFill>
                            <a:schemeClr val="tx1"/>
                          </a:solidFill>
                          <a:effectLst/>
                          <a:latin typeface="Courier New" pitchFamily="49" charset="0"/>
                          <a:ea typeface="黑体" pitchFamily="2" charset="-122"/>
                          <a:sym typeface="Courier New" pitchFamily="49" charset="0"/>
                        </a:rPr>
                        <a:t>下标</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dirty="0">
                          <a:ln>
                            <a:noFill/>
                          </a:ln>
                          <a:solidFill>
                            <a:schemeClr val="tx1"/>
                          </a:solidFill>
                          <a:effectLst/>
                          <a:latin typeface="Courier New" pitchFamily="49" charset="0"/>
                          <a:ea typeface="宋体" charset="-122"/>
                          <a:cs typeface="Courier New" pitchFamily="49" charset="0"/>
                          <a:sym typeface="Courier New" pitchFamily="49" charset="0"/>
                        </a:rPr>
                        <a:t>[ ]</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655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a:ln>
                            <a:noFill/>
                          </a:ln>
                          <a:solidFill>
                            <a:schemeClr val="tx1"/>
                          </a:solidFill>
                          <a:effectLst/>
                          <a:latin typeface="Courier New" pitchFamily="49" charset="0"/>
                          <a:ea typeface="黑体" pitchFamily="2" charset="-122"/>
                          <a:sym typeface="Courier New" pitchFamily="49" charset="0"/>
                        </a:rPr>
                        <a:t>实例</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dirty="0" err="1">
                          <a:ln>
                            <a:noFill/>
                          </a:ln>
                          <a:solidFill>
                            <a:schemeClr val="tx1"/>
                          </a:solidFill>
                          <a:effectLst/>
                          <a:latin typeface="Courier New" pitchFamily="49" charset="0"/>
                          <a:ea typeface="宋体" charset="-122"/>
                          <a:cs typeface="Courier New" pitchFamily="49" charset="0"/>
                          <a:sym typeface="Courier New" pitchFamily="49" charset="0"/>
                        </a:rPr>
                        <a:t>instanceof</a:t>
                      </a:r>
                      <a:endParaRPr kumimoji="0" lang="en-US" altLang="zh-CN" sz="1600" b="1" i="0" u="none" strike="noStrike" cap="none" normalizeH="0" baseline="0" dirty="0">
                        <a:ln>
                          <a:noFill/>
                        </a:ln>
                        <a:solidFill>
                          <a:schemeClr val="tx1"/>
                        </a:solidFill>
                        <a:effectLst/>
                        <a:latin typeface="Courier New" pitchFamily="49" charset="0"/>
                        <a:ea typeface="宋体" charset="-122"/>
                        <a:cs typeface="Courier New" pitchFamily="49" charset="0"/>
                        <a:sym typeface="Courier New" pitchFamily="49" charset="0"/>
                      </a:endParaRP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496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a:ln>
                            <a:noFill/>
                          </a:ln>
                          <a:solidFill>
                            <a:schemeClr val="tx1"/>
                          </a:solidFill>
                          <a:effectLst/>
                          <a:latin typeface="Courier New" pitchFamily="49" charset="0"/>
                          <a:ea typeface="黑体" pitchFamily="2" charset="-122"/>
                          <a:sym typeface="Courier New" pitchFamily="49" charset="0"/>
                        </a:rPr>
                        <a:t>内存分配</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dirty="0">
                          <a:ln>
                            <a:noFill/>
                          </a:ln>
                          <a:solidFill>
                            <a:schemeClr val="tx1"/>
                          </a:solidFill>
                          <a:effectLst/>
                          <a:latin typeface="Courier New" pitchFamily="49" charset="0"/>
                          <a:ea typeface="宋体" charset="-122"/>
                          <a:cs typeface="Courier New" pitchFamily="49" charset="0"/>
                          <a:sym typeface="Courier New" pitchFamily="49" charset="0"/>
                        </a:rPr>
                        <a:t>new</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496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a:ln>
                            <a:noFill/>
                          </a:ln>
                          <a:solidFill>
                            <a:schemeClr val="tx1"/>
                          </a:solidFill>
                          <a:effectLst/>
                          <a:latin typeface="Courier New" pitchFamily="49" charset="0"/>
                          <a:ea typeface="黑体" pitchFamily="2" charset="-122"/>
                          <a:sym typeface="Courier New" pitchFamily="49" charset="0"/>
                        </a:rPr>
                        <a:t>强制类型转换</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0" i="0" u="none" strike="noStrike" cap="none" normalizeH="0" baseline="0" dirty="0">
                          <a:ln>
                            <a:noFill/>
                          </a:ln>
                          <a:solidFill>
                            <a:schemeClr val="tx1"/>
                          </a:solidFill>
                          <a:effectLst/>
                          <a:latin typeface="黑体" pitchFamily="2" charset="-122"/>
                          <a:ea typeface="黑体" pitchFamily="2" charset="-122"/>
                          <a:sym typeface="Courier New" pitchFamily="49" charset="0"/>
                        </a:rPr>
                        <a:t>(</a:t>
                      </a:r>
                      <a:r>
                        <a:rPr kumimoji="0" lang="zh-CN" altLang="en-US" sz="1600" b="0" i="0" u="none" strike="noStrike" cap="none" normalizeH="0" baseline="0" dirty="0">
                          <a:ln>
                            <a:noFill/>
                          </a:ln>
                          <a:solidFill>
                            <a:schemeClr val="tx1"/>
                          </a:solidFill>
                          <a:effectLst/>
                          <a:latin typeface="黑体" pitchFamily="2" charset="-122"/>
                          <a:ea typeface="黑体" pitchFamily="2" charset="-122"/>
                          <a:sym typeface="宋体" charset="-122"/>
                        </a:rPr>
                        <a:t>数据类型</a:t>
                      </a:r>
                      <a:r>
                        <a:rPr kumimoji="0" lang="en-US" altLang="zh-CN" sz="1600" b="0" i="0" u="none" strike="noStrike" cap="none" normalizeH="0" baseline="0" dirty="0">
                          <a:ln>
                            <a:noFill/>
                          </a:ln>
                          <a:solidFill>
                            <a:schemeClr val="tx1"/>
                          </a:solidFill>
                          <a:effectLst/>
                          <a:latin typeface="黑体" pitchFamily="2" charset="-122"/>
                          <a:ea typeface="黑体" pitchFamily="2" charset="-122"/>
                          <a:sym typeface="Courier New" pitchFamily="49" charset="0"/>
                        </a:rPr>
                        <a:t>)</a:t>
                      </a:r>
                      <a:endParaRPr kumimoji="0" lang="en-US" altLang="zh-CN" sz="1600" b="0" i="0" u="none" strike="noStrike" cap="none" normalizeH="0" baseline="0" dirty="0">
                        <a:ln>
                          <a:noFill/>
                        </a:ln>
                        <a:solidFill>
                          <a:schemeClr val="tx1"/>
                        </a:solidFill>
                        <a:effectLst/>
                        <a:latin typeface="黑体" pitchFamily="2" charset="-122"/>
                        <a:ea typeface="黑体" pitchFamily="2" charset="-122"/>
                      </a:endParaRP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3496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dirty="0">
                          <a:ln>
                            <a:noFill/>
                          </a:ln>
                          <a:solidFill>
                            <a:schemeClr val="tx1"/>
                          </a:solidFill>
                          <a:effectLst/>
                          <a:latin typeface="Courier New" pitchFamily="49" charset="0"/>
                          <a:ea typeface="黑体" pitchFamily="2" charset="-122"/>
                          <a:sym typeface="Courier New" pitchFamily="49" charset="0"/>
                        </a:rPr>
                        <a:t>方法调用</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dirty="0">
                          <a:ln>
                            <a:noFill/>
                          </a:ln>
                          <a:solidFill>
                            <a:schemeClr val="tx1"/>
                          </a:solidFill>
                          <a:effectLst/>
                          <a:latin typeface="Courier New" pitchFamily="49" charset="0"/>
                          <a:ea typeface="宋体" charset="-122"/>
                          <a:cs typeface="Courier New" pitchFamily="49" charset="0"/>
                          <a:sym typeface="Courier New" pitchFamily="49" charset="0"/>
                        </a:rPr>
                        <a:t>()</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18755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运算符优先级</a:t>
            </a:r>
          </a:p>
        </p:txBody>
      </p:sp>
      <p:graphicFrame>
        <p:nvGraphicFramePr>
          <p:cNvPr id="4" name="Group 270"/>
          <p:cNvGraphicFramePr>
            <a:graphicFrameLocks noGrp="1"/>
          </p:cNvGraphicFramePr>
          <p:nvPr>
            <p:ph idx="1"/>
            <p:extLst/>
          </p:nvPr>
        </p:nvGraphicFramePr>
        <p:xfrm>
          <a:off x="1393009" y="1196752"/>
          <a:ext cx="6357982" cy="5151120"/>
        </p:xfrm>
        <a:graphic>
          <a:graphicData uri="http://schemas.openxmlformats.org/drawingml/2006/table">
            <a:tbl>
              <a:tblPr/>
              <a:tblGrid>
                <a:gridCol w="1983678">
                  <a:extLst>
                    <a:ext uri="{9D8B030D-6E8A-4147-A177-3AD203B41FA5}">
                      <a16:colId xmlns:a16="http://schemas.microsoft.com/office/drawing/2014/main" val="20000"/>
                    </a:ext>
                  </a:extLst>
                </a:gridCol>
                <a:gridCol w="3510934">
                  <a:extLst>
                    <a:ext uri="{9D8B030D-6E8A-4147-A177-3AD203B41FA5}">
                      <a16:colId xmlns:a16="http://schemas.microsoft.com/office/drawing/2014/main" val="20001"/>
                    </a:ext>
                  </a:extLst>
                </a:gridCol>
                <a:gridCol w="863370">
                  <a:extLst>
                    <a:ext uri="{9D8B030D-6E8A-4147-A177-3AD203B41FA5}">
                      <a16:colId xmlns:a16="http://schemas.microsoft.com/office/drawing/2014/main" val="20002"/>
                    </a:ext>
                  </a:extLst>
                </a:gridCol>
              </a:tblGrid>
              <a:tr h="26008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结合规则</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运算符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优先级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008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itchFamily="18" charset="0"/>
                          <a:ea typeface="宋体" pitchFamily="2" charset="-122"/>
                          <a:cs typeface="Courier New" pitchFamily="49" charset="0"/>
                        </a:rPr>
                        <a:t>Separator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Courier New" pitchFamily="49"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16">
                  <a:txBody>
                    <a:bodyPr/>
                    <a:lstStyle/>
                    <a:p>
                      <a:pPr marL="0" marR="0" lvl="0" indent="0" algn="ctr" defTabSz="914400" rtl="0" eaLnBrk="1" fontAlgn="base" latinLnBrk="0" hangingPunct="1">
                        <a:lnSpc>
                          <a:spcPct val="100000"/>
                        </a:lnSpc>
                        <a:spcBef>
                          <a:spcPct val="0"/>
                        </a:spcBef>
                        <a:spcAft>
                          <a:spcPct val="0"/>
                        </a:spcAft>
                        <a:buClrTx/>
                        <a:buSzTx/>
                        <a:buFontTx/>
                        <a:buNone/>
                        <a:tabLst/>
                      </a:pPr>
                      <a:br>
                        <a:rPr kumimoji="0" lang="zh-CN" altLang="en-US" sz="1200" b="0" i="0" u="none" strike="noStrike" cap="none" normalizeH="0" baseline="0">
                          <a:ln>
                            <a:noFill/>
                          </a:ln>
                          <a:solidFill>
                            <a:schemeClr val="tx1"/>
                          </a:solidFill>
                          <a:effectLst/>
                          <a:latin typeface="Times New Roman" pitchFamily="18" charset="0"/>
                          <a:ea typeface="宋体" pitchFamily="2" charset="-122"/>
                        </a:rPr>
                      </a:br>
                      <a:r>
                        <a:rPr kumimoji="0" lang="zh-CN" altLang="en-US" sz="1200" b="0" i="0" u="none" strike="noStrike" cap="none" normalizeH="0" baseline="0">
                          <a:ln>
                            <a:noFill/>
                          </a:ln>
                          <a:solidFill>
                            <a:schemeClr val="tx1"/>
                          </a:solidFill>
                          <a:effectLst/>
                          <a:latin typeface="Times New Roman" pitchFamily="18" charset="0"/>
                          <a:ea typeface="宋体" pitchFamily="2" charset="-122"/>
                        </a:rPr>
                        <a:t>高</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a:ln>
                          <a:noFill/>
                        </a:ln>
                        <a:solidFill>
                          <a:schemeClr val="tx1"/>
                        </a:solidFill>
                        <a:effectLst/>
                        <a:latin typeface="Times New Roman" pitchFamily="18"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低</a:t>
                      </a:r>
                      <a:endParaRPr kumimoji="0" lang="zh-CN" altLang="en-US" sz="12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008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itchFamily="18" charset="0"/>
                          <a:ea typeface="宋体" pitchFamily="2" charset="-122"/>
                          <a:cs typeface="Courier New" pitchFamily="49" charset="0"/>
                        </a:rPr>
                        <a:t>R to 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Courier New" pitchFamily="49" charset="0"/>
                        </a:rPr>
                        <a:t>++  -- + - ~ !  (</a:t>
                      </a:r>
                      <a:r>
                        <a:rPr kumimoji="0" lang="zh-CN" altLang="en-US" sz="1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数据类型</a:t>
                      </a: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Courier New" pitchFamily="49" charset="0"/>
                        </a:rPr>
                        <a:t>)</a:t>
                      </a:r>
                      <a:endParaRPr kumimoji="0" lang="en-US" altLang="zh-CN" sz="14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2"/>
                  </a:ext>
                </a:extLst>
              </a:tr>
              <a:tr h="267646">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en-US" sz="12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Courier New" pitchFamily="49" charset="0"/>
                        </a:rPr>
                        <a:t>new</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3"/>
                  </a:ext>
                </a:extLst>
              </a:tr>
              <a:tr h="26008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itchFamily="18" charset="0"/>
                          <a:ea typeface="宋体" pitchFamily="2" charset="-122"/>
                          <a:cs typeface="Courier New" pitchFamily="49" charset="0"/>
                        </a:rPr>
                        <a:t>L to 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Times New Roman" pitchFamily="18" charset="0"/>
                          <a:ea typeface="宋体" pitchFamily="2" charset="-122"/>
                          <a:cs typeface="Courier New" pitchFamily="49" charset="0"/>
                        </a:rPr>
                        <a:t>*  </a:t>
                      </a: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Courier New" pitchFamily="49"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4"/>
                  </a:ext>
                </a:extLst>
              </a:tr>
              <a:tr h="26008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itchFamily="18" charset="0"/>
                          <a:ea typeface="宋体" pitchFamily="2" charset="-122"/>
                          <a:cs typeface="Courier New" pitchFamily="49" charset="0"/>
                        </a:rPr>
                        <a:t>L to R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Courier New" pitchFamily="49"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5"/>
                  </a:ext>
                </a:extLst>
              </a:tr>
              <a:tr h="26008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itchFamily="18" charset="0"/>
                          <a:ea typeface="宋体" pitchFamily="2" charset="-122"/>
                          <a:cs typeface="Courier New" pitchFamily="49" charset="0"/>
                        </a:rPr>
                        <a:t>L to R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Courier New" pitchFamily="49" charset="0"/>
                        </a:rPr>
                        <a:t>&lt;&lt;  &gt;&gt;  &gt;&gt;&gt;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6"/>
                  </a:ext>
                </a:extLst>
              </a:tr>
              <a:tr h="26008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itchFamily="18" charset="0"/>
                          <a:ea typeface="宋体" pitchFamily="2" charset="-122"/>
                          <a:cs typeface="Courier New" pitchFamily="49" charset="0"/>
                        </a:rPr>
                        <a:t>L to R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Courier New" pitchFamily="49" charset="0"/>
                        </a:rPr>
                        <a:t>&lt;  &gt;  &lt;=  &gt;= </a:t>
                      </a:r>
                      <a:r>
                        <a:rPr kumimoji="0" lang="en-US" altLang="zh-CN" sz="1400" b="0" i="0" u="none" strike="noStrike" cap="none" normalizeH="0" baseline="0" dirty="0" err="1">
                          <a:ln>
                            <a:noFill/>
                          </a:ln>
                          <a:solidFill>
                            <a:schemeClr val="tx1"/>
                          </a:solidFill>
                          <a:effectLst/>
                          <a:latin typeface="Times New Roman" pitchFamily="18" charset="0"/>
                          <a:ea typeface="宋体" pitchFamily="2" charset="-122"/>
                          <a:cs typeface="Courier New" pitchFamily="49" charset="0"/>
                        </a:rPr>
                        <a:t>instanceof</a:t>
                      </a:r>
                      <a:endPar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7"/>
                  </a:ext>
                </a:extLst>
              </a:tr>
              <a:tr h="26008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itchFamily="18" charset="0"/>
                          <a:ea typeface="宋体" pitchFamily="2" charset="-122"/>
                          <a:cs typeface="Courier New" pitchFamily="49" charset="0"/>
                        </a:rPr>
                        <a:t>L to R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Courier New" pitchFamily="49"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8"/>
                  </a:ext>
                </a:extLst>
              </a:tr>
              <a:tr h="26008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itchFamily="18" charset="0"/>
                          <a:ea typeface="宋体" pitchFamily="2" charset="-122"/>
                          <a:cs typeface="Courier New" pitchFamily="49" charset="0"/>
                        </a:rPr>
                        <a:t>L to R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Courier New" pitchFamily="49" charset="0"/>
                        </a:rPr>
                        <a:t>&amp;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9"/>
                  </a:ext>
                </a:extLst>
              </a:tr>
              <a:tr h="26008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itchFamily="18" charset="0"/>
                          <a:ea typeface="宋体" pitchFamily="2" charset="-122"/>
                          <a:cs typeface="Courier New" pitchFamily="49" charset="0"/>
                        </a:rPr>
                        <a:t>L to R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10"/>
                  </a:ext>
                </a:extLst>
              </a:tr>
              <a:tr h="26008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itchFamily="18" charset="0"/>
                          <a:ea typeface="宋体" pitchFamily="2" charset="-122"/>
                          <a:cs typeface="Courier New" pitchFamily="49" charset="0"/>
                        </a:rPr>
                        <a:t>L to R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11"/>
                  </a:ext>
                </a:extLst>
              </a:tr>
              <a:tr h="26008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itchFamily="18" charset="0"/>
                          <a:ea typeface="宋体" pitchFamily="2" charset="-122"/>
                          <a:cs typeface="Courier New" pitchFamily="49" charset="0"/>
                        </a:rPr>
                        <a:t>L to R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Courier New" pitchFamily="49" charset="0"/>
                        </a:rPr>
                        <a:t>&amp;&amp;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12"/>
                  </a:ext>
                </a:extLst>
              </a:tr>
              <a:tr h="26008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itchFamily="18" charset="0"/>
                          <a:ea typeface="宋体" pitchFamily="2" charset="-122"/>
                          <a:cs typeface="Courier New" pitchFamily="49" charset="0"/>
                        </a:rPr>
                        <a:t>L to R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13"/>
                  </a:ext>
                </a:extLst>
              </a:tr>
              <a:tr h="26008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itchFamily="18" charset="0"/>
                          <a:ea typeface="宋体" pitchFamily="2" charset="-122"/>
                          <a:cs typeface="Courier New" pitchFamily="49" charset="0"/>
                        </a:rPr>
                        <a:t>R to L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14"/>
                  </a:ext>
                </a:extLst>
              </a:tr>
              <a:tr h="26008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itchFamily="18" charset="0"/>
                          <a:ea typeface="宋体" pitchFamily="2" charset="-122"/>
                          <a:cs typeface="Courier New" pitchFamily="49" charset="0"/>
                        </a:rPr>
                        <a:t>R to L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Courier New" pitchFamily="49" charset="0"/>
                        </a:rPr>
                        <a:t>=   op=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15"/>
                  </a:ext>
                </a:extLst>
              </a:tr>
              <a:tr h="26008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itchFamily="18" charset="0"/>
                          <a:ea typeface="宋体" pitchFamily="2" charset="-122"/>
                          <a:cs typeface="Courier New" pitchFamily="49" charset="0"/>
                        </a:rPr>
                        <a:t>Separator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16"/>
                  </a:ext>
                </a:extLst>
              </a:tr>
            </a:tbl>
          </a:graphicData>
        </a:graphic>
      </p:graphicFrame>
      <p:sp>
        <p:nvSpPr>
          <p:cNvPr id="5" name="Line 4"/>
          <p:cNvSpPr>
            <a:spLocks noChangeShapeType="1"/>
          </p:cNvSpPr>
          <p:nvPr/>
        </p:nvSpPr>
        <p:spPr bwMode="auto">
          <a:xfrm>
            <a:off x="7500958" y="2743200"/>
            <a:ext cx="1588" cy="1992313"/>
          </a:xfrm>
          <a:prstGeom prst="line">
            <a:avLst/>
          </a:prstGeom>
          <a:noFill/>
          <a:ln w="9525">
            <a:solidFill>
              <a:srgbClr val="000000"/>
            </a:solidFill>
            <a:round/>
            <a:headEnd type="triangle" w="med" len="med"/>
            <a:tailEnd/>
          </a:ln>
        </p:spPr>
        <p:txBody>
          <a:bodyPr/>
          <a:lstStyle/>
          <a:p>
            <a:endParaRPr lang="zh-CN" altLang="en-US"/>
          </a:p>
        </p:txBody>
      </p:sp>
    </p:spTree>
    <p:extLst>
      <p:ext uri="{BB962C8B-B14F-4D97-AF65-F5344CB8AC3E}">
        <p14:creationId xmlns:p14="http://schemas.microsoft.com/office/powerpoint/2010/main" val="3196611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1357290" y="1785926"/>
          <a:ext cx="6215106" cy="2071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第</a:t>
            </a:r>
            <a:r>
              <a:rPr lang="en-US" altLang="zh-CN" dirty="0"/>
              <a:t>3</a:t>
            </a:r>
            <a:r>
              <a:rPr lang="zh-CN" altLang="en-US" dirty="0"/>
              <a:t>章 流程控制、数组</a:t>
            </a:r>
          </a:p>
        </p:txBody>
      </p:sp>
    </p:spTree>
    <p:extLst>
      <p:ext uri="{BB962C8B-B14F-4D97-AF65-F5344CB8AC3E}">
        <p14:creationId xmlns:p14="http://schemas.microsoft.com/office/powerpoint/2010/main" val="652949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2400" dirty="0"/>
              <a:t>Java</a:t>
            </a:r>
            <a:r>
              <a:rPr lang="zh-CN" altLang="en-US" sz="2400" dirty="0"/>
              <a:t>语言中的流程控制语句提供了控制程序执行顺序的手段。流程控制是程序代码的重要部分。</a:t>
            </a:r>
          </a:p>
          <a:p>
            <a:r>
              <a:rPr lang="zh-CN" altLang="en-US" sz="2400" dirty="0"/>
              <a:t>流程控制语句分为：分支语句、循环语句、异常处理语句和跳转语句。</a:t>
            </a:r>
          </a:p>
          <a:p>
            <a:endParaRPr lang="zh-CN" altLang="en-US" sz="2400" dirty="0"/>
          </a:p>
        </p:txBody>
      </p:sp>
      <p:sp>
        <p:nvSpPr>
          <p:cNvPr id="3" name="标题 2"/>
          <p:cNvSpPr>
            <a:spLocks noGrp="1"/>
          </p:cNvSpPr>
          <p:nvPr>
            <p:ph type="title"/>
          </p:nvPr>
        </p:nvSpPr>
        <p:spPr/>
        <p:txBody>
          <a:bodyPr>
            <a:normAutofit/>
          </a:bodyPr>
          <a:lstStyle/>
          <a:p>
            <a:r>
              <a:rPr lang="zh-CN" altLang="en-US" dirty="0"/>
              <a:t>流程控制</a:t>
            </a:r>
          </a:p>
        </p:txBody>
      </p:sp>
      <p:graphicFrame>
        <p:nvGraphicFramePr>
          <p:cNvPr id="4" name="Group 63"/>
          <p:cNvGraphicFramePr>
            <a:graphicFrameLocks noGrp="1"/>
          </p:cNvGraphicFramePr>
          <p:nvPr/>
        </p:nvGraphicFramePr>
        <p:xfrm>
          <a:off x="755650" y="3393136"/>
          <a:ext cx="7704138" cy="1484313"/>
        </p:xfrm>
        <a:graphic>
          <a:graphicData uri="http://schemas.openxmlformats.org/drawingml/2006/table">
            <a:tbl>
              <a:tblPr/>
              <a:tblGrid>
                <a:gridCol w="1800225">
                  <a:extLst>
                    <a:ext uri="{9D8B030D-6E8A-4147-A177-3AD203B41FA5}">
                      <a16:colId xmlns:a16="http://schemas.microsoft.com/office/drawing/2014/main" val="20000"/>
                    </a:ext>
                  </a:extLst>
                </a:gridCol>
                <a:gridCol w="1393825">
                  <a:extLst>
                    <a:ext uri="{9D8B030D-6E8A-4147-A177-3AD203B41FA5}">
                      <a16:colId xmlns:a16="http://schemas.microsoft.com/office/drawing/2014/main" val="20001"/>
                    </a:ext>
                  </a:extLst>
                </a:gridCol>
                <a:gridCol w="1692275">
                  <a:extLst>
                    <a:ext uri="{9D8B030D-6E8A-4147-A177-3AD203B41FA5}">
                      <a16:colId xmlns:a16="http://schemas.microsoft.com/office/drawing/2014/main" val="20002"/>
                    </a:ext>
                  </a:extLst>
                </a:gridCol>
                <a:gridCol w="1503363">
                  <a:extLst>
                    <a:ext uri="{9D8B030D-6E8A-4147-A177-3AD203B41FA5}">
                      <a16:colId xmlns:a16="http://schemas.microsoft.com/office/drawing/2014/main" val="20003"/>
                    </a:ext>
                  </a:extLst>
                </a:gridCol>
                <a:gridCol w="1314450">
                  <a:extLst>
                    <a:ext uri="{9D8B030D-6E8A-4147-A177-3AD203B41FA5}">
                      <a16:colId xmlns:a16="http://schemas.microsoft.com/office/drawing/2014/main" val="20004"/>
                    </a:ext>
                  </a:extLst>
                </a:gridCol>
              </a:tblGrid>
              <a:tr h="477838">
                <a:tc>
                  <a:txBody>
                    <a:bodyPr/>
                    <a:lstStyle/>
                    <a:p>
                      <a:pPr marL="0" marR="0" lvl="0" indent="0" algn="ctr" defTabSz="1501775"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sz="2000" b="1" i="0" u="none" strike="noStrike" cap="none" normalizeH="0" baseline="0" dirty="0">
                          <a:ln>
                            <a:noFill/>
                          </a:ln>
                          <a:effectLst/>
                          <a:latin typeface="Times New Roman" pitchFamily="18" charset="0"/>
                          <a:ea typeface="宋体" pitchFamily="2" charset="-122"/>
                          <a:sym typeface="Courier New" pitchFamily="49" charset="0"/>
                        </a:rPr>
                        <a:t>分支与跳转语句</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400" b="1" i="0" u="none" strike="noStrike" cap="none" normalizeH="0" baseline="0" dirty="0">
                          <a:ln>
                            <a:noFill/>
                          </a:ln>
                          <a:effectLst/>
                          <a:latin typeface="Times New Roman" pitchFamily="18" charset="0"/>
                          <a:ea typeface="宋体" pitchFamily="2" charset="-122"/>
                          <a:cs typeface="Courier New" pitchFamily="49" charset="0"/>
                          <a:sym typeface="Courier New" pitchFamily="49" charset="0"/>
                        </a:rPr>
                        <a:t>if-else</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400" b="1" i="0" u="none" strike="noStrike" cap="none" normalizeH="0" baseline="0" dirty="0">
                          <a:ln>
                            <a:noFill/>
                          </a:ln>
                          <a:effectLst/>
                          <a:latin typeface="Times New Roman" pitchFamily="18" charset="0"/>
                          <a:ea typeface="宋体" pitchFamily="2" charset="-122"/>
                          <a:cs typeface="Courier New" pitchFamily="49" charset="0"/>
                          <a:sym typeface="Courier New" pitchFamily="49" charset="0"/>
                        </a:rPr>
                        <a:t>switch</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400" b="0" i="0" u="none" strike="noStrike" cap="none" normalizeH="0" baseline="0" dirty="0">
                          <a:ln>
                            <a:noFill/>
                          </a:ln>
                          <a:effectLst/>
                          <a:latin typeface="Times New Roman" pitchFamily="18" charset="0"/>
                          <a:ea typeface="宋体" pitchFamily="2" charset="-122"/>
                          <a:cs typeface="Courier New" pitchFamily="49" charset="0"/>
                          <a:sym typeface="Courier New" pitchFamily="49" charset="0"/>
                        </a:rPr>
                        <a:t>break</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400" b="0" i="0" u="none" strike="noStrike" cap="none" normalizeH="0" baseline="0" dirty="0">
                          <a:ln>
                            <a:noFill/>
                          </a:ln>
                          <a:effectLst/>
                          <a:latin typeface="Times New Roman" pitchFamily="18" charset="0"/>
                          <a:ea typeface="宋体" pitchFamily="2" charset="-122"/>
                          <a:cs typeface="Courier New" pitchFamily="49" charset="0"/>
                          <a:sym typeface="Courier New" pitchFamily="49" charset="0"/>
                        </a:rPr>
                        <a:t>return</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165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1" i="0" u="none" strike="noStrike" cap="none" normalizeH="0" baseline="0" dirty="0">
                          <a:ln>
                            <a:noFill/>
                          </a:ln>
                          <a:effectLst/>
                          <a:latin typeface="Times New Roman" pitchFamily="18" charset="0"/>
                          <a:ea typeface="宋体" pitchFamily="2" charset="-122"/>
                          <a:sym typeface="Courier New" pitchFamily="49" charset="0"/>
                        </a:rPr>
                        <a:t>循环语句</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400" b="1" i="0" u="none" strike="noStrike" cap="none" normalizeH="0" baseline="0" dirty="0">
                          <a:ln>
                            <a:noFill/>
                          </a:ln>
                          <a:effectLst/>
                          <a:latin typeface="Times New Roman" pitchFamily="18" charset="0"/>
                          <a:ea typeface="宋体" pitchFamily="2" charset="-122"/>
                          <a:cs typeface="Courier New" pitchFamily="49" charset="0"/>
                          <a:sym typeface="Courier New" pitchFamily="49" charset="0"/>
                        </a:rPr>
                        <a:t>while</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400" b="1" i="0" u="none" strike="noStrike" cap="none" normalizeH="0" baseline="0" dirty="0">
                          <a:ln>
                            <a:noFill/>
                          </a:ln>
                          <a:effectLst/>
                          <a:latin typeface="Times New Roman" pitchFamily="18" charset="0"/>
                          <a:ea typeface="宋体" pitchFamily="2" charset="-122"/>
                          <a:cs typeface="Courier New" pitchFamily="49" charset="0"/>
                          <a:sym typeface="Courier New" pitchFamily="49" charset="0"/>
                        </a:rPr>
                        <a:t>do-while</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400" b="1" i="0" u="none" strike="noStrike" cap="none" normalizeH="0" baseline="0" dirty="0">
                          <a:ln>
                            <a:noFill/>
                          </a:ln>
                          <a:effectLst/>
                          <a:latin typeface="Times New Roman" pitchFamily="18" charset="0"/>
                          <a:ea typeface="宋体" pitchFamily="2" charset="-122"/>
                          <a:cs typeface="Courier New" pitchFamily="49" charset="0"/>
                          <a:sym typeface="Courier New" pitchFamily="49" charset="0"/>
                        </a:rPr>
                        <a:t>for</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400" b="0" i="0" u="none" strike="noStrike" cap="none" normalizeH="0" baseline="0" dirty="0">
                          <a:ln>
                            <a:noFill/>
                          </a:ln>
                          <a:effectLst/>
                          <a:latin typeface="Times New Roman" pitchFamily="18" charset="0"/>
                          <a:ea typeface="宋体" pitchFamily="2" charset="-122"/>
                          <a:cs typeface="Courier New" pitchFamily="49" charset="0"/>
                          <a:sym typeface="Courier New" pitchFamily="49" charset="0"/>
                        </a:rPr>
                        <a:t>continue</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482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1" i="0" u="none" strike="noStrike" cap="none" normalizeH="0" baseline="0" dirty="0">
                          <a:ln>
                            <a:noFill/>
                          </a:ln>
                          <a:effectLst/>
                          <a:latin typeface="Times New Roman" pitchFamily="18" charset="0"/>
                          <a:ea typeface="宋体" pitchFamily="2" charset="-122"/>
                          <a:sym typeface="Courier New" pitchFamily="49" charset="0"/>
                        </a:rPr>
                        <a:t>异常处理语句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400" b="0" i="0" u="none" strike="noStrike" cap="none" normalizeH="0" baseline="0" dirty="0">
                          <a:ln>
                            <a:noFill/>
                          </a:ln>
                          <a:effectLst/>
                          <a:latin typeface="Times New Roman" pitchFamily="18" charset="0"/>
                          <a:ea typeface="宋体" pitchFamily="2" charset="-122"/>
                          <a:cs typeface="Courier New" pitchFamily="49" charset="0"/>
                          <a:sym typeface="Courier New" pitchFamily="49" charset="0"/>
                        </a:rPr>
                        <a:t>try</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400" b="0" i="0" u="none" strike="noStrike" cap="none" normalizeH="0" baseline="0" dirty="0">
                          <a:ln>
                            <a:noFill/>
                          </a:ln>
                          <a:effectLst/>
                          <a:latin typeface="Times New Roman" pitchFamily="18" charset="0"/>
                          <a:ea typeface="宋体" pitchFamily="2" charset="-122"/>
                          <a:cs typeface="Courier New" pitchFamily="49" charset="0"/>
                          <a:sym typeface="Courier New" pitchFamily="49" charset="0"/>
                        </a:rPr>
                        <a:t>catch</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400" b="0" i="0" u="none" strike="noStrike" cap="none" normalizeH="0" baseline="0" dirty="0">
                          <a:ln>
                            <a:noFill/>
                          </a:ln>
                          <a:effectLst/>
                          <a:latin typeface="Times New Roman" pitchFamily="18" charset="0"/>
                          <a:ea typeface="宋体" pitchFamily="2" charset="-122"/>
                          <a:cs typeface="Courier New" pitchFamily="49" charset="0"/>
                          <a:sym typeface="Courier New" pitchFamily="49" charset="0"/>
                        </a:rPr>
                        <a:t>finally</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400" b="0" i="0" u="none" strike="noStrike" cap="none" normalizeH="0" baseline="0" dirty="0">
                          <a:ln>
                            <a:noFill/>
                          </a:ln>
                          <a:effectLst/>
                          <a:latin typeface="Times New Roman" pitchFamily="18" charset="0"/>
                          <a:ea typeface="宋体" pitchFamily="2" charset="-122"/>
                          <a:cs typeface="Courier New" pitchFamily="49" charset="0"/>
                          <a:sym typeface="Courier New" pitchFamily="49" charset="0"/>
                        </a:rPr>
                        <a:t>throw</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57150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数组：数组声明</a:t>
            </a:r>
          </a:p>
        </p:txBody>
      </p:sp>
      <p:sp>
        <p:nvSpPr>
          <p:cNvPr id="4" name="Rectangle 16"/>
          <p:cNvSpPr>
            <a:spLocks noChangeArrowheads="1"/>
          </p:cNvSpPr>
          <p:nvPr/>
        </p:nvSpPr>
        <p:spPr bwMode="auto">
          <a:xfrm>
            <a:off x="1115616" y="4429132"/>
            <a:ext cx="7200800" cy="1015663"/>
          </a:xfrm>
          <a:prstGeom prst="rect">
            <a:avLst/>
          </a:prstGeom>
          <a:noFill/>
          <a:ln w="9525">
            <a:noFill/>
            <a:miter lim="800000"/>
            <a:headEnd/>
            <a:tailEnd/>
          </a:ln>
          <a:effectLst/>
        </p:spPr>
        <p:txBody>
          <a:bodyPr wrap="square" anchor="ctr">
            <a:spAutoFit/>
          </a:bodyPr>
          <a:lstStyle/>
          <a:p>
            <a:pPr indent="266700"/>
            <a:r>
              <a:rPr lang="en-US" altLang="zh-CN" sz="2000" dirty="0" err="1">
                <a:latin typeface="+mj-lt"/>
                <a:ea typeface="GungsuhChe" pitchFamily="49" charset="-127"/>
              </a:rPr>
              <a:t>int</a:t>
            </a:r>
            <a:r>
              <a:rPr lang="en-US" altLang="zh-CN" sz="2000" dirty="0">
                <a:latin typeface="+mj-lt"/>
                <a:ea typeface="GungsuhChe" pitchFamily="49" charset="-127"/>
              </a:rPr>
              <a:t>   count[];     //</a:t>
            </a:r>
            <a:r>
              <a:rPr lang="zh-CN" altLang="en-US" sz="2000" dirty="0">
                <a:latin typeface="+mj-lt"/>
                <a:ea typeface="GungsuhChe" pitchFamily="49" charset="-127"/>
              </a:rPr>
              <a:t>一维整型数组</a:t>
            </a:r>
            <a:r>
              <a:rPr lang="en-US" altLang="zh-CN" sz="2000" dirty="0">
                <a:latin typeface="+mj-lt"/>
                <a:ea typeface="GungsuhChe" pitchFamily="49" charset="-127"/>
              </a:rPr>
              <a:t>count       </a:t>
            </a:r>
            <a:r>
              <a:rPr lang="en-US" altLang="zh-CN" sz="2000" dirty="0" err="1">
                <a:latin typeface="+mj-lt"/>
                <a:ea typeface="GungsuhChe" pitchFamily="49" charset="-127"/>
              </a:rPr>
              <a:t>int</a:t>
            </a:r>
            <a:r>
              <a:rPr lang="en-US" altLang="zh-CN" sz="2000" dirty="0">
                <a:latin typeface="+mj-lt"/>
                <a:ea typeface="GungsuhChe" pitchFamily="49" charset="-127"/>
              </a:rPr>
              <a:t>[]      count;</a:t>
            </a:r>
          </a:p>
          <a:p>
            <a:pPr indent="266700"/>
            <a:r>
              <a:rPr lang="en-US" altLang="zh-CN" sz="2000" dirty="0">
                <a:latin typeface="+mj-lt"/>
                <a:ea typeface="GungsuhChe" pitchFamily="49" charset="-127"/>
              </a:rPr>
              <a:t>char  </a:t>
            </a:r>
            <a:r>
              <a:rPr lang="en-US" altLang="zh-CN" sz="2000" dirty="0" err="1">
                <a:latin typeface="+mj-lt"/>
                <a:ea typeface="GungsuhChe" pitchFamily="49" charset="-127"/>
              </a:rPr>
              <a:t>ch</a:t>
            </a:r>
            <a:r>
              <a:rPr lang="en-US" altLang="zh-CN" sz="2000" dirty="0">
                <a:latin typeface="+mj-lt"/>
                <a:ea typeface="GungsuhChe" pitchFamily="49" charset="-127"/>
              </a:rPr>
              <a:t>[][];     //</a:t>
            </a:r>
            <a:r>
              <a:rPr lang="zh-CN" altLang="en-US" sz="2000" dirty="0">
                <a:latin typeface="+mj-lt"/>
                <a:ea typeface="GungsuhChe" pitchFamily="49" charset="-127"/>
              </a:rPr>
              <a:t>二维字符型数组</a:t>
            </a:r>
            <a:r>
              <a:rPr lang="en-US" altLang="zh-CN" sz="2000" dirty="0" err="1">
                <a:latin typeface="+mj-lt"/>
                <a:ea typeface="GungsuhChe" pitchFamily="49" charset="-127"/>
              </a:rPr>
              <a:t>ch</a:t>
            </a:r>
            <a:r>
              <a:rPr lang="en-US" altLang="zh-CN" sz="2000" dirty="0">
                <a:latin typeface="+mj-lt"/>
                <a:ea typeface="GungsuhChe" pitchFamily="49" charset="-127"/>
              </a:rPr>
              <a:t>           char[][] </a:t>
            </a:r>
            <a:r>
              <a:rPr lang="en-US" altLang="zh-CN" sz="2000" dirty="0" err="1">
                <a:latin typeface="+mj-lt"/>
                <a:ea typeface="GungsuhChe" pitchFamily="49" charset="-127"/>
              </a:rPr>
              <a:t>ch</a:t>
            </a:r>
            <a:r>
              <a:rPr lang="en-US" altLang="zh-CN" sz="2000" dirty="0">
                <a:latin typeface="+mj-lt"/>
                <a:ea typeface="GungsuhChe" pitchFamily="49" charset="-127"/>
              </a:rPr>
              <a:t>;</a:t>
            </a:r>
          </a:p>
          <a:p>
            <a:pPr indent="266700"/>
            <a:r>
              <a:rPr lang="en-US" altLang="zh-CN" sz="2000" dirty="0">
                <a:latin typeface="+mj-lt"/>
                <a:ea typeface="GungsuhChe" pitchFamily="49" charset="-127"/>
              </a:rPr>
              <a:t>float[] </a:t>
            </a:r>
            <a:r>
              <a:rPr lang="en-US" altLang="zh-CN" sz="2000" dirty="0" err="1">
                <a:latin typeface="+mj-lt"/>
                <a:ea typeface="GungsuhChe" pitchFamily="49" charset="-127"/>
              </a:rPr>
              <a:t>fNum</a:t>
            </a:r>
            <a:r>
              <a:rPr lang="en-US" altLang="zh-CN" sz="2000" dirty="0">
                <a:latin typeface="+mj-lt"/>
                <a:ea typeface="GungsuhChe" pitchFamily="49" charset="-127"/>
              </a:rPr>
              <a:t>;     //</a:t>
            </a:r>
            <a:r>
              <a:rPr lang="zh-CN" altLang="en-US" sz="2000" dirty="0">
                <a:latin typeface="+mj-lt"/>
                <a:ea typeface="GungsuhChe" pitchFamily="49" charset="-127"/>
              </a:rPr>
              <a:t>一维浮点型数组</a:t>
            </a:r>
            <a:r>
              <a:rPr lang="en-US" altLang="zh-CN" sz="2000" dirty="0" err="1">
                <a:latin typeface="+mj-lt"/>
                <a:ea typeface="GungsuhChe" pitchFamily="49" charset="-127"/>
              </a:rPr>
              <a:t>fNum</a:t>
            </a:r>
            <a:r>
              <a:rPr lang="en-US" altLang="zh-CN" sz="2000" dirty="0">
                <a:latin typeface="+mj-lt"/>
                <a:ea typeface="GungsuhChe" pitchFamily="49" charset="-127"/>
              </a:rPr>
              <a:t>     float </a:t>
            </a:r>
            <a:r>
              <a:rPr lang="en-US" altLang="zh-CN" sz="2000" dirty="0" err="1">
                <a:latin typeface="+mj-lt"/>
                <a:ea typeface="GungsuhChe" pitchFamily="49" charset="-127"/>
              </a:rPr>
              <a:t>fNun</a:t>
            </a:r>
            <a:r>
              <a:rPr lang="en-US" altLang="zh-CN" sz="2000" dirty="0">
                <a:latin typeface="+mj-lt"/>
                <a:ea typeface="GungsuhChe" pitchFamily="49" charset="-127"/>
              </a:rPr>
              <a:t>[];</a:t>
            </a:r>
          </a:p>
        </p:txBody>
      </p:sp>
      <p:sp>
        <p:nvSpPr>
          <p:cNvPr id="5" name="内容占位符 4"/>
          <p:cNvSpPr>
            <a:spLocks noGrp="1"/>
          </p:cNvSpPr>
          <p:nvPr>
            <p:ph idx="1"/>
          </p:nvPr>
        </p:nvSpPr>
        <p:spPr/>
        <p:txBody>
          <a:bodyPr/>
          <a:lstStyle/>
          <a:p>
            <a:endParaRPr lang="zh-CN" altLang="en-US"/>
          </a:p>
        </p:txBody>
      </p:sp>
      <p:sp>
        <p:nvSpPr>
          <p:cNvPr id="6" name="标题 2"/>
          <p:cNvSpPr txBox="1">
            <a:spLocks/>
          </p:cNvSpPr>
          <p:nvPr/>
        </p:nvSpPr>
        <p:spPr>
          <a:xfrm>
            <a:off x="251520" y="909828"/>
            <a:ext cx="82296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zh-CN" altLang="en-US"/>
              <a:t>数组：数组实例化</a:t>
            </a:r>
            <a:endParaRPr lang="zh-CN" altLang="en-US" dirty="0"/>
          </a:p>
        </p:txBody>
      </p:sp>
    </p:spTree>
    <p:extLst>
      <p:ext uri="{BB962C8B-B14F-4D97-AF65-F5344CB8AC3E}">
        <p14:creationId xmlns:p14="http://schemas.microsoft.com/office/powerpoint/2010/main" val="2116677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数组：多维数组</a:t>
            </a:r>
          </a:p>
        </p:txBody>
      </p:sp>
      <p:sp>
        <p:nvSpPr>
          <p:cNvPr id="4" name="标题 2"/>
          <p:cNvSpPr>
            <a:spLocks noGrp="1"/>
          </p:cNvSpPr>
          <p:nvPr>
            <p:ph idx="1"/>
          </p:nvPr>
        </p:nvSpPr>
        <p:spPr>
          <a:xfrm>
            <a:off x="179512" y="1402096"/>
            <a:ext cx="8229600" cy="4525963"/>
          </a:xfrm>
        </p:spPr>
        <p:txBody>
          <a:bodyPr/>
          <a:lstStyle/>
          <a:p>
            <a:r>
              <a:rPr lang="zh-CN" altLang="en-US" dirty="0"/>
              <a:t>数组：多维数组实例化</a:t>
            </a:r>
          </a:p>
        </p:txBody>
      </p:sp>
    </p:spTree>
    <p:extLst>
      <p:ext uri="{BB962C8B-B14F-4D97-AF65-F5344CB8AC3E}">
        <p14:creationId xmlns:p14="http://schemas.microsoft.com/office/powerpoint/2010/main" val="2610557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5DEA931-5CF2-4C91-A9B4-E7E6FE1F1AFE}" type="datetime1">
              <a:rPr lang="zh-CN" altLang="en-US"/>
              <a:pPr/>
              <a:t>2018/12/24</a:t>
            </a:fld>
            <a:endParaRPr lang="en-US" altLang="zh-CN"/>
          </a:p>
        </p:txBody>
      </p:sp>
      <p:sp>
        <p:nvSpPr>
          <p:cNvPr id="250882" name="Rectangle 2"/>
          <p:cNvSpPr>
            <a:spLocks noGrp="1" noChangeArrowheads="1"/>
          </p:cNvSpPr>
          <p:nvPr>
            <p:ph type="title"/>
          </p:nvPr>
        </p:nvSpPr>
        <p:spPr/>
        <p:txBody>
          <a:bodyPr/>
          <a:lstStyle/>
          <a:p>
            <a:r>
              <a:rPr lang="en-US" altLang="zh-CN">
                <a:latin typeface="Book Antiqua" panose="02040602050305030304" pitchFamily="18" charset="0"/>
              </a:rPr>
              <a:t>String</a:t>
            </a:r>
            <a:r>
              <a:rPr lang="en-US" altLang="zh-CN"/>
              <a:t> </a:t>
            </a:r>
            <a:r>
              <a:rPr lang="zh-CN" altLang="en-US"/>
              <a:t>类</a:t>
            </a:r>
          </a:p>
        </p:txBody>
      </p:sp>
      <p:sp>
        <p:nvSpPr>
          <p:cNvPr id="250883" name="Rectangle 3"/>
          <p:cNvSpPr>
            <a:spLocks noGrp="1" noChangeArrowheads="1"/>
          </p:cNvSpPr>
          <p:nvPr>
            <p:ph type="body" idx="1"/>
          </p:nvPr>
        </p:nvSpPr>
        <p:spPr/>
        <p:txBody>
          <a:bodyPr/>
          <a:lstStyle/>
          <a:p>
            <a:r>
              <a:rPr lang="zh-CN" altLang="en-US" b="1" dirty="0">
                <a:solidFill>
                  <a:srgbClr val="000000"/>
                </a:solidFill>
              </a:rPr>
              <a:t>用来操作字符串常量</a:t>
            </a:r>
            <a:endParaRPr lang="en-US" altLang="zh-CN" b="1" dirty="0"/>
          </a:p>
          <a:p>
            <a:r>
              <a:rPr lang="zh-CN" altLang="en-US" b="1" dirty="0"/>
              <a:t>内容是不能被改变的 </a:t>
            </a:r>
            <a:endParaRPr lang="en-US" altLang="zh-CN" b="1" dirty="0"/>
          </a:p>
          <a:p>
            <a:r>
              <a:rPr lang="en-US" altLang="zh-CN" dirty="0"/>
              <a:t>String </a:t>
            </a:r>
            <a:r>
              <a:rPr lang="zh-CN" altLang="en-US" b="1" dirty="0"/>
              <a:t>实例，有固定的大小</a:t>
            </a:r>
            <a:r>
              <a:rPr lang="zh-CN" altLang="en-US" dirty="0"/>
              <a:t> </a:t>
            </a:r>
            <a:endParaRPr lang="en-US" altLang="zh-CN" dirty="0"/>
          </a:p>
        </p:txBody>
      </p:sp>
    </p:spTree>
    <p:extLst>
      <p:ext uri="{BB962C8B-B14F-4D97-AF65-F5344CB8AC3E}">
        <p14:creationId xmlns:p14="http://schemas.microsoft.com/office/powerpoint/2010/main" val="453307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en-US" altLang="zh-CN" dirty="0"/>
              <a:t>char </a:t>
            </a:r>
            <a:r>
              <a:rPr lang="en-US" altLang="zh-CN" dirty="0" err="1"/>
              <a:t>charAt</a:t>
            </a:r>
            <a:r>
              <a:rPr lang="en-US" altLang="zh-CN" dirty="0"/>
              <a:t>(</a:t>
            </a:r>
            <a:r>
              <a:rPr lang="en-US" altLang="zh-CN" dirty="0" err="1"/>
              <a:t>int</a:t>
            </a:r>
            <a:r>
              <a:rPr lang="en-US" altLang="zh-CN" dirty="0"/>
              <a:t> where)</a:t>
            </a:r>
          </a:p>
          <a:p>
            <a:r>
              <a:rPr lang="en-US" altLang="zh-CN" dirty="0"/>
              <a:t>void </a:t>
            </a:r>
            <a:r>
              <a:rPr lang="en-US" altLang="zh-CN" dirty="0" err="1"/>
              <a:t>getChars</a:t>
            </a:r>
            <a:r>
              <a:rPr lang="en-US" altLang="zh-CN" dirty="0"/>
              <a:t>(</a:t>
            </a:r>
            <a:r>
              <a:rPr lang="en-US" altLang="zh-CN" dirty="0" err="1"/>
              <a:t>int</a:t>
            </a:r>
            <a:r>
              <a:rPr lang="en-US" altLang="zh-CN" dirty="0"/>
              <a:t> </a:t>
            </a:r>
            <a:r>
              <a:rPr lang="en-US" altLang="zh-CN" dirty="0" err="1"/>
              <a:t>sourceStart</a:t>
            </a:r>
            <a:r>
              <a:rPr lang="en-US" altLang="zh-CN" dirty="0"/>
              <a:t>, </a:t>
            </a:r>
            <a:r>
              <a:rPr lang="en-US" altLang="zh-CN" dirty="0" err="1"/>
              <a:t>int</a:t>
            </a:r>
            <a:r>
              <a:rPr lang="en-US" altLang="zh-CN" dirty="0"/>
              <a:t> </a:t>
            </a:r>
            <a:r>
              <a:rPr lang="en-US" altLang="zh-CN" dirty="0" err="1"/>
              <a:t>sourceEnd</a:t>
            </a:r>
            <a:r>
              <a:rPr lang="en-US" altLang="zh-CN" dirty="0"/>
              <a:t>, char target[ ], </a:t>
            </a:r>
            <a:r>
              <a:rPr lang="en-US" altLang="zh-CN" dirty="0" err="1"/>
              <a:t>int</a:t>
            </a:r>
            <a:r>
              <a:rPr lang="en-US" altLang="zh-CN" dirty="0"/>
              <a:t> </a:t>
            </a:r>
            <a:r>
              <a:rPr lang="en-US" altLang="zh-CN" dirty="0" err="1"/>
              <a:t>targetStart</a:t>
            </a:r>
            <a:r>
              <a:rPr lang="en-US" altLang="zh-CN" dirty="0"/>
              <a:t>)</a:t>
            </a:r>
          </a:p>
          <a:p>
            <a:r>
              <a:rPr lang="en-US" altLang="zh-CN" dirty="0"/>
              <a:t>byte[ ] </a:t>
            </a:r>
            <a:r>
              <a:rPr lang="en-US" altLang="zh-CN" dirty="0" err="1"/>
              <a:t>getBytes</a:t>
            </a:r>
            <a:r>
              <a:rPr lang="en-US" altLang="zh-CN" dirty="0"/>
              <a:t>( )</a:t>
            </a:r>
          </a:p>
          <a:p>
            <a:r>
              <a:rPr lang="en-US" altLang="zh-CN" dirty="0"/>
              <a:t>char[ ] </a:t>
            </a:r>
            <a:r>
              <a:rPr lang="en-US" altLang="zh-CN" dirty="0" err="1"/>
              <a:t>toCharArray</a:t>
            </a:r>
            <a:r>
              <a:rPr lang="en-US" altLang="zh-CN" dirty="0"/>
              <a:t>( )</a:t>
            </a:r>
          </a:p>
          <a:p>
            <a:r>
              <a:rPr lang="en-US" altLang="zh-CN" dirty="0" err="1"/>
              <a:t>boolean</a:t>
            </a:r>
            <a:r>
              <a:rPr lang="en-US" altLang="zh-CN" dirty="0"/>
              <a:t> equals(Object </a:t>
            </a:r>
            <a:r>
              <a:rPr lang="en-US" altLang="zh-CN" dirty="0" err="1"/>
              <a:t>str</a:t>
            </a:r>
            <a:r>
              <a:rPr lang="en-US" altLang="zh-CN" dirty="0"/>
              <a:t>)</a:t>
            </a:r>
          </a:p>
          <a:p>
            <a:r>
              <a:rPr lang="en-US" altLang="zh-CN" dirty="0" err="1"/>
              <a:t>boolean</a:t>
            </a:r>
            <a:r>
              <a:rPr lang="en-US" altLang="zh-CN" dirty="0"/>
              <a:t> </a:t>
            </a:r>
            <a:r>
              <a:rPr lang="en-US" altLang="zh-CN" dirty="0" err="1"/>
              <a:t>equalsIgnoreCase</a:t>
            </a:r>
            <a:r>
              <a:rPr lang="en-US" altLang="zh-CN" dirty="0"/>
              <a:t>(String </a:t>
            </a:r>
            <a:r>
              <a:rPr lang="en-US" altLang="zh-CN" dirty="0" err="1"/>
              <a:t>str</a:t>
            </a:r>
            <a:r>
              <a:rPr lang="en-US" altLang="zh-CN" dirty="0"/>
              <a:t>)</a:t>
            </a:r>
          </a:p>
          <a:p>
            <a:r>
              <a:rPr lang="en-US" altLang="zh-CN" dirty="0" err="1"/>
              <a:t>boolean</a:t>
            </a:r>
            <a:r>
              <a:rPr lang="en-US" altLang="zh-CN" dirty="0"/>
              <a:t> </a:t>
            </a:r>
            <a:r>
              <a:rPr lang="en-US" altLang="zh-CN" dirty="0" err="1"/>
              <a:t>startsWith</a:t>
            </a:r>
            <a:r>
              <a:rPr lang="en-US" altLang="zh-CN" dirty="0"/>
              <a:t>(String </a:t>
            </a:r>
            <a:r>
              <a:rPr lang="en-US" altLang="zh-CN" dirty="0" err="1"/>
              <a:t>str</a:t>
            </a:r>
            <a:r>
              <a:rPr lang="en-US" altLang="zh-CN" dirty="0"/>
              <a:t>)</a:t>
            </a:r>
          </a:p>
          <a:p>
            <a:r>
              <a:rPr lang="en-US" altLang="zh-CN" dirty="0" err="1"/>
              <a:t>boolean</a:t>
            </a:r>
            <a:r>
              <a:rPr lang="en-US" altLang="zh-CN" dirty="0"/>
              <a:t> </a:t>
            </a:r>
            <a:r>
              <a:rPr lang="en-US" altLang="zh-CN" dirty="0" err="1"/>
              <a:t>endsWith</a:t>
            </a:r>
            <a:r>
              <a:rPr lang="en-US" altLang="zh-CN" dirty="0"/>
              <a:t>(String </a:t>
            </a:r>
            <a:r>
              <a:rPr lang="en-US" altLang="zh-CN" dirty="0" err="1"/>
              <a:t>str</a:t>
            </a:r>
            <a:r>
              <a:rPr lang="en-US" altLang="zh-CN" dirty="0"/>
              <a:t>)</a:t>
            </a:r>
          </a:p>
          <a:p>
            <a:r>
              <a:rPr lang="en-US" altLang="zh-CN" dirty="0" err="1"/>
              <a:t>int</a:t>
            </a:r>
            <a:r>
              <a:rPr lang="en-US" altLang="zh-CN" dirty="0"/>
              <a:t> </a:t>
            </a:r>
            <a:r>
              <a:rPr lang="en-US" altLang="zh-CN" dirty="0" err="1"/>
              <a:t>indexOf</a:t>
            </a:r>
            <a:r>
              <a:rPr lang="en-US" altLang="zh-CN" dirty="0"/>
              <a:t>(</a:t>
            </a:r>
            <a:r>
              <a:rPr lang="en-US" altLang="zh-CN" dirty="0" err="1"/>
              <a:t>int</a:t>
            </a:r>
            <a:r>
              <a:rPr lang="en-US" altLang="zh-CN" dirty="0"/>
              <a:t> </a:t>
            </a:r>
            <a:r>
              <a:rPr lang="en-US" altLang="zh-CN" dirty="0" err="1"/>
              <a:t>ch</a:t>
            </a:r>
            <a:r>
              <a:rPr lang="en-US" altLang="zh-CN" dirty="0"/>
              <a:t>)</a:t>
            </a:r>
          </a:p>
          <a:p>
            <a:r>
              <a:rPr lang="en-US" altLang="zh-CN" dirty="0" err="1"/>
              <a:t>int</a:t>
            </a:r>
            <a:r>
              <a:rPr lang="en-US" altLang="zh-CN" dirty="0"/>
              <a:t> </a:t>
            </a:r>
            <a:r>
              <a:rPr lang="en-US" altLang="zh-CN" dirty="0" err="1"/>
              <a:t>lastindexOf</a:t>
            </a:r>
            <a:r>
              <a:rPr lang="en-US" altLang="zh-CN" dirty="0"/>
              <a:t>(</a:t>
            </a:r>
            <a:r>
              <a:rPr lang="en-US" altLang="zh-CN" dirty="0" err="1"/>
              <a:t>int</a:t>
            </a:r>
            <a:r>
              <a:rPr lang="en-US" altLang="zh-CN" dirty="0"/>
              <a:t> </a:t>
            </a:r>
            <a:r>
              <a:rPr lang="en-US" altLang="zh-CN" dirty="0" err="1"/>
              <a:t>ch</a:t>
            </a:r>
            <a:r>
              <a:rPr lang="en-US" altLang="zh-CN" dirty="0"/>
              <a:t>)</a:t>
            </a:r>
          </a:p>
          <a:p>
            <a:r>
              <a:rPr lang="en-US" altLang="zh-CN" dirty="0"/>
              <a:t>String substring(</a:t>
            </a:r>
            <a:r>
              <a:rPr lang="en-US" altLang="zh-CN" dirty="0" err="1"/>
              <a:t>int</a:t>
            </a:r>
            <a:r>
              <a:rPr lang="en-US" altLang="zh-CN" dirty="0"/>
              <a:t> </a:t>
            </a:r>
            <a:r>
              <a:rPr lang="en-US" altLang="zh-CN" dirty="0" err="1"/>
              <a:t>startIndex</a:t>
            </a:r>
            <a:r>
              <a:rPr lang="en-US" altLang="zh-CN" dirty="0"/>
              <a:t>)</a:t>
            </a:r>
          </a:p>
          <a:p>
            <a:r>
              <a:rPr lang="en-US" altLang="zh-CN" dirty="0"/>
              <a:t>String substring(</a:t>
            </a:r>
            <a:r>
              <a:rPr lang="en-US" altLang="zh-CN" dirty="0" err="1"/>
              <a:t>int</a:t>
            </a:r>
            <a:r>
              <a:rPr lang="en-US" altLang="zh-CN" dirty="0"/>
              <a:t> </a:t>
            </a:r>
            <a:r>
              <a:rPr lang="en-US" altLang="zh-CN" dirty="0" err="1"/>
              <a:t>startIndex</a:t>
            </a:r>
            <a:r>
              <a:rPr lang="en-US" altLang="zh-CN" dirty="0"/>
              <a:t>, </a:t>
            </a:r>
            <a:r>
              <a:rPr lang="en-US" altLang="zh-CN" dirty="0" err="1"/>
              <a:t>int</a:t>
            </a:r>
            <a:r>
              <a:rPr lang="en-US" altLang="zh-CN" dirty="0"/>
              <a:t> </a:t>
            </a:r>
            <a:r>
              <a:rPr lang="en-US" altLang="zh-CN" dirty="0" err="1"/>
              <a:t>endIndex</a:t>
            </a:r>
            <a:r>
              <a:rPr lang="en-US" altLang="zh-CN" dirty="0"/>
              <a:t>)</a:t>
            </a:r>
            <a:endParaRPr lang="zh-CN" altLang="en-US" dirty="0">
              <a:solidFill>
                <a:srgbClr val="FF0000"/>
              </a:solidFill>
            </a:endParaRPr>
          </a:p>
        </p:txBody>
      </p:sp>
      <p:sp>
        <p:nvSpPr>
          <p:cNvPr id="3" name="标题 2"/>
          <p:cNvSpPr>
            <a:spLocks noGrp="1"/>
          </p:cNvSpPr>
          <p:nvPr>
            <p:ph type="title"/>
          </p:nvPr>
        </p:nvSpPr>
        <p:spPr/>
        <p:txBody>
          <a:bodyPr/>
          <a:lstStyle/>
          <a:p>
            <a:r>
              <a:rPr lang="zh-CN" altLang="en-US" dirty="0"/>
              <a:t>字符串相关方法</a:t>
            </a:r>
          </a:p>
        </p:txBody>
      </p:sp>
    </p:spTree>
    <p:extLst>
      <p:ext uri="{BB962C8B-B14F-4D97-AF65-F5344CB8AC3E}">
        <p14:creationId xmlns:p14="http://schemas.microsoft.com/office/powerpoint/2010/main" val="675140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4000" dirty="0"/>
              <a:t>什么是</a:t>
            </a:r>
            <a:r>
              <a:rPr lang="en-US" altLang="zh-CN" sz="4000" dirty="0"/>
              <a:t>Java</a:t>
            </a:r>
            <a:r>
              <a:rPr lang="zh-CN" altLang="en-US" sz="4000" dirty="0"/>
              <a:t>？</a:t>
            </a:r>
            <a:endParaRPr lang="en-US" altLang="zh-CN" sz="4000" dirty="0"/>
          </a:p>
          <a:p>
            <a:pPr lvl="1"/>
            <a:r>
              <a:rPr lang="zh-CN" altLang="en-US" sz="3200" dirty="0"/>
              <a:t>一种编程语言；</a:t>
            </a:r>
          </a:p>
          <a:p>
            <a:pPr lvl="1"/>
            <a:r>
              <a:rPr lang="zh-CN" altLang="en-US" sz="3200" dirty="0"/>
              <a:t>一种开发环境；</a:t>
            </a:r>
          </a:p>
          <a:p>
            <a:pPr lvl="1"/>
            <a:r>
              <a:rPr lang="zh-CN" altLang="en-US" sz="3200" dirty="0"/>
              <a:t>一种应用程序环境；</a:t>
            </a:r>
          </a:p>
          <a:p>
            <a:pPr lvl="1"/>
            <a:r>
              <a:rPr lang="zh-CN" altLang="en-US" sz="3200" dirty="0"/>
              <a:t>一种部署环境。</a:t>
            </a:r>
          </a:p>
          <a:p>
            <a:pPr lvl="1"/>
            <a:endParaRPr lang="zh-CN" altLang="en-US" sz="3600" dirty="0"/>
          </a:p>
        </p:txBody>
      </p:sp>
      <p:sp>
        <p:nvSpPr>
          <p:cNvPr id="3" name="标题 2"/>
          <p:cNvSpPr>
            <a:spLocks noGrp="1"/>
          </p:cNvSpPr>
          <p:nvPr>
            <p:ph type="title"/>
          </p:nvPr>
        </p:nvSpPr>
        <p:spPr/>
        <p:txBody>
          <a:bodyPr/>
          <a:lstStyle/>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785786" y="1785926"/>
          <a:ext cx="7786742" cy="3429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第</a:t>
            </a:r>
            <a:r>
              <a:rPr lang="en-US" altLang="zh-CN" dirty="0"/>
              <a:t>4</a:t>
            </a:r>
            <a:r>
              <a:rPr lang="zh-CN" altLang="en-US" dirty="0"/>
              <a:t>章 类和对象</a:t>
            </a:r>
          </a:p>
        </p:txBody>
      </p:sp>
    </p:spTree>
    <p:extLst>
      <p:ext uri="{BB962C8B-B14F-4D97-AF65-F5344CB8AC3E}">
        <p14:creationId xmlns:p14="http://schemas.microsoft.com/office/powerpoint/2010/main" val="7764617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面向对象程序语言有三个特征</a:t>
            </a:r>
            <a:r>
              <a:rPr lang="en-US" altLang="zh-CN" dirty="0"/>
              <a:t>: </a:t>
            </a:r>
            <a:endParaRPr lang="zh-CN" altLang="en-US" dirty="0"/>
          </a:p>
          <a:p>
            <a:pPr lvl="1"/>
            <a:r>
              <a:rPr lang="zh-CN" altLang="en-US" dirty="0"/>
              <a:t>封装性</a:t>
            </a:r>
            <a:endParaRPr lang="en-US" altLang="zh-CN" dirty="0"/>
          </a:p>
          <a:p>
            <a:pPr lvl="1"/>
            <a:r>
              <a:rPr lang="zh-CN" altLang="en-US" dirty="0"/>
              <a:t>继承性</a:t>
            </a:r>
            <a:endParaRPr lang="en-US" altLang="zh-CN" dirty="0"/>
          </a:p>
          <a:p>
            <a:pPr lvl="1"/>
            <a:r>
              <a:rPr lang="zh-CN" altLang="en-US" dirty="0"/>
              <a:t>多态性 </a:t>
            </a:r>
          </a:p>
          <a:p>
            <a:endParaRPr lang="en-US" altLang="zh-CN" dirty="0"/>
          </a:p>
        </p:txBody>
      </p:sp>
      <p:sp>
        <p:nvSpPr>
          <p:cNvPr id="3" name="标题 2"/>
          <p:cNvSpPr>
            <a:spLocks noGrp="1"/>
          </p:cNvSpPr>
          <p:nvPr>
            <p:ph type="title"/>
          </p:nvPr>
        </p:nvSpPr>
        <p:spPr/>
        <p:txBody>
          <a:bodyPr/>
          <a:lstStyle/>
          <a:p>
            <a:r>
              <a:rPr lang="zh-CN" altLang="en-US" dirty="0"/>
              <a:t>面向对象程序设计</a:t>
            </a:r>
          </a:p>
        </p:txBody>
      </p:sp>
    </p:spTree>
    <p:extLst>
      <p:ext uri="{BB962C8B-B14F-4D97-AF65-F5344CB8AC3E}">
        <p14:creationId xmlns:p14="http://schemas.microsoft.com/office/powerpoint/2010/main" val="41273542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类的创建</a:t>
            </a:r>
          </a:p>
        </p:txBody>
      </p:sp>
      <p:sp>
        <p:nvSpPr>
          <p:cNvPr id="4" name="内容占位符 3"/>
          <p:cNvSpPr>
            <a:spLocks noGrp="1"/>
          </p:cNvSpPr>
          <p:nvPr>
            <p:ph idx="1"/>
          </p:nvPr>
        </p:nvSpPr>
        <p:spPr/>
        <p:txBody>
          <a:bodyPr/>
          <a:lstStyle/>
          <a:p>
            <a:endParaRPr lang="zh-CN" altLang="en-US"/>
          </a:p>
        </p:txBody>
      </p:sp>
    </p:spTree>
    <p:extLst>
      <p:ext uri="{BB962C8B-B14F-4D97-AF65-F5344CB8AC3E}">
        <p14:creationId xmlns:p14="http://schemas.microsoft.com/office/powerpoint/2010/main" val="19060518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ln/>
        </p:spPr>
        <p:txBody>
          <a:bodyPr/>
          <a:lstStyle/>
          <a:p>
            <a:r>
              <a:rPr lang="zh-CN" altLang="en-US" dirty="0">
                <a:latin typeface="宋体" panose="02010600030101010101" pitchFamily="2" charset="-122"/>
              </a:rPr>
              <a:t>成员变量和局部变量</a:t>
            </a:r>
          </a:p>
        </p:txBody>
      </p:sp>
      <p:sp>
        <p:nvSpPr>
          <p:cNvPr id="18435" name="Rectangle 3"/>
          <p:cNvSpPr>
            <a:spLocks noGrp="1" noChangeArrowheads="1"/>
          </p:cNvSpPr>
          <p:nvPr>
            <p:ph type="body" idx="1"/>
          </p:nvPr>
        </p:nvSpPr>
        <p:spPr>
          <a:xfrm>
            <a:off x="2362200" y="1676400"/>
            <a:ext cx="6096000" cy="4419600"/>
          </a:xfrm>
          <a:ln>
            <a:noFill/>
          </a:ln>
          <a:extLst>
            <a:ext uri="{91240B29-F687-4F45-9708-019B960494DF}">
              <a14:hiddenLine xmlns:a14="http://schemas.microsoft.com/office/drawing/2010/main" w="57150">
                <a:solidFill>
                  <a:schemeClr val="accent2"/>
                </a:solidFill>
                <a:miter lim="800000"/>
                <a:headEnd/>
                <a:tailEnd/>
              </a14:hiddenLine>
            </a:ext>
          </a:extLst>
        </p:spPr>
        <p:txBody>
          <a:bodyPr/>
          <a:lstStyle/>
          <a:p>
            <a:pPr algn="just">
              <a:lnSpc>
                <a:spcPct val="130000"/>
              </a:lnSpc>
              <a:buFontTx/>
              <a:buNone/>
            </a:pPr>
            <a:r>
              <a:rPr lang="zh-CN" altLang="en-US">
                <a:solidFill>
                  <a:srgbClr val="000000"/>
                </a:solidFill>
              </a:rPr>
              <a:t> </a:t>
            </a:r>
            <a:endParaRPr lang="zh-CN" altLang="en-US">
              <a:solidFill>
                <a:srgbClr val="000000"/>
              </a:solidFill>
              <a:latin typeface="宋体" panose="02010600030101010101" pitchFamily="2" charset="-122"/>
              <a:cs typeface="Times New Roman" panose="02020603050405020304" pitchFamily="18" charset="0"/>
            </a:endParaRPr>
          </a:p>
          <a:p>
            <a:pPr algn="just">
              <a:lnSpc>
                <a:spcPct val="130000"/>
              </a:lnSpc>
              <a:buFontTx/>
              <a:buNone/>
            </a:pPr>
            <a:r>
              <a:rPr lang="zh-CN" altLang="en-US">
                <a:solidFill>
                  <a:srgbClr val="000000"/>
                </a:solidFill>
                <a:latin typeface="宋体" panose="02010600030101010101" pitchFamily="2" charset="-122"/>
              </a:rPr>
              <a:t>成员变量（在类体中定义，在整个类中都有效）；</a:t>
            </a:r>
            <a:endParaRPr lang="zh-CN" altLang="en-US">
              <a:solidFill>
                <a:srgbClr val="000000"/>
              </a:solidFill>
              <a:latin typeface="宋体" panose="02010600030101010101" pitchFamily="2" charset="-122"/>
              <a:cs typeface="Times New Roman" panose="02020603050405020304" pitchFamily="18" charset="0"/>
            </a:endParaRPr>
          </a:p>
          <a:p>
            <a:pPr algn="just">
              <a:lnSpc>
                <a:spcPct val="130000"/>
              </a:lnSpc>
              <a:buFontTx/>
              <a:buNone/>
            </a:pPr>
            <a:endParaRPr lang="zh-CN" altLang="en-US">
              <a:solidFill>
                <a:srgbClr val="000000"/>
              </a:solidFill>
              <a:latin typeface="宋体" panose="02010600030101010101" pitchFamily="2" charset="-122"/>
            </a:endParaRPr>
          </a:p>
          <a:p>
            <a:pPr algn="just">
              <a:lnSpc>
                <a:spcPct val="130000"/>
              </a:lnSpc>
              <a:buFontTx/>
              <a:buNone/>
            </a:pPr>
            <a:r>
              <a:rPr lang="zh-CN" altLang="en-US">
                <a:latin typeface="宋体" panose="02010600030101010101" pitchFamily="2" charset="-122"/>
              </a:rPr>
              <a:t>局部变量（在方法中定义，只在本方法中有效）。</a:t>
            </a:r>
            <a:r>
              <a:rPr lang="zh-CN" altLang="en-US"/>
              <a:t> </a:t>
            </a:r>
          </a:p>
        </p:txBody>
      </p:sp>
      <p:sp>
        <p:nvSpPr>
          <p:cNvPr id="18436" name="Rectangle 4"/>
          <p:cNvSpPr>
            <a:spLocks noChangeArrowheads="1"/>
          </p:cNvSpPr>
          <p:nvPr/>
        </p:nvSpPr>
        <p:spPr bwMode="auto">
          <a:xfrm>
            <a:off x="533400" y="3505200"/>
            <a:ext cx="12954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lang="zh-CN" altLang="en-US" sz="3200" b="1">
                <a:solidFill>
                  <a:srgbClr val="000000"/>
                </a:solidFill>
                <a:latin typeface="宋体" panose="02010600030101010101" pitchFamily="2" charset="-122"/>
              </a:rPr>
              <a:t>变量</a:t>
            </a:r>
          </a:p>
        </p:txBody>
      </p:sp>
      <p:sp>
        <p:nvSpPr>
          <p:cNvPr id="18437" name="AutoShape 5"/>
          <p:cNvSpPr>
            <a:spLocks/>
          </p:cNvSpPr>
          <p:nvPr/>
        </p:nvSpPr>
        <p:spPr bwMode="auto">
          <a:xfrm>
            <a:off x="1905000" y="2895600"/>
            <a:ext cx="457200" cy="1981200"/>
          </a:xfrm>
          <a:prstGeom prst="leftBrace">
            <a:avLst>
              <a:gd name="adj1" fmla="val 36111"/>
              <a:gd name="adj2" fmla="val 50000"/>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2298402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类的创建：成员方法</a:t>
            </a:r>
          </a:p>
        </p:txBody>
      </p:sp>
      <p:sp>
        <p:nvSpPr>
          <p:cNvPr id="4" name="内容占位符 3"/>
          <p:cNvSpPr>
            <a:spLocks noGrp="1"/>
          </p:cNvSpPr>
          <p:nvPr>
            <p:ph idx="1"/>
          </p:nvPr>
        </p:nvSpPr>
        <p:spPr/>
        <p:txBody>
          <a:bodyPr/>
          <a:lstStyle/>
          <a:p>
            <a:endParaRPr lang="zh-CN" altLang="en-US"/>
          </a:p>
        </p:txBody>
      </p:sp>
    </p:spTree>
    <p:extLst>
      <p:ext uri="{BB962C8B-B14F-4D97-AF65-F5344CB8AC3E}">
        <p14:creationId xmlns:p14="http://schemas.microsoft.com/office/powerpoint/2010/main" val="37755511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zh-CN" altLang="en-US" dirty="0"/>
              <a:t>方法过载</a:t>
            </a:r>
          </a:p>
          <a:p>
            <a:pPr lvl="1"/>
            <a:r>
              <a:rPr lang="zh-CN" altLang="en-US" dirty="0"/>
              <a:t>在同一个类中创建的具有相同方法名，但是参数不同的方法。</a:t>
            </a:r>
          </a:p>
          <a:p>
            <a:pPr lvl="1"/>
            <a:r>
              <a:rPr lang="zh-CN" altLang="en-US" dirty="0"/>
              <a:t>参数不同：</a:t>
            </a:r>
          </a:p>
          <a:p>
            <a:pPr lvl="2"/>
            <a:r>
              <a:rPr lang="zh-CN" altLang="en-US" dirty="0"/>
              <a:t>数量不同；</a:t>
            </a:r>
          </a:p>
          <a:p>
            <a:pPr lvl="2"/>
            <a:r>
              <a:rPr lang="zh-CN" altLang="en-US" dirty="0"/>
              <a:t>数量相同，但是对应的类型不同。</a:t>
            </a:r>
          </a:p>
          <a:p>
            <a:pPr lvl="1"/>
            <a:r>
              <a:rPr lang="zh-CN" altLang="en-US" dirty="0"/>
              <a:t>方法过载也是多态性表现之一。</a:t>
            </a:r>
          </a:p>
          <a:p>
            <a:pPr lvl="1"/>
            <a:r>
              <a:rPr lang="zh-CN" altLang="en-US" dirty="0"/>
              <a:t>方法过载中的方法由调用时的实参决定调用的方法是那个。</a:t>
            </a:r>
            <a:endParaRPr lang="en-US" altLang="zh-CN" dirty="0"/>
          </a:p>
          <a:p>
            <a:r>
              <a:rPr lang="zh-CN" altLang="en-US" dirty="0"/>
              <a:t>示例：</a:t>
            </a:r>
          </a:p>
          <a:p>
            <a:pPr lvl="1"/>
            <a:r>
              <a:rPr lang="en-US" altLang="zh-CN" dirty="0"/>
              <a:t>void </a:t>
            </a:r>
            <a:r>
              <a:rPr lang="en-US" altLang="zh-CN" dirty="0" err="1"/>
              <a:t>setData</a:t>
            </a:r>
            <a:r>
              <a:rPr lang="en-US" altLang="zh-CN" dirty="0"/>
              <a:t>(</a:t>
            </a:r>
            <a:r>
              <a:rPr lang="en-US" altLang="zh-CN" dirty="0" err="1"/>
              <a:t>int</a:t>
            </a:r>
            <a:r>
              <a:rPr lang="en-US" altLang="zh-CN" dirty="0"/>
              <a:t> a, </a:t>
            </a:r>
            <a:r>
              <a:rPr lang="en-US" altLang="zh-CN" dirty="0" err="1"/>
              <a:t>int</a:t>
            </a:r>
            <a:r>
              <a:rPr lang="en-US" altLang="zh-CN" dirty="0"/>
              <a:t> b)</a:t>
            </a:r>
          </a:p>
          <a:p>
            <a:pPr lvl="1"/>
            <a:r>
              <a:rPr lang="en-US" altLang="zh-CN" dirty="0"/>
              <a:t>void </a:t>
            </a:r>
            <a:r>
              <a:rPr lang="en-US" altLang="zh-CN" dirty="0" err="1"/>
              <a:t>setData</a:t>
            </a:r>
            <a:r>
              <a:rPr lang="en-US" altLang="zh-CN" dirty="0"/>
              <a:t>(Point p)           //</a:t>
            </a:r>
            <a:r>
              <a:rPr lang="zh-CN" altLang="en-US" dirty="0"/>
              <a:t>个数不同</a:t>
            </a:r>
          </a:p>
          <a:p>
            <a:pPr lvl="1"/>
            <a:r>
              <a:rPr lang="en-US" altLang="zh-CN" dirty="0"/>
              <a:t>void </a:t>
            </a:r>
            <a:r>
              <a:rPr lang="en-US" altLang="zh-CN" dirty="0" err="1"/>
              <a:t>setData</a:t>
            </a:r>
            <a:r>
              <a:rPr lang="en-US" altLang="zh-CN" dirty="0"/>
              <a:t>(float a, float b)  //</a:t>
            </a:r>
            <a:r>
              <a:rPr lang="zh-CN" altLang="en-US" dirty="0"/>
              <a:t>类型不同</a:t>
            </a:r>
          </a:p>
          <a:p>
            <a:pPr lvl="1"/>
            <a:r>
              <a:rPr lang="en-US" altLang="zh-CN" dirty="0"/>
              <a:t>void </a:t>
            </a:r>
            <a:r>
              <a:rPr lang="en-US" altLang="zh-CN" dirty="0" err="1"/>
              <a:t>setData</a:t>
            </a:r>
            <a:r>
              <a:rPr lang="en-US" altLang="zh-CN" dirty="0"/>
              <a:t>()                  //</a:t>
            </a:r>
            <a:r>
              <a:rPr lang="zh-CN" altLang="en-US" dirty="0"/>
              <a:t>个数不同</a:t>
            </a:r>
          </a:p>
          <a:p>
            <a:endParaRPr lang="zh-CN" altLang="en-US" dirty="0"/>
          </a:p>
          <a:p>
            <a:endParaRPr lang="zh-CN" altLang="en-US" dirty="0"/>
          </a:p>
        </p:txBody>
      </p:sp>
      <p:sp>
        <p:nvSpPr>
          <p:cNvPr id="3" name="标题 2"/>
          <p:cNvSpPr>
            <a:spLocks noGrp="1"/>
          </p:cNvSpPr>
          <p:nvPr>
            <p:ph type="title"/>
          </p:nvPr>
        </p:nvSpPr>
        <p:spPr/>
        <p:txBody>
          <a:bodyPr/>
          <a:lstStyle/>
          <a:p>
            <a:r>
              <a:rPr lang="zh-CN" altLang="en-US" dirty="0"/>
              <a:t>方法过载</a:t>
            </a:r>
          </a:p>
        </p:txBody>
      </p:sp>
    </p:spTree>
    <p:extLst>
      <p:ext uri="{BB962C8B-B14F-4D97-AF65-F5344CB8AC3E}">
        <p14:creationId xmlns:p14="http://schemas.microsoft.com/office/powerpoint/2010/main" val="13283886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类构造器</a:t>
            </a:r>
            <a:r>
              <a:rPr lang="en-US" altLang="zh-CN" dirty="0"/>
              <a:t>(</a:t>
            </a:r>
            <a:r>
              <a:rPr lang="zh-CN" altLang="en-US" dirty="0"/>
              <a:t>方法</a:t>
            </a:r>
            <a:r>
              <a:rPr lang="en-US" altLang="zh-CN" dirty="0"/>
              <a:t>)</a:t>
            </a:r>
          </a:p>
          <a:p>
            <a:pPr lvl="1"/>
            <a:r>
              <a:rPr lang="zh-CN" altLang="en-US" dirty="0"/>
              <a:t>每一类都有自己的构造方法，或者称为类的构造器。构造方法是用来创建一个类的实例的。</a:t>
            </a:r>
          </a:p>
          <a:p>
            <a:pPr lvl="1"/>
            <a:r>
              <a:rPr lang="zh-CN" altLang="en-US" dirty="0"/>
              <a:t>具有特点和作用：</a:t>
            </a:r>
          </a:p>
          <a:p>
            <a:pPr lvl="2"/>
            <a:r>
              <a:rPr lang="zh-CN" altLang="en-US" dirty="0"/>
              <a:t>构造方法是用类名作构造方法名；</a:t>
            </a:r>
          </a:p>
          <a:p>
            <a:pPr lvl="2"/>
            <a:r>
              <a:rPr lang="zh-CN" altLang="en-US" dirty="0"/>
              <a:t>构造方法具有参数和语句体，但没有返回类型的声明。如果有返回类型声明，则此方法就再不是构造方法，而成为一个一般的成员方法；</a:t>
            </a:r>
          </a:p>
        </p:txBody>
      </p:sp>
      <p:sp>
        <p:nvSpPr>
          <p:cNvPr id="3" name="标题 2"/>
          <p:cNvSpPr>
            <a:spLocks noGrp="1"/>
          </p:cNvSpPr>
          <p:nvPr>
            <p:ph type="title"/>
          </p:nvPr>
        </p:nvSpPr>
        <p:spPr/>
        <p:txBody>
          <a:bodyPr/>
          <a:lstStyle/>
          <a:p>
            <a:r>
              <a:rPr lang="zh-CN" altLang="en-US" dirty="0"/>
              <a:t>类的构造器</a:t>
            </a:r>
          </a:p>
        </p:txBody>
      </p:sp>
    </p:spTree>
    <p:extLst>
      <p:ext uri="{BB962C8B-B14F-4D97-AF65-F5344CB8AC3E}">
        <p14:creationId xmlns:p14="http://schemas.microsoft.com/office/powerpoint/2010/main" val="10909076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类构造器</a:t>
            </a:r>
            <a:r>
              <a:rPr lang="en-US" altLang="zh-CN" dirty="0"/>
              <a:t>(</a:t>
            </a:r>
            <a:r>
              <a:rPr lang="zh-CN" altLang="en-US" dirty="0"/>
              <a:t>方法</a:t>
            </a:r>
            <a:r>
              <a:rPr lang="en-US" altLang="zh-CN" dirty="0"/>
              <a:t>)</a:t>
            </a:r>
          </a:p>
          <a:p>
            <a:pPr lvl="1"/>
            <a:r>
              <a:rPr lang="zh-CN" altLang="en-US" dirty="0"/>
              <a:t>类的构造方法又可以分为两种</a:t>
            </a:r>
          </a:p>
          <a:p>
            <a:pPr lvl="2"/>
            <a:r>
              <a:rPr lang="zh-CN" altLang="en-US" dirty="0"/>
              <a:t>默认构造方法</a:t>
            </a:r>
          </a:p>
          <a:p>
            <a:pPr lvl="2"/>
            <a:r>
              <a:rPr lang="zh-CN" altLang="en-US" dirty="0"/>
              <a:t>非默认构造方法。</a:t>
            </a:r>
          </a:p>
        </p:txBody>
      </p:sp>
      <p:sp>
        <p:nvSpPr>
          <p:cNvPr id="3" name="标题 2"/>
          <p:cNvSpPr>
            <a:spLocks noGrp="1"/>
          </p:cNvSpPr>
          <p:nvPr>
            <p:ph type="title"/>
          </p:nvPr>
        </p:nvSpPr>
        <p:spPr/>
        <p:txBody>
          <a:bodyPr/>
          <a:lstStyle/>
          <a:p>
            <a:r>
              <a:rPr lang="zh-CN" altLang="en-US" dirty="0"/>
              <a:t>类的构造器</a:t>
            </a:r>
          </a:p>
        </p:txBody>
      </p:sp>
    </p:spTree>
    <p:extLst>
      <p:ext uri="{BB962C8B-B14F-4D97-AF65-F5344CB8AC3E}">
        <p14:creationId xmlns:p14="http://schemas.microsoft.com/office/powerpoint/2010/main" val="34983538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5329246" cy="4525963"/>
          </a:xfrm>
        </p:spPr>
        <p:txBody>
          <a:bodyPr>
            <a:normAutofit lnSpcReduction="10000"/>
          </a:bodyPr>
          <a:lstStyle/>
          <a:p>
            <a:r>
              <a:rPr lang="zh-CN" altLang="en-US" dirty="0"/>
              <a:t>类的成员变量初始化</a:t>
            </a:r>
          </a:p>
          <a:p>
            <a:r>
              <a:rPr lang="zh-CN" altLang="en-US" dirty="0"/>
              <a:t>成员变量初始化三个步：</a:t>
            </a:r>
          </a:p>
          <a:p>
            <a:pPr lvl="1"/>
            <a:r>
              <a:rPr lang="zh-CN" altLang="en-US" dirty="0"/>
              <a:t>创建时分配存储空间赋上缺省的初值，如左表所示</a:t>
            </a:r>
            <a:r>
              <a:rPr lang="en-US" altLang="zh-CN" dirty="0"/>
              <a:t>;</a:t>
            </a:r>
          </a:p>
          <a:p>
            <a:pPr lvl="1">
              <a:buNone/>
            </a:pPr>
            <a:r>
              <a:rPr lang="en-US" altLang="zh-CN" dirty="0"/>
              <a:t>   int a;             //a</a:t>
            </a:r>
            <a:r>
              <a:rPr lang="zh-CN" altLang="en-US" dirty="0"/>
              <a:t>有初始值</a:t>
            </a:r>
          </a:p>
          <a:p>
            <a:pPr lvl="1"/>
            <a:r>
              <a:rPr lang="zh-CN" altLang="en-US" dirty="0"/>
              <a:t>在成员变量声明时赋的初值</a:t>
            </a:r>
            <a:r>
              <a:rPr lang="en-US" altLang="zh-CN" dirty="0"/>
              <a:t>;</a:t>
            </a:r>
          </a:p>
          <a:p>
            <a:pPr lvl="1">
              <a:buNone/>
            </a:pPr>
            <a:r>
              <a:rPr lang="en-US" altLang="zh-CN" dirty="0"/>
              <a:t>   int a = 10;        //a</a:t>
            </a:r>
            <a:r>
              <a:rPr lang="zh-CN" altLang="en-US" dirty="0"/>
              <a:t>赋初值</a:t>
            </a:r>
            <a:r>
              <a:rPr lang="en-US" altLang="zh-CN" dirty="0"/>
              <a:t>10</a:t>
            </a:r>
          </a:p>
          <a:p>
            <a:pPr lvl="1"/>
            <a:r>
              <a:rPr lang="zh-CN" altLang="en-US" dirty="0"/>
              <a:t>在创建实例时，由构造器的赋初值。</a:t>
            </a:r>
          </a:p>
          <a:p>
            <a:pPr lvl="1">
              <a:buNone/>
            </a:pPr>
            <a:r>
              <a:rPr lang="zh-CN" altLang="en-US" dirty="0"/>
              <a:t>   </a:t>
            </a:r>
            <a:r>
              <a:rPr lang="en-US" altLang="zh-CN" dirty="0"/>
              <a:t>Point(int a, int b){</a:t>
            </a:r>
          </a:p>
          <a:p>
            <a:pPr lvl="1">
              <a:buNone/>
            </a:pPr>
            <a:r>
              <a:rPr lang="en-US" altLang="zh-CN" dirty="0"/>
              <a:t>      x = a;</a:t>
            </a:r>
          </a:p>
          <a:p>
            <a:pPr lvl="1">
              <a:buNone/>
            </a:pPr>
            <a:r>
              <a:rPr lang="en-US" altLang="zh-CN" dirty="0"/>
              <a:t>      y = b;</a:t>
            </a:r>
          </a:p>
          <a:p>
            <a:pPr lvl="1">
              <a:buNone/>
            </a:pPr>
            <a:r>
              <a:rPr lang="en-US" altLang="zh-CN" dirty="0"/>
              <a:t>   }</a:t>
            </a:r>
          </a:p>
          <a:p>
            <a:endParaRPr lang="zh-CN" altLang="en-US" dirty="0"/>
          </a:p>
        </p:txBody>
      </p:sp>
      <p:sp>
        <p:nvSpPr>
          <p:cNvPr id="3" name="标题 2"/>
          <p:cNvSpPr>
            <a:spLocks noGrp="1"/>
          </p:cNvSpPr>
          <p:nvPr>
            <p:ph type="title"/>
          </p:nvPr>
        </p:nvSpPr>
        <p:spPr/>
        <p:txBody>
          <a:bodyPr/>
          <a:lstStyle/>
          <a:p>
            <a:r>
              <a:rPr lang="zh-CN" altLang="en-US" dirty="0"/>
              <a:t>成员变量初始化</a:t>
            </a:r>
          </a:p>
        </p:txBody>
      </p:sp>
      <p:pic>
        <p:nvPicPr>
          <p:cNvPr id="4098" name="Picture 2"/>
          <p:cNvPicPr>
            <a:picLocks noChangeAspect="1" noChangeArrowheads="1"/>
          </p:cNvPicPr>
          <p:nvPr/>
        </p:nvPicPr>
        <p:blipFill>
          <a:blip r:embed="rId2"/>
          <a:srcRect/>
          <a:stretch>
            <a:fillRect/>
          </a:stretch>
        </p:blipFill>
        <p:spPr bwMode="auto">
          <a:xfrm>
            <a:off x="5786446" y="1214422"/>
            <a:ext cx="3224213" cy="5091113"/>
          </a:xfrm>
          <a:prstGeom prst="rect">
            <a:avLst/>
          </a:prstGeom>
          <a:noFill/>
          <a:ln w="9525">
            <a:noFill/>
            <a:miter lim="800000"/>
            <a:headEnd/>
            <a:tailEnd/>
          </a:ln>
          <a:effectLst/>
        </p:spPr>
      </p:pic>
    </p:spTree>
    <p:extLst>
      <p:ext uri="{BB962C8B-B14F-4D97-AF65-F5344CB8AC3E}">
        <p14:creationId xmlns:p14="http://schemas.microsoft.com/office/powerpoint/2010/main" val="16663240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static </a:t>
            </a:r>
            <a:r>
              <a:rPr lang="zh-CN" altLang="en-US" dirty="0"/>
              <a:t>关键字</a:t>
            </a:r>
          </a:p>
          <a:p>
            <a:pPr lvl="1"/>
            <a:r>
              <a:rPr lang="zh-CN" altLang="en-US" dirty="0"/>
              <a:t>一旦将成员设为</a:t>
            </a:r>
            <a:r>
              <a:rPr lang="en-US" altLang="zh-CN" dirty="0"/>
              <a:t>static</a:t>
            </a:r>
            <a:r>
              <a:rPr lang="zh-CN" altLang="en-US" dirty="0"/>
              <a:t>，数据或方法就不会同那个类的任何对象实例联系到一起</a:t>
            </a:r>
          </a:p>
          <a:p>
            <a:pPr lvl="1"/>
            <a:r>
              <a:rPr lang="zh-CN" altLang="en-US" dirty="0"/>
              <a:t>即使从未创建那个类的一个对象，仍能调用一个</a:t>
            </a:r>
            <a:r>
              <a:rPr lang="en-US" altLang="zh-CN" dirty="0"/>
              <a:t>static</a:t>
            </a:r>
            <a:r>
              <a:rPr lang="zh-CN" altLang="en-US" dirty="0"/>
              <a:t>方法，或访问一些</a:t>
            </a:r>
            <a:r>
              <a:rPr lang="en-US" altLang="zh-CN" dirty="0"/>
              <a:t>static</a:t>
            </a:r>
            <a:r>
              <a:rPr lang="zh-CN" altLang="en-US" dirty="0"/>
              <a:t>数据</a:t>
            </a:r>
          </a:p>
          <a:p>
            <a:pPr lvl="1"/>
            <a:r>
              <a:rPr lang="zh-CN" altLang="en-US" dirty="0"/>
              <a:t>由于</a:t>
            </a:r>
            <a:r>
              <a:rPr lang="en-US" altLang="zh-CN" dirty="0"/>
              <a:t>static </a:t>
            </a:r>
            <a:r>
              <a:rPr lang="zh-CN" altLang="en-US" dirty="0"/>
              <a:t>方法不需要创建任何对象，所以它们不可简单地调用其他那些成员</a:t>
            </a:r>
          </a:p>
          <a:p>
            <a:endParaRPr lang="zh-CN" altLang="en-US" dirty="0"/>
          </a:p>
        </p:txBody>
      </p:sp>
      <p:sp>
        <p:nvSpPr>
          <p:cNvPr id="3" name="标题 2"/>
          <p:cNvSpPr>
            <a:spLocks noGrp="1"/>
          </p:cNvSpPr>
          <p:nvPr>
            <p:ph type="title"/>
          </p:nvPr>
        </p:nvSpPr>
        <p:spPr/>
        <p:txBody>
          <a:bodyPr/>
          <a:lstStyle/>
          <a:p>
            <a:r>
              <a:rPr lang="zh-CN" altLang="en-US" dirty="0"/>
              <a:t>实例成员和类成员</a:t>
            </a:r>
          </a:p>
        </p:txBody>
      </p:sp>
    </p:spTree>
    <p:extLst>
      <p:ext uri="{BB962C8B-B14F-4D97-AF65-F5344CB8AC3E}">
        <p14:creationId xmlns:p14="http://schemas.microsoft.com/office/powerpoint/2010/main" val="1105643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en-US" altLang="zh-CN" dirty="0"/>
              <a:t>Java</a:t>
            </a:r>
            <a:r>
              <a:rPr lang="zh-CN" altLang="en-US" dirty="0"/>
              <a:t>语言特点</a:t>
            </a:r>
          </a:p>
        </p:txBody>
      </p:sp>
      <p:pic>
        <p:nvPicPr>
          <p:cNvPr id="5" name="图片 4" descr="50px-Java.svg.png"/>
          <p:cNvPicPr>
            <a:picLocks noChangeAspect="1"/>
          </p:cNvPicPr>
          <p:nvPr/>
        </p:nvPicPr>
        <p:blipFill>
          <a:blip r:embed="rId7"/>
          <a:stretch>
            <a:fillRect/>
          </a:stretch>
        </p:blipFill>
        <p:spPr>
          <a:xfrm>
            <a:off x="3929058" y="2500306"/>
            <a:ext cx="1262068" cy="232220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785786" y="1785926"/>
          <a:ext cx="7786742" cy="3429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第</a:t>
            </a:r>
            <a:r>
              <a:rPr lang="en-US" altLang="zh-CN" dirty="0"/>
              <a:t>5</a:t>
            </a:r>
            <a:r>
              <a:rPr lang="zh-CN" altLang="en-US" dirty="0"/>
              <a:t>章 超类、子类和继承性</a:t>
            </a:r>
          </a:p>
        </p:txBody>
      </p:sp>
    </p:spTree>
    <p:extLst>
      <p:ext uri="{BB962C8B-B14F-4D97-AF65-F5344CB8AC3E}">
        <p14:creationId xmlns:p14="http://schemas.microsoft.com/office/powerpoint/2010/main" val="4434813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4400" dirty="0">
                <a:ea typeface="宋体" charset="-122"/>
              </a:rPr>
              <a:t>类的继承</a:t>
            </a:r>
            <a:endParaRPr lang="zh-CN" altLang="en-US" dirty="0"/>
          </a:p>
        </p:txBody>
      </p:sp>
      <p:sp>
        <p:nvSpPr>
          <p:cNvPr id="4" name="内容占位符 3"/>
          <p:cNvSpPr>
            <a:spLocks noGrp="1"/>
          </p:cNvSpPr>
          <p:nvPr>
            <p:ph idx="1"/>
          </p:nvPr>
        </p:nvSpPr>
        <p:spPr/>
        <p:txBody>
          <a:bodyPr/>
          <a:lstStyle/>
          <a:p>
            <a:endParaRPr lang="zh-CN" altLang="en-US"/>
          </a:p>
        </p:txBody>
      </p:sp>
    </p:spTree>
    <p:extLst>
      <p:ext uri="{BB962C8B-B14F-4D97-AF65-F5344CB8AC3E}">
        <p14:creationId xmlns:p14="http://schemas.microsoft.com/office/powerpoint/2010/main" val="2914609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altLang="zh-CN" dirty="0"/>
              <a:t>JAVA</a:t>
            </a:r>
            <a:r>
              <a:rPr lang="zh-CN" altLang="en-US" dirty="0"/>
              <a:t>继承性特性如下：</a:t>
            </a:r>
          </a:p>
          <a:p>
            <a:pPr lvl="1"/>
            <a:r>
              <a:rPr lang="zh-CN" altLang="en-US" dirty="0"/>
              <a:t>单一继承性：子类只能有一个超类，而超类可以有多个子类；</a:t>
            </a:r>
          </a:p>
          <a:p>
            <a:pPr lvl="1"/>
            <a:r>
              <a:rPr lang="zh-CN" altLang="en-US" dirty="0"/>
              <a:t>子类继承超类的所有成员；</a:t>
            </a:r>
          </a:p>
          <a:p>
            <a:pPr lvl="1"/>
            <a:r>
              <a:rPr lang="zh-CN" altLang="en-US" dirty="0"/>
              <a:t>子类可以创建自己的成员；</a:t>
            </a:r>
          </a:p>
          <a:p>
            <a:pPr lvl="1"/>
            <a:r>
              <a:rPr lang="zh-CN" altLang="en-US" dirty="0"/>
              <a:t>子类不能继承超类的构造器，只能在构造器中通过</a:t>
            </a:r>
            <a:r>
              <a:rPr lang="en-US" altLang="zh-CN" dirty="0"/>
              <a:t>super()</a:t>
            </a:r>
            <a:r>
              <a:rPr lang="zh-CN" altLang="en-US" dirty="0"/>
              <a:t>调用超类的构造器；</a:t>
            </a:r>
          </a:p>
          <a:p>
            <a:pPr lvl="1"/>
            <a:r>
              <a:rPr lang="zh-CN" altLang="en-US" dirty="0"/>
              <a:t>子类的构造器首先要调用超类的构造器；</a:t>
            </a:r>
          </a:p>
          <a:p>
            <a:pPr lvl="1"/>
            <a:r>
              <a:rPr lang="zh-CN" altLang="en-US" dirty="0"/>
              <a:t>多态性之一：子类的成员隐藏和覆盖超类中相同的成员；</a:t>
            </a:r>
          </a:p>
          <a:p>
            <a:pPr lvl="1"/>
            <a:r>
              <a:rPr lang="zh-CN" altLang="en-US" dirty="0"/>
              <a:t>多态性之二：超类的对象可以对子类的实例引用；</a:t>
            </a:r>
          </a:p>
          <a:p>
            <a:pPr lvl="1"/>
            <a:r>
              <a:rPr lang="zh-CN" altLang="en-US" dirty="0"/>
              <a:t>由</a:t>
            </a:r>
            <a:r>
              <a:rPr lang="en-US" altLang="zh-CN" dirty="0"/>
              <a:t>abstract</a:t>
            </a:r>
            <a:r>
              <a:rPr lang="zh-CN" altLang="en-US" dirty="0"/>
              <a:t>和</a:t>
            </a:r>
            <a:r>
              <a:rPr lang="en-US" altLang="zh-CN" dirty="0"/>
              <a:t>final</a:t>
            </a:r>
            <a:r>
              <a:rPr lang="zh-CN" altLang="en-US" dirty="0"/>
              <a:t>修饰的类指示类的是否必须或不能被继承。</a:t>
            </a:r>
          </a:p>
          <a:p>
            <a:endParaRPr lang="zh-CN" altLang="en-US" dirty="0"/>
          </a:p>
        </p:txBody>
      </p:sp>
      <p:sp>
        <p:nvSpPr>
          <p:cNvPr id="3" name="标题 2"/>
          <p:cNvSpPr>
            <a:spLocks noGrp="1"/>
          </p:cNvSpPr>
          <p:nvPr>
            <p:ph type="title"/>
          </p:nvPr>
        </p:nvSpPr>
        <p:spPr/>
        <p:txBody>
          <a:bodyPr/>
          <a:lstStyle/>
          <a:p>
            <a:r>
              <a:rPr lang="zh-CN" altLang="en-US" sz="4000" dirty="0">
                <a:ea typeface="宋体" charset="-122"/>
              </a:rPr>
              <a:t>类的继承</a:t>
            </a:r>
            <a:endParaRPr lang="zh-CN" altLang="en-US" dirty="0"/>
          </a:p>
        </p:txBody>
      </p:sp>
    </p:spTree>
    <p:extLst>
      <p:ext uri="{BB962C8B-B14F-4D97-AF65-F5344CB8AC3E}">
        <p14:creationId xmlns:p14="http://schemas.microsoft.com/office/powerpoint/2010/main" val="22366969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lvl="1"/>
            <a:r>
              <a:rPr lang="en-US" altLang="zh-CN" sz="3200" dirty="0"/>
              <a:t>null</a:t>
            </a:r>
          </a:p>
          <a:p>
            <a:pPr lvl="1"/>
            <a:r>
              <a:rPr lang="en-US" altLang="zh-CN" sz="3200" dirty="0"/>
              <a:t>this</a:t>
            </a:r>
          </a:p>
          <a:p>
            <a:pPr lvl="1"/>
            <a:r>
              <a:rPr lang="en-US" altLang="zh-CN" sz="3200" dirty="0"/>
              <a:t>super</a:t>
            </a:r>
          </a:p>
          <a:p>
            <a:endParaRPr lang="zh-CN" altLang="en-US" sz="3600" dirty="0"/>
          </a:p>
        </p:txBody>
      </p:sp>
      <p:sp>
        <p:nvSpPr>
          <p:cNvPr id="3" name="标题 2"/>
          <p:cNvSpPr>
            <a:spLocks noGrp="1"/>
          </p:cNvSpPr>
          <p:nvPr>
            <p:ph type="title"/>
          </p:nvPr>
        </p:nvSpPr>
        <p:spPr/>
        <p:txBody>
          <a:bodyPr>
            <a:normAutofit/>
          </a:bodyPr>
          <a:lstStyle/>
          <a:p>
            <a:pPr lvl="0"/>
            <a:r>
              <a:rPr lang="en-US" altLang="zh-CN" dirty="0"/>
              <a:t>null</a:t>
            </a:r>
            <a:r>
              <a:rPr lang="zh-CN" altLang="zh-CN" dirty="0"/>
              <a:t>，</a:t>
            </a:r>
            <a:r>
              <a:rPr lang="en-US" altLang="zh-CN" dirty="0"/>
              <a:t>this</a:t>
            </a:r>
            <a:r>
              <a:rPr lang="zh-CN" altLang="zh-CN" dirty="0"/>
              <a:t>和</a:t>
            </a:r>
            <a:r>
              <a:rPr lang="en-US" altLang="zh-CN" dirty="0"/>
              <a:t>super</a:t>
            </a:r>
            <a:endParaRPr lang="zh-CN" altLang="en-US" dirty="0"/>
          </a:p>
        </p:txBody>
      </p:sp>
    </p:spTree>
    <p:extLst>
      <p:ext uri="{BB962C8B-B14F-4D97-AF65-F5344CB8AC3E}">
        <p14:creationId xmlns:p14="http://schemas.microsoft.com/office/powerpoint/2010/main" val="20520379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super( )</a:t>
            </a:r>
            <a:r>
              <a:rPr lang="zh-CN" altLang="en-US" dirty="0"/>
              <a:t>必须是子类构造函数的第一个执行语句，无论你用到了</a:t>
            </a:r>
            <a:r>
              <a:rPr lang="en-US" altLang="zh-CN" dirty="0"/>
              <a:t>super( )</a:t>
            </a:r>
            <a:r>
              <a:rPr lang="zh-CN" altLang="en-US" dirty="0"/>
              <a:t>没有，这个次序不变。</a:t>
            </a:r>
            <a:endParaRPr lang="en-US" altLang="zh-CN" dirty="0"/>
          </a:p>
          <a:p>
            <a:r>
              <a:rPr lang="zh-CN" altLang="en-US" dirty="0"/>
              <a:t>如果</a:t>
            </a:r>
            <a:r>
              <a:rPr lang="en-US" altLang="zh-CN" dirty="0"/>
              <a:t>super( )</a:t>
            </a:r>
            <a:r>
              <a:rPr lang="zh-CN" altLang="en-US" dirty="0"/>
              <a:t>没有被用到，每个超类的默认的无参数的构造函数将执行。</a:t>
            </a:r>
          </a:p>
        </p:txBody>
      </p:sp>
      <p:sp>
        <p:nvSpPr>
          <p:cNvPr id="3" name="标题 2"/>
          <p:cNvSpPr>
            <a:spLocks noGrp="1"/>
          </p:cNvSpPr>
          <p:nvPr>
            <p:ph type="title"/>
          </p:nvPr>
        </p:nvSpPr>
        <p:spPr/>
        <p:txBody>
          <a:bodyPr/>
          <a:lstStyle/>
          <a:p>
            <a:r>
              <a:rPr lang="zh-CN" altLang="en-US" dirty="0"/>
              <a:t>何时调用构造函数</a:t>
            </a:r>
          </a:p>
        </p:txBody>
      </p:sp>
    </p:spTree>
    <p:extLst>
      <p:ext uri="{BB962C8B-B14F-4D97-AF65-F5344CB8AC3E}">
        <p14:creationId xmlns:p14="http://schemas.microsoft.com/office/powerpoint/2010/main" val="37963204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3200" dirty="0"/>
              <a:t>方法覆盖：</a:t>
            </a:r>
          </a:p>
          <a:p>
            <a:pPr lvl="1"/>
            <a:r>
              <a:rPr lang="zh-CN" altLang="en-US" sz="2800" dirty="0"/>
              <a:t>不同于方法过载。方法过载是在一个类中具有相同方法名的方法，它们之间有不同的参数。</a:t>
            </a:r>
          </a:p>
        </p:txBody>
      </p:sp>
      <p:sp>
        <p:nvSpPr>
          <p:cNvPr id="3" name="标题 2"/>
          <p:cNvSpPr>
            <a:spLocks noGrp="1"/>
          </p:cNvSpPr>
          <p:nvPr>
            <p:ph type="title"/>
          </p:nvPr>
        </p:nvSpPr>
        <p:spPr/>
        <p:txBody>
          <a:bodyPr/>
          <a:lstStyle/>
          <a:p>
            <a:r>
              <a:rPr lang="zh-CN" altLang="en-US" dirty="0"/>
              <a:t>方法覆盖与运行时的多态</a:t>
            </a:r>
          </a:p>
        </p:txBody>
      </p:sp>
    </p:spTree>
    <p:extLst>
      <p:ext uri="{BB962C8B-B14F-4D97-AF65-F5344CB8AC3E}">
        <p14:creationId xmlns:p14="http://schemas.microsoft.com/office/powerpoint/2010/main" val="23596605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final</a:t>
            </a:r>
            <a:r>
              <a:rPr lang="zh-CN" altLang="en-US" dirty="0"/>
              <a:t>关键字</a:t>
            </a:r>
          </a:p>
          <a:p>
            <a:pPr lvl="1"/>
            <a:r>
              <a:rPr lang="zh-CN" altLang="en-US" dirty="0"/>
              <a:t>“这个东西不能改变”</a:t>
            </a:r>
          </a:p>
          <a:p>
            <a:pPr lvl="1"/>
            <a:r>
              <a:rPr lang="zh-CN" altLang="en-US" dirty="0"/>
              <a:t>考虑到两方面的因素：设计或效率</a:t>
            </a:r>
          </a:p>
          <a:p>
            <a:endParaRPr lang="zh-CN" altLang="en-US" dirty="0"/>
          </a:p>
        </p:txBody>
      </p:sp>
      <p:sp>
        <p:nvSpPr>
          <p:cNvPr id="3" name="标题 2"/>
          <p:cNvSpPr>
            <a:spLocks noGrp="1"/>
          </p:cNvSpPr>
          <p:nvPr>
            <p:ph type="title"/>
          </p:nvPr>
        </p:nvSpPr>
        <p:spPr/>
        <p:txBody>
          <a:bodyPr>
            <a:normAutofit/>
          </a:bodyPr>
          <a:lstStyle/>
          <a:p>
            <a:pPr lvl="0"/>
            <a:r>
              <a:rPr lang="en-US" altLang="zh-CN" dirty="0"/>
              <a:t>final</a:t>
            </a:r>
            <a:r>
              <a:rPr lang="zh-CN" altLang="zh-CN" dirty="0"/>
              <a:t>和</a:t>
            </a:r>
            <a:r>
              <a:rPr lang="en-US" altLang="zh-CN" dirty="0"/>
              <a:t>abstract</a:t>
            </a:r>
            <a:endParaRPr lang="zh-CN" altLang="en-US" dirty="0"/>
          </a:p>
        </p:txBody>
      </p:sp>
    </p:spTree>
    <p:extLst>
      <p:ext uri="{BB962C8B-B14F-4D97-AF65-F5344CB8AC3E}">
        <p14:creationId xmlns:p14="http://schemas.microsoft.com/office/powerpoint/2010/main" val="37125822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abstract</a:t>
            </a:r>
            <a:r>
              <a:rPr lang="zh-CN" altLang="en-US" dirty="0"/>
              <a:t>类和方法</a:t>
            </a:r>
          </a:p>
          <a:p>
            <a:pPr lvl="1"/>
            <a:r>
              <a:rPr lang="zh-CN" altLang="en-US" dirty="0"/>
              <a:t>当一个类的定义完全表示抽象概念时，它不能够被实例化为一个对象。</a:t>
            </a:r>
          </a:p>
          <a:p>
            <a:pPr lvl="1"/>
            <a:r>
              <a:rPr lang="zh-CN" altLang="en-US" dirty="0"/>
              <a:t>抽象类本身存在未实现的方法</a:t>
            </a:r>
            <a:r>
              <a:rPr lang="en-US" altLang="zh-CN" dirty="0"/>
              <a:t>(abstract</a:t>
            </a:r>
            <a:r>
              <a:rPr lang="zh-CN" altLang="en-US" dirty="0"/>
              <a:t>方法</a:t>
            </a:r>
            <a:r>
              <a:rPr lang="en-US" altLang="zh-CN" dirty="0"/>
              <a:t>)</a:t>
            </a:r>
            <a:r>
              <a:rPr lang="zh-CN" altLang="en-US" dirty="0"/>
              <a:t>，这些方法不具备实际功能，它只能衍生出子类，抽象方法则由衍生子类时所覆盖。</a:t>
            </a:r>
          </a:p>
          <a:p>
            <a:pPr lvl="1"/>
            <a:r>
              <a:rPr lang="en-US" altLang="zh-CN" dirty="0"/>
              <a:t>abstract</a:t>
            </a:r>
            <a:r>
              <a:rPr lang="zh-CN" altLang="en-US" dirty="0"/>
              <a:t>方法必须是在</a:t>
            </a:r>
            <a:r>
              <a:rPr lang="en-US" altLang="zh-CN" dirty="0"/>
              <a:t>abstract</a:t>
            </a:r>
            <a:r>
              <a:rPr lang="zh-CN" altLang="en-US" dirty="0"/>
              <a:t>类中，但是</a:t>
            </a:r>
            <a:r>
              <a:rPr lang="en-US" altLang="zh-CN" dirty="0"/>
              <a:t>abstract</a:t>
            </a:r>
            <a:r>
              <a:rPr lang="zh-CN" altLang="en-US" dirty="0"/>
              <a:t>类中也可以有非</a:t>
            </a:r>
            <a:r>
              <a:rPr lang="en-US" altLang="zh-CN" dirty="0"/>
              <a:t>abstract</a:t>
            </a:r>
            <a:r>
              <a:rPr lang="zh-CN" altLang="en-US" dirty="0"/>
              <a:t>方法。</a:t>
            </a:r>
          </a:p>
          <a:p>
            <a:pPr lvl="1"/>
            <a:endParaRPr lang="zh-CN" altLang="en-US" dirty="0"/>
          </a:p>
        </p:txBody>
      </p:sp>
      <p:sp>
        <p:nvSpPr>
          <p:cNvPr id="3" name="标题 2"/>
          <p:cNvSpPr>
            <a:spLocks noGrp="1"/>
          </p:cNvSpPr>
          <p:nvPr>
            <p:ph type="title"/>
          </p:nvPr>
        </p:nvSpPr>
        <p:spPr/>
        <p:txBody>
          <a:bodyPr/>
          <a:lstStyle/>
          <a:p>
            <a:r>
              <a:rPr lang="en-US" altLang="zh-CN" dirty="0"/>
              <a:t>final</a:t>
            </a:r>
            <a:r>
              <a:rPr lang="zh-CN" altLang="zh-CN" dirty="0"/>
              <a:t>和</a:t>
            </a:r>
            <a:r>
              <a:rPr lang="en-US" altLang="zh-CN" dirty="0"/>
              <a:t>abstract</a:t>
            </a:r>
            <a:endParaRPr lang="zh-CN" altLang="en-US" dirty="0"/>
          </a:p>
        </p:txBody>
      </p:sp>
    </p:spTree>
    <p:extLst>
      <p:ext uri="{BB962C8B-B14F-4D97-AF65-F5344CB8AC3E}">
        <p14:creationId xmlns:p14="http://schemas.microsoft.com/office/powerpoint/2010/main" val="7933413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3723FF5-8870-4322-A14B-1BFAF6151B7A}" type="datetime1">
              <a:rPr lang="zh-CN" altLang="en-US"/>
              <a:pPr/>
              <a:t>2018/12/24</a:t>
            </a:fld>
            <a:endParaRPr lang="en-US" altLang="zh-CN"/>
          </a:p>
        </p:txBody>
      </p:sp>
      <p:sp>
        <p:nvSpPr>
          <p:cNvPr id="246786" name="Rectangle 1026"/>
          <p:cNvSpPr>
            <a:spLocks noGrp="1" noChangeArrowheads="1"/>
          </p:cNvSpPr>
          <p:nvPr>
            <p:ph type="title"/>
          </p:nvPr>
        </p:nvSpPr>
        <p:spPr/>
        <p:txBody>
          <a:bodyPr/>
          <a:lstStyle/>
          <a:p>
            <a:r>
              <a:rPr lang="en-US" altLang="zh-CN">
                <a:latin typeface="Book Antiqua" panose="02040602050305030304" pitchFamily="18" charset="0"/>
              </a:rPr>
              <a:t>Object</a:t>
            </a:r>
            <a:r>
              <a:rPr lang="en-US" altLang="zh-CN"/>
              <a:t> </a:t>
            </a:r>
            <a:r>
              <a:rPr lang="zh-CN" altLang="en-US"/>
              <a:t>类</a:t>
            </a:r>
          </a:p>
        </p:txBody>
      </p:sp>
      <p:sp>
        <p:nvSpPr>
          <p:cNvPr id="246787" name="Rectangle 1027"/>
          <p:cNvSpPr>
            <a:spLocks noGrp="1" noChangeArrowheads="1"/>
          </p:cNvSpPr>
          <p:nvPr>
            <p:ph type="body" idx="1"/>
          </p:nvPr>
        </p:nvSpPr>
        <p:spPr/>
        <p:txBody>
          <a:bodyPr/>
          <a:lstStyle/>
          <a:p>
            <a:r>
              <a:rPr lang="zh-CN" altLang="en-US" dirty="0"/>
              <a:t> </a:t>
            </a:r>
            <a:r>
              <a:rPr lang="en-US" altLang="zh-CN" dirty="0"/>
              <a:t>Java </a:t>
            </a:r>
            <a:r>
              <a:rPr lang="zh-CN" altLang="en-US" b="1" dirty="0"/>
              <a:t>的类层次中 </a:t>
            </a:r>
            <a:r>
              <a:rPr lang="en-US" altLang="zh-CN" dirty="0">
                <a:latin typeface="Book Antiqua" panose="02040602050305030304" pitchFamily="18" charset="0"/>
              </a:rPr>
              <a:t>Object</a:t>
            </a:r>
            <a:r>
              <a:rPr lang="en-US" altLang="zh-CN" dirty="0"/>
              <a:t> </a:t>
            </a:r>
            <a:r>
              <a:rPr lang="zh-CN" altLang="en-US" b="1" dirty="0"/>
              <a:t>类是顶层类</a:t>
            </a:r>
          </a:p>
          <a:p>
            <a:pPr lvl="1"/>
            <a:r>
              <a:rPr lang="zh-CN" altLang="en-US" dirty="0"/>
              <a:t>每一个类都继承自 </a:t>
            </a:r>
            <a:r>
              <a:rPr lang="en-US" altLang="zh-CN" dirty="0">
                <a:latin typeface="Book Antiqua" panose="02040602050305030304" pitchFamily="18" charset="0"/>
              </a:rPr>
              <a:t>Object</a:t>
            </a:r>
            <a:r>
              <a:rPr lang="en-US" altLang="zh-CN" dirty="0"/>
              <a:t> </a:t>
            </a:r>
            <a:r>
              <a:rPr lang="zh-CN" altLang="en-US" dirty="0"/>
              <a:t>类</a:t>
            </a:r>
          </a:p>
          <a:p>
            <a:pPr lvl="1"/>
            <a:r>
              <a:rPr lang="zh-CN" altLang="en-US" dirty="0"/>
              <a:t>定义了一些缺省的行为，主要用于在子类中覆盖</a:t>
            </a:r>
            <a:endParaRPr lang="en-US" altLang="zh-CN" dirty="0"/>
          </a:p>
          <a:p>
            <a:r>
              <a:rPr lang="en-US" altLang="zh-CN" dirty="0"/>
              <a:t> Object </a:t>
            </a:r>
            <a:r>
              <a:rPr lang="zh-CN" altLang="en-US" b="1" dirty="0"/>
              <a:t>类中常用的用于覆盖的方法有</a:t>
            </a:r>
            <a:r>
              <a:rPr lang="en-US" altLang="zh-CN" dirty="0"/>
              <a:t>:</a:t>
            </a:r>
          </a:p>
          <a:p>
            <a:pPr lvl="1"/>
            <a:r>
              <a:rPr lang="en-US" altLang="zh-CN" dirty="0" err="1">
                <a:latin typeface="Book Antiqua" panose="02040602050305030304" pitchFamily="18" charset="0"/>
              </a:rPr>
              <a:t>toString</a:t>
            </a:r>
            <a:r>
              <a:rPr lang="en-US" altLang="zh-CN" dirty="0">
                <a:latin typeface="Book Antiqua" panose="02040602050305030304" pitchFamily="18" charset="0"/>
              </a:rPr>
              <a:t>()</a:t>
            </a:r>
          </a:p>
          <a:p>
            <a:pPr lvl="1"/>
            <a:r>
              <a:rPr lang="en-US" altLang="zh-CN" dirty="0">
                <a:latin typeface="Book Antiqua" panose="02040602050305030304" pitchFamily="18" charset="0"/>
              </a:rPr>
              <a:t>equals()</a:t>
            </a:r>
          </a:p>
        </p:txBody>
      </p:sp>
    </p:spTree>
    <p:extLst>
      <p:ext uri="{BB962C8B-B14F-4D97-AF65-F5344CB8AC3E}">
        <p14:creationId xmlns:p14="http://schemas.microsoft.com/office/powerpoint/2010/main" val="3773784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41325" y="357166"/>
            <a:ext cx="8261350" cy="5643601"/>
          </a:xfrm>
          <a:prstGeom prst="rect">
            <a:avLst/>
          </a:prstGeom>
          <a:noFill/>
          <a:ln w="9525">
            <a:noFill/>
            <a:miter lim="800000"/>
            <a:headEnd/>
            <a:tailEnd/>
          </a:ln>
          <a:effectLst/>
        </p:spPr>
      </p:pic>
    </p:spTree>
    <p:extLst>
      <p:ext uri="{BB962C8B-B14F-4D97-AF65-F5344CB8AC3E}">
        <p14:creationId xmlns:p14="http://schemas.microsoft.com/office/powerpoint/2010/main" val="3249555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02879937"/>
              </p:ext>
            </p:extLst>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en-US" altLang="zh-CN" dirty="0"/>
              <a:t>Java</a:t>
            </a:r>
            <a:r>
              <a:rPr lang="zh-CN" altLang="en-US" dirty="0"/>
              <a:t>开发工具</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t>Java</a:t>
            </a:r>
            <a:r>
              <a:rPr lang="zh-CN" altLang="en-US" dirty="0"/>
              <a:t>中提供了对类的成员访问的四个范围</a:t>
            </a:r>
            <a:r>
              <a:rPr lang="en-US" altLang="zh-CN" dirty="0"/>
              <a:t>:</a:t>
            </a:r>
          </a:p>
          <a:p>
            <a:pPr lvl="1"/>
            <a:r>
              <a:rPr lang="zh-CN" altLang="en-US" dirty="0"/>
              <a:t>同一类中；</a:t>
            </a:r>
          </a:p>
          <a:p>
            <a:pPr lvl="1"/>
            <a:r>
              <a:rPr lang="zh-CN" altLang="en-US" dirty="0"/>
              <a:t>同一包中；</a:t>
            </a:r>
          </a:p>
          <a:p>
            <a:pPr lvl="1"/>
            <a:r>
              <a:rPr lang="zh-CN" altLang="en-US" dirty="0"/>
              <a:t>不同的包中的子类；</a:t>
            </a:r>
          </a:p>
          <a:p>
            <a:pPr lvl="1"/>
            <a:r>
              <a:rPr lang="zh-CN" altLang="en-US" dirty="0"/>
              <a:t>不同包中的非子类。</a:t>
            </a:r>
          </a:p>
          <a:p>
            <a:r>
              <a:rPr lang="zh-CN" altLang="en-US" dirty="0"/>
              <a:t>四种访问权限修饰符：</a:t>
            </a:r>
          </a:p>
          <a:p>
            <a:pPr lvl="1"/>
            <a:r>
              <a:rPr lang="en-US" altLang="zh-CN" dirty="0"/>
              <a:t>public</a:t>
            </a:r>
          </a:p>
          <a:p>
            <a:pPr lvl="1"/>
            <a:r>
              <a:rPr lang="en-US" altLang="zh-CN" dirty="0"/>
              <a:t>protected</a:t>
            </a:r>
          </a:p>
          <a:p>
            <a:pPr lvl="1"/>
            <a:r>
              <a:rPr lang="zh-CN" altLang="en-US" dirty="0"/>
              <a:t>缺省</a:t>
            </a:r>
          </a:p>
          <a:p>
            <a:pPr lvl="1"/>
            <a:r>
              <a:rPr lang="en-US" altLang="zh-CN" dirty="0"/>
              <a:t>private</a:t>
            </a:r>
          </a:p>
          <a:p>
            <a:endParaRPr lang="zh-CN" altLang="en-US" dirty="0"/>
          </a:p>
        </p:txBody>
      </p:sp>
      <p:sp>
        <p:nvSpPr>
          <p:cNvPr id="3" name="标题 2"/>
          <p:cNvSpPr>
            <a:spLocks noGrp="1"/>
          </p:cNvSpPr>
          <p:nvPr>
            <p:ph type="title"/>
          </p:nvPr>
        </p:nvSpPr>
        <p:spPr/>
        <p:txBody>
          <a:bodyPr/>
          <a:lstStyle/>
          <a:p>
            <a:r>
              <a:rPr lang="zh-CN" altLang="en-US" dirty="0"/>
              <a:t>访问控制</a:t>
            </a:r>
          </a:p>
        </p:txBody>
      </p:sp>
    </p:spTree>
    <p:extLst>
      <p:ext uri="{BB962C8B-B14F-4D97-AF65-F5344CB8AC3E}">
        <p14:creationId xmlns:p14="http://schemas.microsoft.com/office/powerpoint/2010/main" val="15589622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访问控制权限表</a:t>
            </a:r>
          </a:p>
          <a:p>
            <a:endParaRPr lang="zh-CN" altLang="en-US" dirty="0"/>
          </a:p>
        </p:txBody>
      </p:sp>
      <p:sp>
        <p:nvSpPr>
          <p:cNvPr id="3" name="标题 2"/>
          <p:cNvSpPr>
            <a:spLocks noGrp="1"/>
          </p:cNvSpPr>
          <p:nvPr>
            <p:ph type="title"/>
          </p:nvPr>
        </p:nvSpPr>
        <p:spPr/>
        <p:txBody>
          <a:bodyPr/>
          <a:lstStyle/>
          <a:p>
            <a:r>
              <a:rPr lang="zh-CN" altLang="en-US" dirty="0"/>
              <a:t>访问控制</a:t>
            </a:r>
          </a:p>
        </p:txBody>
      </p:sp>
      <p:sp>
        <p:nvSpPr>
          <p:cNvPr id="7" name="矩形 6"/>
          <p:cNvSpPr/>
          <p:nvPr/>
        </p:nvSpPr>
        <p:spPr>
          <a:xfrm>
            <a:off x="4411614" y="6488668"/>
            <a:ext cx="4732386" cy="369332"/>
          </a:xfrm>
          <a:prstGeom prst="rect">
            <a:avLst/>
          </a:prstGeom>
        </p:spPr>
        <p:txBody>
          <a:bodyPr wrap="none">
            <a:spAutoFit/>
          </a:bodyPr>
          <a:lstStyle/>
          <a:p>
            <a:r>
              <a:rPr lang="zh-CN" altLang="en-US" dirty="0"/>
              <a:t>其中：“√”表示可访问，否则为不可访问。</a:t>
            </a:r>
          </a:p>
        </p:txBody>
      </p:sp>
      <p:pic>
        <p:nvPicPr>
          <p:cNvPr id="4" name="图片 3"/>
          <p:cNvPicPr>
            <a:picLocks noChangeAspect="1"/>
          </p:cNvPicPr>
          <p:nvPr/>
        </p:nvPicPr>
        <p:blipFill>
          <a:blip r:embed="rId2"/>
          <a:stretch>
            <a:fillRect/>
          </a:stretch>
        </p:blipFill>
        <p:spPr>
          <a:xfrm>
            <a:off x="323528" y="2348880"/>
            <a:ext cx="8517165" cy="3226325"/>
          </a:xfrm>
          <a:prstGeom prst="rect">
            <a:avLst/>
          </a:prstGeom>
        </p:spPr>
      </p:pic>
    </p:spTree>
    <p:extLst>
      <p:ext uri="{BB962C8B-B14F-4D97-AF65-F5344CB8AC3E}">
        <p14:creationId xmlns:p14="http://schemas.microsoft.com/office/powerpoint/2010/main" val="40750386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lstStyle/>
          <a:p>
            <a:r>
              <a:rPr lang="zh-CN" altLang="en-US" dirty="0"/>
              <a:t>接口</a:t>
            </a:r>
          </a:p>
        </p:txBody>
      </p:sp>
    </p:spTree>
    <p:extLst>
      <p:ext uri="{BB962C8B-B14F-4D97-AF65-F5344CB8AC3E}">
        <p14:creationId xmlns:p14="http://schemas.microsoft.com/office/powerpoint/2010/main" val="17861547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接口的定义</a:t>
            </a:r>
            <a:endParaRPr lang="en-US" altLang="zh-CN" dirty="0"/>
          </a:p>
          <a:p>
            <a:r>
              <a:rPr lang="zh-CN" altLang="en-US" dirty="0"/>
              <a:t>接口的实现</a:t>
            </a:r>
            <a:endParaRPr lang="en-US" altLang="zh-CN" dirty="0"/>
          </a:p>
          <a:p>
            <a:r>
              <a:rPr lang="zh-CN" altLang="en-US" dirty="0"/>
              <a:t>接口的继承</a:t>
            </a:r>
          </a:p>
        </p:txBody>
      </p:sp>
      <p:sp>
        <p:nvSpPr>
          <p:cNvPr id="3" name="标题 2"/>
          <p:cNvSpPr>
            <a:spLocks noGrp="1"/>
          </p:cNvSpPr>
          <p:nvPr>
            <p:ph type="title"/>
          </p:nvPr>
        </p:nvSpPr>
        <p:spPr/>
        <p:txBody>
          <a:bodyPr/>
          <a:lstStyle/>
          <a:p>
            <a:r>
              <a:rPr lang="zh-CN" altLang="en-US" dirty="0"/>
              <a:t>接口</a:t>
            </a:r>
          </a:p>
        </p:txBody>
      </p:sp>
    </p:spTree>
    <p:extLst>
      <p:ext uri="{BB962C8B-B14F-4D97-AF65-F5344CB8AC3E}">
        <p14:creationId xmlns:p14="http://schemas.microsoft.com/office/powerpoint/2010/main" val="15563049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457200" y="1857364"/>
          <a:ext cx="8043890" cy="28765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a:t>第</a:t>
            </a:r>
            <a:r>
              <a:rPr lang="en-US" altLang="zh-CN"/>
              <a:t>7</a:t>
            </a:r>
            <a:r>
              <a:rPr lang="zh-CN" altLang="en-US"/>
              <a:t>章 异常处理</a:t>
            </a:r>
            <a:endParaRPr lang="zh-CN" altLang="en-US" dirty="0"/>
          </a:p>
        </p:txBody>
      </p:sp>
    </p:spTree>
    <p:extLst>
      <p:ext uri="{BB962C8B-B14F-4D97-AF65-F5344CB8AC3E}">
        <p14:creationId xmlns:p14="http://schemas.microsoft.com/office/powerpoint/2010/main" val="26263906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p:txBody>
          <a:bodyPr/>
          <a:lstStyle/>
          <a:p>
            <a:endParaRPr lang="zh-CN" altLang="en-US" dirty="0">
              <a:sym typeface="Arial" charset="0"/>
            </a:endParaRPr>
          </a:p>
          <a:p>
            <a:endParaRPr lang="zh-CN" dirty="0"/>
          </a:p>
        </p:txBody>
      </p:sp>
      <p:sp>
        <p:nvSpPr>
          <p:cNvPr id="16386" name="Rectangle 2"/>
          <p:cNvSpPr>
            <a:spLocks noGrp="1" noChangeArrowheads="1"/>
          </p:cNvSpPr>
          <p:nvPr>
            <p:ph type="title"/>
          </p:nvPr>
        </p:nvSpPr>
        <p:spPr/>
        <p:txBody>
          <a:bodyPr/>
          <a:lstStyle/>
          <a:p>
            <a:r>
              <a:rPr lang="zh-CN">
                <a:sym typeface="Arial" charset="0"/>
              </a:rPr>
              <a:t>异常概念</a:t>
            </a:r>
            <a:endParaRPr lang="zh-CN"/>
          </a:p>
        </p:txBody>
      </p:sp>
    </p:spTree>
    <p:extLst>
      <p:ext uri="{BB962C8B-B14F-4D97-AF65-F5344CB8AC3E}">
        <p14:creationId xmlns:p14="http://schemas.microsoft.com/office/powerpoint/2010/main" val="34976304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p:txBody>
          <a:bodyPr/>
          <a:lstStyle/>
          <a:p>
            <a:r>
              <a:rPr lang="zh-CN"/>
              <a:t>发生异常时，就会抛出一个异常，通过捕获这个异常，就可以进行相应异常处理。其形式如下：</a:t>
            </a:r>
          </a:p>
        </p:txBody>
      </p:sp>
      <p:sp>
        <p:nvSpPr>
          <p:cNvPr id="10" name="灯片编号占位符 4"/>
          <p:cNvSpPr>
            <a:spLocks noGrp="1"/>
          </p:cNvSpPr>
          <p:nvPr>
            <p:ph type="sldNum" sz="quarter" idx="11"/>
          </p:nvPr>
        </p:nvSpPr>
        <p:spPr/>
        <p:txBody>
          <a:bodyPr/>
          <a:lstStyle/>
          <a:p>
            <a:fld id="{BDD3644F-5EB8-41E0-921F-E4530D253114}" type="slidenum">
              <a:rPr lang="zh-CN" altLang="en-US" smtClean="0"/>
              <a:pPr/>
              <a:t>56</a:t>
            </a:fld>
            <a:endParaRPr lang="en-US" altLang="zh-CN"/>
          </a:p>
        </p:txBody>
      </p:sp>
      <p:sp>
        <p:nvSpPr>
          <p:cNvPr id="49154" name="Rectangle 2"/>
          <p:cNvSpPr>
            <a:spLocks noGrp="1" noChangeArrowheads="1"/>
          </p:cNvSpPr>
          <p:nvPr>
            <p:ph type="title"/>
          </p:nvPr>
        </p:nvSpPr>
        <p:spPr/>
        <p:txBody>
          <a:bodyPr/>
          <a:lstStyle/>
          <a:p>
            <a:r>
              <a:rPr lang="zh-CN">
                <a:sym typeface="Arial" charset="0"/>
              </a:rPr>
              <a:t>异常处理</a:t>
            </a:r>
          </a:p>
        </p:txBody>
      </p:sp>
      <p:sp>
        <p:nvSpPr>
          <p:cNvPr id="49156" name="Rectangle 4"/>
          <p:cNvSpPr>
            <a:spLocks noGrp="1" noChangeArrowheads="1"/>
          </p:cNvSpPr>
          <p:nvPr/>
        </p:nvSpPr>
        <p:spPr bwMode="auto">
          <a:xfrm>
            <a:off x="687388" y="2286000"/>
            <a:ext cx="7694612" cy="3886200"/>
          </a:xfrm>
          <a:prstGeom prst="rect">
            <a:avLst/>
          </a:prstGeom>
          <a:noFill/>
          <a:ln w="9525">
            <a:noFill/>
            <a:miter lim="800000"/>
            <a:headEnd/>
            <a:tailEnd/>
          </a:ln>
          <a:effectLst/>
        </p:spPr>
        <p:txBody>
          <a:bodyPr/>
          <a:lstStyle/>
          <a:p>
            <a:pPr marL="342900" indent="-342900">
              <a:lnSpc>
                <a:spcPct val="80000"/>
              </a:lnSpc>
              <a:spcBef>
                <a:spcPct val="20000"/>
              </a:spcBef>
              <a:buClr>
                <a:schemeClr val="tx1"/>
              </a:buClr>
              <a:buFont typeface="Wingdings" pitchFamily="2" charset="2"/>
              <a:buNone/>
            </a:pPr>
            <a:r>
              <a:rPr lang="zh-CN" sz="2000" b="1" dirty="0">
                <a:latin typeface="Courier New" pitchFamily="49" charset="0"/>
                <a:ea typeface="宋体" charset="-122"/>
              </a:rPr>
              <a:t>try {</a:t>
            </a:r>
          </a:p>
          <a:p>
            <a:pPr marL="342900" indent="-342900">
              <a:lnSpc>
                <a:spcPct val="80000"/>
              </a:lnSpc>
              <a:spcBef>
                <a:spcPct val="20000"/>
              </a:spcBef>
              <a:buClr>
                <a:schemeClr val="tx1"/>
              </a:buClr>
              <a:buFont typeface="Wingdings" pitchFamily="2" charset="2"/>
              <a:buNone/>
            </a:pPr>
            <a:r>
              <a:rPr lang="zh-CN" sz="2000" dirty="0">
                <a:latin typeface="Courier New" pitchFamily="49" charset="0"/>
                <a:ea typeface="宋体" charset="-122"/>
              </a:rPr>
              <a:t>	正常程序段;</a:t>
            </a:r>
          </a:p>
          <a:p>
            <a:pPr marL="342900" indent="-342900">
              <a:lnSpc>
                <a:spcPct val="80000"/>
              </a:lnSpc>
              <a:spcBef>
                <a:spcPct val="20000"/>
              </a:spcBef>
              <a:buClr>
                <a:schemeClr val="tx1"/>
              </a:buClr>
              <a:buFont typeface="Wingdings" pitchFamily="2" charset="2"/>
              <a:buNone/>
            </a:pPr>
            <a:r>
              <a:rPr lang="zh-CN" sz="2000" b="1" dirty="0">
                <a:latin typeface="Courier New" pitchFamily="49" charset="0"/>
                <a:ea typeface="宋体" charset="-122"/>
                <a:sym typeface="Arial" charset="0"/>
              </a:rPr>
              <a:t>}</a:t>
            </a:r>
          </a:p>
          <a:p>
            <a:pPr marL="342900" indent="-342900">
              <a:lnSpc>
                <a:spcPct val="80000"/>
              </a:lnSpc>
              <a:spcBef>
                <a:spcPct val="20000"/>
              </a:spcBef>
              <a:buClr>
                <a:schemeClr val="tx1"/>
              </a:buClr>
              <a:buFont typeface="Wingdings" pitchFamily="2" charset="2"/>
              <a:buNone/>
            </a:pPr>
            <a:r>
              <a:rPr lang="zh-CN" sz="2000" b="1" dirty="0">
                <a:latin typeface="Courier New" pitchFamily="49" charset="0"/>
                <a:ea typeface="宋体" charset="-122"/>
                <a:sym typeface="Arial" charset="0"/>
              </a:rPr>
              <a:t>catch(</a:t>
            </a:r>
            <a:r>
              <a:rPr lang="zh-CN" sz="2000" dirty="0">
                <a:latin typeface="Courier New" pitchFamily="49" charset="0"/>
                <a:ea typeface="宋体" charset="-122"/>
              </a:rPr>
              <a:t>异常类1  异常变量</a:t>
            </a:r>
            <a:r>
              <a:rPr lang="zh-CN" sz="2000" b="1" dirty="0">
                <a:latin typeface="Courier New" pitchFamily="49" charset="0"/>
                <a:ea typeface="宋体" charset="-122"/>
                <a:sym typeface="Arial" charset="0"/>
              </a:rPr>
              <a:t>) {</a:t>
            </a:r>
          </a:p>
          <a:p>
            <a:pPr marL="342900" indent="-342900">
              <a:lnSpc>
                <a:spcPct val="80000"/>
              </a:lnSpc>
              <a:spcBef>
                <a:spcPct val="20000"/>
              </a:spcBef>
              <a:buClr>
                <a:schemeClr val="tx1"/>
              </a:buClr>
              <a:buFont typeface="Wingdings" pitchFamily="2" charset="2"/>
              <a:buNone/>
            </a:pPr>
            <a:r>
              <a:rPr lang="zh-CN" sz="2000" dirty="0">
                <a:latin typeface="Courier New" pitchFamily="49" charset="0"/>
                <a:ea typeface="宋体" charset="-122"/>
              </a:rPr>
              <a:t>	与异常类1有关的处理程序段;</a:t>
            </a:r>
          </a:p>
          <a:p>
            <a:pPr marL="342900" indent="-342900">
              <a:lnSpc>
                <a:spcPct val="80000"/>
              </a:lnSpc>
              <a:spcBef>
                <a:spcPct val="20000"/>
              </a:spcBef>
              <a:buClr>
                <a:schemeClr val="tx1"/>
              </a:buClr>
              <a:buFont typeface="Wingdings" pitchFamily="2" charset="2"/>
              <a:buNone/>
            </a:pPr>
            <a:r>
              <a:rPr lang="zh-CN" sz="2000" b="1" dirty="0">
                <a:latin typeface="Courier New" pitchFamily="49" charset="0"/>
                <a:ea typeface="宋体" charset="-122"/>
                <a:sym typeface="Arial" charset="0"/>
              </a:rPr>
              <a:t>}</a:t>
            </a:r>
          </a:p>
          <a:p>
            <a:pPr marL="342900" indent="-342900">
              <a:lnSpc>
                <a:spcPct val="80000"/>
              </a:lnSpc>
              <a:spcBef>
                <a:spcPct val="20000"/>
              </a:spcBef>
              <a:buClr>
                <a:schemeClr val="tx1"/>
              </a:buClr>
              <a:buFont typeface="Wingdings" pitchFamily="2" charset="2"/>
              <a:buNone/>
            </a:pPr>
            <a:r>
              <a:rPr lang="zh-CN" sz="2000" b="1" dirty="0">
                <a:latin typeface="Courier New" pitchFamily="49" charset="0"/>
                <a:ea typeface="宋体" charset="-122"/>
                <a:sym typeface="Arial" charset="0"/>
              </a:rPr>
              <a:t>catch(</a:t>
            </a:r>
            <a:r>
              <a:rPr lang="zh-CN" sz="2000" dirty="0">
                <a:latin typeface="Courier New" pitchFamily="49" charset="0"/>
                <a:ea typeface="宋体" charset="-122"/>
              </a:rPr>
              <a:t>异常类2  异常变量</a:t>
            </a:r>
            <a:r>
              <a:rPr lang="zh-CN" sz="2000" b="1" dirty="0">
                <a:latin typeface="Courier New" pitchFamily="49" charset="0"/>
                <a:ea typeface="宋体" charset="-122"/>
                <a:sym typeface="Arial" charset="0"/>
              </a:rPr>
              <a:t>) {</a:t>
            </a:r>
          </a:p>
          <a:p>
            <a:pPr marL="342900" indent="-342900">
              <a:lnSpc>
                <a:spcPct val="80000"/>
              </a:lnSpc>
              <a:spcBef>
                <a:spcPct val="20000"/>
              </a:spcBef>
              <a:buClr>
                <a:schemeClr val="tx1"/>
              </a:buClr>
              <a:buFont typeface="Wingdings" pitchFamily="2" charset="2"/>
              <a:buNone/>
            </a:pPr>
            <a:r>
              <a:rPr lang="zh-CN" sz="2000" dirty="0">
                <a:latin typeface="Courier New" pitchFamily="49" charset="0"/>
                <a:ea typeface="宋体" charset="-122"/>
              </a:rPr>
              <a:t>	与异常类2有关的处理程序段;</a:t>
            </a:r>
          </a:p>
          <a:p>
            <a:pPr marL="342900" indent="-342900">
              <a:lnSpc>
                <a:spcPct val="80000"/>
              </a:lnSpc>
              <a:spcBef>
                <a:spcPct val="20000"/>
              </a:spcBef>
              <a:buClr>
                <a:schemeClr val="tx1"/>
              </a:buClr>
              <a:buFont typeface="Wingdings" pitchFamily="2" charset="2"/>
              <a:buNone/>
            </a:pPr>
            <a:r>
              <a:rPr lang="zh-CN" sz="2000" b="1" dirty="0">
                <a:latin typeface="Courier New" pitchFamily="49" charset="0"/>
                <a:ea typeface="宋体" charset="-122"/>
                <a:sym typeface="Arial" charset="0"/>
              </a:rPr>
              <a:t>}</a:t>
            </a:r>
          </a:p>
          <a:p>
            <a:pPr marL="342900" indent="-342900">
              <a:lnSpc>
                <a:spcPct val="80000"/>
              </a:lnSpc>
              <a:spcBef>
                <a:spcPct val="20000"/>
              </a:spcBef>
              <a:buClr>
                <a:schemeClr val="tx1"/>
              </a:buClr>
              <a:buFont typeface="Wingdings" pitchFamily="2" charset="2"/>
              <a:buNone/>
            </a:pPr>
            <a:r>
              <a:rPr lang="zh-CN" sz="2000" b="1" dirty="0">
                <a:latin typeface="Courier New" pitchFamily="49" charset="0"/>
                <a:ea typeface="宋体" charset="-122"/>
                <a:sym typeface="Arial" charset="0"/>
              </a:rPr>
              <a:t>......</a:t>
            </a:r>
          </a:p>
          <a:p>
            <a:pPr marL="342900" indent="-342900">
              <a:lnSpc>
                <a:spcPct val="80000"/>
              </a:lnSpc>
              <a:spcBef>
                <a:spcPct val="20000"/>
              </a:spcBef>
              <a:buClr>
                <a:schemeClr val="tx1"/>
              </a:buClr>
              <a:buFont typeface="Wingdings" pitchFamily="2" charset="2"/>
              <a:buNone/>
            </a:pPr>
            <a:r>
              <a:rPr lang="zh-CN" sz="2000" b="1" dirty="0">
                <a:latin typeface="Courier New" pitchFamily="49" charset="0"/>
                <a:ea typeface="宋体" charset="-122"/>
                <a:sym typeface="Arial" charset="0"/>
              </a:rPr>
              <a:t>finally {</a:t>
            </a:r>
          </a:p>
          <a:p>
            <a:pPr marL="342900" indent="-342900">
              <a:lnSpc>
                <a:spcPct val="80000"/>
              </a:lnSpc>
              <a:spcBef>
                <a:spcPct val="20000"/>
              </a:spcBef>
              <a:buClr>
                <a:schemeClr val="tx1"/>
              </a:buClr>
              <a:buFont typeface="Wingdings" pitchFamily="2" charset="2"/>
              <a:buNone/>
            </a:pPr>
            <a:r>
              <a:rPr lang="zh-CN" sz="2000" dirty="0">
                <a:latin typeface="Courier New" pitchFamily="49" charset="0"/>
                <a:ea typeface="宋体" charset="-122"/>
              </a:rPr>
              <a:t>	退出异常处理程序段;</a:t>
            </a:r>
          </a:p>
          <a:p>
            <a:pPr marL="342900" indent="-342900">
              <a:lnSpc>
                <a:spcPct val="80000"/>
              </a:lnSpc>
              <a:spcBef>
                <a:spcPct val="20000"/>
              </a:spcBef>
              <a:buClr>
                <a:schemeClr val="tx1"/>
              </a:buClr>
              <a:buFont typeface="Wingdings" pitchFamily="2" charset="2"/>
              <a:buNone/>
            </a:pPr>
            <a:r>
              <a:rPr lang="zh-CN" sz="2000" b="1" dirty="0">
                <a:latin typeface="Courier New" pitchFamily="49" charset="0"/>
                <a:ea typeface="宋体" charset="-122"/>
                <a:sym typeface="Arial" charset="0"/>
              </a:rPr>
              <a:t>}</a:t>
            </a:r>
          </a:p>
        </p:txBody>
      </p:sp>
      <p:sp>
        <p:nvSpPr>
          <p:cNvPr id="49157" name="AutoShape 5"/>
          <p:cNvSpPr>
            <a:spLocks noChangeArrowheads="1"/>
          </p:cNvSpPr>
          <p:nvPr/>
        </p:nvSpPr>
        <p:spPr bwMode="auto">
          <a:xfrm>
            <a:off x="4714876" y="1142984"/>
            <a:ext cx="3048000" cy="685800"/>
          </a:xfrm>
          <a:prstGeom prst="wedgeRectCallout">
            <a:avLst>
              <a:gd name="adj1" fmla="val -122787"/>
              <a:gd name="adj2" fmla="val 178148"/>
            </a:avLst>
          </a:prstGeom>
          <a:solidFill>
            <a:schemeClr val="accent1"/>
          </a:solidFill>
          <a:ln w="9525">
            <a:solidFill>
              <a:schemeClr val="tx1"/>
            </a:solidFill>
            <a:miter lim="800000"/>
            <a:headEnd/>
            <a:tailEnd/>
          </a:ln>
          <a:effectLst/>
        </p:spPr>
        <p:txBody>
          <a:bodyPr wrap="none" anchor="ctr"/>
          <a:lstStyle/>
          <a:p>
            <a:pPr algn="ctr"/>
            <a:r>
              <a:rPr lang="zh-CN" sz="2800" b="1" dirty="0">
                <a:latin typeface="Courier New" pitchFamily="49" charset="0"/>
                <a:ea typeface="宋体" charset="-122"/>
              </a:rPr>
              <a:t>异常抛出</a:t>
            </a:r>
          </a:p>
        </p:txBody>
      </p:sp>
      <p:sp>
        <p:nvSpPr>
          <p:cNvPr id="49158" name="AutoShape 6"/>
          <p:cNvSpPr>
            <a:spLocks noChangeArrowheads="1"/>
          </p:cNvSpPr>
          <p:nvPr/>
        </p:nvSpPr>
        <p:spPr bwMode="auto">
          <a:xfrm>
            <a:off x="5810280" y="2314572"/>
            <a:ext cx="3048000" cy="685800"/>
          </a:xfrm>
          <a:prstGeom prst="wedgeRectCallout">
            <a:avLst>
              <a:gd name="adj1" fmla="val -152644"/>
              <a:gd name="adj2" fmla="val 99259"/>
            </a:avLst>
          </a:prstGeom>
          <a:solidFill>
            <a:schemeClr val="accent1"/>
          </a:solidFill>
          <a:ln w="9525">
            <a:solidFill>
              <a:schemeClr val="tx1"/>
            </a:solidFill>
            <a:miter lim="800000"/>
            <a:headEnd/>
            <a:tailEnd/>
          </a:ln>
          <a:effectLst/>
        </p:spPr>
        <p:txBody>
          <a:bodyPr wrap="none" anchor="ctr"/>
          <a:lstStyle/>
          <a:p>
            <a:pPr algn="ctr"/>
            <a:r>
              <a:rPr lang="zh-CN" sz="2800" b="1">
                <a:latin typeface="Courier New" pitchFamily="49" charset="0"/>
                <a:ea typeface="宋体" charset="-122"/>
              </a:rPr>
              <a:t>异常1被捕获</a:t>
            </a:r>
          </a:p>
        </p:txBody>
      </p:sp>
      <p:sp>
        <p:nvSpPr>
          <p:cNvPr id="49159" name="AutoShape 7"/>
          <p:cNvSpPr>
            <a:spLocks noChangeArrowheads="1"/>
          </p:cNvSpPr>
          <p:nvPr/>
        </p:nvSpPr>
        <p:spPr bwMode="auto">
          <a:xfrm>
            <a:off x="5715000" y="3314704"/>
            <a:ext cx="3048000" cy="685800"/>
          </a:xfrm>
          <a:prstGeom prst="wedgeRectCallout">
            <a:avLst>
              <a:gd name="adj1" fmla="val -149579"/>
              <a:gd name="adj2" fmla="val 90185"/>
            </a:avLst>
          </a:prstGeom>
          <a:solidFill>
            <a:schemeClr val="accent1"/>
          </a:solidFill>
          <a:ln w="9525">
            <a:solidFill>
              <a:schemeClr val="tx1"/>
            </a:solidFill>
            <a:miter lim="800000"/>
            <a:headEnd/>
            <a:tailEnd/>
          </a:ln>
          <a:effectLst/>
        </p:spPr>
        <p:txBody>
          <a:bodyPr wrap="none" anchor="ctr"/>
          <a:lstStyle/>
          <a:p>
            <a:pPr algn="ctr"/>
            <a:r>
              <a:rPr lang="zh-CN" sz="2800" b="1">
                <a:latin typeface="Courier New" pitchFamily="49" charset="0"/>
                <a:ea typeface="宋体" charset="-122"/>
              </a:rPr>
              <a:t>异常2</a:t>
            </a:r>
            <a:r>
              <a:rPr lang="zh-CN" sz="2800" b="1">
                <a:latin typeface="Courier New" pitchFamily="49" charset="0"/>
                <a:ea typeface="宋体" charset="-122"/>
                <a:sym typeface="Arial" charset="0"/>
              </a:rPr>
              <a:t>被捕获</a:t>
            </a:r>
          </a:p>
        </p:txBody>
      </p:sp>
      <p:sp>
        <p:nvSpPr>
          <p:cNvPr id="49160" name="AutoShape 8"/>
          <p:cNvSpPr>
            <a:spLocks noChangeArrowheads="1"/>
          </p:cNvSpPr>
          <p:nvPr/>
        </p:nvSpPr>
        <p:spPr bwMode="auto">
          <a:xfrm>
            <a:off x="5572132" y="4600588"/>
            <a:ext cx="3048000" cy="685800"/>
          </a:xfrm>
          <a:prstGeom prst="wedgeRectCallout">
            <a:avLst>
              <a:gd name="adj1" fmla="val -149579"/>
              <a:gd name="adj2" fmla="val 90185"/>
            </a:avLst>
          </a:prstGeom>
          <a:solidFill>
            <a:schemeClr val="accent1"/>
          </a:solidFill>
          <a:ln w="9525">
            <a:solidFill>
              <a:schemeClr val="tx1"/>
            </a:solidFill>
            <a:miter lim="800000"/>
            <a:headEnd/>
            <a:tailEnd/>
          </a:ln>
          <a:effectLst/>
        </p:spPr>
        <p:txBody>
          <a:bodyPr wrap="none" anchor="ctr"/>
          <a:lstStyle/>
          <a:p>
            <a:pPr algn="ctr"/>
            <a:r>
              <a:rPr lang="zh-CN" sz="2400" b="1">
                <a:latin typeface="Courier New" pitchFamily="49" charset="0"/>
                <a:ea typeface="宋体" charset="-122"/>
              </a:rPr>
              <a:t>与异常是否抛出无关</a:t>
            </a:r>
          </a:p>
        </p:txBody>
      </p:sp>
    </p:spTree>
    <p:extLst>
      <p:ext uri="{BB962C8B-B14F-4D97-AF65-F5344CB8AC3E}">
        <p14:creationId xmlns:p14="http://schemas.microsoft.com/office/powerpoint/2010/main" val="27854728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9157">
                                            <p:bg/>
                                          </p:spTgt>
                                        </p:tgtEl>
                                        <p:attrNameLst>
                                          <p:attrName>style.visibility</p:attrName>
                                        </p:attrNameLst>
                                      </p:cBhvr>
                                      <p:to>
                                        <p:strVal val="visible"/>
                                      </p:to>
                                    </p:set>
                                    <p:animEffect transition="in" filter="wipe(down)">
                                      <p:cBhvr>
                                        <p:cTn id="7" dur="500"/>
                                        <p:tgtEl>
                                          <p:spTgt spid="49157">
                                            <p:bg/>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9157">
                                            <p:txEl>
                                              <p:pRg st="0" end="0"/>
                                            </p:txEl>
                                          </p:spTgt>
                                        </p:tgtEl>
                                        <p:attrNameLst>
                                          <p:attrName>style.visibility</p:attrName>
                                        </p:attrNameLst>
                                      </p:cBhvr>
                                      <p:to>
                                        <p:strVal val="visible"/>
                                      </p:to>
                                    </p:set>
                                    <p:animEffect transition="in" filter="wipe(down)">
                                      <p:cBhvr>
                                        <p:cTn id="11" dur="500"/>
                                        <p:tgtEl>
                                          <p:spTgt spid="49157">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49158">
                                            <p:bg/>
                                          </p:spTgt>
                                        </p:tgtEl>
                                        <p:attrNameLst>
                                          <p:attrName>style.visibility</p:attrName>
                                        </p:attrNameLst>
                                      </p:cBhvr>
                                      <p:to>
                                        <p:strVal val="visible"/>
                                      </p:to>
                                    </p:set>
                                    <p:animEffect transition="in" filter="wipe(down)">
                                      <p:cBhvr>
                                        <p:cTn id="15" dur="500"/>
                                        <p:tgtEl>
                                          <p:spTgt spid="49158">
                                            <p:bg/>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49158">
                                            <p:txEl>
                                              <p:pRg st="0" end="0"/>
                                            </p:txEl>
                                          </p:spTgt>
                                        </p:tgtEl>
                                        <p:attrNameLst>
                                          <p:attrName>style.visibility</p:attrName>
                                        </p:attrNameLst>
                                      </p:cBhvr>
                                      <p:to>
                                        <p:strVal val="visible"/>
                                      </p:to>
                                    </p:set>
                                    <p:animEffect transition="in" filter="wipe(down)">
                                      <p:cBhvr>
                                        <p:cTn id="19" dur="500"/>
                                        <p:tgtEl>
                                          <p:spTgt spid="49158">
                                            <p:txEl>
                                              <p:pRg st="0" end="0"/>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49159">
                                            <p:bg/>
                                          </p:spTgt>
                                        </p:tgtEl>
                                        <p:attrNameLst>
                                          <p:attrName>style.visibility</p:attrName>
                                        </p:attrNameLst>
                                      </p:cBhvr>
                                      <p:to>
                                        <p:strVal val="visible"/>
                                      </p:to>
                                    </p:set>
                                    <p:animEffect transition="in" filter="wipe(down)">
                                      <p:cBhvr>
                                        <p:cTn id="23" dur="500"/>
                                        <p:tgtEl>
                                          <p:spTgt spid="49159">
                                            <p:bg/>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49159">
                                            <p:txEl>
                                              <p:pRg st="0" end="0"/>
                                            </p:txEl>
                                          </p:spTgt>
                                        </p:tgtEl>
                                        <p:attrNameLst>
                                          <p:attrName>style.visibility</p:attrName>
                                        </p:attrNameLst>
                                      </p:cBhvr>
                                      <p:to>
                                        <p:strVal val="visible"/>
                                      </p:to>
                                    </p:set>
                                    <p:animEffect transition="in" filter="wipe(down)">
                                      <p:cBhvr>
                                        <p:cTn id="27" dur="500"/>
                                        <p:tgtEl>
                                          <p:spTgt spid="49159">
                                            <p:txEl>
                                              <p:pRg st="0" end="0"/>
                                            </p:tx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49160">
                                            <p:bg/>
                                          </p:spTgt>
                                        </p:tgtEl>
                                        <p:attrNameLst>
                                          <p:attrName>style.visibility</p:attrName>
                                        </p:attrNameLst>
                                      </p:cBhvr>
                                      <p:to>
                                        <p:strVal val="visible"/>
                                      </p:to>
                                    </p:set>
                                    <p:animEffect transition="in" filter="wipe(down)">
                                      <p:cBhvr>
                                        <p:cTn id="31" dur="500"/>
                                        <p:tgtEl>
                                          <p:spTgt spid="49160">
                                            <p:bg/>
                                          </p:spTgt>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49160">
                                            <p:txEl>
                                              <p:pRg st="0" end="0"/>
                                            </p:txEl>
                                          </p:spTgt>
                                        </p:tgtEl>
                                        <p:attrNameLst>
                                          <p:attrName>style.visibility</p:attrName>
                                        </p:attrNameLst>
                                      </p:cBhvr>
                                      <p:to>
                                        <p:strVal val="visible"/>
                                      </p:to>
                                    </p:set>
                                    <p:animEffect transition="in" filter="wipe(down)">
                                      <p:cBhvr>
                                        <p:cTn id="35" dur="500"/>
                                        <p:tgtEl>
                                          <p:spTgt spid="491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7" grpId="0" uiExpand="1" build="p" animBg="1"/>
      <p:bldP spid="49158" grpId="0" build="p" animBg="1"/>
      <p:bldP spid="49159" grpId="0" build="p" animBg="1"/>
      <p:bldP spid="49160" grpId="0" build="p"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r>
              <a:rPr lang="zh-CN">
                <a:sym typeface="Arial" charset="0"/>
              </a:rPr>
              <a:t>异常类的层次</a:t>
            </a:r>
          </a:p>
        </p:txBody>
      </p:sp>
      <p:sp>
        <p:nvSpPr>
          <p:cNvPr id="18435" name="Rectangle 3"/>
          <p:cNvSpPr>
            <a:spLocks noGrp="1" noChangeArrowheads="1"/>
          </p:cNvSpPr>
          <p:nvPr>
            <p:ph type="body" sz="half" idx="1"/>
          </p:nvPr>
        </p:nvSpPr>
        <p:spPr/>
        <p:txBody>
          <a:bodyPr/>
          <a:lstStyle/>
          <a:p>
            <a:r>
              <a:rPr lang="zh-CN" dirty="0">
                <a:sym typeface="Arial" charset="0"/>
              </a:rPr>
              <a:t>异常类的层次示意图</a:t>
            </a:r>
            <a:endParaRPr lang="zh-CN" dirty="0"/>
          </a:p>
        </p:txBody>
      </p:sp>
      <p:pic>
        <p:nvPicPr>
          <p:cNvPr id="18436" name="Picture 4" descr="11-1"/>
          <p:cNvPicPr>
            <a:picLocks noGrp="1" noChangeAspect="1" noChangeArrowheads="1"/>
          </p:cNvPicPr>
          <p:nvPr>
            <p:ph sz="half" idx="2"/>
          </p:nvPr>
        </p:nvPicPr>
        <p:blipFill>
          <a:blip r:embed="rId2"/>
          <a:srcRect r="194" b="16830"/>
          <a:stretch>
            <a:fillRect/>
          </a:stretch>
        </p:blipFill>
        <p:spPr>
          <a:xfrm>
            <a:off x="928662" y="1714488"/>
            <a:ext cx="7758138" cy="5143512"/>
          </a:xfrm>
        </p:spPr>
      </p:pic>
    </p:spTree>
    <p:extLst>
      <p:ext uri="{BB962C8B-B14F-4D97-AF65-F5344CB8AC3E}">
        <p14:creationId xmlns:p14="http://schemas.microsoft.com/office/powerpoint/2010/main" val="40353591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728" indent="0">
              <a:buNone/>
            </a:pPr>
            <a:r>
              <a:rPr lang="zh-CN" altLang="en-US" sz="4800" baseline="-25000" dirty="0"/>
              <a:t>下列三种情况：</a:t>
            </a:r>
          </a:p>
          <a:p>
            <a:pPr marL="1024128" indent="-914400">
              <a:buFont typeface="+mj-lt"/>
              <a:buAutoNum type="arabicPeriod"/>
            </a:pPr>
            <a:r>
              <a:rPr lang="zh-CN" altLang="en-US" sz="4800" baseline="-25000" dirty="0"/>
              <a:t>被抛出的异常类与</a:t>
            </a:r>
            <a:r>
              <a:rPr lang="en-US" altLang="zh-TW" sz="4800" baseline="-25000" dirty="0"/>
              <a:t>catch</a:t>
            </a:r>
            <a:r>
              <a:rPr lang="zh-CN" altLang="en-US" sz="4800" baseline="-25000" dirty="0"/>
              <a:t>参数指定类是同一类</a:t>
            </a:r>
          </a:p>
          <a:p>
            <a:pPr marL="1024128" indent="-914400">
              <a:buFont typeface="+mj-lt"/>
              <a:buAutoNum type="arabicPeriod"/>
            </a:pPr>
            <a:r>
              <a:rPr lang="zh-CN" altLang="en-US" sz="4800" baseline="-25000" dirty="0"/>
              <a:t>被抛出的异常类是</a:t>
            </a:r>
            <a:r>
              <a:rPr lang="en-US" altLang="zh-TW" sz="4800" baseline="-25000" dirty="0"/>
              <a:t>catch</a:t>
            </a:r>
            <a:r>
              <a:rPr lang="zh-CN" altLang="en-US" sz="4800" baseline="-25000" dirty="0"/>
              <a:t>参数指定类的子类</a:t>
            </a:r>
          </a:p>
          <a:p>
            <a:pPr marL="1024128" indent="-914400">
              <a:buFont typeface="+mj-lt"/>
              <a:buAutoNum type="arabicPeriod"/>
            </a:pPr>
            <a:r>
              <a:rPr lang="zh-TW" altLang="en-US" sz="4800" baseline="-25000" dirty="0"/>
              <a:t>如果</a:t>
            </a:r>
            <a:r>
              <a:rPr lang="en-US" altLang="zh-TW" sz="4800" baseline="-25000" dirty="0"/>
              <a:t>catch</a:t>
            </a:r>
            <a:r>
              <a:rPr lang="zh-CN" altLang="en-US" sz="4800" baseline="-25000" dirty="0"/>
              <a:t>参数是一个接口，而被抛出的异常类实现了这个接口</a:t>
            </a:r>
          </a:p>
          <a:p>
            <a:endParaRPr lang="zh-CN" altLang="en-US" dirty="0"/>
          </a:p>
        </p:txBody>
      </p:sp>
      <p:sp>
        <p:nvSpPr>
          <p:cNvPr id="3" name="标题 2"/>
          <p:cNvSpPr>
            <a:spLocks noGrp="1"/>
          </p:cNvSpPr>
          <p:nvPr>
            <p:ph type="title"/>
          </p:nvPr>
        </p:nvSpPr>
        <p:spPr/>
        <p:txBody>
          <a:bodyPr/>
          <a:lstStyle/>
          <a:p>
            <a:r>
              <a:rPr lang="en-US" altLang="zh-CN" dirty="0"/>
              <a:t>Catch</a:t>
            </a:r>
            <a:r>
              <a:rPr lang="zh-CN" altLang="en-US" dirty="0"/>
              <a:t>参数匹配</a:t>
            </a:r>
          </a:p>
        </p:txBody>
      </p:sp>
    </p:spTree>
    <p:extLst>
      <p:ext uri="{BB962C8B-B14F-4D97-AF65-F5344CB8AC3E}">
        <p14:creationId xmlns:p14="http://schemas.microsoft.com/office/powerpoint/2010/main" val="8756257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692696"/>
            <a:ext cx="8229600" cy="5314595"/>
          </a:xfrm>
        </p:spPr>
        <p:txBody>
          <a:bodyPr/>
          <a:lstStyle/>
          <a:p>
            <a:r>
              <a:rPr lang="zh-CN" altLang="en-US" dirty="0"/>
              <a:t>顺序匹配及异常隐藏</a:t>
            </a:r>
          </a:p>
        </p:txBody>
      </p:sp>
      <p:pic>
        <p:nvPicPr>
          <p:cNvPr id="4" name="图片 3"/>
          <p:cNvPicPr>
            <a:picLocks noChangeAspect="1"/>
          </p:cNvPicPr>
          <p:nvPr/>
        </p:nvPicPr>
        <p:blipFill>
          <a:blip r:embed="rId2"/>
          <a:stretch>
            <a:fillRect/>
          </a:stretch>
        </p:blipFill>
        <p:spPr>
          <a:xfrm>
            <a:off x="1115616" y="1628800"/>
            <a:ext cx="6082596" cy="2448272"/>
          </a:xfrm>
          <a:prstGeom prst="rect">
            <a:avLst/>
          </a:prstGeom>
        </p:spPr>
      </p:pic>
    </p:spTree>
    <p:extLst>
      <p:ext uri="{BB962C8B-B14F-4D97-AF65-F5344CB8AC3E}">
        <p14:creationId xmlns:p14="http://schemas.microsoft.com/office/powerpoint/2010/main" val="3034288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3200" dirty="0"/>
              <a:t>Java</a:t>
            </a:r>
            <a:r>
              <a:rPr lang="zh-CN" altLang="en-US" sz="3200" dirty="0"/>
              <a:t>程序基本结构</a:t>
            </a:r>
          </a:p>
          <a:p>
            <a:pPr lvl="1"/>
            <a:r>
              <a:rPr lang="en-US" altLang="zh-CN" sz="2800" dirty="0"/>
              <a:t>Java</a:t>
            </a:r>
            <a:r>
              <a:rPr lang="zh-CN" altLang="en-US" sz="2800" dirty="0"/>
              <a:t>源程序是以</a:t>
            </a:r>
            <a:r>
              <a:rPr lang="en-US" altLang="zh-CN" sz="2800" dirty="0"/>
              <a:t>.java</a:t>
            </a:r>
            <a:r>
              <a:rPr lang="zh-CN" altLang="en-US" sz="2800" dirty="0"/>
              <a:t>为扩展名的文件</a:t>
            </a:r>
            <a:r>
              <a:rPr lang="en-US" altLang="zh-CN" sz="2800" dirty="0"/>
              <a:t>;</a:t>
            </a:r>
          </a:p>
          <a:p>
            <a:pPr lvl="1"/>
            <a:r>
              <a:rPr lang="zh-CN" altLang="en-US" sz="2800" dirty="0"/>
              <a:t>这些文件就是</a:t>
            </a:r>
            <a:r>
              <a:rPr lang="en-US" altLang="zh-CN" sz="2800" dirty="0"/>
              <a:t>Java</a:t>
            </a:r>
            <a:r>
              <a:rPr lang="zh-CN" altLang="en-US" sz="2800" dirty="0"/>
              <a:t>编译器</a:t>
            </a:r>
            <a:r>
              <a:rPr lang="en-US" altLang="zh-CN" sz="2800" dirty="0" err="1"/>
              <a:t>javac</a:t>
            </a:r>
            <a:r>
              <a:rPr lang="zh-CN" altLang="en-US" sz="2800" dirty="0"/>
              <a:t>的编译单元</a:t>
            </a:r>
            <a:r>
              <a:rPr lang="en-US" altLang="zh-CN" sz="2800" dirty="0"/>
              <a:t>;</a:t>
            </a:r>
          </a:p>
          <a:p>
            <a:pPr lvl="1"/>
            <a:r>
              <a:rPr lang="zh-CN" altLang="en-US" sz="2800" dirty="0"/>
              <a:t>每个单元可以由：</a:t>
            </a:r>
          </a:p>
          <a:p>
            <a:pPr lvl="2"/>
            <a:r>
              <a:rPr lang="zh-CN" altLang="en-US" sz="2800" dirty="0"/>
              <a:t>最多有一条</a:t>
            </a:r>
            <a:r>
              <a:rPr lang="en-US" altLang="zh-CN" sz="2800" dirty="0"/>
              <a:t>package</a:t>
            </a:r>
            <a:r>
              <a:rPr lang="zh-CN" altLang="en-US" sz="2800" dirty="0"/>
              <a:t>语句；</a:t>
            </a:r>
          </a:p>
          <a:p>
            <a:pPr lvl="2"/>
            <a:r>
              <a:rPr lang="zh-CN" altLang="en-US" sz="2800" dirty="0"/>
              <a:t>任意条</a:t>
            </a:r>
            <a:r>
              <a:rPr lang="en-US" altLang="zh-CN" sz="2800" dirty="0"/>
              <a:t>import</a:t>
            </a:r>
            <a:r>
              <a:rPr lang="zh-CN" altLang="en-US" sz="2800" dirty="0"/>
              <a:t>语句；</a:t>
            </a:r>
          </a:p>
          <a:p>
            <a:pPr lvl="2"/>
            <a:r>
              <a:rPr lang="zh-CN" altLang="en-US" sz="2800" dirty="0"/>
              <a:t>至少有一个类</a:t>
            </a:r>
            <a:r>
              <a:rPr lang="en-US" altLang="zh-CN" sz="2800" dirty="0"/>
              <a:t>class</a:t>
            </a:r>
            <a:r>
              <a:rPr lang="zh-CN" altLang="en-US" sz="2800" dirty="0"/>
              <a:t>声明或接口</a:t>
            </a:r>
            <a:r>
              <a:rPr lang="en-US" altLang="zh-CN" sz="2800" dirty="0"/>
              <a:t>interface</a:t>
            </a:r>
            <a:r>
              <a:rPr lang="zh-CN" altLang="en-US" sz="2800" dirty="0"/>
              <a:t>声明构成</a:t>
            </a:r>
          </a:p>
          <a:p>
            <a:pPr lvl="1"/>
            <a:endParaRPr lang="zh-CN" altLang="en-US" sz="2800" dirty="0"/>
          </a:p>
        </p:txBody>
      </p:sp>
      <p:sp>
        <p:nvSpPr>
          <p:cNvPr id="3" name="标题 2"/>
          <p:cNvSpPr>
            <a:spLocks noGrp="1"/>
          </p:cNvSpPr>
          <p:nvPr>
            <p:ph type="title"/>
          </p:nvPr>
        </p:nvSpPr>
        <p:spPr/>
        <p:txBody>
          <a:bodyPr/>
          <a:lstStyle/>
          <a:p>
            <a:r>
              <a:rPr lang="en-US" altLang="zh-CN" dirty="0"/>
              <a:t>Java</a:t>
            </a:r>
            <a:r>
              <a:rPr lang="zh-CN" altLang="en-US" dirty="0"/>
              <a:t>程序基本结构</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p:txBody>
          <a:bodyPr/>
          <a:lstStyle/>
          <a:p>
            <a:r>
              <a:rPr lang="zh-CN"/>
              <a:t>在try-catch-finally结构中，可以使用嵌套形式，即在捕获异常处理过程中，可以继续抛出异常。</a:t>
            </a:r>
          </a:p>
          <a:p>
            <a:r>
              <a:rPr lang="zh-CN"/>
              <a:t>在这种嵌套结构中，产生异常后，首先与最内层的try-catch-finally结构中的catch语句进行匹配比较。</a:t>
            </a:r>
            <a:endParaRPr lang="en-US" altLang="zh-CN"/>
          </a:p>
          <a:p>
            <a:r>
              <a:rPr lang="zh-CN" altLang="en-US"/>
              <a:t>如果没有相匹配的</a:t>
            </a:r>
            <a:r>
              <a:rPr lang="en-US" altLang="zh-CN"/>
              <a:t>catch</a:t>
            </a:r>
            <a:r>
              <a:rPr lang="zh-CN" altLang="en-US"/>
              <a:t>语句，该异常情况可以被抛出，让外层的</a:t>
            </a:r>
            <a:r>
              <a:rPr lang="en-US" altLang="zh-CN"/>
              <a:t>try-catch-finlly</a:t>
            </a:r>
            <a:r>
              <a:rPr lang="zh-CN" altLang="en-US"/>
              <a:t>的结构重复进行匹配检查。这样从最内层到最外层，逐一检查匹配，直到找到一个匹配为止。</a:t>
            </a:r>
          </a:p>
          <a:p>
            <a:endParaRPr lang="zh-CN" dirty="0"/>
          </a:p>
        </p:txBody>
      </p:sp>
      <p:sp>
        <p:nvSpPr>
          <p:cNvPr id="25602" name="Rectangle 2"/>
          <p:cNvSpPr>
            <a:spLocks noGrp="1" noChangeArrowheads="1"/>
          </p:cNvSpPr>
          <p:nvPr>
            <p:ph type="title"/>
          </p:nvPr>
        </p:nvSpPr>
        <p:spPr/>
        <p:txBody>
          <a:bodyPr/>
          <a:lstStyle/>
          <a:p>
            <a:r>
              <a:rPr lang="zh-CN">
                <a:sym typeface="Arial" charset="0"/>
              </a:rPr>
              <a:t>嵌套的异常处理</a:t>
            </a:r>
            <a:endParaRPr lang="zh-CN"/>
          </a:p>
        </p:txBody>
      </p:sp>
      <p:sp>
        <p:nvSpPr>
          <p:cNvPr id="25605" name="Rectangle 5"/>
          <p:cNvSpPr>
            <a:spLocks noChangeArrowheads="1"/>
          </p:cNvSpPr>
          <p:nvPr/>
        </p:nvSpPr>
        <p:spPr bwMode="auto">
          <a:xfrm>
            <a:off x="7169150" y="6491288"/>
            <a:ext cx="1974850" cy="366712"/>
          </a:xfrm>
          <a:prstGeom prst="rect">
            <a:avLst/>
          </a:prstGeom>
          <a:noFill/>
          <a:ln w="9525" algn="ctr">
            <a:noFill/>
            <a:miter lim="800000"/>
            <a:headEnd/>
            <a:tailEnd/>
          </a:ln>
          <a:effectLst/>
        </p:spPr>
        <p:txBody>
          <a:bodyPr wrap="none">
            <a:spAutoFit/>
          </a:bodyPr>
          <a:lstStyle/>
          <a:p>
            <a:r>
              <a:rPr lang="en-US" altLang="zh-CN" dirty="0">
                <a:ea typeface="宋体" charset="-122"/>
              </a:rPr>
              <a:t>MethNestTry.java</a:t>
            </a:r>
            <a:endParaRPr lang="zh-CN" altLang="en-US" dirty="0">
              <a:ea typeface="宋体" charset="-122"/>
            </a:endParaRPr>
          </a:p>
        </p:txBody>
      </p:sp>
      <p:sp>
        <p:nvSpPr>
          <p:cNvPr id="13" name="矩形 12"/>
          <p:cNvSpPr/>
          <p:nvPr/>
        </p:nvSpPr>
        <p:spPr>
          <a:xfrm>
            <a:off x="7527852" y="6072206"/>
            <a:ext cx="1616148" cy="369332"/>
          </a:xfrm>
          <a:prstGeom prst="rect">
            <a:avLst/>
          </a:prstGeom>
        </p:spPr>
        <p:txBody>
          <a:bodyPr wrap="none">
            <a:spAutoFit/>
          </a:bodyPr>
          <a:lstStyle/>
          <a:p>
            <a:r>
              <a:rPr lang="en-US" altLang="zh-CN" dirty="0"/>
              <a:t>TryTest2.java </a:t>
            </a:r>
            <a:endParaRPr lang="zh-CN" altLang="en-US" dirty="0"/>
          </a:p>
        </p:txBody>
      </p:sp>
    </p:spTree>
    <p:extLst>
      <p:ext uri="{BB962C8B-B14F-4D97-AF65-F5344CB8AC3E}">
        <p14:creationId xmlns:p14="http://schemas.microsoft.com/office/powerpoint/2010/main" val="40659079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p:txBody>
          <a:bodyPr/>
          <a:lstStyle/>
          <a:p>
            <a:endParaRPr lang="zh-CN" dirty="0">
              <a:sym typeface="Arial" charset="0"/>
            </a:endParaRPr>
          </a:p>
        </p:txBody>
      </p:sp>
      <p:sp>
        <p:nvSpPr>
          <p:cNvPr id="28674" name="Rectangle 2"/>
          <p:cNvSpPr>
            <a:spLocks noGrp="1" noChangeArrowheads="1"/>
          </p:cNvSpPr>
          <p:nvPr>
            <p:ph type="title"/>
          </p:nvPr>
        </p:nvSpPr>
        <p:spPr/>
        <p:txBody>
          <a:bodyPr/>
          <a:lstStyle/>
          <a:p>
            <a:r>
              <a:rPr lang="zh-CN"/>
              <a:t>throw语句</a:t>
            </a:r>
          </a:p>
        </p:txBody>
      </p:sp>
      <p:sp>
        <p:nvSpPr>
          <p:cNvPr id="14" name="Rectangle 5"/>
          <p:cNvSpPr>
            <a:spLocks noChangeArrowheads="1"/>
          </p:cNvSpPr>
          <p:nvPr/>
        </p:nvSpPr>
        <p:spPr bwMode="auto">
          <a:xfrm>
            <a:off x="7334250" y="6491288"/>
            <a:ext cx="1809750" cy="366712"/>
          </a:xfrm>
          <a:prstGeom prst="rect">
            <a:avLst/>
          </a:prstGeom>
          <a:noFill/>
          <a:ln w="9525" algn="ctr">
            <a:noFill/>
            <a:miter lim="800000"/>
            <a:headEnd/>
            <a:tailEnd/>
          </a:ln>
          <a:effectLst/>
        </p:spPr>
        <p:txBody>
          <a:bodyPr wrap="none" anchor="ctr">
            <a:spAutoFit/>
          </a:bodyPr>
          <a:lstStyle/>
          <a:p>
            <a:r>
              <a:rPr lang="en-US" altLang="zh-CN" dirty="0">
                <a:ea typeface="宋体" charset="-122"/>
              </a:rPr>
              <a:t>ThrowTest.java </a:t>
            </a:r>
          </a:p>
        </p:txBody>
      </p:sp>
    </p:spTree>
    <p:extLst>
      <p:ext uri="{BB962C8B-B14F-4D97-AF65-F5344CB8AC3E}">
        <p14:creationId xmlns:p14="http://schemas.microsoft.com/office/powerpoint/2010/main" val="3808845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p:txBody>
          <a:bodyPr>
            <a:normAutofit/>
          </a:bodyPr>
          <a:lstStyle/>
          <a:p>
            <a:endParaRPr lang="zh-CN" dirty="0">
              <a:sym typeface="Arial" charset="0"/>
            </a:endParaRPr>
          </a:p>
        </p:txBody>
      </p:sp>
      <p:sp>
        <p:nvSpPr>
          <p:cNvPr id="30722" name="Rectangle 2"/>
          <p:cNvSpPr>
            <a:spLocks noGrp="1" noChangeArrowheads="1"/>
          </p:cNvSpPr>
          <p:nvPr>
            <p:ph type="title"/>
          </p:nvPr>
        </p:nvSpPr>
        <p:spPr/>
        <p:txBody>
          <a:bodyPr/>
          <a:lstStyle/>
          <a:p>
            <a:r>
              <a:rPr lang="zh-CN"/>
              <a:t>throws语句</a:t>
            </a:r>
          </a:p>
        </p:txBody>
      </p:sp>
    </p:spTree>
    <p:extLst>
      <p:ext uri="{BB962C8B-B14F-4D97-AF65-F5344CB8AC3E}">
        <p14:creationId xmlns:p14="http://schemas.microsoft.com/office/powerpoint/2010/main" val="8007294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 name="内容占位符 48"/>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554" name="Rectangle 2"/>
          <p:cNvSpPr>
            <a:spLocks noGrp="1" noChangeArrowheads="1"/>
          </p:cNvSpPr>
          <p:nvPr>
            <p:ph type="title"/>
          </p:nvPr>
        </p:nvSpPr>
        <p:spPr/>
        <p:txBody>
          <a:bodyPr/>
          <a:lstStyle/>
          <a:p>
            <a:r>
              <a:rPr lang="zh-CN" altLang="en-US"/>
              <a:t>第</a:t>
            </a:r>
            <a:r>
              <a:rPr lang="en-US" altLang="zh-CN"/>
              <a:t>8</a:t>
            </a:r>
            <a:r>
              <a:rPr lang="zh-CN" altLang="en-US"/>
              <a:t>章 多线程设计</a:t>
            </a:r>
            <a:endParaRPr lang="zh-CN" altLang="en-US" dirty="0"/>
          </a:p>
        </p:txBody>
      </p:sp>
    </p:spTree>
    <p:extLst>
      <p:ext uri="{BB962C8B-B14F-4D97-AF65-F5344CB8AC3E}">
        <p14:creationId xmlns:p14="http://schemas.microsoft.com/office/powerpoint/2010/main" val="17706380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p:txBody>
          <a:bodyPr/>
          <a:lstStyle/>
          <a:p>
            <a:r>
              <a:rPr lang="zh-CN" altLang="en-US"/>
              <a:t>创建新线程有两种方法：</a:t>
            </a:r>
            <a:endParaRPr lang="en-US" altLang="zh-CN"/>
          </a:p>
          <a:p>
            <a:pPr lvl="1"/>
            <a:r>
              <a:rPr lang="zh-CN" altLang="en-US"/>
              <a:t>生成</a:t>
            </a:r>
            <a:r>
              <a:rPr lang="zh-CN" altLang="zh-CN"/>
              <a:t>Thread</a:t>
            </a:r>
            <a:r>
              <a:rPr lang="zh-CN" altLang="en-US"/>
              <a:t>子类。</a:t>
            </a:r>
            <a:endParaRPr lang="zh-CN" altLang="zh-CN"/>
          </a:p>
          <a:p>
            <a:pPr lvl="1"/>
            <a:r>
              <a:rPr lang="zh-CN" altLang="en-US"/>
              <a:t>生成一个类，声明实现</a:t>
            </a:r>
            <a:r>
              <a:rPr lang="zh-CN" altLang="zh-CN"/>
              <a:t>Runnable</a:t>
            </a:r>
            <a:r>
              <a:rPr lang="zh-CN" altLang="en-US"/>
              <a:t>接口。</a:t>
            </a:r>
            <a:endParaRPr lang="zh-CN" altLang="zh-CN"/>
          </a:p>
          <a:p>
            <a:pPr lvl="1"/>
            <a:endParaRPr lang="zh-CN" dirty="0"/>
          </a:p>
        </p:txBody>
      </p:sp>
      <p:sp>
        <p:nvSpPr>
          <p:cNvPr id="29698" name="Rectangle 2"/>
          <p:cNvSpPr>
            <a:spLocks noGrp="1" noChangeArrowheads="1"/>
          </p:cNvSpPr>
          <p:nvPr>
            <p:ph type="title"/>
          </p:nvPr>
        </p:nvSpPr>
        <p:spPr/>
        <p:txBody>
          <a:bodyPr/>
          <a:lstStyle/>
          <a:p>
            <a:r>
              <a:rPr lang="zh-CN">
                <a:sym typeface="Arial" charset="0"/>
              </a:rPr>
              <a:t>多线程实现方法</a:t>
            </a:r>
            <a:endParaRPr lang="en-US"/>
          </a:p>
        </p:txBody>
      </p:sp>
      <p:sp>
        <p:nvSpPr>
          <p:cNvPr id="29700" name="Rectangle 4"/>
          <p:cNvSpPr>
            <a:spLocks noGrp="1" noChangeArrowheads="1"/>
          </p:cNvSpPr>
          <p:nvPr/>
        </p:nvSpPr>
        <p:spPr bwMode="auto">
          <a:xfrm>
            <a:off x="534988" y="2362200"/>
            <a:ext cx="8304212" cy="1752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140000"/>
              </a:lnSpc>
              <a:spcBef>
                <a:spcPct val="20000"/>
              </a:spcBef>
              <a:buClr>
                <a:schemeClr val="tx1"/>
              </a:buClr>
              <a:buSzPct val="110000"/>
              <a:buFont typeface="Wingdings" pitchFamily="2" charset="2"/>
              <a:buChar char="Ø"/>
            </a:pPr>
            <a:endParaRPr lang="zh-CN" sz="2800" dirty="0">
              <a:latin typeface="Courier New" pitchFamily="49" charset="0"/>
              <a:ea typeface="宋体" pitchFamily="2" charset="-122"/>
            </a:endParaRPr>
          </a:p>
        </p:txBody>
      </p:sp>
    </p:spTree>
    <p:extLst>
      <p:ext uri="{BB962C8B-B14F-4D97-AF65-F5344CB8AC3E}">
        <p14:creationId xmlns:p14="http://schemas.microsoft.com/office/powerpoint/2010/main" val="8764513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p:txBody>
          <a:bodyPr/>
          <a:lstStyle/>
          <a:p>
            <a:r>
              <a:rPr lang="zh-CN" altLang="en-US"/>
              <a:t>用这种方法生成新线程，可以按以下步骤进行：</a:t>
            </a:r>
            <a:endParaRPr lang="en-US" altLang="zh-CN"/>
          </a:p>
          <a:p>
            <a:pPr lvl="2"/>
            <a:r>
              <a:rPr lang="zh-CN" altLang="en-US"/>
              <a:t>生成</a:t>
            </a:r>
            <a:r>
              <a:rPr lang="zh-CN" altLang="ja-JP"/>
              <a:t>Thread</a:t>
            </a:r>
            <a:r>
              <a:rPr lang="zh-CN" altLang="en-US"/>
              <a:t>类的子类。</a:t>
            </a:r>
            <a:endParaRPr lang="zh-CN" altLang="ja-JP"/>
          </a:p>
          <a:p>
            <a:pPr lvl="2"/>
            <a:r>
              <a:rPr lang="zh-CN" altLang="zh-CN"/>
              <a:t>  class MyThread extends Thread</a:t>
            </a:r>
          </a:p>
          <a:p>
            <a:pPr lvl="2"/>
            <a:r>
              <a:rPr lang="zh-CN" altLang="en-US">
                <a:sym typeface="Arial" pitchFamily="34" charset="0"/>
              </a:rPr>
              <a:t>在子类中覆盖</a:t>
            </a:r>
            <a:r>
              <a:rPr lang="zh-CN" altLang="ja-JP">
                <a:sym typeface="Arial" pitchFamily="34" charset="0"/>
              </a:rPr>
              <a:t>run()</a:t>
            </a:r>
            <a:r>
              <a:rPr lang="zh-CN" altLang="en-US">
                <a:sym typeface="Arial" pitchFamily="34" charset="0"/>
              </a:rPr>
              <a:t>方法。</a:t>
            </a:r>
            <a:endParaRPr lang="zh-CN" altLang="ja-JP">
              <a:sym typeface="Arial" pitchFamily="34" charset="0"/>
            </a:endParaRPr>
          </a:p>
          <a:p>
            <a:pPr lvl="2"/>
            <a:r>
              <a:rPr lang="zh-CN" altLang="zh-CN"/>
              <a:t>  public void run()</a:t>
            </a:r>
          </a:p>
          <a:p>
            <a:pPr lvl="2"/>
            <a:r>
              <a:rPr lang="zh-CN" altLang="en-US"/>
              <a:t>生成子类的对象，并且调用</a:t>
            </a:r>
            <a:r>
              <a:rPr lang="zh-CN" altLang="ja-JP">
                <a:sym typeface="Arial" pitchFamily="34" charset="0"/>
              </a:rPr>
              <a:t>start()</a:t>
            </a:r>
            <a:r>
              <a:rPr lang="zh-CN" altLang="en-US"/>
              <a:t>方法启动新线程。</a:t>
            </a:r>
            <a:endParaRPr lang="zh-CN" altLang="ja-JP"/>
          </a:p>
          <a:p>
            <a:pPr lvl="2"/>
            <a:r>
              <a:rPr lang="zh-CN" altLang="zh-CN"/>
              <a:t>  MyThread thread = new MyThread();</a:t>
            </a:r>
          </a:p>
          <a:p>
            <a:pPr lvl="2"/>
            <a:r>
              <a:rPr lang="zh-CN" altLang="zh-CN"/>
              <a:t>  thread.start();</a:t>
            </a:r>
          </a:p>
          <a:p>
            <a:pPr lvl="2"/>
            <a:r>
              <a:rPr lang="zh-CN" altLang="zh-CN"/>
              <a:t>  start()</a:t>
            </a:r>
            <a:r>
              <a:rPr lang="zh-CN" altLang="en-US"/>
              <a:t>方法将调用</a:t>
            </a:r>
            <a:r>
              <a:rPr lang="zh-CN" altLang="ja-JP"/>
              <a:t>run()</a:t>
            </a:r>
            <a:r>
              <a:rPr lang="zh-CN" altLang="en-US"/>
              <a:t>方法执行线程。</a:t>
            </a:r>
            <a:endParaRPr lang="zh-CN" altLang="zh-CN"/>
          </a:p>
          <a:p>
            <a:pPr lvl="3"/>
            <a:endParaRPr lang="zh-CN" dirty="0"/>
          </a:p>
        </p:txBody>
      </p:sp>
      <p:sp>
        <p:nvSpPr>
          <p:cNvPr id="30722" name="Rectangle 2"/>
          <p:cNvSpPr>
            <a:spLocks noGrp="1" noChangeArrowheads="1"/>
          </p:cNvSpPr>
          <p:nvPr>
            <p:ph type="title"/>
          </p:nvPr>
        </p:nvSpPr>
        <p:spPr/>
        <p:txBody>
          <a:bodyPr/>
          <a:lstStyle/>
          <a:p>
            <a:r>
              <a:rPr lang="zh-CN">
                <a:sym typeface="Arial" charset="0"/>
              </a:rPr>
              <a:t>实现</a:t>
            </a:r>
            <a:r>
              <a:rPr lang="zh-CN"/>
              <a:t>Thread子类</a:t>
            </a:r>
            <a:r>
              <a:rPr lang="zh-CN">
                <a:sym typeface="Arial" charset="0"/>
              </a:rPr>
              <a:t>方法的多线程</a:t>
            </a:r>
          </a:p>
        </p:txBody>
      </p:sp>
      <p:sp>
        <p:nvSpPr>
          <p:cNvPr id="30724" name="Rectangle 4"/>
          <p:cNvSpPr>
            <a:spLocks noGrp="1" noChangeArrowheads="1"/>
          </p:cNvSpPr>
          <p:nvPr/>
        </p:nvSpPr>
        <p:spPr bwMode="auto">
          <a:xfrm>
            <a:off x="533400" y="1752600"/>
            <a:ext cx="8229600" cy="434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130000"/>
              </a:lnSpc>
              <a:spcBef>
                <a:spcPct val="20000"/>
              </a:spcBef>
              <a:buClr>
                <a:schemeClr val="tx1"/>
              </a:buClr>
              <a:buSzPct val="110000"/>
              <a:buFont typeface="Wingdings" pitchFamily="2" charset="2"/>
              <a:buAutoNum type="arabicPeriod"/>
            </a:pPr>
            <a:endParaRPr lang="zh-CN" sz="2400" dirty="0">
              <a:latin typeface="Courier New" pitchFamily="49" charset="0"/>
              <a:ea typeface="宋体" pitchFamily="2" charset="-122"/>
            </a:endParaRPr>
          </a:p>
        </p:txBody>
      </p:sp>
    </p:spTree>
    <p:extLst>
      <p:ext uri="{BB962C8B-B14F-4D97-AF65-F5344CB8AC3E}">
        <p14:creationId xmlns:p14="http://schemas.microsoft.com/office/powerpoint/2010/main" val="37387079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p:txBody>
          <a:bodyPr/>
          <a:lstStyle/>
          <a:p>
            <a:r>
              <a:rPr lang="zh-CN" altLang="en-US" dirty="0">
                <a:sym typeface="Arial" pitchFamily="34" charset="0"/>
              </a:rPr>
              <a:t>线程的状态：</a:t>
            </a:r>
            <a:r>
              <a:rPr lang="zh-CN" altLang="en-US" dirty="0">
                <a:solidFill>
                  <a:schemeClr val="accent2"/>
                </a:solidFill>
                <a:sym typeface="Arial" pitchFamily="34" charset="0"/>
              </a:rPr>
              <a:t>新生态、可执行态、阻塞态、停止态</a:t>
            </a:r>
            <a:r>
              <a:rPr lang="zh-CN" altLang="en-US" dirty="0">
                <a:sym typeface="Arial" pitchFamily="34" charset="0"/>
              </a:rPr>
              <a:t>。</a:t>
            </a:r>
            <a:endParaRPr lang="zh-CN" altLang="ja-JP" dirty="0">
              <a:sym typeface="Arial" pitchFamily="34" charset="0"/>
            </a:endParaRPr>
          </a:p>
        </p:txBody>
      </p:sp>
      <p:sp>
        <p:nvSpPr>
          <p:cNvPr id="37890" name="Rectangle 2"/>
          <p:cNvSpPr>
            <a:spLocks noGrp="1" noChangeArrowheads="1"/>
          </p:cNvSpPr>
          <p:nvPr>
            <p:ph type="title"/>
          </p:nvPr>
        </p:nvSpPr>
        <p:spPr/>
        <p:txBody>
          <a:bodyPr/>
          <a:lstStyle/>
          <a:p>
            <a:r>
              <a:rPr lang="zh-CN" dirty="0"/>
              <a:t>多线程状态及调度</a:t>
            </a:r>
            <a:r>
              <a:rPr lang="zh-CN" altLang="en-US" dirty="0">
                <a:sym typeface="Arial" pitchFamily="34" charset="0"/>
              </a:rPr>
              <a:t>线程的状态</a:t>
            </a:r>
            <a:endParaRPr lang="zh-CN" dirty="0"/>
          </a:p>
        </p:txBody>
      </p:sp>
      <p:sp>
        <p:nvSpPr>
          <p:cNvPr id="37892" name="Rectangle 4"/>
          <p:cNvSpPr>
            <a:spLocks noGrp="1" noChangeArrowheads="1"/>
          </p:cNvSpPr>
          <p:nvPr/>
        </p:nvSpPr>
        <p:spPr bwMode="auto">
          <a:xfrm>
            <a:off x="457200" y="3733800"/>
            <a:ext cx="8229600" cy="2286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140000"/>
              </a:lnSpc>
              <a:spcBef>
                <a:spcPct val="20000"/>
              </a:spcBef>
              <a:buClr>
                <a:schemeClr val="tx2"/>
              </a:buClr>
              <a:buFont typeface="Wingdings" pitchFamily="2" charset="2"/>
              <a:buChar char="v"/>
            </a:pPr>
            <a:endParaRPr lang="zh-CN" sz="2400" dirty="0">
              <a:latin typeface="Courier New" pitchFamily="49" charset="0"/>
              <a:ea typeface="宋体" pitchFamily="2" charset="-122"/>
              <a:sym typeface="Arial" pitchFamily="34" charset="0"/>
            </a:endParaRPr>
          </a:p>
        </p:txBody>
      </p:sp>
    </p:spTree>
    <p:extLst>
      <p:ext uri="{BB962C8B-B14F-4D97-AF65-F5344CB8AC3E}">
        <p14:creationId xmlns:p14="http://schemas.microsoft.com/office/powerpoint/2010/main" val="42948139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p:txBody>
          <a:bodyPr/>
          <a:lstStyle/>
          <a:p>
            <a:endParaRPr lang="zh-CN" dirty="0">
              <a:sym typeface="Arial" pitchFamily="34" charset="0"/>
            </a:endParaRPr>
          </a:p>
        </p:txBody>
      </p:sp>
      <p:sp>
        <p:nvSpPr>
          <p:cNvPr id="39938" name="Rectangle 2"/>
          <p:cNvSpPr>
            <a:spLocks noGrp="1" noChangeArrowheads="1"/>
          </p:cNvSpPr>
          <p:nvPr>
            <p:ph type="title"/>
          </p:nvPr>
        </p:nvSpPr>
        <p:spPr/>
        <p:txBody>
          <a:bodyPr/>
          <a:lstStyle/>
          <a:p>
            <a:r>
              <a:rPr lang="zh-CN" dirty="0"/>
              <a:t>多线程状态及调度</a:t>
            </a:r>
            <a:r>
              <a:rPr lang="zh-CN" altLang="en-US" dirty="0">
                <a:sym typeface="Arial" pitchFamily="34" charset="0"/>
              </a:rPr>
              <a:t>优先级</a:t>
            </a:r>
            <a:endParaRPr lang="en-US" dirty="0"/>
          </a:p>
        </p:txBody>
      </p:sp>
    </p:spTree>
    <p:extLst>
      <p:ext uri="{BB962C8B-B14F-4D97-AF65-F5344CB8AC3E}">
        <p14:creationId xmlns:p14="http://schemas.microsoft.com/office/powerpoint/2010/main" val="1195800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nodePh="1">
                                  <p:stCondLst>
                                    <p:cond delay="0"/>
                                  </p:stCondLst>
                                  <p:endCondLst>
                                    <p:cond evt="begin" delay="0">
                                      <p:tn val="5"/>
                                    </p:cond>
                                  </p:endCondLst>
                                  <p:childTnLst>
                                    <p:set>
                                      <p:cBhvr>
                                        <p:cTn id="6" dur="1" fill="hold">
                                          <p:stCondLst>
                                            <p:cond delay="0"/>
                                          </p:stCondLst>
                                        </p:cTn>
                                        <p:tgtEl>
                                          <p:spTgt spid="39939">
                                            <p:txEl>
                                              <p:pRg st="0" end="0"/>
                                            </p:txEl>
                                          </p:spTgt>
                                        </p:tgtEl>
                                        <p:attrNameLst>
                                          <p:attrName>style.visibility</p:attrName>
                                        </p:attrNameLst>
                                      </p:cBhvr>
                                      <p:to>
                                        <p:strVal val="visible"/>
                                      </p:to>
                                    </p:set>
                                    <p:anim calcmode="lin" valueType="num">
                                      <p:cBhvr additive="base">
                                        <p:cTn id="7" dur="500" fill="hold"/>
                                        <p:tgtEl>
                                          <p:spTgt spid="399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9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p:txBody>
          <a:bodyPr/>
          <a:lstStyle/>
          <a:p>
            <a:r>
              <a:rPr lang="zh-CN" altLang="en-US">
                <a:sym typeface="Arial" pitchFamily="34" charset="0"/>
              </a:rPr>
              <a:t>线程的状态转换关系图。</a:t>
            </a:r>
            <a:endParaRPr lang="zh-CN"/>
          </a:p>
        </p:txBody>
      </p:sp>
      <p:sp>
        <p:nvSpPr>
          <p:cNvPr id="44034" name="Rectangle 2"/>
          <p:cNvSpPr>
            <a:spLocks noGrp="1" noChangeArrowheads="1"/>
          </p:cNvSpPr>
          <p:nvPr>
            <p:ph type="title"/>
          </p:nvPr>
        </p:nvSpPr>
        <p:spPr/>
        <p:txBody>
          <a:bodyPr/>
          <a:lstStyle/>
          <a:p>
            <a:r>
              <a:rPr lang="zh-CN"/>
              <a:t>线程的控制</a:t>
            </a:r>
          </a:p>
        </p:txBody>
      </p:sp>
      <p:graphicFrame>
        <p:nvGraphicFramePr>
          <p:cNvPr id="6" name="对象 5"/>
          <p:cNvGraphicFramePr>
            <a:graphicFrameLocks noChangeAspect="1"/>
          </p:cNvGraphicFramePr>
          <p:nvPr>
            <p:extLst/>
          </p:nvPr>
        </p:nvGraphicFramePr>
        <p:xfrm>
          <a:off x="1143089" y="2057436"/>
          <a:ext cx="7046803" cy="4495682"/>
        </p:xfrm>
        <a:graphic>
          <a:graphicData uri="http://schemas.openxmlformats.org/presentationml/2006/ole">
            <mc:AlternateContent xmlns:mc="http://schemas.openxmlformats.org/markup-compatibility/2006">
              <mc:Choice xmlns:v="urn:schemas-microsoft-com:vml" Requires="v">
                <p:oleObj spid="_x0000_s31758" name="文档" r:id="rId3" imgW="5016500" imgH="3200400" progId="Word.Document.12">
                  <p:embed/>
                </p:oleObj>
              </mc:Choice>
              <mc:Fallback>
                <p:oleObj name="文档" r:id="rId3" imgW="5016500" imgH="3200400" progId="Word.Document.12">
                  <p:embed/>
                  <p:pic>
                    <p:nvPicPr>
                      <p:cNvPr id="6" name="对象 5"/>
                      <p:cNvPicPr/>
                      <p:nvPr/>
                    </p:nvPicPr>
                    <p:blipFill>
                      <a:blip r:embed="rId4"/>
                      <a:stretch>
                        <a:fillRect/>
                      </a:stretch>
                    </p:blipFill>
                    <p:spPr>
                      <a:xfrm>
                        <a:off x="1143089" y="2057436"/>
                        <a:ext cx="7046803" cy="4495682"/>
                      </a:xfrm>
                      <a:prstGeom prst="rect">
                        <a:avLst/>
                      </a:prstGeom>
                    </p:spPr>
                  </p:pic>
                </p:oleObj>
              </mc:Fallback>
            </mc:AlternateContent>
          </a:graphicData>
        </a:graphic>
      </p:graphicFrame>
    </p:spTree>
    <p:extLst>
      <p:ext uri="{BB962C8B-B14F-4D97-AF65-F5344CB8AC3E}">
        <p14:creationId xmlns:p14="http://schemas.microsoft.com/office/powerpoint/2010/main" val="484338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 calcmode="lin" valueType="num">
                                      <p:cBhvr additive="base">
                                        <p:cTn id="7" dur="500" fill="hold"/>
                                        <p:tgtEl>
                                          <p:spTgt spid="440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403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p:txBody>
          <a:bodyPr/>
          <a:lstStyle/>
          <a:p>
            <a:r>
              <a:rPr lang="zh-CN">
                <a:sym typeface="Arial" pitchFamily="34" charset="0"/>
              </a:rPr>
              <a:t>Thread</a:t>
            </a:r>
            <a:r>
              <a:rPr lang="zh-CN" altLang="en-US">
                <a:sym typeface="Arial" pitchFamily="34" charset="0"/>
              </a:rPr>
              <a:t>类定义控制线程执行的方法</a:t>
            </a:r>
            <a:r>
              <a:rPr lang="zh-CN">
                <a:sym typeface="Arial" pitchFamily="34" charset="0"/>
              </a:rPr>
              <a:t>:</a:t>
            </a:r>
          </a:p>
          <a:p>
            <a:pPr lvl="1"/>
            <a:r>
              <a:rPr lang="zh-CN">
                <a:sym typeface="Arial" pitchFamily="34" charset="0"/>
              </a:rPr>
              <a:t>start()</a:t>
            </a:r>
            <a:r>
              <a:rPr lang="zh-CN" altLang="en-US">
                <a:sym typeface="Arial" pitchFamily="34" charset="0"/>
              </a:rPr>
              <a:t>：用于调用</a:t>
            </a:r>
            <a:r>
              <a:rPr lang="zh-CN">
                <a:sym typeface="Arial" pitchFamily="34" charset="0"/>
              </a:rPr>
              <a:t>run()</a:t>
            </a:r>
            <a:r>
              <a:rPr lang="zh-CN" altLang="en-US">
                <a:sym typeface="Arial" pitchFamily="34" charset="0"/>
              </a:rPr>
              <a:t>方法使线程开始执行。</a:t>
            </a:r>
            <a:endParaRPr lang="zh-CN">
              <a:sym typeface="Arial" pitchFamily="34" charset="0"/>
            </a:endParaRPr>
          </a:p>
          <a:p>
            <a:pPr lvl="1"/>
            <a:r>
              <a:rPr lang="zh-CN">
                <a:sym typeface="Arial" pitchFamily="34" charset="0"/>
              </a:rPr>
              <a:t>stop()</a:t>
            </a:r>
            <a:r>
              <a:rPr lang="zh-CN" altLang="en-US">
                <a:sym typeface="Arial" pitchFamily="34" charset="0"/>
              </a:rPr>
              <a:t>：立即停止线程执行，其内部状态清零，放弃占用资源。</a:t>
            </a:r>
            <a:endParaRPr lang="zh-CN">
              <a:sym typeface="Arial" pitchFamily="34" charset="0"/>
            </a:endParaRPr>
          </a:p>
          <a:p>
            <a:pPr lvl="1"/>
            <a:r>
              <a:rPr lang="zh-CN">
                <a:sym typeface="Arial" pitchFamily="34" charset="0"/>
              </a:rPr>
              <a:t>wait()</a:t>
            </a:r>
            <a:r>
              <a:rPr lang="zh-CN" altLang="en-US">
                <a:sym typeface="Arial" pitchFamily="34" charset="0"/>
              </a:rPr>
              <a:t>：使线程处于等待状态。线程等待某个条件调用</a:t>
            </a:r>
            <a:r>
              <a:rPr lang="zh-CN">
                <a:sym typeface="Arial" pitchFamily="34" charset="0"/>
              </a:rPr>
              <a:t>wait()</a:t>
            </a:r>
            <a:r>
              <a:rPr lang="zh-CN" altLang="en-US">
                <a:sym typeface="Arial" pitchFamily="34" charset="0"/>
              </a:rPr>
              <a:t>方法。</a:t>
            </a:r>
            <a:endParaRPr lang="zh-CN">
              <a:sym typeface="Arial" pitchFamily="34" charset="0"/>
            </a:endParaRPr>
          </a:p>
          <a:p>
            <a:pPr lvl="1"/>
            <a:r>
              <a:rPr lang="zh-CN">
                <a:sym typeface="Arial" pitchFamily="34" charset="0"/>
              </a:rPr>
              <a:t>notify()</a:t>
            </a:r>
            <a:r>
              <a:rPr lang="zh-CN" altLang="en-US">
                <a:sym typeface="Arial" pitchFamily="34" charset="0"/>
              </a:rPr>
              <a:t>：使线程脱离阻塞状态。在条件变量所在的对象中调用</a:t>
            </a:r>
            <a:r>
              <a:rPr lang="zh-CN">
                <a:sym typeface="Arial" pitchFamily="34" charset="0"/>
              </a:rPr>
              <a:t>notify()</a:t>
            </a:r>
            <a:r>
              <a:rPr lang="zh-CN" altLang="en-US">
                <a:sym typeface="Arial" pitchFamily="34" charset="0"/>
              </a:rPr>
              <a:t>方法即可使线程脱离阻塞状态。</a:t>
            </a:r>
            <a:endParaRPr lang="zh-CN">
              <a:sym typeface="Arial" pitchFamily="34" charset="0"/>
            </a:endParaRPr>
          </a:p>
          <a:p>
            <a:pPr lvl="1"/>
            <a:r>
              <a:rPr lang="zh-CN">
                <a:sym typeface="Arial" pitchFamily="34" charset="0"/>
              </a:rPr>
              <a:t>sleep()</a:t>
            </a:r>
            <a:r>
              <a:rPr lang="zh-CN" altLang="en-US">
                <a:sym typeface="Arial" pitchFamily="34" charset="0"/>
              </a:rPr>
              <a:t>：调整线程执行时间，参数指定睡眠时间。</a:t>
            </a:r>
            <a:endParaRPr lang="zh-CN">
              <a:sym typeface="Arial" pitchFamily="34" charset="0"/>
            </a:endParaRPr>
          </a:p>
          <a:p>
            <a:pPr lvl="1"/>
            <a:r>
              <a:rPr lang="zh-CN">
                <a:sym typeface="Arial" pitchFamily="34" charset="0"/>
              </a:rPr>
              <a:t>yield()</a:t>
            </a:r>
            <a:r>
              <a:rPr lang="zh-CN" altLang="en-US">
                <a:sym typeface="Arial" pitchFamily="34" charset="0"/>
              </a:rPr>
              <a:t>：暂停调度线程并将其放在等待队列末尾，等待下一轮执行，使同优先级的其它线程有机会执行。</a:t>
            </a:r>
            <a:endParaRPr lang="zh-CN">
              <a:sym typeface="Arial" pitchFamily="34" charset="0"/>
            </a:endParaRPr>
          </a:p>
        </p:txBody>
      </p:sp>
      <p:sp>
        <p:nvSpPr>
          <p:cNvPr id="45058" name="Rectangle 2"/>
          <p:cNvSpPr>
            <a:spLocks noGrp="1" noChangeArrowheads="1"/>
          </p:cNvSpPr>
          <p:nvPr>
            <p:ph type="title"/>
          </p:nvPr>
        </p:nvSpPr>
        <p:spPr/>
        <p:txBody>
          <a:bodyPr/>
          <a:lstStyle/>
          <a:p>
            <a:r>
              <a:rPr lang="zh-CN"/>
              <a:t>多线程状态及调度</a:t>
            </a:r>
            <a:endParaRPr lang="en-US"/>
          </a:p>
        </p:txBody>
      </p:sp>
    </p:spTree>
    <p:extLst>
      <p:ext uri="{BB962C8B-B14F-4D97-AF65-F5344CB8AC3E}">
        <p14:creationId xmlns:p14="http://schemas.microsoft.com/office/powerpoint/2010/main" val="18049325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 calcmode="lin" valueType="num">
                                      <p:cBhvr additive="base">
                                        <p:cTn id="7" dur="500" fill="hold"/>
                                        <p:tgtEl>
                                          <p:spTgt spid="450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5059">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5059">
                                            <p:txEl>
                                              <p:pRg st="1" end="1"/>
                                            </p:txEl>
                                          </p:spTgt>
                                        </p:tgtEl>
                                        <p:attrNameLst>
                                          <p:attrName>style.visibility</p:attrName>
                                        </p:attrNameLst>
                                      </p:cBhvr>
                                      <p:to>
                                        <p:strVal val="visible"/>
                                      </p:to>
                                    </p:set>
                                    <p:anim calcmode="lin" valueType="num">
                                      <p:cBhvr additive="base">
                                        <p:cTn id="12" dur="500" fill="hold"/>
                                        <p:tgtEl>
                                          <p:spTgt spid="45059">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5059">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5059">
                                            <p:txEl>
                                              <p:pRg st="2" end="2"/>
                                            </p:txEl>
                                          </p:spTgt>
                                        </p:tgtEl>
                                        <p:attrNameLst>
                                          <p:attrName>style.visibility</p:attrName>
                                        </p:attrNameLst>
                                      </p:cBhvr>
                                      <p:to>
                                        <p:strVal val="visible"/>
                                      </p:to>
                                    </p:set>
                                    <p:anim calcmode="lin" valueType="num">
                                      <p:cBhvr additive="base">
                                        <p:cTn id="17" dur="500" fill="hold"/>
                                        <p:tgtEl>
                                          <p:spTgt spid="4505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5059">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45059">
                                            <p:txEl>
                                              <p:pRg st="3" end="3"/>
                                            </p:txEl>
                                          </p:spTgt>
                                        </p:tgtEl>
                                        <p:attrNameLst>
                                          <p:attrName>style.visibility</p:attrName>
                                        </p:attrNameLst>
                                      </p:cBhvr>
                                      <p:to>
                                        <p:strVal val="visible"/>
                                      </p:to>
                                    </p:set>
                                    <p:anim calcmode="lin" valueType="num">
                                      <p:cBhvr additive="base">
                                        <p:cTn id="22" dur="500" fill="hold"/>
                                        <p:tgtEl>
                                          <p:spTgt spid="45059">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5059">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45059">
                                            <p:txEl>
                                              <p:pRg st="4" end="4"/>
                                            </p:txEl>
                                          </p:spTgt>
                                        </p:tgtEl>
                                        <p:attrNameLst>
                                          <p:attrName>style.visibility</p:attrName>
                                        </p:attrNameLst>
                                      </p:cBhvr>
                                      <p:to>
                                        <p:strVal val="visible"/>
                                      </p:to>
                                    </p:set>
                                    <p:anim calcmode="lin" valueType="num">
                                      <p:cBhvr additive="base">
                                        <p:cTn id="27" dur="500" fill="hold"/>
                                        <p:tgtEl>
                                          <p:spTgt spid="45059">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5059">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45059">
                                            <p:txEl>
                                              <p:pRg st="5" end="5"/>
                                            </p:txEl>
                                          </p:spTgt>
                                        </p:tgtEl>
                                        <p:attrNameLst>
                                          <p:attrName>style.visibility</p:attrName>
                                        </p:attrNameLst>
                                      </p:cBhvr>
                                      <p:to>
                                        <p:strVal val="visible"/>
                                      </p:to>
                                    </p:set>
                                    <p:anim calcmode="lin" valueType="num">
                                      <p:cBhvr additive="base">
                                        <p:cTn id="32" dur="500" fill="hold"/>
                                        <p:tgtEl>
                                          <p:spTgt spid="45059">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45059">
                                            <p:txEl>
                                              <p:pRg st="5" end="5"/>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45059">
                                            <p:txEl>
                                              <p:pRg st="6" end="6"/>
                                            </p:txEl>
                                          </p:spTgt>
                                        </p:tgtEl>
                                        <p:attrNameLst>
                                          <p:attrName>style.visibility</p:attrName>
                                        </p:attrNameLst>
                                      </p:cBhvr>
                                      <p:to>
                                        <p:strVal val="visible"/>
                                      </p:to>
                                    </p:set>
                                    <p:anim calcmode="lin" valueType="num">
                                      <p:cBhvr additive="base">
                                        <p:cTn id="37" dur="500" fill="hold"/>
                                        <p:tgtEl>
                                          <p:spTgt spid="45059">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505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579296" cy="4525963"/>
          </a:xfrm>
        </p:spPr>
        <p:txBody>
          <a:bodyPr>
            <a:normAutofit fontScale="92500"/>
          </a:bodyPr>
          <a:lstStyle/>
          <a:p>
            <a:r>
              <a:rPr lang="en-US" altLang="zh-CN" dirty="0"/>
              <a:t>/**</a:t>
            </a:r>
          </a:p>
          <a:p>
            <a:r>
              <a:rPr lang="en-US" altLang="zh-CN" dirty="0"/>
              <a:t>   HelloJavaApp.java</a:t>
            </a:r>
          </a:p>
          <a:p>
            <a:r>
              <a:rPr lang="en-US" altLang="zh-CN" dirty="0"/>
              <a:t>*/</a:t>
            </a:r>
          </a:p>
          <a:p>
            <a:r>
              <a:rPr lang="en-US" altLang="zh-CN" dirty="0"/>
              <a:t>import </a:t>
            </a:r>
            <a:r>
              <a:rPr lang="en-US" altLang="zh-CN" dirty="0" err="1"/>
              <a:t>java.applet.Applet</a:t>
            </a:r>
            <a:r>
              <a:rPr lang="en-US" altLang="zh-CN" dirty="0"/>
              <a:t>;</a:t>
            </a:r>
          </a:p>
          <a:p>
            <a:r>
              <a:rPr lang="en-US" altLang="zh-CN" dirty="0"/>
              <a:t>import </a:t>
            </a:r>
            <a:r>
              <a:rPr lang="en-US" altLang="zh-CN" dirty="0" err="1"/>
              <a:t>java.awt.Graphics</a:t>
            </a:r>
            <a:r>
              <a:rPr lang="en-US" altLang="zh-CN" dirty="0"/>
              <a:t>;</a:t>
            </a:r>
          </a:p>
          <a:p>
            <a:r>
              <a:rPr lang="en-US" altLang="zh-CN" dirty="0"/>
              <a:t>public class </a:t>
            </a:r>
            <a:r>
              <a:rPr lang="en-US" altLang="zh-CN" dirty="0" err="1"/>
              <a:t>HelloJavaApp</a:t>
            </a:r>
            <a:r>
              <a:rPr lang="en-US" altLang="zh-CN" dirty="0"/>
              <a:t> extends Applet{</a:t>
            </a:r>
          </a:p>
          <a:p>
            <a:r>
              <a:rPr lang="en-US" altLang="zh-CN" dirty="0"/>
              <a:t>   public void paint(Graphics g){</a:t>
            </a:r>
          </a:p>
          <a:p>
            <a:r>
              <a:rPr lang="en-US" altLang="zh-CN" dirty="0"/>
              <a:t>      </a:t>
            </a:r>
            <a:r>
              <a:rPr lang="en-US" altLang="zh-CN" dirty="0" err="1"/>
              <a:t>g.drawString</a:t>
            </a:r>
            <a:r>
              <a:rPr lang="en-US" altLang="zh-CN" dirty="0"/>
              <a:t>("Hello, Java Applet World !",50,25);</a:t>
            </a:r>
          </a:p>
          <a:p>
            <a:r>
              <a:rPr lang="en-US" altLang="zh-CN" dirty="0"/>
              <a:t>   }</a:t>
            </a:r>
          </a:p>
          <a:p>
            <a:r>
              <a:rPr lang="en-US" altLang="zh-CN" dirty="0"/>
              <a:t>}</a:t>
            </a:r>
          </a:p>
          <a:p>
            <a:endParaRPr lang="zh-CN" altLang="en-US" dirty="0"/>
          </a:p>
        </p:txBody>
      </p:sp>
      <p:sp>
        <p:nvSpPr>
          <p:cNvPr id="3" name="标题 2"/>
          <p:cNvSpPr>
            <a:spLocks noGrp="1"/>
          </p:cNvSpPr>
          <p:nvPr>
            <p:ph type="title"/>
          </p:nvPr>
        </p:nvSpPr>
        <p:spPr/>
        <p:txBody>
          <a:bodyPr/>
          <a:lstStyle/>
          <a:p>
            <a:r>
              <a:rPr lang="zh-CN" altLang="en-US" dirty="0"/>
              <a:t>一个</a:t>
            </a:r>
            <a:r>
              <a:rPr lang="en-US" altLang="zh-CN" dirty="0"/>
              <a:t>applet</a:t>
            </a:r>
            <a:r>
              <a:rPr lang="zh-CN" altLang="en-US" dirty="0"/>
              <a:t>小程序</a:t>
            </a:r>
          </a:p>
        </p:txBody>
      </p:sp>
    </p:spTree>
    <p:extLst>
      <p:ext uri="{BB962C8B-B14F-4D97-AF65-F5344CB8AC3E}">
        <p14:creationId xmlns:p14="http://schemas.microsoft.com/office/powerpoint/2010/main" val="25793630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t>线程同步</a:t>
            </a:r>
            <a:endParaRPr lang="en-US"/>
          </a:p>
        </p:txBody>
      </p:sp>
      <p:sp>
        <p:nvSpPr>
          <p:cNvPr id="46084" name="Rectangle 4"/>
          <p:cNvSpPr>
            <a:spLocks noChangeArrowheads="1"/>
          </p:cNvSpPr>
          <p:nvPr/>
        </p:nvSpPr>
        <p:spPr bwMode="auto">
          <a:xfrm>
            <a:off x="7487026" y="6400722"/>
            <a:ext cx="16192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altLang="zh-CN" dirty="0">
                <a:latin typeface="Arial" charset="0"/>
                <a:ea typeface="ＭＳ Ｐゴシック" charset="0"/>
              </a:rPr>
              <a:t>Example.java </a:t>
            </a:r>
          </a:p>
        </p:txBody>
      </p:sp>
      <p:sp>
        <p:nvSpPr>
          <p:cNvPr id="2" name="内容占位符 1"/>
          <p:cNvSpPr>
            <a:spLocks noGrp="1"/>
          </p:cNvSpPr>
          <p:nvPr>
            <p:ph idx="1"/>
          </p:nvPr>
        </p:nvSpPr>
        <p:spPr/>
        <p:txBody>
          <a:bodyPr/>
          <a:lstStyle/>
          <a:p>
            <a:endParaRPr lang="zh-CN" altLang="en-US"/>
          </a:p>
        </p:txBody>
      </p:sp>
    </p:spTree>
    <p:extLst>
      <p:ext uri="{BB962C8B-B14F-4D97-AF65-F5344CB8AC3E}">
        <p14:creationId xmlns:p14="http://schemas.microsoft.com/office/powerpoint/2010/main" val="105431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p:txBody>
          <a:bodyPr/>
          <a:lstStyle/>
          <a:p>
            <a:r>
              <a:rPr lang="zh-CN" altLang="en-US" dirty="0">
                <a:sym typeface="Arial" pitchFamily="34" charset="0"/>
              </a:rPr>
              <a:t>在</a:t>
            </a:r>
            <a:r>
              <a:rPr lang="zh-CN" dirty="0">
                <a:sym typeface="Arial" pitchFamily="34" charset="0"/>
              </a:rPr>
              <a:t>Java</a:t>
            </a:r>
            <a:r>
              <a:rPr lang="zh-CN" altLang="en-US" dirty="0">
                <a:sym typeface="Arial" pitchFamily="34" charset="0"/>
              </a:rPr>
              <a:t>中，使用修饰符</a:t>
            </a:r>
            <a:r>
              <a:rPr lang="zh-CN" altLang="ja-JP" dirty="0">
                <a:sym typeface="Arial" pitchFamily="34" charset="0"/>
              </a:rPr>
              <a:t>synchronized</a:t>
            </a:r>
            <a:r>
              <a:rPr lang="zh-CN" altLang="en-US" dirty="0">
                <a:sym typeface="Arial" pitchFamily="34" charset="0"/>
              </a:rPr>
              <a:t>来为被保护资源加锁。</a:t>
            </a:r>
            <a:endParaRPr lang="zh-CN" altLang="ja-JP" dirty="0">
              <a:sym typeface="Arial" pitchFamily="34" charset="0"/>
            </a:endParaRPr>
          </a:p>
        </p:txBody>
      </p:sp>
      <p:sp>
        <p:nvSpPr>
          <p:cNvPr id="47106" name="Rectangle 2"/>
          <p:cNvSpPr>
            <a:spLocks noGrp="1" noChangeArrowheads="1"/>
          </p:cNvSpPr>
          <p:nvPr>
            <p:ph type="title"/>
          </p:nvPr>
        </p:nvSpPr>
        <p:spPr/>
        <p:txBody>
          <a:bodyPr/>
          <a:lstStyle/>
          <a:p>
            <a:r>
              <a:rPr lang="zh-CN"/>
              <a:t>线程同步</a:t>
            </a:r>
            <a:endParaRPr lang="en-US"/>
          </a:p>
        </p:txBody>
      </p:sp>
    </p:spTree>
    <p:extLst>
      <p:ext uri="{BB962C8B-B14F-4D97-AF65-F5344CB8AC3E}">
        <p14:creationId xmlns:p14="http://schemas.microsoft.com/office/powerpoint/2010/main" val="3555785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additive="base">
                                        <p:cTn id="7" dur="500" fill="hold"/>
                                        <p:tgtEl>
                                          <p:spTgt spid="471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10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en-US" altLang="zh-CN"/>
          </a:p>
        </p:txBody>
      </p:sp>
      <p:sp>
        <p:nvSpPr>
          <p:cNvPr id="4" name="灯片编号占位符 3"/>
          <p:cNvSpPr>
            <a:spLocks noGrp="1"/>
          </p:cNvSpPr>
          <p:nvPr>
            <p:ph type="sldNum" sz="quarter" idx="12"/>
          </p:nvPr>
        </p:nvSpPr>
        <p:spPr/>
        <p:txBody>
          <a:bodyPr/>
          <a:lstStyle/>
          <a:p>
            <a:endParaRPr lang="en-US" altLang="zh-CN"/>
          </a:p>
        </p:txBody>
      </p:sp>
      <p:sp>
        <p:nvSpPr>
          <p:cNvPr id="6" name="矩形 5"/>
          <p:cNvSpPr/>
          <p:nvPr/>
        </p:nvSpPr>
        <p:spPr>
          <a:xfrm>
            <a:off x="457308" y="76288"/>
            <a:ext cx="8000790" cy="3970318"/>
          </a:xfrm>
          <a:prstGeom prst="rect">
            <a:avLst/>
          </a:prstGeom>
        </p:spPr>
        <p:txBody>
          <a:bodyPr wrap="square">
            <a:spAutoFit/>
          </a:bodyPr>
          <a:lstStyle/>
          <a:p>
            <a:r>
              <a:rPr lang="zh-CN" altLang="en-US" b="1" dirty="0">
                <a:solidFill>
                  <a:srgbClr val="24292E"/>
                </a:solidFill>
                <a:latin typeface="-apple-system"/>
              </a:rPr>
              <a:t>修饰代码块</a:t>
            </a:r>
            <a:endParaRPr lang="en-US" altLang="zh-CN" b="1" dirty="0">
              <a:solidFill>
                <a:srgbClr val="24292E"/>
              </a:solidFill>
              <a:latin typeface="-apple-system"/>
            </a:endParaRPr>
          </a:p>
          <a:p>
            <a:endParaRPr lang="en-US" altLang="zh-CN" b="1" dirty="0">
              <a:solidFill>
                <a:srgbClr val="24292E"/>
              </a:solidFill>
              <a:latin typeface="-apple-system"/>
            </a:endParaRPr>
          </a:p>
          <a:p>
            <a:endParaRPr lang="en-US" altLang="zh-CN" b="1" dirty="0">
              <a:solidFill>
                <a:srgbClr val="24292E"/>
              </a:solidFill>
              <a:latin typeface="-apple-system"/>
            </a:endParaRPr>
          </a:p>
          <a:p>
            <a:r>
              <a:rPr lang="en-US" altLang="zh-CN" dirty="0">
                <a:solidFill>
                  <a:srgbClr val="24292E"/>
                </a:solidFill>
                <a:latin typeface="-apple-system"/>
              </a:rPr>
              <a:t>synchronized(this){</a:t>
            </a:r>
          </a:p>
          <a:p>
            <a:endParaRPr lang="en-US" altLang="zh-CN" dirty="0">
              <a:solidFill>
                <a:srgbClr val="24292E"/>
              </a:solidFill>
              <a:latin typeface="-apple-system"/>
            </a:endParaRPr>
          </a:p>
          <a:p>
            <a:r>
              <a:rPr lang="en-US" altLang="zh-CN" dirty="0">
                <a:solidFill>
                  <a:srgbClr val="24292E"/>
                </a:solidFill>
                <a:latin typeface="-apple-system"/>
              </a:rPr>
              <a:t>……</a:t>
            </a:r>
          </a:p>
          <a:p>
            <a:r>
              <a:rPr lang="en-US" altLang="zh-CN" dirty="0">
                <a:solidFill>
                  <a:srgbClr val="24292E"/>
                </a:solidFill>
                <a:latin typeface="-apple-system"/>
              </a:rPr>
              <a:t>}</a:t>
            </a:r>
            <a:endParaRPr lang="zh-CN" altLang="en-US" b="1" dirty="0">
              <a:solidFill>
                <a:srgbClr val="24292E"/>
              </a:solidFill>
              <a:latin typeface="-apple-system"/>
            </a:endParaRPr>
          </a:p>
          <a:p>
            <a:pPr>
              <a:buFont typeface="Arial" panose="020B0604020202020204" pitchFamily="34" charset="0"/>
              <a:buChar char="•"/>
            </a:pPr>
            <a:r>
              <a:rPr lang="zh-CN" altLang="en-US" dirty="0">
                <a:solidFill>
                  <a:srgbClr val="24292E"/>
                </a:solidFill>
                <a:latin typeface="-apple-system"/>
              </a:rPr>
              <a:t>一个时间内只能有一个线程得到执行。另一个线程必须等待当前线程执行完这个代码块以后才能执行该代码块。</a:t>
            </a:r>
          </a:p>
          <a:p>
            <a:pPr>
              <a:buFont typeface="Arial" panose="020B0604020202020204" pitchFamily="34" charset="0"/>
              <a:buChar char="•"/>
            </a:pPr>
            <a:r>
              <a:rPr lang="zh-CN" altLang="en-US" dirty="0">
                <a:solidFill>
                  <a:srgbClr val="24292E"/>
                </a:solidFill>
                <a:latin typeface="-apple-system"/>
              </a:rPr>
              <a:t>当一个线程访问</a:t>
            </a:r>
            <a:r>
              <a:rPr lang="en-US" altLang="zh-CN" dirty="0">
                <a:solidFill>
                  <a:srgbClr val="24292E"/>
                </a:solidFill>
                <a:latin typeface="-apple-system"/>
              </a:rPr>
              <a:t>object</a:t>
            </a:r>
            <a:r>
              <a:rPr lang="zh-CN" altLang="en-US" dirty="0">
                <a:solidFill>
                  <a:srgbClr val="24292E"/>
                </a:solidFill>
                <a:latin typeface="-apple-system"/>
              </a:rPr>
              <a:t>的一个</a:t>
            </a:r>
            <a:r>
              <a:rPr lang="en-US" altLang="zh-CN" dirty="0">
                <a:solidFill>
                  <a:srgbClr val="24292E"/>
                </a:solidFill>
                <a:latin typeface="-apple-system"/>
              </a:rPr>
              <a:t>synchronized(this)</a:t>
            </a:r>
            <a:r>
              <a:rPr lang="zh-CN" altLang="en-US" dirty="0">
                <a:solidFill>
                  <a:srgbClr val="24292E"/>
                </a:solidFill>
                <a:latin typeface="-apple-system"/>
              </a:rPr>
              <a:t>同步代码块时，另一个线程仍然可以访问该</a:t>
            </a:r>
            <a:r>
              <a:rPr lang="en-US" altLang="zh-CN" dirty="0">
                <a:solidFill>
                  <a:srgbClr val="24292E"/>
                </a:solidFill>
                <a:latin typeface="-apple-system"/>
              </a:rPr>
              <a:t>object</a:t>
            </a:r>
            <a:r>
              <a:rPr lang="zh-CN" altLang="en-US" dirty="0">
                <a:solidFill>
                  <a:srgbClr val="24292E"/>
                </a:solidFill>
                <a:latin typeface="-apple-system"/>
              </a:rPr>
              <a:t>中的非</a:t>
            </a:r>
            <a:r>
              <a:rPr lang="en-US" altLang="zh-CN" dirty="0">
                <a:solidFill>
                  <a:srgbClr val="24292E"/>
                </a:solidFill>
                <a:latin typeface="-apple-system"/>
              </a:rPr>
              <a:t>synchronized(this)</a:t>
            </a:r>
            <a:r>
              <a:rPr lang="zh-CN" altLang="en-US" dirty="0">
                <a:solidFill>
                  <a:srgbClr val="24292E"/>
                </a:solidFill>
                <a:latin typeface="-apple-system"/>
              </a:rPr>
              <a:t>同步代码块。</a:t>
            </a:r>
          </a:p>
          <a:p>
            <a:pPr>
              <a:buFont typeface="Arial" panose="020B0604020202020204" pitchFamily="34" charset="0"/>
              <a:buChar char="•"/>
            </a:pPr>
            <a:r>
              <a:rPr lang="zh-CN" altLang="en-US" dirty="0">
                <a:solidFill>
                  <a:srgbClr val="24292E"/>
                </a:solidFill>
                <a:latin typeface="-apple-system"/>
              </a:rPr>
              <a:t>尤其关键的是，当一个线程访问</a:t>
            </a:r>
            <a:r>
              <a:rPr lang="en-US" altLang="zh-CN" dirty="0">
                <a:solidFill>
                  <a:srgbClr val="24292E"/>
                </a:solidFill>
                <a:latin typeface="-apple-system"/>
              </a:rPr>
              <a:t>object</a:t>
            </a:r>
            <a:r>
              <a:rPr lang="zh-CN" altLang="en-US" dirty="0">
                <a:solidFill>
                  <a:srgbClr val="24292E"/>
                </a:solidFill>
                <a:latin typeface="-apple-system"/>
              </a:rPr>
              <a:t>的一个</a:t>
            </a:r>
            <a:r>
              <a:rPr lang="en-US" altLang="zh-CN" dirty="0">
                <a:solidFill>
                  <a:srgbClr val="24292E"/>
                </a:solidFill>
                <a:latin typeface="-apple-system"/>
              </a:rPr>
              <a:t>synchronized(this)</a:t>
            </a:r>
            <a:r>
              <a:rPr lang="zh-CN" altLang="en-US" dirty="0">
                <a:solidFill>
                  <a:srgbClr val="24292E"/>
                </a:solidFill>
                <a:latin typeface="-apple-system"/>
              </a:rPr>
              <a:t>同步代码块时，其他线程对</a:t>
            </a:r>
            <a:r>
              <a:rPr lang="en-US" altLang="zh-CN" dirty="0">
                <a:solidFill>
                  <a:srgbClr val="24292E"/>
                </a:solidFill>
                <a:latin typeface="-apple-system"/>
              </a:rPr>
              <a:t>object</a:t>
            </a:r>
            <a:r>
              <a:rPr lang="zh-CN" altLang="en-US" dirty="0">
                <a:solidFill>
                  <a:srgbClr val="24292E"/>
                </a:solidFill>
                <a:latin typeface="-apple-system"/>
              </a:rPr>
              <a:t>中所有其它</a:t>
            </a:r>
            <a:r>
              <a:rPr lang="en-US" altLang="zh-CN" dirty="0">
                <a:solidFill>
                  <a:srgbClr val="24292E"/>
                </a:solidFill>
                <a:latin typeface="-apple-system"/>
              </a:rPr>
              <a:t>synchronized(this)</a:t>
            </a:r>
            <a:r>
              <a:rPr lang="zh-CN" altLang="en-US" dirty="0">
                <a:solidFill>
                  <a:srgbClr val="24292E"/>
                </a:solidFill>
                <a:latin typeface="-apple-system"/>
              </a:rPr>
              <a:t>同步代码块的访问将被阻塞。</a:t>
            </a:r>
          </a:p>
        </p:txBody>
      </p:sp>
    </p:spTree>
    <p:extLst>
      <p:ext uri="{BB962C8B-B14F-4D97-AF65-F5344CB8AC3E}">
        <p14:creationId xmlns:p14="http://schemas.microsoft.com/office/powerpoint/2010/main" val="2525285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sym typeface="Arial" pitchFamily="34" charset="0"/>
              </a:rPr>
              <a:t>Java</a:t>
            </a:r>
            <a:r>
              <a:rPr lang="zh-CN" altLang="en-US" dirty="0">
                <a:sym typeface="Arial" pitchFamily="34" charset="0"/>
              </a:rPr>
              <a:t>程序中多个线程可以通过消息来实现互动联系的，通常可以用</a:t>
            </a:r>
            <a:r>
              <a:rPr lang="zh-CN" altLang="zh-CN" dirty="0">
                <a:sym typeface="Arial" pitchFamily="34" charset="0"/>
              </a:rPr>
              <a:t>notify()</a:t>
            </a:r>
            <a:r>
              <a:rPr lang="zh-CN" altLang="en-US" dirty="0">
                <a:sym typeface="Arial" pitchFamily="34" charset="0"/>
              </a:rPr>
              <a:t>或</a:t>
            </a:r>
            <a:r>
              <a:rPr lang="zh-CN" altLang="zh-CN" dirty="0">
                <a:sym typeface="Arial" pitchFamily="34" charset="0"/>
              </a:rPr>
              <a:t>notifyAll()</a:t>
            </a:r>
            <a:r>
              <a:rPr lang="zh-CN" altLang="en-US" dirty="0">
                <a:sym typeface="Arial" pitchFamily="34" charset="0"/>
              </a:rPr>
              <a:t>方法唤醒其它一个或所有线程。</a:t>
            </a:r>
            <a:endParaRPr lang="zh-CN" altLang="zh-CN" dirty="0">
              <a:sym typeface="Arial" pitchFamily="34" charset="0"/>
            </a:endParaRPr>
          </a:p>
          <a:p>
            <a:r>
              <a:rPr lang="zh-CN" altLang="en-US" dirty="0"/>
              <a:t>使用</a:t>
            </a:r>
            <a:r>
              <a:rPr lang="zh-CN" altLang="zh-CN" dirty="0"/>
              <a:t>wait()</a:t>
            </a:r>
            <a:r>
              <a:rPr lang="zh-CN" altLang="en-US" dirty="0"/>
              <a:t>方法来使该线程处于阻塞状态，等待其它的线程用</a:t>
            </a:r>
            <a:r>
              <a:rPr lang="zh-CN" altLang="zh-CN" dirty="0"/>
              <a:t>notify()</a:t>
            </a:r>
            <a:r>
              <a:rPr lang="zh-CN" altLang="en-US" dirty="0"/>
              <a:t>唤醒。</a:t>
            </a:r>
            <a:endParaRPr lang="zh-CN" altLang="zh-CN" dirty="0"/>
          </a:p>
          <a:p>
            <a:endParaRPr lang="zh-CN" altLang="en-US" dirty="0"/>
          </a:p>
        </p:txBody>
      </p:sp>
      <p:sp>
        <p:nvSpPr>
          <p:cNvPr id="3" name="日期占位符 2"/>
          <p:cNvSpPr>
            <a:spLocks noGrp="1"/>
          </p:cNvSpPr>
          <p:nvPr>
            <p:ph type="dt" sz="half" idx="10"/>
          </p:nvPr>
        </p:nvSpPr>
        <p:spPr/>
        <p:txBody>
          <a:bodyPr/>
          <a:lstStyle/>
          <a:p>
            <a:endParaRPr lang="en-US" altLang="zh-CN"/>
          </a:p>
        </p:txBody>
      </p:sp>
      <p:sp>
        <p:nvSpPr>
          <p:cNvPr id="4" name="灯片编号占位符 3"/>
          <p:cNvSpPr>
            <a:spLocks noGrp="1"/>
          </p:cNvSpPr>
          <p:nvPr>
            <p:ph type="sldNum" sz="quarter" idx="12"/>
          </p:nvPr>
        </p:nvSpPr>
        <p:spPr/>
        <p:txBody>
          <a:bodyPr/>
          <a:lstStyle/>
          <a:p>
            <a:endParaRPr lang="en-US" altLang="zh-CN"/>
          </a:p>
        </p:txBody>
      </p:sp>
      <p:sp>
        <p:nvSpPr>
          <p:cNvPr id="5" name="标题 4"/>
          <p:cNvSpPr>
            <a:spLocks noGrp="1"/>
          </p:cNvSpPr>
          <p:nvPr>
            <p:ph type="title"/>
          </p:nvPr>
        </p:nvSpPr>
        <p:spPr/>
        <p:txBody>
          <a:bodyPr/>
          <a:lstStyle/>
          <a:p>
            <a:r>
              <a:rPr lang="zh-CN" altLang="zh-CN" dirty="0"/>
              <a:t>线程通信</a:t>
            </a:r>
            <a:endParaRPr lang="zh-CN" altLang="en-US" dirty="0"/>
          </a:p>
        </p:txBody>
      </p:sp>
    </p:spTree>
    <p:extLst>
      <p:ext uri="{BB962C8B-B14F-4D97-AF65-F5344CB8AC3E}">
        <p14:creationId xmlns:p14="http://schemas.microsoft.com/office/powerpoint/2010/main" val="4080576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nvPr>
        </p:nvGraphicFramePr>
        <p:xfrm>
          <a:off x="457200" y="1481138"/>
          <a:ext cx="8229600" cy="34480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a:t>第</a:t>
            </a:r>
            <a:r>
              <a:rPr lang="en-US" altLang="zh-CN"/>
              <a:t>9</a:t>
            </a:r>
            <a:r>
              <a:rPr lang="zh-CN" altLang="en-US"/>
              <a:t>章 输入输出流</a:t>
            </a:r>
            <a:endParaRPr lang="zh-CN" altLang="en-US" dirty="0"/>
          </a:p>
        </p:txBody>
      </p:sp>
    </p:spTree>
    <p:extLst>
      <p:ext uri="{BB962C8B-B14F-4D97-AF65-F5344CB8AC3E}">
        <p14:creationId xmlns:p14="http://schemas.microsoft.com/office/powerpoint/2010/main" val="35651770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p:txBody>
          <a:bodyPr>
            <a:normAutofit/>
          </a:bodyPr>
          <a:lstStyle/>
          <a:p>
            <a:endParaRPr lang="zh-CN" dirty="0">
              <a:sym typeface="Arial" charset="0"/>
            </a:endParaRPr>
          </a:p>
        </p:txBody>
      </p:sp>
      <p:sp>
        <p:nvSpPr>
          <p:cNvPr id="45058" name="Rectangle 2"/>
          <p:cNvSpPr>
            <a:spLocks noGrp="1" noChangeArrowheads="1"/>
          </p:cNvSpPr>
          <p:nvPr>
            <p:ph type="title"/>
          </p:nvPr>
        </p:nvSpPr>
        <p:spPr/>
        <p:txBody>
          <a:bodyPr/>
          <a:lstStyle/>
          <a:p>
            <a:r>
              <a:rPr lang="zh-CN">
                <a:sym typeface="Arial" charset="0"/>
              </a:rPr>
              <a:t>输入输出流</a:t>
            </a:r>
          </a:p>
        </p:txBody>
      </p:sp>
      <p:sp>
        <p:nvSpPr>
          <p:cNvPr id="45060" name="Rectangle 4"/>
          <p:cNvSpPr>
            <a:spLocks noGrp="1" noChangeArrowheads="1"/>
          </p:cNvSpPr>
          <p:nvPr/>
        </p:nvSpPr>
        <p:spPr bwMode="auto">
          <a:xfrm>
            <a:off x="304800" y="3657600"/>
            <a:ext cx="8458200" cy="2438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130000"/>
              </a:lnSpc>
              <a:spcBef>
                <a:spcPct val="20000"/>
              </a:spcBef>
              <a:buClr>
                <a:schemeClr val="tx2"/>
              </a:buClr>
              <a:buFont typeface="Wingdings" charset="0"/>
              <a:buChar char="v"/>
            </a:pPr>
            <a:endParaRPr lang="zh-CN" sz="2600" dirty="0">
              <a:latin typeface="Courier New" charset="0"/>
              <a:ea typeface="宋体" charset="0"/>
              <a:cs typeface="宋体" charset="0"/>
              <a:sym typeface="Arial" charset="0"/>
            </a:endParaRPr>
          </a:p>
        </p:txBody>
      </p:sp>
    </p:spTree>
    <p:extLst>
      <p:ext uri="{BB962C8B-B14F-4D97-AF65-F5344CB8AC3E}">
        <p14:creationId xmlns:p14="http://schemas.microsoft.com/office/powerpoint/2010/main" val="13675333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p:txBody>
          <a:bodyPr>
            <a:normAutofit/>
          </a:bodyPr>
          <a:lstStyle/>
          <a:p>
            <a:endParaRPr lang="en-US" altLang="zh-CN" dirty="0">
              <a:sym typeface="Arial" charset="0"/>
            </a:endParaRPr>
          </a:p>
          <a:p>
            <a:r>
              <a:rPr lang="zh-CN" altLang="en-US" dirty="0">
                <a:sym typeface="Arial" charset="0"/>
              </a:rPr>
              <a:t>类</a:t>
            </a:r>
            <a:r>
              <a:rPr lang="en-US" altLang="zh-CN" dirty="0">
                <a:sym typeface="Arial" charset="0"/>
              </a:rPr>
              <a:t>File</a:t>
            </a:r>
            <a:r>
              <a:rPr lang="zh-CN" altLang="en-US" dirty="0">
                <a:sym typeface="Arial" charset="0"/>
              </a:rPr>
              <a:t>提供了一种与机器无关的方式来描述一个文件对象的属性。</a:t>
            </a:r>
          </a:p>
          <a:p>
            <a:r>
              <a:rPr lang="zh-CN" altLang="en-US" dirty="0">
                <a:sym typeface="Arial" charset="0"/>
              </a:rPr>
              <a:t>类</a:t>
            </a:r>
            <a:r>
              <a:rPr lang="en-US" altLang="zh-CN" dirty="0">
                <a:sym typeface="Arial" charset="0"/>
              </a:rPr>
              <a:t>File</a:t>
            </a:r>
            <a:r>
              <a:rPr lang="zh-CN" altLang="en-US" dirty="0">
                <a:sym typeface="Arial" charset="0"/>
              </a:rPr>
              <a:t>能够处理由本地文件系统维护的具体文件，并提供独立于平台的文件处理方法。</a:t>
            </a:r>
          </a:p>
          <a:p>
            <a:endParaRPr lang="zh-CN" dirty="0">
              <a:sym typeface="Arial" charset="0"/>
            </a:endParaRP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9356359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p:txBody>
          <a:bodyPr>
            <a:normAutofit/>
          </a:bodyPr>
          <a:lstStyle/>
          <a:p>
            <a:r>
              <a:rPr lang="zh-CN" dirty="0"/>
              <a:t>RandomAccessFile类</a:t>
            </a:r>
            <a:endParaRPr lang="en-US" altLang="zh-CN" dirty="0"/>
          </a:p>
          <a:p>
            <a:pPr lvl="1"/>
            <a:r>
              <a:rPr lang="zh-CN" altLang="zh-CN" dirty="0">
                <a:sym typeface="Arial" charset="0"/>
              </a:rPr>
              <a:t>RandomAccessFile</a:t>
            </a:r>
            <a:r>
              <a:rPr lang="zh-CN" altLang="zh-CN" dirty="0"/>
              <a:t>类和输入输出流类具有读写文件的功能。</a:t>
            </a:r>
          </a:p>
          <a:p>
            <a:pPr lvl="1"/>
            <a:endParaRPr lang="zh-CN" dirty="0"/>
          </a:p>
        </p:txBody>
      </p:sp>
      <p:sp>
        <p:nvSpPr>
          <p:cNvPr id="55298" name="Rectangle 2"/>
          <p:cNvSpPr>
            <a:spLocks noGrp="1" noChangeArrowheads="1"/>
          </p:cNvSpPr>
          <p:nvPr>
            <p:ph type="title"/>
          </p:nvPr>
        </p:nvSpPr>
        <p:spPr/>
        <p:txBody>
          <a:bodyPr/>
          <a:lstStyle/>
          <a:p>
            <a:r>
              <a:rPr lang="zh-CN">
                <a:sym typeface="Arial" charset="0"/>
              </a:rPr>
              <a:t>文件及文件I/O</a:t>
            </a:r>
            <a:endParaRPr lang="zh-CN" dirty="0">
              <a:sym typeface="Arial" charset="0"/>
            </a:endParaRPr>
          </a:p>
        </p:txBody>
      </p:sp>
      <p:sp>
        <p:nvSpPr>
          <p:cNvPr id="55300" name="Rectangle 4"/>
          <p:cNvSpPr>
            <a:spLocks noGrp="1" noChangeArrowheads="1"/>
          </p:cNvSpPr>
          <p:nvPr/>
        </p:nvSpPr>
        <p:spPr bwMode="auto">
          <a:xfrm>
            <a:off x="533400" y="1601788"/>
            <a:ext cx="8229600" cy="4494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120000"/>
              </a:lnSpc>
              <a:spcBef>
                <a:spcPct val="20000"/>
              </a:spcBef>
              <a:buClr>
                <a:schemeClr val="tx1"/>
              </a:buClr>
              <a:buSzPct val="110000"/>
              <a:buFont typeface="Wingdings" charset="0"/>
              <a:buChar char="n"/>
            </a:pPr>
            <a:endParaRPr lang="zh-CN" sz="2400" dirty="0">
              <a:latin typeface="Courier New" charset="0"/>
              <a:ea typeface="宋体" charset="0"/>
              <a:cs typeface="Courier New" charset="0"/>
              <a:sym typeface="Arial" charset="0"/>
            </a:endParaRPr>
          </a:p>
        </p:txBody>
      </p:sp>
    </p:spTree>
    <p:extLst>
      <p:ext uri="{BB962C8B-B14F-4D97-AF65-F5344CB8AC3E}">
        <p14:creationId xmlns:p14="http://schemas.microsoft.com/office/powerpoint/2010/main" val="15382451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zh-CN" altLang="en-US" dirty="0">
                <a:sym typeface="Arial" charset="0"/>
              </a:rPr>
              <a:t>字节流由两个类层次结构定义。在顶层有两个抽象类：</a:t>
            </a:r>
            <a:r>
              <a:rPr lang="en-US" altLang="zh-CN" dirty="0" err="1">
                <a:sym typeface="Arial" charset="0"/>
              </a:rPr>
              <a:t>InputStream</a:t>
            </a:r>
            <a:r>
              <a:rPr lang="en-US" altLang="zh-CN" dirty="0">
                <a:sym typeface="Arial" charset="0"/>
              </a:rPr>
              <a:t> </a:t>
            </a:r>
            <a:r>
              <a:rPr lang="zh-CN" altLang="en-US" dirty="0">
                <a:sym typeface="Arial" charset="0"/>
              </a:rPr>
              <a:t>和 </a:t>
            </a:r>
            <a:r>
              <a:rPr lang="en-US" altLang="zh-CN" dirty="0" err="1">
                <a:sym typeface="Arial" charset="0"/>
              </a:rPr>
              <a:t>OutputStream</a:t>
            </a:r>
            <a:r>
              <a:rPr lang="zh-CN" altLang="en-US" dirty="0">
                <a:sym typeface="Arial" charset="0"/>
              </a:rPr>
              <a:t>。</a:t>
            </a:r>
          </a:p>
        </p:txBody>
      </p:sp>
      <p:sp>
        <p:nvSpPr>
          <p:cNvPr id="58370" name="Rectangle 2"/>
          <p:cNvSpPr>
            <a:spLocks noGrp="1" noChangeArrowheads="1"/>
          </p:cNvSpPr>
          <p:nvPr>
            <p:ph type="title"/>
          </p:nvPr>
        </p:nvSpPr>
        <p:spPr/>
        <p:txBody>
          <a:bodyPr/>
          <a:lstStyle/>
          <a:p>
            <a:r>
              <a:rPr lang="zh-CN"/>
              <a:t>字节流和字符流</a:t>
            </a:r>
            <a:endParaRPr lang="zh-CN" dirty="0"/>
          </a:p>
        </p:txBody>
      </p:sp>
      <p:sp>
        <p:nvSpPr>
          <p:cNvPr id="58372" name="Rectangle 4"/>
          <p:cNvSpPr>
            <a:spLocks noGrp="1" noChangeArrowheads="1"/>
          </p:cNvSpPr>
          <p:nvPr/>
        </p:nvSpPr>
        <p:spPr bwMode="auto">
          <a:xfrm>
            <a:off x="457200" y="1143000"/>
            <a:ext cx="8229600" cy="1905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120000"/>
              </a:lnSpc>
              <a:spcBef>
                <a:spcPct val="20000"/>
              </a:spcBef>
              <a:buClr>
                <a:schemeClr val="tx2"/>
              </a:buClr>
              <a:buFont typeface="Wingdings" charset="0"/>
              <a:buChar char="v"/>
            </a:pPr>
            <a:endParaRPr lang="zh-CN" sz="2400" dirty="0">
              <a:latin typeface="Courier New" charset="0"/>
              <a:ea typeface="宋体" charset="0"/>
              <a:cs typeface="Courier New" charset="0"/>
              <a:sym typeface="Arial" charset="0"/>
            </a:endParaRPr>
          </a:p>
        </p:txBody>
      </p:sp>
    </p:spTree>
    <p:extLst>
      <p:ext uri="{BB962C8B-B14F-4D97-AF65-F5344CB8AC3E}">
        <p14:creationId xmlns:p14="http://schemas.microsoft.com/office/powerpoint/2010/main" val="6866756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p:txBody>
          <a:bodyPr/>
          <a:lstStyle/>
          <a:p>
            <a:r>
              <a:rPr lang="zh-CN" dirty="0"/>
              <a:t>FileInputStream</a:t>
            </a:r>
            <a:r>
              <a:rPr lang="zh-CN" dirty="0">
                <a:sym typeface="Arial" charset="0"/>
              </a:rPr>
              <a:t>和</a:t>
            </a:r>
            <a:r>
              <a:rPr lang="zh-CN" dirty="0"/>
              <a:t>FileOutputStream</a:t>
            </a:r>
            <a:r>
              <a:rPr lang="zh-CN" dirty="0">
                <a:sym typeface="Arial" charset="0"/>
              </a:rPr>
              <a:t>类</a:t>
            </a:r>
            <a:endParaRPr lang="en-US" altLang="zh-CN" dirty="0">
              <a:sym typeface="Arial" charset="0"/>
            </a:endParaRPr>
          </a:p>
          <a:p>
            <a:pPr lvl="1"/>
            <a:endParaRPr lang="zh-CN" dirty="0">
              <a:sym typeface="Arial" charset="0"/>
            </a:endParaRPr>
          </a:p>
        </p:txBody>
      </p:sp>
      <p:sp>
        <p:nvSpPr>
          <p:cNvPr id="66562" name="Rectangle 2"/>
          <p:cNvSpPr>
            <a:spLocks noGrp="1" noChangeArrowheads="1"/>
          </p:cNvSpPr>
          <p:nvPr>
            <p:ph type="title"/>
          </p:nvPr>
        </p:nvSpPr>
        <p:spPr/>
        <p:txBody>
          <a:bodyPr/>
          <a:lstStyle/>
          <a:p>
            <a:r>
              <a:rPr lang="zh-CN"/>
              <a:t>字节流和字符流</a:t>
            </a:r>
            <a:endParaRPr lang="zh-CN">
              <a:sym typeface="Arial" charset="0"/>
            </a:endParaRPr>
          </a:p>
        </p:txBody>
      </p:sp>
      <p:sp>
        <p:nvSpPr>
          <p:cNvPr id="66564" name="Rectangle 4"/>
          <p:cNvSpPr>
            <a:spLocks noGrp="1" noChangeArrowheads="1"/>
          </p:cNvSpPr>
          <p:nvPr/>
        </p:nvSpPr>
        <p:spPr bwMode="auto">
          <a:xfrm>
            <a:off x="463550" y="1828800"/>
            <a:ext cx="8151813" cy="441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447675" lvl="1" indent="-261938">
              <a:lnSpc>
                <a:spcPct val="120000"/>
              </a:lnSpc>
              <a:spcBef>
                <a:spcPct val="20000"/>
              </a:spcBef>
              <a:buClr>
                <a:schemeClr val="accent2"/>
              </a:buClr>
              <a:buSzPct val="110000"/>
              <a:buFont typeface="Wingdings" charset="0"/>
              <a:buChar char="Ø"/>
            </a:pPr>
            <a:endParaRPr lang="zh-CN" sz="2400" dirty="0">
              <a:latin typeface="Courier New" charset="0"/>
              <a:ea typeface="宋体" charset="0"/>
              <a:cs typeface="宋体" charset="0"/>
            </a:endParaRPr>
          </a:p>
        </p:txBody>
      </p:sp>
    </p:spTree>
    <p:extLst>
      <p:ext uri="{BB962C8B-B14F-4D97-AF65-F5344CB8AC3E}">
        <p14:creationId xmlns:p14="http://schemas.microsoft.com/office/powerpoint/2010/main" val="3945772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&lt;HTML&gt;</a:t>
            </a:r>
          </a:p>
          <a:p>
            <a:r>
              <a:rPr lang="en-US" altLang="zh-CN" dirty="0"/>
              <a:t>   &lt;BODY&gt;</a:t>
            </a:r>
          </a:p>
          <a:p>
            <a:r>
              <a:rPr lang="en-US" altLang="zh-CN" dirty="0"/>
              <a:t>      &lt;APPLET CODE="</a:t>
            </a:r>
            <a:r>
              <a:rPr lang="en-US" altLang="zh-CN" dirty="0" err="1"/>
              <a:t>HelloJavaApp.class</a:t>
            </a:r>
            <a:r>
              <a:rPr lang="en-US" altLang="zh-CN" dirty="0"/>
              <a:t>" WIDTH=500 HEIGHT=200&gt;</a:t>
            </a:r>
          </a:p>
          <a:p>
            <a:r>
              <a:rPr lang="en-US" altLang="zh-CN" dirty="0"/>
              <a:t>      &lt;/APPLET&gt;</a:t>
            </a:r>
          </a:p>
          <a:p>
            <a:r>
              <a:rPr lang="en-US" altLang="zh-CN" dirty="0"/>
              <a:t>   &lt;/BODY&gt;</a:t>
            </a:r>
          </a:p>
          <a:p>
            <a:r>
              <a:rPr lang="en-US" altLang="zh-CN" dirty="0"/>
              <a:t>&lt;/HTML&gt;</a:t>
            </a:r>
          </a:p>
          <a:p>
            <a:endParaRPr lang="zh-CN" altLang="en-US" dirty="0"/>
          </a:p>
        </p:txBody>
      </p:sp>
      <p:sp>
        <p:nvSpPr>
          <p:cNvPr id="3" name="标题 2"/>
          <p:cNvSpPr>
            <a:spLocks noGrp="1"/>
          </p:cNvSpPr>
          <p:nvPr>
            <p:ph type="title"/>
          </p:nvPr>
        </p:nvSpPr>
        <p:spPr/>
        <p:txBody>
          <a:bodyPr/>
          <a:lstStyle/>
          <a:p>
            <a:r>
              <a:rPr lang="zh-CN" altLang="en-US" dirty="0"/>
              <a:t>配套的</a:t>
            </a:r>
            <a:r>
              <a:rPr lang="en-US" altLang="zh-CN" dirty="0"/>
              <a:t>HTML</a:t>
            </a:r>
            <a:r>
              <a:rPr lang="zh-CN" altLang="en-US" dirty="0"/>
              <a:t>文件</a:t>
            </a:r>
          </a:p>
        </p:txBody>
      </p:sp>
    </p:spTree>
    <p:extLst>
      <p:ext uri="{BB962C8B-B14F-4D97-AF65-F5344CB8AC3E}">
        <p14:creationId xmlns:p14="http://schemas.microsoft.com/office/powerpoint/2010/main" val="90381034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idx="1"/>
          </p:nvPr>
        </p:nvSpPr>
        <p:spPr/>
        <p:txBody>
          <a:bodyPr/>
          <a:lstStyle/>
          <a:p>
            <a:r>
              <a:rPr lang="en-US" altLang="zh-CN" dirty="0" err="1"/>
              <a:t>BufferedInputStream</a:t>
            </a:r>
            <a:r>
              <a:rPr lang="zh-CN" dirty="0">
                <a:sym typeface="Arial" charset="0"/>
              </a:rPr>
              <a:t>类</a:t>
            </a:r>
            <a:endParaRPr lang="zh-CN" altLang="en-US" dirty="0"/>
          </a:p>
          <a:p>
            <a:r>
              <a:rPr lang="en-US" altLang="zh-CN" dirty="0" err="1"/>
              <a:t>BufferedOutputStream</a:t>
            </a:r>
            <a:r>
              <a:rPr lang="zh-CN" dirty="0">
                <a:sym typeface="Arial" charset="0"/>
              </a:rPr>
              <a:t>类</a:t>
            </a:r>
            <a:endParaRPr lang="en-US" altLang="zh-CN" dirty="0">
              <a:sym typeface="Arial" charset="0"/>
            </a:endParaRPr>
          </a:p>
        </p:txBody>
      </p:sp>
      <p:sp>
        <p:nvSpPr>
          <p:cNvPr id="98306" name="Rectangle 2"/>
          <p:cNvSpPr>
            <a:spLocks noGrp="1" noChangeArrowheads="1"/>
          </p:cNvSpPr>
          <p:nvPr>
            <p:ph type="title"/>
          </p:nvPr>
        </p:nvSpPr>
        <p:spPr/>
        <p:txBody>
          <a:bodyPr/>
          <a:lstStyle/>
          <a:p>
            <a:r>
              <a:rPr lang="zh-CN"/>
              <a:t>字节流和字符流</a:t>
            </a:r>
            <a:endParaRPr lang="zh-CN">
              <a:sym typeface="Arial" charset="0"/>
            </a:endParaRPr>
          </a:p>
        </p:txBody>
      </p:sp>
      <p:sp>
        <p:nvSpPr>
          <p:cNvPr id="98308" name="Rectangle 4"/>
          <p:cNvSpPr>
            <a:spLocks noGrp="1" noChangeArrowheads="1"/>
          </p:cNvSpPr>
          <p:nvPr/>
        </p:nvSpPr>
        <p:spPr bwMode="auto">
          <a:xfrm>
            <a:off x="457200" y="2590800"/>
            <a:ext cx="8299450" cy="3505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447675" lvl="1" indent="-261938" algn="just">
              <a:lnSpc>
                <a:spcPct val="150000"/>
              </a:lnSpc>
              <a:spcBef>
                <a:spcPct val="20000"/>
              </a:spcBef>
              <a:buClr>
                <a:schemeClr val="accent2"/>
              </a:buClr>
              <a:buSzPct val="110000"/>
              <a:buFont typeface="Wingdings" charset="0"/>
              <a:buChar char="Ø"/>
            </a:pPr>
            <a:endParaRPr lang="zh-CN" sz="2000" dirty="0">
              <a:latin typeface="Courier New" charset="0"/>
              <a:ea typeface="宋体" charset="0"/>
              <a:cs typeface="宋体" charset="0"/>
              <a:sym typeface="Arial" charset="0"/>
            </a:endParaRPr>
          </a:p>
        </p:txBody>
      </p:sp>
      <p:sp>
        <p:nvSpPr>
          <p:cNvPr id="98309" name="Rectangle 5"/>
          <p:cNvSpPr>
            <a:spLocks noChangeArrowheads="1"/>
          </p:cNvSpPr>
          <p:nvPr/>
        </p:nvSpPr>
        <p:spPr bwMode="auto">
          <a:xfrm>
            <a:off x="6477000" y="6491288"/>
            <a:ext cx="17843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r>
              <a:rPr lang="en-US" altLang="zh-CN"/>
              <a:t>BufferTest.java </a:t>
            </a:r>
          </a:p>
        </p:txBody>
      </p:sp>
    </p:spTree>
    <p:extLst>
      <p:ext uri="{BB962C8B-B14F-4D97-AF65-F5344CB8AC3E}">
        <p14:creationId xmlns:p14="http://schemas.microsoft.com/office/powerpoint/2010/main" val="42401460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idx="1"/>
          </p:nvPr>
        </p:nvSpPr>
        <p:spPr/>
        <p:txBody>
          <a:bodyPr/>
          <a:lstStyle/>
          <a:p>
            <a:r>
              <a:rPr lang="zh-CN" dirty="0"/>
              <a:t>DataInputStream</a:t>
            </a:r>
            <a:r>
              <a:rPr lang="zh-CN" dirty="0">
                <a:sym typeface="Arial" charset="0"/>
              </a:rPr>
              <a:t>和</a:t>
            </a:r>
            <a:r>
              <a:rPr lang="zh-CN" dirty="0"/>
              <a:t>DataOutputStream</a:t>
            </a:r>
            <a:r>
              <a:rPr lang="zh-CN" dirty="0">
                <a:sym typeface="Arial" charset="0"/>
              </a:rPr>
              <a:t>类</a:t>
            </a:r>
            <a:endParaRPr lang="en-US" altLang="zh-CN" dirty="0">
              <a:sym typeface="Arial" charset="0"/>
            </a:endParaRPr>
          </a:p>
        </p:txBody>
      </p:sp>
      <p:sp>
        <p:nvSpPr>
          <p:cNvPr id="71682" name="Rectangle 2"/>
          <p:cNvSpPr>
            <a:spLocks noGrp="1" noChangeArrowheads="1"/>
          </p:cNvSpPr>
          <p:nvPr>
            <p:ph type="title"/>
          </p:nvPr>
        </p:nvSpPr>
        <p:spPr/>
        <p:txBody>
          <a:bodyPr/>
          <a:lstStyle/>
          <a:p>
            <a:r>
              <a:rPr lang="zh-CN"/>
              <a:t>字节流和字符流</a:t>
            </a:r>
            <a:endParaRPr lang="zh-CN">
              <a:sym typeface="Arial" charset="0"/>
            </a:endParaRPr>
          </a:p>
        </p:txBody>
      </p:sp>
      <p:sp>
        <p:nvSpPr>
          <p:cNvPr id="71684" name="Rectangle 4"/>
          <p:cNvSpPr>
            <a:spLocks noGrp="1" noChangeArrowheads="1"/>
          </p:cNvSpPr>
          <p:nvPr/>
        </p:nvSpPr>
        <p:spPr bwMode="auto">
          <a:xfrm>
            <a:off x="304800" y="1981200"/>
            <a:ext cx="8534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447675" lvl="1" indent="-261938">
              <a:lnSpc>
                <a:spcPct val="190000"/>
              </a:lnSpc>
              <a:spcBef>
                <a:spcPct val="20000"/>
              </a:spcBef>
              <a:buClr>
                <a:schemeClr val="accent2"/>
              </a:buClr>
              <a:buSzPct val="110000"/>
              <a:buFont typeface="Wingdings" charset="0"/>
              <a:buChar char="Ø"/>
            </a:pPr>
            <a:endParaRPr lang="zh-CN" sz="2400" dirty="0">
              <a:latin typeface="Courier New" charset="0"/>
              <a:ea typeface="宋体" charset="0"/>
              <a:cs typeface="宋体" charset="0"/>
              <a:sym typeface="Arial" charset="0"/>
            </a:endParaRPr>
          </a:p>
        </p:txBody>
      </p:sp>
    </p:spTree>
    <p:extLst>
      <p:ext uri="{BB962C8B-B14F-4D97-AF65-F5344CB8AC3E}">
        <p14:creationId xmlns:p14="http://schemas.microsoft.com/office/powerpoint/2010/main" val="11671323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zh-CN" dirty="0">
                <a:sym typeface="Arial" charset="0"/>
              </a:rPr>
              <a:t>字符流主要是用来处理字符的。它们在读写流内数据时是以字符为单位。</a:t>
            </a:r>
          </a:p>
          <a:p>
            <a:r>
              <a:rPr lang="zh-CN" altLang="zh-CN" dirty="0">
                <a:sym typeface="Arial" charset="0"/>
              </a:rPr>
              <a:t>字符流类由两个类层次结构定义。顶层有两个抽象类：Reader和Writer。这些抽象类处理统一编码的字符流。</a:t>
            </a:r>
            <a:endParaRPr lang="en-US" altLang="zh-CN" dirty="0">
              <a:sym typeface="Arial" charset="0"/>
            </a:endParaRPr>
          </a:p>
          <a:p>
            <a:endParaRPr lang="zh-CN" altLang="en-US" dirty="0"/>
          </a:p>
        </p:txBody>
      </p:sp>
      <p:sp>
        <p:nvSpPr>
          <p:cNvPr id="73730" name="Rectangle 2"/>
          <p:cNvSpPr>
            <a:spLocks noGrp="1" noChangeArrowheads="1"/>
          </p:cNvSpPr>
          <p:nvPr>
            <p:ph type="title"/>
          </p:nvPr>
        </p:nvSpPr>
        <p:spPr/>
        <p:txBody>
          <a:bodyPr/>
          <a:lstStyle/>
          <a:p>
            <a:r>
              <a:rPr lang="zh-CN"/>
              <a:t>字节流和字符流</a:t>
            </a:r>
          </a:p>
        </p:txBody>
      </p:sp>
      <p:sp>
        <p:nvSpPr>
          <p:cNvPr id="73732" name="Rectangle 4"/>
          <p:cNvSpPr>
            <a:spLocks noGrp="1" noChangeArrowheads="1"/>
          </p:cNvSpPr>
          <p:nvPr/>
        </p:nvSpPr>
        <p:spPr bwMode="auto">
          <a:xfrm>
            <a:off x="457200" y="1143000"/>
            <a:ext cx="8229600" cy="2209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800100" lvl="1" indent="-342900">
              <a:lnSpc>
                <a:spcPct val="130000"/>
              </a:lnSpc>
              <a:spcBef>
                <a:spcPct val="20000"/>
              </a:spcBef>
              <a:buClr>
                <a:schemeClr val="tx2"/>
              </a:buClr>
              <a:buFont typeface="Wingdings" charset="0"/>
              <a:buChar char="v"/>
            </a:pPr>
            <a:endParaRPr lang="zh-CN" sz="2400" dirty="0">
              <a:latin typeface="Courier New" charset="0"/>
              <a:ea typeface="宋体" charset="0"/>
              <a:cs typeface="宋体" charset="0"/>
              <a:sym typeface="Arial" charset="0"/>
            </a:endParaRPr>
          </a:p>
        </p:txBody>
      </p:sp>
    </p:spTree>
    <p:extLst>
      <p:ext uri="{BB962C8B-B14F-4D97-AF65-F5344CB8AC3E}">
        <p14:creationId xmlns:p14="http://schemas.microsoft.com/office/powerpoint/2010/main" val="116256866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idx="1"/>
          </p:nvPr>
        </p:nvSpPr>
        <p:spPr/>
        <p:txBody>
          <a:bodyPr/>
          <a:lstStyle/>
          <a:p>
            <a:r>
              <a:rPr lang="zh-CN" dirty="0"/>
              <a:t>PipedInputStream</a:t>
            </a:r>
            <a:r>
              <a:rPr lang="zh-CN" dirty="0">
                <a:sym typeface="Arial" charset="0"/>
              </a:rPr>
              <a:t>和</a:t>
            </a:r>
            <a:r>
              <a:rPr lang="zh-CN" dirty="0"/>
              <a:t>PipedOutputStream</a:t>
            </a:r>
            <a:r>
              <a:rPr lang="zh-CN" dirty="0">
                <a:sym typeface="Arial" charset="0"/>
              </a:rPr>
              <a:t>类</a:t>
            </a:r>
            <a:endParaRPr lang="en-US" altLang="zh-CN" dirty="0">
              <a:sym typeface="Arial" charset="0"/>
            </a:endParaRPr>
          </a:p>
        </p:txBody>
      </p:sp>
      <p:sp>
        <p:nvSpPr>
          <p:cNvPr id="79874" name="Rectangle 2"/>
          <p:cNvSpPr>
            <a:spLocks noGrp="1" noChangeArrowheads="1"/>
          </p:cNvSpPr>
          <p:nvPr>
            <p:ph type="title"/>
          </p:nvPr>
        </p:nvSpPr>
        <p:spPr/>
        <p:txBody>
          <a:bodyPr/>
          <a:lstStyle/>
          <a:p>
            <a:r>
              <a:rPr lang="zh-CN">
                <a:sym typeface="Arial" charset="0"/>
              </a:rPr>
              <a:t>管道输入输出流类</a:t>
            </a:r>
          </a:p>
        </p:txBody>
      </p:sp>
      <p:sp>
        <p:nvSpPr>
          <p:cNvPr id="79876" name="Rectangle 4"/>
          <p:cNvSpPr>
            <a:spLocks noGrp="1" noChangeArrowheads="1"/>
          </p:cNvSpPr>
          <p:nvPr/>
        </p:nvSpPr>
        <p:spPr bwMode="auto">
          <a:xfrm>
            <a:off x="457200" y="1676400"/>
            <a:ext cx="8299450" cy="441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447675" lvl="1" indent="-261938">
              <a:lnSpc>
                <a:spcPct val="140000"/>
              </a:lnSpc>
              <a:spcBef>
                <a:spcPct val="20000"/>
              </a:spcBef>
              <a:buClr>
                <a:schemeClr val="accent2"/>
              </a:buClr>
              <a:buSzPct val="110000"/>
              <a:buFont typeface="Wingdings" charset="0"/>
              <a:buChar char="Ø"/>
            </a:pPr>
            <a:endParaRPr lang="zh-CN" sz="2400" b="1" dirty="0">
              <a:latin typeface="Courier New" charset="0"/>
              <a:ea typeface="宋体" charset="0"/>
              <a:cs typeface="宋体" charset="0"/>
              <a:sym typeface="Arial" charset="0"/>
            </a:endParaRPr>
          </a:p>
        </p:txBody>
      </p:sp>
    </p:spTree>
    <p:extLst>
      <p:ext uri="{BB962C8B-B14F-4D97-AF65-F5344CB8AC3E}">
        <p14:creationId xmlns:p14="http://schemas.microsoft.com/office/powerpoint/2010/main" val="228235496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idx="1"/>
          </p:nvPr>
        </p:nvSpPr>
        <p:spPr/>
        <p:txBody>
          <a:bodyPr/>
          <a:lstStyle/>
          <a:p>
            <a:r>
              <a:rPr lang="zh-CN" dirty="0"/>
              <a:t>字符流与字节</a:t>
            </a:r>
            <a:r>
              <a:rPr lang="zh-CN" dirty="0">
                <a:sym typeface="Arial" charset="0"/>
              </a:rPr>
              <a:t>处理流的关系对照表如下：</a:t>
            </a:r>
          </a:p>
        </p:txBody>
      </p:sp>
      <p:sp>
        <p:nvSpPr>
          <p:cNvPr id="87042" name="Rectangle 2"/>
          <p:cNvSpPr>
            <a:spLocks noGrp="1" noChangeArrowheads="1"/>
          </p:cNvSpPr>
          <p:nvPr>
            <p:ph type="title"/>
          </p:nvPr>
        </p:nvSpPr>
        <p:spPr/>
        <p:txBody>
          <a:bodyPr/>
          <a:lstStyle/>
          <a:p>
            <a:r>
              <a:rPr lang="zh-CN">
                <a:sym typeface="Arial" charset="0"/>
              </a:rPr>
              <a:t>I/O流链接及处理流</a:t>
            </a:r>
            <a:endParaRPr lang="zh-CN"/>
          </a:p>
        </p:txBody>
      </p:sp>
      <p:graphicFrame>
        <p:nvGraphicFramePr>
          <p:cNvPr id="7" name="Group 4"/>
          <p:cNvGraphicFramePr>
            <a:graphicFrameLocks noGrp="1"/>
          </p:cNvGraphicFramePr>
          <p:nvPr>
            <p:extLst/>
          </p:nvPr>
        </p:nvGraphicFramePr>
        <p:xfrm>
          <a:off x="539552" y="2060848"/>
          <a:ext cx="8153400" cy="4544696"/>
        </p:xfrm>
        <a:graphic>
          <a:graphicData uri="http://schemas.openxmlformats.org/drawingml/2006/table">
            <a:tbl>
              <a:tblPr/>
              <a:tblGrid>
                <a:gridCol w="2192338">
                  <a:extLst>
                    <a:ext uri="{9D8B030D-6E8A-4147-A177-3AD203B41FA5}">
                      <a16:colId xmlns:a16="http://schemas.microsoft.com/office/drawing/2014/main" val="20000"/>
                    </a:ext>
                  </a:extLst>
                </a:gridCol>
                <a:gridCol w="2949575">
                  <a:extLst>
                    <a:ext uri="{9D8B030D-6E8A-4147-A177-3AD203B41FA5}">
                      <a16:colId xmlns:a16="http://schemas.microsoft.com/office/drawing/2014/main" val="20001"/>
                    </a:ext>
                  </a:extLst>
                </a:gridCol>
                <a:gridCol w="3011487">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charset="0"/>
                        <a:buNone/>
                        <a:tabLst/>
                      </a:pPr>
                      <a:r>
                        <a:rPr kumimoji="0" lang="zh-CN" altLang="en-US" sz="1800" b="1" i="0" u="none" strike="noStrike" cap="none" normalizeH="0" baseline="0" dirty="0">
                          <a:ln>
                            <a:noFill/>
                          </a:ln>
                          <a:solidFill>
                            <a:schemeClr val="tx1"/>
                          </a:solidFill>
                          <a:effectLst/>
                          <a:latin typeface="黑体" charset="0"/>
                          <a:ea typeface="黑体" charset="0"/>
                          <a:cs typeface="黑体" charset="0"/>
                          <a:sym typeface="黑体" charset="0"/>
                        </a:rPr>
                        <a:t>类型</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charset="0"/>
                        <a:buNone/>
                        <a:tabLst/>
                      </a:pPr>
                      <a:r>
                        <a:rPr kumimoji="0" lang="zh-CN" altLang="en-US" sz="1800" b="1" i="0" u="none" strike="noStrike" cap="none" normalizeH="0" baseline="0">
                          <a:ln>
                            <a:noFill/>
                          </a:ln>
                          <a:solidFill>
                            <a:schemeClr val="tx1"/>
                          </a:solidFill>
                          <a:effectLst/>
                          <a:latin typeface="黑体" charset="0"/>
                          <a:ea typeface="黑体" charset="0"/>
                          <a:cs typeface="黑体" charset="0"/>
                          <a:sym typeface="黑体" charset="0"/>
                        </a:rPr>
                        <a:t>字符流</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charset="0"/>
                        <a:buNone/>
                        <a:tabLst/>
                      </a:pPr>
                      <a:r>
                        <a:rPr kumimoji="0" lang="zh-CN" altLang="en-US" sz="1800" b="1" i="0" u="none" strike="noStrike" cap="none" normalizeH="0" baseline="0">
                          <a:ln>
                            <a:noFill/>
                          </a:ln>
                          <a:solidFill>
                            <a:schemeClr val="tx1"/>
                          </a:solidFill>
                          <a:effectLst/>
                          <a:latin typeface="黑体" charset="0"/>
                          <a:ea typeface="黑体" charset="0"/>
                          <a:cs typeface="黑体" charset="0"/>
                          <a:sym typeface="黑体" charset="0"/>
                        </a:rPr>
                        <a:t>字节流</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1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charset="0"/>
                        <a:buNone/>
                        <a:tabLst/>
                      </a:pPr>
                      <a:r>
                        <a:rPr kumimoji="0" lang="zh-CN" altLang="en-US" sz="1800" b="1" i="0" u="none" strike="noStrike" cap="none" normalizeH="0" baseline="0">
                          <a:ln>
                            <a:noFill/>
                          </a:ln>
                          <a:solidFill>
                            <a:schemeClr val="tx1"/>
                          </a:solidFill>
                          <a:effectLst/>
                          <a:latin typeface="黑体" charset="0"/>
                          <a:ea typeface="黑体" charset="0"/>
                          <a:cs typeface="黑体" charset="0"/>
                          <a:sym typeface="黑体" charset="0"/>
                        </a:rPr>
                        <a:t>缓冲</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charset="0"/>
                        <a:buNone/>
                        <a:tabLst/>
                      </a:pPr>
                      <a:r>
                        <a:rPr kumimoji="0" lang="en-US" altLang="zh-CN" sz="1800" b="1" i="0" u="none" strike="noStrike" cap="none" normalizeH="0" baseline="0">
                          <a:ln>
                            <a:noFill/>
                          </a:ln>
                          <a:solidFill>
                            <a:schemeClr val="tx1"/>
                          </a:solidFill>
                          <a:effectLst/>
                          <a:latin typeface="Courier New" charset="0"/>
                          <a:ea typeface="黑体" charset="0"/>
                          <a:cs typeface="黑体" charset="0"/>
                          <a:sym typeface="黑体" charset="0"/>
                        </a:rPr>
                        <a:t>BufferedReader</a:t>
                      </a:r>
                    </a:p>
                    <a:p>
                      <a:pPr marL="0" marR="0" lvl="0" indent="0" algn="ctr" defTabSz="914400" rtl="0" eaLnBrk="1" fontAlgn="base" latinLnBrk="0" hangingPunct="1">
                        <a:lnSpc>
                          <a:spcPct val="100000"/>
                        </a:lnSpc>
                        <a:spcBef>
                          <a:spcPct val="20000"/>
                        </a:spcBef>
                        <a:spcAft>
                          <a:spcPct val="0"/>
                        </a:spcAft>
                        <a:buClr>
                          <a:schemeClr val="tx2"/>
                        </a:buClr>
                        <a:buSzTx/>
                        <a:buFont typeface="Wingdings" charset="0"/>
                        <a:buNone/>
                        <a:tabLst/>
                      </a:pPr>
                      <a:r>
                        <a:rPr kumimoji="0" lang="en-US" altLang="zh-CN" sz="1800" b="1" i="0" u="none" strike="noStrike" cap="none" normalizeH="0" baseline="0">
                          <a:ln>
                            <a:noFill/>
                          </a:ln>
                          <a:solidFill>
                            <a:schemeClr val="tx1"/>
                          </a:solidFill>
                          <a:effectLst/>
                          <a:latin typeface="Courier New" charset="0"/>
                          <a:ea typeface="黑体" charset="0"/>
                          <a:cs typeface="黑体" charset="0"/>
                          <a:sym typeface="黑体" charset="0"/>
                        </a:rPr>
                        <a:t>BufferedWriter</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charset="0"/>
                        <a:buNone/>
                        <a:tabLst/>
                      </a:pPr>
                      <a:r>
                        <a:rPr kumimoji="0" lang="en-US" altLang="zh-CN" sz="1800" b="1" i="0" u="none" strike="noStrike" cap="none" normalizeH="0" baseline="0">
                          <a:ln>
                            <a:noFill/>
                          </a:ln>
                          <a:solidFill>
                            <a:schemeClr val="tx1"/>
                          </a:solidFill>
                          <a:effectLst/>
                          <a:latin typeface="Courier New" charset="0"/>
                          <a:ea typeface="黑体" charset="0"/>
                          <a:cs typeface="黑体" charset="0"/>
                          <a:sym typeface="黑体" charset="0"/>
                        </a:rPr>
                        <a:t>BufferedInputStream</a:t>
                      </a:r>
                    </a:p>
                    <a:p>
                      <a:pPr marL="0" marR="0" lvl="0" indent="0" algn="ctr" defTabSz="914400" rtl="0" eaLnBrk="1" fontAlgn="base" latinLnBrk="0" hangingPunct="1">
                        <a:lnSpc>
                          <a:spcPct val="100000"/>
                        </a:lnSpc>
                        <a:spcBef>
                          <a:spcPct val="20000"/>
                        </a:spcBef>
                        <a:spcAft>
                          <a:spcPct val="0"/>
                        </a:spcAft>
                        <a:buClr>
                          <a:schemeClr val="tx2"/>
                        </a:buClr>
                        <a:buSzTx/>
                        <a:buFont typeface="Wingdings" charset="0"/>
                        <a:buNone/>
                        <a:tabLst/>
                      </a:pPr>
                      <a:r>
                        <a:rPr kumimoji="0" lang="en-US" altLang="zh-CN" sz="1800" b="1" i="0" u="none" strike="noStrike" cap="none" normalizeH="0" baseline="0">
                          <a:ln>
                            <a:noFill/>
                          </a:ln>
                          <a:solidFill>
                            <a:schemeClr val="tx1"/>
                          </a:solidFill>
                          <a:effectLst/>
                          <a:latin typeface="Courier New" charset="0"/>
                          <a:ea typeface="黑体" charset="0"/>
                          <a:cs typeface="黑体" charset="0"/>
                          <a:sym typeface="黑体" charset="0"/>
                        </a:rPr>
                        <a:t>BufferedOutputStream</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1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charset="0"/>
                        <a:buNone/>
                        <a:tabLst/>
                      </a:pPr>
                      <a:r>
                        <a:rPr kumimoji="0" lang="zh-CN" altLang="en-US" sz="1800" b="1" i="0" u="none" strike="noStrike" cap="none" normalizeH="0" baseline="0">
                          <a:ln>
                            <a:noFill/>
                          </a:ln>
                          <a:solidFill>
                            <a:schemeClr val="tx1"/>
                          </a:solidFill>
                          <a:effectLst/>
                          <a:latin typeface="黑体" charset="0"/>
                          <a:ea typeface="黑体" charset="0"/>
                          <a:cs typeface="黑体" charset="0"/>
                          <a:sym typeface="黑体" charset="0"/>
                        </a:rPr>
                        <a:t>过滤</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charset="0"/>
                        <a:buNone/>
                        <a:tabLst/>
                      </a:pPr>
                      <a:r>
                        <a:rPr kumimoji="0" lang="en-US" altLang="zh-CN" sz="1800" b="1" i="0" u="none" strike="noStrike" cap="none" normalizeH="0" baseline="0">
                          <a:ln>
                            <a:noFill/>
                          </a:ln>
                          <a:solidFill>
                            <a:schemeClr val="tx1"/>
                          </a:solidFill>
                          <a:effectLst/>
                          <a:latin typeface="Courier New" charset="0"/>
                          <a:ea typeface="黑体" charset="0"/>
                          <a:cs typeface="黑体" charset="0"/>
                          <a:sym typeface="黑体" charset="0"/>
                        </a:rPr>
                        <a:t>FilterReader</a:t>
                      </a:r>
                    </a:p>
                    <a:p>
                      <a:pPr marL="0" marR="0" lvl="0" indent="0" algn="ctr" defTabSz="914400" rtl="0" eaLnBrk="1" fontAlgn="base" latinLnBrk="0" hangingPunct="1">
                        <a:lnSpc>
                          <a:spcPct val="100000"/>
                        </a:lnSpc>
                        <a:spcBef>
                          <a:spcPct val="20000"/>
                        </a:spcBef>
                        <a:spcAft>
                          <a:spcPct val="0"/>
                        </a:spcAft>
                        <a:buClr>
                          <a:schemeClr val="tx2"/>
                        </a:buClr>
                        <a:buSzTx/>
                        <a:buFont typeface="Wingdings" charset="0"/>
                        <a:buNone/>
                        <a:tabLst/>
                      </a:pPr>
                      <a:r>
                        <a:rPr kumimoji="0" lang="en-US" altLang="zh-CN" sz="1800" b="1" i="0" u="none" strike="noStrike" cap="none" normalizeH="0" baseline="0">
                          <a:ln>
                            <a:noFill/>
                          </a:ln>
                          <a:solidFill>
                            <a:schemeClr val="tx1"/>
                          </a:solidFill>
                          <a:effectLst/>
                          <a:latin typeface="Courier New" charset="0"/>
                          <a:ea typeface="黑体" charset="0"/>
                          <a:cs typeface="黑体" charset="0"/>
                          <a:sym typeface="黑体" charset="0"/>
                        </a:rPr>
                        <a:t>FilterWriter</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charset="0"/>
                        <a:buNone/>
                        <a:tabLst/>
                      </a:pPr>
                      <a:r>
                        <a:rPr kumimoji="0" lang="en-US" altLang="zh-CN" sz="1800" b="1" i="0" u="none" strike="noStrike" cap="none" normalizeH="0" baseline="0">
                          <a:ln>
                            <a:noFill/>
                          </a:ln>
                          <a:solidFill>
                            <a:schemeClr val="tx1"/>
                          </a:solidFill>
                          <a:effectLst/>
                          <a:latin typeface="Courier New" charset="0"/>
                          <a:ea typeface="黑体" charset="0"/>
                          <a:cs typeface="黑体" charset="0"/>
                          <a:sym typeface="黑体" charset="0"/>
                        </a:rPr>
                        <a:t>FilterInputStream</a:t>
                      </a:r>
                    </a:p>
                    <a:p>
                      <a:pPr marL="0" marR="0" lvl="0" indent="0" algn="ctr" defTabSz="914400" rtl="0" eaLnBrk="1" fontAlgn="base" latinLnBrk="0" hangingPunct="1">
                        <a:lnSpc>
                          <a:spcPct val="100000"/>
                        </a:lnSpc>
                        <a:spcBef>
                          <a:spcPct val="20000"/>
                        </a:spcBef>
                        <a:spcAft>
                          <a:spcPct val="0"/>
                        </a:spcAft>
                        <a:buClr>
                          <a:schemeClr val="tx2"/>
                        </a:buClr>
                        <a:buSzTx/>
                        <a:buFont typeface="Wingdings" charset="0"/>
                        <a:buNone/>
                        <a:tabLst/>
                      </a:pPr>
                      <a:r>
                        <a:rPr kumimoji="0" lang="en-US" altLang="zh-CN" sz="1800" b="1" i="0" u="none" strike="noStrike" cap="none" normalizeH="0" baseline="0">
                          <a:ln>
                            <a:noFill/>
                          </a:ln>
                          <a:solidFill>
                            <a:schemeClr val="tx1"/>
                          </a:solidFill>
                          <a:effectLst/>
                          <a:latin typeface="Courier New" charset="0"/>
                          <a:ea typeface="黑体" charset="0"/>
                          <a:cs typeface="黑体" charset="0"/>
                          <a:sym typeface="黑体" charset="0"/>
                        </a:rPr>
                        <a:t>FilterOutputStream</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1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charset="0"/>
                        <a:buNone/>
                        <a:tabLst/>
                      </a:pPr>
                      <a:r>
                        <a:rPr kumimoji="0" lang="zh-CN" altLang="en-US" sz="1800" b="1" i="0" u="none" strike="noStrike" cap="none" normalizeH="0" baseline="0">
                          <a:ln>
                            <a:noFill/>
                          </a:ln>
                          <a:solidFill>
                            <a:schemeClr val="tx1"/>
                          </a:solidFill>
                          <a:effectLst/>
                          <a:latin typeface="黑体" charset="0"/>
                          <a:ea typeface="黑体" charset="0"/>
                          <a:cs typeface="黑体" charset="0"/>
                          <a:sym typeface="黑体" charset="0"/>
                        </a:rPr>
                        <a:t>字节和字符间转换</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charset="0"/>
                        <a:buNone/>
                        <a:tabLst/>
                      </a:pPr>
                      <a:r>
                        <a:rPr kumimoji="0" lang="en-US" altLang="zh-CN" sz="1800" b="1" i="0" u="none" strike="noStrike" cap="none" normalizeH="0" baseline="0">
                          <a:ln>
                            <a:noFill/>
                          </a:ln>
                          <a:solidFill>
                            <a:schemeClr val="tx1"/>
                          </a:solidFill>
                          <a:effectLst/>
                          <a:latin typeface="Courier New" charset="0"/>
                          <a:ea typeface="黑体" charset="0"/>
                          <a:cs typeface="黑体" charset="0"/>
                          <a:sym typeface="黑体" charset="0"/>
                        </a:rPr>
                        <a:t>InputStreamReader</a:t>
                      </a:r>
                    </a:p>
                    <a:p>
                      <a:pPr marL="0" marR="0" lvl="0" indent="0" algn="ctr" defTabSz="914400" rtl="0" eaLnBrk="1" fontAlgn="base" latinLnBrk="0" hangingPunct="1">
                        <a:lnSpc>
                          <a:spcPct val="100000"/>
                        </a:lnSpc>
                        <a:spcBef>
                          <a:spcPct val="20000"/>
                        </a:spcBef>
                        <a:spcAft>
                          <a:spcPct val="0"/>
                        </a:spcAft>
                        <a:buClr>
                          <a:schemeClr val="tx2"/>
                        </a:buClr>
                        <a:buSzTx/>
                        <a:buFont typeface="Wingdings" charset="0"/>
                        <a:buNone/>
                        <a:tabLst/>
                      </a:pPr>
                      <a:r>
                        <a:rPr kumimoji="0" lang="en-US" altLang="zh-CN" sz="1800" b="1" i="0" u="none" strike="noStrike" cap="none" normalizeH="0" baseline="0">
                          <a:ln>
                            <a:noFill/>
                          </a:ln>
                          <a:solidFill>
                            <a:schemeClr val="tx1"/>
                          </a:solidFill>
                          <a:effectLst/>
                          <a:latin typeface="Courier New" charset="0"/>
                          <a:ea typeface="黑体" charset="0"/>
                          <a:cs typeface="黑体" charset="0"/>
                          <a:sym typeface="黑体" charset="0"/>
                        </a:rPr>
                        <a:t>OutputStreamWriter</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charset="0"/>
                        <a:buNone/>
                        <a:tabLst/>
                      </a:pPr>
                      <a:endParaRPr kumimoji="0" lang="zh-CN" altLang="en-US" sz="1800" b="1" i="0" u="none" strike="noStrike" cap="none" normalizeH="0" baseline="0">
                        <a:ln>
                          <a:noFill/>
                        </a:ln>
                        <a:solidFill>
                          <a:schemeClr val="tx1"/>
                        </a:solidFill>
                        <a:effectLst/>
                        <a:latin typeface="Courier New" charset="0"/>
                        <a:ea typeface="宋体" charset="0"/>
                        <a:cs typeface="宋体" charset="0"/>
                      </a:endParaRP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1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charset="0"/>
                        <a:buNone/>
                        <a:tabLst/>
                      </a:pPr>
                      <a:r>
                        <a:rPr kumimoji="0" lang="zh-CN" altLang="en-US" sz="1800" b="1" i="0" u="none" strike="noStrike" cap="none" normalizeH="0" baseline="0">
                          <a:ln>
                            <a:noFill/>
                          </a:ln>
                          <a:solidFill>
                            <a:schemeClr val="tx1"/>
                          </a:solidFill>
                          <a:effectLst/>
                          <a:latin typeface="黑体" charset="0"/>
                          <a:ea typeface="黑体" charset="0"/>
                          <a:cs typeface="黑体" charset="0"/>
                          <a:sym typeface="黑体" charset="0"/>
                        </a:rPr>
                        <a:t>对象序列化</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charset="0"/>
                        <a:buNone/>
                        <a:tabLst/>
                      </a:pPr>
                      <a:endParaRPr kumimoji="0" lang="zh-CN" altLang="en-US" sz="1800" b="1" i="0" u="none" strike="noStrike" cap="none" normalizeH="0" baseline="0">
                        <a:ln>
                          <a:noFill/>
                        </a:ln>
                        <a:solidFill>
                          <a:schemeClr val="tx1"/>
                        </a:solidFill>
                        <a:effectLst/>
                        <a:latin typeface="Courier New" charset="0"/>
                        <a:ea typeface="宋体" charset="0"/>
                        <a:cs typeface="宋体" charset="0"/>
                      </a:endParaRP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charset="0"/>
                        <a:buNone/>
                        <a:tabLst/>
                      </a:pPr>
                      <a:r>
                        <a:rPr kumimoji="0" lang="en-US" altLang="zh-CN" sz="1800" b="1" i="0" u="none" strike="noStrike" cap="none" normalizeH="0" baseline="0">
                          <a:ln>
                            <a:noFill/>
                          </a:ln>
                          <a:solidFill>
                            <a:schemeClr val="tx1"/>
                          </a:solidFill>
                          <a:effectLst/>
                          <a:latin typeface="Courier New" charset="0"/>
                          <a:ea typeface="黑体" charset="0"/>
                          <a:cs typeface="黑体" charset="0"/>
                          <a:sym typeface="黑体" charset="0"/>
                        </a:rPr>
                        <a:t>ObjectInputStream</a:t>
                      </a:r>
                    </a:p>
                    <a:p>
                      <a:pPr marL="0" marR="0" lvl="0" indent="0" algn="ctr" defTabSz="914400" rtl="0" eaLnBrk="1" fontAlgn="base" latinLnBrk="0" hangingPunct="1">
                        <a:lnSpc>
                          <a:spcPct val="100000"/>
                        </a:lnSpc>
                        <a:spcBef>
                          <a:spcPct val="20000"/>
                        </a:spcBef>
                        <a:spcAft>
                          <a:spcPct val="0"/>
                        </a:spcAft>
                        <a:buClr>
                          <a:schemeClr val="tx2"/>
                        </a:buClr>
                        <a:buSzTx/>
                        <a:buFont typeface="Wingdings" charset="0"/>
                        <a:buNone/>
                        <a:tabLst/>
                      </a:pPr>
                      <a:r>
                        <a:rPr kumimoji="0" lang="en-US" altLang="zh-CN" sz="1800" b="1" i="0" u="none" strike="noStrike" cap="none" normalizeH="0" baseline="0">
                          <a:ln>
                            <a:noFill/>
                          </a:ln>
                          <a:solidFill>
                            <a:schemeClr val="tx1"/>
                          </a:solidFill>
                          <a:effectLst/>
                          <a:latin typeface="Courier New" charset="0"/>
                          <a:ea typeface="黑体" charset="0"/>
                          <a:cs typeface="黑体" charset="0"/>
                          <a:sym typeface="黑体" charset="0"/>
                        </a:rPr>
                        <a:t>ObjectOutputStream</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325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charset="0"/>
                        <a:buNone/>
                        <a:tabLst/>
                      </a:pPr>
                      <a:r>
                        <a:rPr kumimoji="0" lang="zh-CN" altLang="en-US" sz="1800" b="1" i="0" u="none" strike="noStrike" cap="none" normalizeH="0" baseline="0">
                          <a:ln>
                            <a:noFill/>
                          </a:ln>
                          <a:solidFill>
                            <a:schemeClr val="tx1"/>
                          </a:solidFill>
                          <a:effectLst/>
                          <a:latin typeface="黑体" charset="0"/>
                          <a:ea typeface="黑体" charset="0"/>
                          <a:cs typeface="黑体" charset="0"/>
                          <a:sym typeface="黑体" charset="0"/>
                        </a:rPr>
                        <a:t>数据转换</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charset="0"/>
                        <a:buNone/>
                        <a:tabLst/>
                      </a:pPr>
                      <a:endParaRPr kumimoji="0" lang="zh-CN" altLang="en-US" sz="1800" b="1" i="0" u="none" strike="noStrike" cap="none" normalizeH="0" baseline="0">
                        <a:ln>
                          <a:noFill/>
                        </a:ln>
                        <a:solidFill>
                          <a:schemeClr val="tx1"/>
                        </a:solidFill>
                        <a:effectLst/>
                        <a:latin typeface="Courier New" charset="0"/>
                        <a:ea typeface="宋体" charset="0"/>
                        <a:cs typeface="宋体" charset="0"/>
                      </a:endParaRP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charset="0"/>
                        <a:buNone/>
                        <a:tabLst/>
                      </a:pPr>
                      <a:r>
                        <a:rPr kumimoji="0" lang="en-US" altLang="zh-CN" sz="1800" b="1" i="0" u="none" strike="noStrike" cap="none" normalizeH="0" baseline="0">
                          <a:ln>
                            <a:noFill/>
                          </a:ln>
                          <a:solidFill>
                            <a:schemeClr val="tx1"/>
                          </a:solidFill>
                          <a:effectLst/>
                          <a:latin typeface="Courier New" charset="0"/>
                          <a:ea typeface="黑体" charset="0"/>
                          <a:cs typeface="黑体" charset="0"/>
                          <a:sym typeface="黑体" charset="0"/>
                        </a:rPr>
                        <a:t>DataInputStream</a:t>
                      </a:r>
                    </a:p>
                    <a:p>
                      <a:pPr marL="0" marR="0" lvl="0" indent="0" algn="ctr" defTabSz="914400" rtl="0" eaLnBrk="1" fontAlgn="base" latinLnBrk="0" hangingPunct="1">
                        <a:lnSpc>
                          <a:spcPct val="100000"/>
                        </a:lnSpc>
                        <a:spcBef>
                          <a:spcPct val="20000"/>
                        </a:spcBef>
                        <a:spcAft>
                          <a:spcPct val="0"/>
                        </a:spcAft>
                        <a:buClr>
                          <a:schemeClr val="tx2"/>
                        </a:buClr>
                        <a:buSzTx/>
                        <a:buFont typeface="Wingdings" charset="0"/>
                        <a:buNone/>
                        <a:tabLst/>
                      </a:pPr>
                      <a:r>
                        <a:rPr kumimoji="0" lang="en-US" altLang="zh-CN" sz="1800" b="1" i="0" u="none" strike="noStrike" cap="none" normalizeH="0" baseline="0">
                          <a:ln>
                            <a:noFill/>
                          </a:ln>
                          <a:solidFill>
                            <a:schemeClr val="tx1"/>
                          </a:solidFill>
                          <a:effectLst/>
                          <a:latin typeface="Courier New" charset="0"/>
                          <a:ea typeface="黑体" charset="0"/>
                          <a:cs typeface="黑体" charset="0"/>
                          <a:sym typeface="黑体" charset="0"/>
                        </a:rPr>
                        <a:t>DataOutputStream</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charset="0"/>
                        <a:buNone/>
                        <a:tabLst/>
                      </a:pPr>
                      <a:r>
                        <a:rPr kumimoji="0" lang="zh-CN" altLang="en-US" sz="1800" b="1" i="0" u="none" strike="noStrike" cap="none" normalizeH="0" baseline="0">
                          <a:ln>
                            <a:noFill/>
                          </a:ln>
                          <a:solidFill>
                            <a:schemeClr val="tx1"/>
                          </a:solidFill>
                          <a:effectLst/>
                          <a:latin typeface="黑体" charset="0"/>
                          <a:ea typeface="黑体" charset="0"/>
                          <a:cs typeface="黑体" charset="0"/>
                          <a:sym typeface="黑体" charset="0"/>
                        </a:rPr>
                        <a:t>计算</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charset="0"/>
                        <a:buNone/>
                        <a:tabLst/>
                      </a:pPr>
                      <a:r>
                        <a:rPr kumimoji="0" lang="en-US" altLang="zh-CN" sz="1800" b="1" i="0" u="none" strike="noStrike" cap="none" normalizeH="0" baseline="0">
                          <a:ln>
                            <a:noFill/>
                          </a:ln>
                          <a:solidFill>
                            <a:schemeClr val="tx1"/>
                          </a:solidFill>
                          <a:effectLst/>
                          <a:latin typeface="Courier New" charset="0"/>
                          <a:ea typeface="黑体" charset="0"/>
                          <a:cs typeface="黑体" charset="0"/>
                          <a:sym typeface="黑体" charset="0"/>
                        </a:rPr>
                        <a:t>LineNumberReader</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charset="0"/>
                        <a:buNone/>
                        <a:tabLst/>
                      </a:pPr>
                      <a:r>
                        <a:rPr kumimoji="0" lang="en-US" altLang="zh-CN" sz="1800" b="1" i="0" u="none" strike="noStrike" cap="none" normalizeH="0" baseline="0">
                          <a:ln>
                            <a:noFill/>
                          </a:ln>
                          <a:solidFill>
                            <a:schemeClr val="tx1"/>
                          </a:solidFill>
                          <a:effectLst/>
                          <a:latin typeface="Courier New" charset="0"/>
                          <a:ea typeface="黑体" charset="0"/>
                          <a:cs typeface="黑体" charset="0"/>
                          <a:sym typeface="黑体" charset="0"/>
                        </a:rPr>
                        <a:t>LineNumberInputStream</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258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charset="0"/>
                        <a:buNone/>
                        <a:tabLst/>
                      </a:pPr>
                      <a:r>
                        <a:rPr kumimoji="0" lang="zh-CN" altLang="en-US" sz="1800" b="1" i="0" u="none" strike="noStrike" cap="none" normalizeH="0" baseline="0">
                          <a:ln>
                            <a:noFill/>
                          </a:ln>
                          <a:solidFill>
                            <a:schemeClr val="tx1"/>
                          </a:solidFill>
                          <a:effectLst/>
                          <a:latin typeface="黑体" charset="0"/>
                          <a:ea typeface="黑体" charset="0"/>
                          <a:cs typeface="黑体" charset="0"/>
                          <a:sym typeface="黑体" charset="0"/>
                        </a:rPr>
                        <a:t>向前查看</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charset="0"/>
                        <a:buNone/>
                        <a:tabLst/>
                      </a:pPr>
                      <a:r>
                        <a:rPr kumimoji="0" lang="en-US" altLang="zh-CN" sz="1800" b="1" i="0" u="none" strike="noStrike" cap="none" normalizeH="0" baseline="0">
                          <a:ln>
                            <a:noFill/>
                          </a:ln>
                          <a:solidFill>
                            <a:schemeClr val="tx1"/>
                          </a:solidFill>
                          <a:effectLst/>
                          <a:latin typeface="Courier New" charset="0"/>
                          <a:ea typeface="黑体" charset="0"/>
                          <a:cs typeface="黑体" charset="0"/>
                          <a:sym typeface="黑体" charset="0"/>
                        </a:rPr>
                        <a:t>PushbackReader</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charset="0"/>
                        <a:buNone/>
                        <a:tabLst/>
                      </a:pPr>
                      <a:r>
                        <a:rPr kumimoji="0" lang="en-US" altLang="zh-CN" sz="1800" b="1" i="0" u="none" strike="noStrike" cap="none" normalizeH="0" baseline="0">
                          <a:ln>
                            <a:noFill/>
                          </a:ln>
                          <a:solidFill>
                            <a:schemeClr val="tx1"/>
                          </a:solidFill>
                          <a:effectLst/>
                          <a:latin typeface="Courier New" charset="0"/>
                          <a:ea typeface="黑体" charset="0"/>
                          <a:cs typeface="黑体" charset="0"/>
                          <a:sym typeface="黑体" charset="0"/>
                        </a:rPr>
                        <a:t>PushbackInputStream</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258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charset="0"/>
                        <a:buNone/>
                        <a:tabLst/>
                      </a:pPr>
                      <a:r>
                        <a:rPr kumimoji="0" lang="zh-CN" altLang="en-US" sz="1800" b="1" i="0" u="none" strike="noStrike" cap="none" normalizeH="0" baseline="0">
                          <a:ln>
                            <a:noFill/>
                          </a:ln>
                          <a:solidFill>
                            <a:schemeClr val="tx1"/>
                          </a:solidFill>
                          <a:effectLst/>
                          <a:latin typeface="黑体" charset="0"/>
                          <a:ea typeface="黑体" charset="0"/>
                          <a:cs typeface="黑体" charset="0"/>
                          <a:sym typeface="黑体" charset="0"/>
                        </a:rPr>
                        <a:t>打印</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charset="0"/>
                        <a:buNone/>
                        <a:tabLst/>
                      </a:pPr>
                      <a:r>
                        <a:rPr kumimoji="0" lang="en-US" altLang="zh-CN" sz="1800" b="1" i="0" u="none" strike="noStrike" cap="none" normalizeH="0" baseline="0">
                          <a:ln>
                            <a:noFill/>
                          </a:ln>
                          <a:solidFill>
                            <a:schemeClr val="tx1"/>
                          </a:solidFill>
                          <a:effectLst/>
                          <a:latin typeface="Courier New" charset="0"/>
                          <a:ea typeface="黑体" charset="0"/>
                          <a:cs typeface="黑体" charset="0"/>
                          <a:sym typeface="黑体" charset="0"/>
                        </a:rPr>
                        <a:t>PrintWriter</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charset="0"/>
                        <a:buNone/>
                        <a:tabLst/>
                      </a:pPr>
                      <a:r>
                        <a:rPr kumimoji="0" lang="en-US" altLang="zh-CN" sz="1800" b="1" i="0" u="none" strike="noStrike" cap="none" normalizeH="0" baseline="0" dirty="0" err="1">
                          <a:ln>
                            <a:noFill/>
                          </a:ln>
                          <a:solidFill>
                            <a:schemeClr val="tx1"/>
                          </a:solidFill>
                          <a:effectLst/>
                          <a:latin typeface="Courier New" charset="0"/>
                          <a:ea typeface="黑体" charset="0"/>
                          <a:cs typeface="黑体" charset="0"/>
                          <a:sym typeface="黑体" charset="0"/>
                        </a:rPr>
                        <a:t>PrintStream</a:t>
                      </a:r>
                      <a:endParaRPr kumimoji="0" lang="en-US" altLang="zh-CN" sz="1800" b="1" i="0" u="none" strike="noStrike" cap="none" normalizeH="0" baseline="0" dirty="0">
                        <a:ln>
                          <a:noFill/>
                        </a:ln>
                        <a:solidFill>
                          <a:schemeClr val="tx1"/>
                        </a:solidFill>
                        <a:effectLst/>
                        <a:latin typeface="Courier New" charset="0"/>
                        <a:ea typeface="黑体" charset="0"/>
                        <a:cs typeface="黑体" charset="0"/>
                        <a:sym typeface="黑体" charset="0"/>
                      </a:endParaRP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110906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 calcmode="lin" valueType="num">
                                      <p:cBhvr additive="base">
                                        <p:cTn id="7" dur="500" fill="hold"/>
                                        <p:tgtEl>
                                          <p:spTgt spid="870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70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uiExpand="1"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idx="1"/>
          </p:nvPr>
        </p:nvSpPr>
        <p:spPr/>
        <p:txBody>
          <a:bodyPr/>
          <a:lstStyle/>
          <a:p>
            <a:r>
              <a:rPr lang="zh-CN" dirty="0">
                <a:sym typeface="宋体" charset="0"/>
              </a:rPr>
              <a:t>“</a:t>
            </a:r>
            <a:r>
              <a:rPr lang="zh-CN" dirty="0"/>
              <a:t>对象序列化</a:t>
            </a:r>
            <a:r>
              <a:rPr lang="zh-CN" dirty="0">
                <a:sym typeface="宋体" charset="0"/>
              </a:rPr>
              <a:t>”</a:t>
            </a:r>
            <a:r>
              <a:rPr lang="zh-CN" dirty="0"/>
              <a:t>（Object Serialization）是Java一种特</a:t>
            </a:r>
            <a:r>
              <a:rPr lang="zh-CN" dirty="0">
                <a:sym typeface="Arial" charset="0"/>
              </a:rPr>
              <a:t>性。类实现Serializable接口。</a:t>
            </a:r>
            <a:endParaRPr lang="en-US" altLang="zh-CN" dirty="0">
              <a:sym typeface="Arial" charset="0"/>
            </a:endParaRPr>
          </a:p>
          <a:p>
            <a:pPr lvl="1"/>
            <a:r>
              <a:rPr lang="zh-CN" altLang="zh-CN" dirty="0">
                <a:sym typeface="Arial" charset="0"/>
              </a:rPr>
              <a:t>实现了Serializable接口的对象，可将它们转换成一系列字节，并可在以后完全恢复回原来的样子。</a:t>
            </a:r>
          </a:p>
        </p:txBody>
      </p:sp>
      <p:sp>
        <p:nvSpPr>
          <p:cNvPr id="88066" name="Rectangle 2"/>
          <p:cNvSpPr>
            <a:spLocks noGrp="1" noChangeArrowheads="1"/>
          </p:cNvSpPr>
          <p:nvPr>
            <p:ph type="title"/>
          </p:nvPr>
        </p:nvSpPr>
        <p:spPr/>
        <p:txBody>
          <a:bodyPr/>
          <a:lstStyle/>
          <a:p>
            <a:r>
              <a:rPr lang="zh-CN">
                <a:sym typeface="Arial" charset="0"/>
              </a:rPr>
              <a:t>对象序列化处理</a:t>
            </a:r>
          </a:p>
        </p:txBody>
      </p:sp>
      <p:sp>
        <p:nvSpPr>
          <p:cNvPr id="88068" name="Rectangle 4"/>
          <p:cNvSpPr>
            <a:spLocks noGrp="1" noChangeArrowheads="1"/>
          </p:cNvSpPr>
          <p:nvPr/>
        </p:nvSpPr>
        <p:spPr bwMode="auto">
          <a:xfrm>
            <a:off x="457200" y="2362200"/>
            <a:ext cx="8299450" cy="3886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447675" lvl="1" indent="-261938">
              <a:lnSpc>
                <a:spcPct val="140000"/>
              </a:lnSpc>
              <a:spcBef>
                <a:spcPct val="20000"/>
              </a:spcBef>
              <a:buClr>
                <a:schemeClr val="accent2"/>
              </a:buClr>
              <a:buSzPct val="110000"/>
              <a:buFont typeface="Wingdings" charset="0"/>
              <a:buChar char="Ø"/>
            </a:pPr>
            <a:endParaRPr lang="zh-CN" sz="2800" dirty="0">
              <a:latin typeface="Courier New" charset="0"/>
              <a:ea typeface="宋体" charset="0"/>
              <a:cs typeface="宋体" charset="0"/>
            </a:endParaRPr>
          </a:p>
        </p:txBody>
      </p:sp>
    </p:spTree>
    <p:extLst>
      <p:ext uri="{BB962C8B-B14F-4D97-AF65-F5344CB8AC3E}">
        <p14:creationId xmlns:p14="http://schemas.microsoft.com/office/powerpoint/2010/main" val="19870186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内容占位符 3"/>
          <p:cNvGraphicFramePr>
            <a:graphicFrameLocks noGrp="1"/>
          </p:cNvGraphicFramePr>
          <p:nvPr>
            <p:ph idx="1"/>
            <p:extLst/>
          </p:nvPr>
        </p:nvGraphicFramePr>
        <p:xfrm>
          <a:off x="457200" y="2438400"/>
          <a:ext cx="8001000" cy="205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266" name="Rectangle 2"/>
          <p:cNvSpPr>
            <a:spLocks noGrp="1" noChangeArrowheads="1"/>
          </p:cNvSpPr>
          <p:nvPr>
            <p:ph type="title"/>
          </p:nvPr>
        </p:nvSpPr>
        <p:spPr/>
        <p:txBody>
          <a:bodyPr/>
          <a:lstStyle/>
          <a:p>
            <a:r>
              <a:rPr lang="zh-CN" altLang="en-US"/>
              <a:t>第</a:t>
            </a:r>
            <a:r>
              <a:rPr lang="en-US" altLang="zh-CN"/>
              <a:t>10</a:t>
            </a:r>
            <a:r>
              <a:rPr lang="zh-CN" altLang="en-US"/>
              <a:t>章 网络编程</a:t>
            </a:r>
            <a:endParaRPr lang="zh-CN" altLang="en-US" dirty="0"/>
          </a:p>
        </p:txBody>
      </p:sp>
    </p:spTree>
    <p:extLst>
      <p:ext uri="{BB962C8B-B14F-4D97-AF65-F5344CB8AC3E}">
        <p14:creationId xmlns:p14="http://schemas.microsoft.com/office/powerpoint/2010/main" val="21038302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r>
              <a:rPr lang="zh-CN" dirty="0">
                <a:sym typeface="Arial" charset="0"/>
              </a:rPr>
              <a:t>客户端/服务器连接模型：即Client/Server(客户机/服务器)结构，通过任务合理分配到Client端和Server端，降低了系统通讯开销，可充分利用两端硬件环境优势。</a:t>
            </a:r>
          </a:p>
        </p:txBody>
      </p:sp>
      <p:sp>
        <p:nvSpPr>
          <p:cNvPr id="21506" name="Rectangle 2"/>
          <p:cNvSpPr>
            <a:spLocks noGrp="1" noChangeArrowheads="1"/>
          </p:cNvSpPr>
          <p:nvPr>
            <p:ph type="title"/>
          </p:nvPr>
        </p:nvSpPr>
        <p:spPr/>
        <p:txBody>
          <a:bodyPr/>
          <a:lstStyle/>
          <a:p>
            <a:r>
              <a:rPr lang="zh-CN">
                <a:sym typeface="Arial" charset="0"/>
              </a:rPr>
              <a:t>网络基础</a:t>
            </a:r>
          </a:p>
        </p:txBody>
      </p:sp>
    </p:spTree>
    <p:extLst>
      <p:ext uri="{BB962C8B-B14F-4D97-AF65-F5344CB8AC3E}">
        <p14:creationId xmlns:p14="http://schemas.microsoft.com/office/powerpoint/2010/main" val="18942547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r>
              <a:rPr lang="zh-CN" dirty="0">
                <a:sym typeface="Arial" charset="0"/>
              </a:rPr>
              <a:t>Browser/Server(浏览器/服务器)结构：是对C/S结构的一种变化或者改进的结构。用户完全通过WWW浏览器实现一部分事务逻辑，其主要事务逻辑在服务器端实现。</a:t>
            </a:r>
          </a:p>
        </p:txBody>
      </p:sp>
      <p:sp>
        <p:nvSpPr>
          <p:cNvPr id="22530" name="Rectangle 2"/>
          <p:cNvSpPr>
            <a:spLocks noGrp="1" noChangeArrowheads="1"/>
          </p:cNvSpPr>
          <p:nvPr>
            <p:ph type="title"/>
          </p:nvPr>
        </p:nvSpPr>
        <p:spPr/>
        <p:txBody>
          <a:bodyPr/>
          <a:lstStyle/>
          <a:p>
            <a:r>
              <a:rPr lang="zh-CN">
                <a:sym typeface="Arial" charset="0"/>
              </a:rPr>
              <a:t>网络基础</a:t>
            </a:r>
          </a:p>
        </p:txBody>
      </p:sp>
    </p:spTree>
    <p:extLst>
      <p:ext uri="{BB962C8B-B14F-4D97-AF65-F5344CB8AC3E}">
        <p14:creationId xmlns:p14="http://schemas.microsoft.com/office/powerpoint/2010/main" val="70335160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lstStyle/>
          <a:p>
            <a:r>
              <a:rPr lang="zh-CN" dirty="0">
                <a:sym typeface="Arial" charset="0"/>
              </a:rPr>
              <a:t>java.net包可以根据下列功能进行分组：</a:t>
            </a:r>
          </a:p>
          <a:p>
            <a:pPr lvl="1"/>
            <a:r>
              <a:rPr lang="zh-CN" dirty="0">
                <a:sym typeface="Arial" charset="0"/>
              </a:rPr>
              <a:t>Internet寻址(InetAddress类和URL类)</a:t>
            </a:r>
          </a:p>
          <a:p>
            <a:pPr lvl="1"/>
            <a:r>
              <a:rPr lang="zh-CN" dirty="0">
                <a:sym typeface="Arial" charset="0"/>
              </a:rPr>
              <a:t>TCP/IP面向连接服务类(Socket类和ServerSocket类)</a:t>
            </a:r>
          </a:p>
          <a:p>
            <a:pPr lvl="1"/>
            <a:r>
              <a:rPr lang="zh-CN" dirty="0">
                <a:sym typeface="Arial" charset="0"/>
              </a:rPr>
              <a:t>UDP/IP无连接服务类(DatagramPacket类和DatagramSocket类)</a:t>
            </a:r>
          </a:p>
          <a:p>
            <a:pPr lvl="1"/>
            <a:r>
              <a:rPr lang="zh-CN" dirty="0">
                <a:sym typeface="Arial" charset="0"/>
              </a:rPr>
              <a:t>MIME内容类型处理器(ContentHandler类和URLStreamHandler类)</a:t>
            </a:r>
          </a:p>
          <a:p>
            <a:pPr lvl="1"/>
            <a:r>
              <a:rPr lang="zh-CN" dirty="0">
                <a:sym typeface="Arial" charset="0"/>
              </a:rPr>
              <a:t>WWW相关类(URLConnection类和URLStreamHandler类)</a:t>
            </a:r>
          </a:p>
        </p:txBody>
      </p:sp>
      <p:sp>
        <p:nvSpPr>
          <p:cNvPr id="23554" name="Rectangle 2"/>
          <p:cNvSpPr>
            <a:spLocks noGrp="1" noChangeArrowheads="1"/>
          </p:cNvSpPr>
          <p:nvPr>
            <p:ph type="title"/>
          </p:nvPr>
        </p:nvSpPr>
        <p:spPr/>
        <p:txBody>
          <a:bodyPr/>
          <a:lstStyle/>
          <a:p>
            <a:r>
              <a:rPr lang="zh-CN">
                <a:sym typeface="Arial" charset="0"/>
              </a:rPr>
              <a:t>java.net包</a:t>
            </a:r>
          </a:p>
        </p:txBody>
      </p:sp>
    </p:spTree>
    <p:extLst>
      <p:ext uri="{BB962C8B-B14F-4D97-AF65-F5344CB8AC3E}">
        <p14:creationId xmlns:p14="http://schemas.microsoft.com/office/powerpoint/2010/main" val="2664811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875" y="1417638"/>
            <a:ext cx="8229600" cy="4525963"/>
          </a:xfrm>
        </p:spPr>
        <p:txBody>
          <a:bodyPr/>
          <a:lstStyle/>
          <a:p>
            <a:r>
              <a:rPr lang="en-US" altLang="zh-CN" dirty="0"/>
              <a:t>Java</a:t>
            </a:r>
            <a:r>
              <a:rPr lang="zh-CN" altLang="en-US" dirty="0"/>
              <a:t>虚拟机</a:t>
            </a:r>
            <a:r>
              <a:rPr lang="en-US" altLang="zh-CN" dirty="0"/>
              <a:t>(JVM</a:t>
            </a:r>
            <a:r>
              <a:rPr lang="zh-CN" altLang="en-US" dirty="0"/>
              <a:t>：</a:t>
            </a:r>
            <a:r>
              <a:rPr lang="en-US" altLang="zh-CN" dirty="0"/>
              <a:t>Java Virtual Machine)</a:t>
            </a:r>
            <a:r>
              <a:rPr lang="zh-CN" altLang="en-US" dirty="0"/>
              <a:t>是虚拟运行</a:t>
            </a:r>
            <a:r>
              <a:rPr lang="en-US" altLang="zh-CN" dirty="0"/>
              <a:t>Java</a:t>
            </a:r>
            <a:r>
              <a:rPr lang="zh-CN" altLang="en-US" dirty="0"/>
              <a:t>代码的假想计算机。</a:t>
            </a:r>
            <a:endParaRPr lang="en-US" altLang="zh-CN" dirty="0"/>
          </a:p>
          <a:p>
            <a:r>
              <a:rPr lang="en-US" altLang="zh-CN" dirty="0"/>
              <a:t>Java</a:t>
            </a:r>
            <a:r>
              <a:rPr lang="zh-CN" altLang="en-US" dirty="0"/>
              <a:t>编译程序是将</a:t>
            </a:r>
            <a:r>
              <a:rPr lang="en-US" altLang="zh-CN" dirty="0"/>
              <a:t>Java</a:t>
            </a:r>
            <a:r>
              <a:rPr lang="zh-CN" altLang="en-US" dirty="0"/>
              <a:t>的源程序编译成</a:t>
            </a:r>
            <a:r>
              <a:rPr lang="en-US" altLang="zh-CN" dirty="0"/>
              <a:t>JVM</a:t>
            </a:r>
            <a:r>
              <a:rPr lang="zh-CN" altLang="en-US" dirty="0"/>
              <a:t>可执行代码，即字节码</a:t>
            </a:r>
            <a:r>
              <a:rPr lang="en-US" altLang="zh-CN" dirty="0"/>
              <a:t>(byte-code)</a:t>
            </a:r>
            <a:r>
              <a:rPr lang="zh-CN" altLang="en-US" dirty="0"/>
              <a:t>，由解释器在运行过程中创立内存布局，更加有效地保证了</a:t>
            </a:r>
            <a:r>
              <a:rPr lang="en-US" altLang="zh-CN" dirty="0"/>
              <a:t>Java</a:t>
            </a:r>
            <a:r>
              <a:rPr lang="zh-CN" altLang="en-US" dirty="0"/>
              <a:t>的可移植性和安全性。</a:t>
            </a:r>
          </a:p>
        </p:txBody>
      </p:sp>
      <p:sp>
        <p:nvSpPr>
          <p:cNvPr id="3" name="标题 2"/>
          <p:cNvSpPr>
            <a:spLocks noGrp="1"/>
          </p:cNvSpPr>
          <p:nvPr>
            <p:ph type="title"/>
          </p:nvPr>
        </p:nvSpPr>
        <p:spPr/>
        <p:txBody>
          <a:bodyPr/>
          <a:lstStyle/>
          <a:p>
            <a:r>
              <a:rPr lang="en-US" altLang="zh-CN" dirty="0"/>
              <a:t>Java</a:t>
            </a:r>
            <a:r>
              <a:rPr lang="zh-CN" altLang="en-US" dirty="0"/>
              <a:t>虚拟机</a:t>
            </a:r>
          </a:p>
        </p:txBody>
      </p:sp>
      <p:sp>
        <p:nvSpPr>
          <p:cNvPr id="4" name="标题 1"/>
          <p:cNvSpPr txBox="1">
            <a:spLocks/>
          </p:cNvSpPr>
          <p:nvPr/>
        </p:nvSpPr>
        <p:spPr>
          <a:xfrm>
            <a:off x="685800" y="1752601"/>
            <a:ext cx="7772400" cy="1829761"/>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914496" y="76288"/>
            <a:ext cx="6666667" cy="6590476"/>
          </a:xfrm>
          <a:prstGeom prst="rect">
            <a:avLst/>
          </a:prstGeom>
        </p:spPr>
      </p:pic>
    </p:spTree>
    <p:extLst>
      <p:ext uri="{BB962C8B-B14F-4D97-AF65-F5344CB8AC3E}">
        <p14:creationId xmlns:p14="http://schemas.microsoft.com/office/powerpoint/2010/main" val="4109898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normAutofit/>
          </a:bodyPr>
          <a:lstStyle/>
          <a:p>
            <a:r>
              <a:rPr lang="zh-CN" dirty="0">
                <a:sym typeface="Arial" charset="0"/>
              </a:rPr>
              <a:t>InetAddress类和URL类：</a:t>
            </a:r>
          </a:p>
        </p:txBody>
      </p:sp>
      <p:sp>
        <p:nvSpPr>
          <p:cNvPr id="24578" name="Rectangle 2"/>
          <p:cNvSpPr>
            <a:spLocks noGrp="1" noChangeArrowheads="1"/>
          </p:cNvSpPr>
          <p:nvPr>
            <p:ph type="title"/>
          </p:nvPr>
        </p:nvSpPr>
        <p:spPr/>
        <p:txBody>
          <a:bodyPr/>
          <a:lstStyle/>
          <a:p>
            <a:r>
              <a:rPr lang="zh-CN" dirty="0">
                <a:sym typeface="Arial" charset="0"/>
              </a:rPr>
              <a:t>java.net包</a:t>
            </a:r>
          </a:p>
        </p:txBody>
      </p:sp>
      <p:sp>
        <p:nvSpPr>
          <p:cNvPr id="24580" name="Rectangle 4"/>
          <p:cNvSpPr>
            <a:spLocks noChangeArrowheads="1"/>
          </p:cNvSpPr>
          <p:nvPr/>
        </p:nvSpPr>
        <p:spPr bwMode="auto">
          <a:xfrm>
            <a:off x="7131050" y="6491288"/>
            <a:ext cx="2012950" cy="366712"/>
          </a:xfrm>
          <a:prstGeom prst="rect">
            <a:avLst/>
          </a:prstGeom>
          <a:noFill/>
          <a:ln w="9525">
            <a:noFill/>
            <a:miter lim="800000"/>
            <a:headEnd/>
            <a:tailEnd/>
          </a:ln>
          <a:effectLst/>
        </p:spPr>
        <p:txBody>
          <a:bodyPr wrap="none" anchor="ctr">
            <a:spAutoFit/>
          </a:bodyPr>
          <a:lstStyle/>
          <a:p>
            <a:r>
              <a:rPr lang="en-US" altLang="zh-CN" dirty="0">
                <a:ea typeface="宋体" charset="-122"/>
              </a:rPr>
              <a:t>AddressTest.java </a:t>
            </a:r>
          </a:p>
        </p:txBody>
      </p:sp>
    </p:spTree>
    <p:extLst>
      <p:ext uri="{BB962C8B-B14F-4D97-AF65-F5344CB8AC3E}">
        <p14:creationId xmlns:p14="http://schemas.microsoft.com/office/powerpoint/2010/main" val="135343199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lstStyle/>
          <a:p>
            <a:r>
              <a:rPr lang="zh-CN" dirty="0"/>
              <a:t>Socket类和ServerSocket类：</a:t>
            </a:r>
            <a:endParaRPr lang="en-US" altLang="zh-CN" dirty="0"/>
          </a:p>
          <a:p>
            <a:pPr lvl="1"/>
            <a:r>
              <a:rPr lang="zh-CN" altLang="zh-CN" dirty="0"/>
              <a:t>它们一起提供完整的</a:t>
            </a:r>
            <a:r>
              <a:rPr lang="zh-CN" altLang="zh-CN" dirty="0">
                <a:sym typeface="Arial" charset="0"/>
              </a:rPr>
              <a:t>TCP/IP</a:t>
            </a:r>
            <a:r>
              <a:rPr lang="zh-CN" altLang="zh-CN" dirty="0"/>
              <a:t>连接服务功能。</a:t>
            </a:r>
          </a:p>
          <a:p>
            <a:pPr lvl="1"/>
            <a:r>
              <a:rPr lang="zh-CN" altLang="zh-CN" dirty="0"/>
              <a:t>Socket类用于支持客户机，</a:t>
            </a:r>
            <a:r>
              <a:rPr lang="zh-CN" altLang="zh-CN" dirty="0">
                <a:sym typeface="Arial" charset="0"/>
              </a:rPr>
              <a:t>ServerSocket</a:t>
            </a:r>
            <a:r>
              <a:rPr lang="zh-CN" altLang="zh-CN" dirty="0"/>
              <a:t>类用于支持服务器。</a:t>
            </a:r>
          </a:p>
          <a:p>
            <a:r>
              <a:rPr lang="zh-CN" altLang="zh-CN" dirty="0"/>
              <a:t>编写服务程序，要求首先建立客户机和服务器的</a:t>
            </a:r>
            <a:r>
              <a:rPr lang="zh-CN" altLang="zh-CN" dirty="0">
                <a:sym typeface="Arial" charset="0"/>
              </a:rPr>
              <a:t>TCP</a:t>
            </a:r>
            <a:r>
              <a:rPr lang="zh-CN" altLang="zh-CN" dirty="0"/>
              <a:t>连接，要建立</a:t>
            </a:r>
            <a:r>
              <a:rPr lang="zh-CN" altLang="zh-CN" dirty="0">
                <a:sym typeface="Arial" charset="0"/>
              </a:rPr>
              <a:t>TCP</a:t>
            </a:r>
            <a:r>
              <a:rPr lang="zh-CN" altLang="zh-CN" dirty="0"/>
              <a:t>连接必须涉及二个端口：服务器的端口和客户机的端口。</a:t>
            </a:r>
          </a:p>
          <a:p>
            <a:r>
              <a:rPr lang="zh-CN" altLang="zh-CN" dirty="0"/>
              <a:t>客户机上使用的端口是临时端口，不必应用程序指定，由系统自动分配，在通讯结束后被销毁。</a:t>
            </a:r>
          </a:p>
          <a:p>
            <a:r>
              <a:rPr lang="zh-CN" altLang="zh-CN" dirty="0"/>
              <a:t>服务器的端口应由应用程序选择。</a:t>
            </a:r>
          </a:p>
          <a:p>
            <a:pPr lvl="1"/>
            <a:endParaRPr lang="zh-CN" dirty="0"/>
          </a:p>
        </p:txBody>
      </p:sp>
      <p:sp>
        <p:nvSpPr>
          <p:cNvPr id="27650" name="Rectangle 2"/>
          <p:cNvSpPr>
            <a:spLocks noGrp="1" noChangeArrowheads="1"/>
          </p:cNvSpPr>
          <p:nvPr>
            <p:ph type="title"/>
          </p:nvPr>
        </p:nvSpPr>
        <p:spPr/>
        <p:txBody>
          <a:bodyPr/>
          <a:lstStyle/>
          <a:p>
            <a:r>
              <a:rPr lang="zh-CN">
                <a:sym typeface="Arial" charset="0"/>
              </a:rPr>
              <a:t>java.net包</a:t>
            </a:r>
            <a:endParaRPr lang="zh-CN"/>
          </a:p>
        </p:txBody>
      </p:sp>
      <p:sp>
        <p:nvSpPr>
          <p:cNvPr id="27652" name="Rectangle 4"/>
          <p:cNvSpPr>
            <a:spLocks noGrp="1" noChangeArrowheads="1"/>
          </p:cNvSpPr>
          <p:nvPr/>
        </p:nvSpPr>
        <p:spPr bwMode="auto">
          <a:xfrm>
            <a:off x="533400" y="1752600"/>
            <a:ext cx="8382000" cy="4572000"/>
          </a:xfrm>
          <a:prstGeom prst="rect">
            <a:avLst/>
          </a:prstGeom>
          <a:noFill/>
          <a:ln w="9525">
            <a:noFill/>
            <a:miter lim="800000"/>
            <a:headEnd/>
            <a:tailEnd/>
          </a:ln>
          <a:effectLst/>
        </p:spPr>
        <p:txBody>
          <a:bodyPr/>
          <a:lstStyle/>
          <a:p>
            <a:pPr marL="342900" indent="-342900">
              <a:lnSpc>
                <a:spcPct val="130000"/>
              </a:lnSpc>
              <a:spcBef>
                <a:spcPct val="20000"/>
              </a:spcBef>
              <a:buClr>
                <a:schemeClr val="tx1"/>
              </a:buClr>
              <a:buSzPct val="110000"/>
              <a:buFont typeface="Wingdings" pitchFamily="2" charset="2"/>
              <a:buAutoNum type="arabicPeriod"/>
            </a:pPr>
            <a:endParaRPr lang="zh-CN" sz="2200" dirty="0">
              <a:latin typeface="Courier New" pitchFamily="49" charset="0"/>
              <a:ea typeface="宋体" charset="-122"/>
            </a:endParaRPr>
          </a:p>
        </p:txBody>
      </p:sp>
    </p:spTree>
    <p:extLst>
      <p:ext uri="{BB962C8B-B14F-4D97-AF65-F5344CB8AC3E}">
        <p14:creationId xmlns:p14="http://schemas.microsoft.com/office/powerpoint/2010/main" val="200376461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p:txBody>
          <a:bodyPr>
            <a:normAutofit/>
          </a:bodyPr>
          <a:lstStyle/>
          <a:p>
            <a:endParaRPr lang="zh-CN" altLang="en-US" dirty="0"/>
          </a:p>
        </p:txBody>
      </p:sp>
      <p:sp>
        <p:nvSpPr>
          <p:cNvPr id="40962" name="Rectangle 2"/>
          <p:cNvSpPr>
            <a:spLocks noGrp="1" noChangeArrowheads="1"/>
          </p:cNvSpPr>
          <p:nvPr>
            <p:ph type="title"/>
          </p:nvPr>
        </p:nvSpPr>
        <p:spPr/>
        <p:txBody>
          <a:bodyPr>
            <a:normAutofit fontScale="90000"/>
          </a:bodyPr>
          <a:lstStyle/>
          <a:p>
            <a:r>
              <a:rPr lang="en-US" altLang="zh-CN" dirty="0" err="1"/>
              <a:t>DatagramPacket</a:t>
            </a:r>
            <a:r>
              <a:rPr lang="zh-CN" altLang="en-US" dirty="0"/>
              <a:t>类和</a:t>
            </a:r>
            <a:r>
              <a:rPr lang="en-US" altLang="zh-CN" dirty="0" err="1"/>
              <a:t>DatagramSocket</a:t>
            </a:r>
            <a:r>
              <a:rPr lang="zh-CN" altLang="en-US" dirty="0"/>
              <a:t>类</a:t>
            </a:r>
          </a:p>
        </p:txBody>
      </p:sp>
    </p:spTree>
    <p:extLst>
      <p:ext uri="{BB962C8B-B14F-4D97-AF65-F5344CB8AC3E}">
        <p14:creationId xmlns:p14="http://schemas.microsoft.com/office/powerpoint/2010/main" val="397731335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java </a:t>
            </a:r>
            <a:r>
              <a:rPr lang="zh-CN" altLang="en-US" dirty="0"/>
              <a:t>中的</a:t>
            </a:r>
            <a:r>
              <a:rPr lang="en-US" altLang="zh-CN" dirty="0" err="1"/>
              <a:t>instanceof</a:t>
            </a:r>
            <a:r>
              <a:rPr lang="en-US" altLang="zh-CN" dirty="0"/>
              <a:t> </a:t>
            </a:r>
            <a:r>
              <a:rPr lang="zh-CN" altLang="en-US" dirty="0"/>
              <a:t>运算符是用来在运行时指出对象是否是特定类的一个实例。</a:t>
            </a:r>
            <a:r>
              <a:rPr lang="en-US" altLang="zh-CN" dirty="0" err="1"/>
              <a:t>instanceof</a:t>
            </a:r>
            <a:r>
              <a:rPr lang="zh-CN" altLang="en-US" dirty="0"/>
              <a:t>通过返回一个布尔值来指出，这个对象是否是这个特定类或者是它的子类的一个实例。</a:t>
            </a:r>
            <a:br>
              <a:rPr lang="zh-CN" altLang="en-US" dirty="0"/>
            </a:br>
            <a:r>
              <a:rPr lang="zh-CN" altLang="en-US" dirty="0"/>
              <a:t> 用法：</a:t>
            </a:r>
            <a:br>
              <a:rPr lang="zh-CN" altLang="en-US" dirty="0"/>
            </a:br>
            <a:r>
              <a:rPr lang="en-US" altLang="zh-CN" dirty="0"/>
              <a:t>result = object </a:t>
            </a:r>
            <a:r>
              <a:rPr lang="en-US" altLang="zh-CN" dirty="0" err="1"/>
              <a:t>instanceof</a:t>
            </a:r>
            <a:r>
              <a:rPr lang="en-US" altLang="zh-CN" dirty="0"/>
              <a:t> class</a:t>
            </a:r>
            <a:br>
              <a:rPr lang="zh-CN" altLang="en-US" dirty="0"/>
            </a:br>
            <a:r>
              <a:rPr lang="zh-CN" altLang="en-US" dirty="0"/>
              <a:t>参数：</a:t>
            </a:r>
            <a:br>
              <a:rPr lang="zh-CN" altLang="en-US" dirty="0"/>
            </a:br>
            <a:r>
              <a:rPr lang="en-US" altLang="zh-CN" dirty="0"/>
              <a:t>Result</a:t>
            </a:r>
            <a:r>
              <a:rPr lang="zh-CN" altLang="en-US" dirty="0"/>
              <a:t>：布尔类型。</a:t>
            </a:r>
            <a:br>
              <a:rPr lang="zh-CN" altLang="en-US" dirty="0"/>
            </a:br>
            <a:r>
              <a:rPr lang="en-US" altLang="zh-CN" dirty="0"/>
              <a:t>Object</a:t>
            </a:r>
            <a:r>
              <a:rPr lang="zh-CN" altLang="en-US" dirty="0"/>
              <a:t>：必选项。任意对象表达式。</a:t>
            </a:r>
            <a:br>
              <a:rPr lang="zh-CN" altLang="en-US" dirty="0"/>
            </a:br>
            <a:r>
              <a:rPr lang="en-US" altLang="zh-CN" dirty="0"/>
              <a:t>Class</a:t>
            </a:r>
            <a:r>
              <a:rPr lang="zh-CN" altLang="en-US" dirty="0"/>
              <a:t>：必选项。任意已定义的类。</a:t>
            </a:r>
          </a:p>
        </p:txBody>
      </p:sp>
      <p:sp>
        <p:nvSpPr>
          <p:cNvPr id="3" name="日期占位符 2"/>
          <p:cNvSpPr>
            <a:spLocks noGrp="1"/>
          </p:cNvSpPr>
          <p:nvPr>
            <p:ph type="dt" sz="half" idx="10"/>
          </p:nvPr>
        </p:nvSpPr>
        <p:spPr/>
        <p:txBody>
          <a:bodyPr/>
          <a:lstStyle/>
          <a:p>
            <a:fld id="{603DBADD-D89D-4C3C-983B-EA73FDBE11B2}" type="datetime3">
              <a:rPr lang="zh-CN" altLang="en-US" smtClean="0"/>
              <a:pPr/>
              <a:t>2018年12月24日星期一</a:t>
            </a:fld>
            <a:endParaRPr lang="en-US" altLang="zh-CN"/>
          </a:p>
        </p:txBody>
      </p:sp>
      <p:sp>
        <p:nvSpPr>
          <p:cNvPr id="4" name="灯片编号占位符 3"/>
          <p:cNvSpPr>
            <a:spLocks noGrp="1"/>
          </p:cNvSpPr>
          <p:nvPr>
            <p:ph type="sldNum" sz="quarter" idx="12"/>
          </p:nvPr>
        </p:nvSpPr>
        <p:spPr/>
        <p:txBody>
          <a:bodyPr/>
          <a:lstStyle/>
          <a:p>
            <a:fld id="{A391DF9A-62D7-4A64-83D3-F88047A1F08A}" type="slidenum">
              <a:rPr lang="zh-CN" altLang="en-US" smtClean="0"/>
              <a:pPr/>
              <a:t>94</a:t>
            </a:fld>
            <a:endParaRPr lang="en-US" altLang="zh-CN"/>
          </a:p>
        </p:txBody>
      </p:sp>
      <p:sp>
        <p:nvSpPr>
          <p:cNvPr id="5" name="标题 4"/>
          <p:cNvSpPr>
            <a:spLocks noGrp="1"/>
          </p:cNvSpPr>
          <p:nvPr>
            <p:ph type="title"/>
          </p:nvPr>
        </p:nvSpPr>
        <p:spPr/>
        <p:txBody>
          <a:bodyPr/>
          <a:lstStyle/>
          <a:p>
            <a:r>
              <a:rPr lang="zh-CN" altLang="en-US" dirty="0"/>
              <a:t>补充：</a:t>
            </a:r>
            <a:r>
              <a:rPr lang="en-US" altLang="zh-CN" dirty="0" err="1"/>
              <a:t>Instanseof</a:t>
            </a:r>
            <a:r>
              <a:rPr lang="en-US" altLang="zh-CN" dirty="0"/>
              <a:t> </a:t>
            </a:r>
            <a:r>
              <a:rPr lang="zh-CN" altLang="en-US" dirty="0"/>
              <a:t>运算符</a:t>
            </a:r>
          </a:p>
        </p:txBody>
      </p:sp>
    </p:spTree>
    <p:extLst>
      <p:ext uri="{BB962C8B-B14F-4D97-AF65-F5344CB8AC3E}">
        <p14:creationId xmlns:p14="http://schemas.microsoft.com/office/powerpoint/2010/main" val="271088487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344A8A3-AEA9-D14C-8F09-3C9A2B4AC366}"/>
              </a:ext>
            </a:extLst>
          </p:cNvPr>
          <p:cNvSpPr>
            <a:spLocks noGrp="1"/>
          </p:cNvSpPr>
          <p:nvPr>
            <p:ph idx="1"/>
          </p:nvPr>
        </p:nvSpPr>
        <p:spPr/>
        <p:txBody>
          <a:bodyPr/>
          <a:lstStyle/>
          <a:p>
            <a:r>
              <a:rPr kumimoji="1" lang="zh-CN" altLang="en-US" dirty="0"/>
              <a:t>素材来源于网络，和上课获得的素材</a:t>
            </a:r>
            <a:endParaRPr kumimoji="1" lang="en-US" altLang="zh-CN" dirty="0"/>
          </a:p>
          <a:p>
            <a:r>
              <a:rPr kumimoji="1" lang="zh-CN" altLang="en-US" dirty="0"/>
              <a:t>如有雷同，纯属巧合</a:t>
            </a:r>
          </a:p>
        </p:txBody>
      </p:sp>
      <p:sp>
        <p:nvSpPr>
          <p:cNvPr id="3" name="标题 2">
            <a:extLst>
              <a:ext uri="{FF2B5EF4-FFF2-40B4-BE49-F238E27FC236}">
                <a16:creationId xmlns:a16="http://schemas.microsoft.com/office/drawing/2014/main" id="{EE69EC73-B12B-4749-BF50-FFC70D427769}"/>
              </a:ext>
            </a:extLst>
          </p:cNvPr>
          <p:cNvSpPr>
            <a:spLocks noGrp="1"/>
          </p:cNvSpPr>
          <p:nvPr>
            <p:ph type="title"/>
          </p:nvPr>
        </p:nvSpPr>
        <p:spPr/>
        <p:txBody>
          <a:bodyPr/>
          <a:lstStyle/>
          <a:p>
            <a:r>
              <a:rPr kumimoji="1" lang="zh-CN" altLang="en-US" dirty="0"/>
              <a:t>题型和一些例子</a:t>
            </a:r>
          </a:p>
        </p:txBody>
      </p:sp>
    </p:spTree>
    <p:extLst>
      <p:ext uri="{BB962C8B-B14F-4D97-AF65-F5344CB8AC3E}">
        <p14:creationId xmlns:p14="http://schemas.microsoft.com/office/powerpoint/2010/main" val="138627963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2862D6C5-095C-1B44-AFA1-9AD97855C1B0}"/>
              </a:ext>
            </a:extLst>
          </p:cNvPr>
          <p:cNvPicPr>
            <a:picLocks noGrp="1" noChangeAspect="1"/>
          </p:cNvPicPr>
          <p:nvPr>
            <p:ph idx="1"/>
          </p:nvPr>
        </p:nvPicPr>
        <p:blipFill>
          <a:blip r:embed="rId2"/>
          <a:stretch>
            <a:fillRect/>
          </a:stretch>
        </p:blipFill>
        <p:spPr>
          <a:xfrm>
            <a:off x="457200" y="1695400"/>
            <a:ext cx="8229600" cy="4097437"/>
          </a:xfrm>
          <a:prstGeom prst="rect">
            <a:avLst/>
          </a:prstGeom>
        </p:spPr>
      </p:pic>
      <p:sp>
        <p:nvSpPr>
          <p:cNvPr id="3" name="标题 2">
            <a:extLst>
              <a:ext uri="{FF2B5EF4-FFF2-40B4-BE49-F238E27FC236}">
                <a16:creationId xmlns:a16="http://schemas.microsoft.com/office/drawing/2014/main" id="{7515132F-EC19-FA47-A375-49DD159E7981}"/>
              </a:ext>
            </a:extLst>
          </p:cNvPr>
          <p:cNvSpPr>
            <a:spLocks noGrp="1"/>
          </p:cNvSpPr>
          <p:nvPr>
            <p:ph type="title"/>
          </p:nvPr>
        </p:nvSpPr>
        <p:spPr/>
        <p:txBody>
          <a:bodyPr/>
          <a:lstStyle/>
          <a:p>
            <a:r>
              <a:rPr kumimoji="1" lang="zh-CN" altLang="en-US" dirty="0"/>
              <a:t>题型</a:t>
            </a:r>
          </a:p>
        </p:txBody>
      </p:sp>
    </p:spTree>
    <p:extLst>
      <p:ext uri="{BB962C8B-B14F-4D97-AF65-F5344CB8AC3E}">
        <p14:creationId xmlns:p14="http://schemas.microsoft.com/office/powerpoint/2010/main" val="255505703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6927D7E-0C07-D34F-A0FA-3562F511FC5F}"/>
              </a:ext>
            </a:extLst>
          </p:cNvPr>
          <p:cNvPicPr>
            <a:picLocks noChangeAspect="1"/>
          </p:cNvPicPr>
          <p:nvPr/>
        </p:nvPicPr>
        <p:blipFill>
          <a:blip r:embed="rId2"/>
          <a:stretch>
            <a:fillRect/>
          </a:stretch>
        </p:blipFill>
        <p:spPr>
          <a:xfrm>
            <a:off x="323528" y="404664"/>
            <a:ext cx="8382000" cy="685800"/>
          </a:xfrm>
          <a:prstGeom prst="rect">
            <a:avLst/>
          </a:prstGeom>
        </p:spPr>
      </p:pic>
      <p:pic>
        <p:nvPicPr>
          <p:cNvPr id="5" name="图片 4">
            <a:extLst>
              <a:ext uri="{FF2B5EF4-FFF2-40B4-BE49-F238E27FC236}">
                <a16:creationId xmlns:a16="http://schemas.microsoft.com/office/drawing/2014/main" id="{03130C99-90FC-C547-8462-A7B785BC89FF}"/>
              </a:ext>
            </a:extLst>
          </p:cNvPr>
          <p:cNvPicPr>
            <a:picLocks noChangeAspect="1"/>
          </p:cNvPicPr>
          <p:nvPr/>
        </p:nvPicPr>
        <p:blipFill>
          <a:blip r:embed="rId3"/>
          <a:stretch>
            <a:fillRect/>
          </a:stretch>
        </p:blipFill>
        <p:spPr>
          <a:xfrm>
            <a:off x="323528" y="1484784"/>
            <a:ext cx="7378700" cy="749300"/>
          </a:xfrm>
          <a:prstGeom prst="rect">
            <a:avLst/>
          </a:prstGeom>
        </p:spPr>
      </p:pic>
    </p:spTree>
    <p:extLst>
      <p:ext uri="{BB962C8B-B14F-4D97-AF65-F5344CB8AC3E}">
        <p14:creationId xmlns:p14="http://schemas.microsoft.com/office/powerpoint/2010/main" val="92032850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3ADC9A4-F088-5249-A311-646739FB0DB4}"/>
              </a:ext>
            </a:extLst>
          </p:cNvPr>
          <p:cNvPicPr>
            <a:picLocks noChangeAspect="1"/>
          </p:cNvPicPr>
          <p:nvPr/>
        </p:nvPicPr>
        <p:blipFill>
          <a:blip r:embed="rId3"/>
          <a:stretch>
            <a:fillRect/>
          </a:stretch>
        </p:blipFill>
        <p:spPr>
          <a:xfrm>
            <a:off x="323528" y="188640"/>
            <a:ext cx="6896100" cy="4597400"/>
          </a:xfrm>
          <a:prstGeom prst="rect">
            <a:avLst/>
          </a:prstGeom>
        </p:spPr>
      </p:pic>
      <p:pic>
        <p:nvPicPr>
          <p:cNvPr id="5" name="图片 4">
            <a:extLst>
              <a:ext uri="{FF2B5EF4-FFF2-40B4-BE49-F238E27FC236}">
                <a16:creationId xmlns:a16="http://schemas.microsoft.com/office/drawing/2014/main" id="{8EADDD2C-9D7B-8246-9B78-3B3A99726473}"/>
              </a:ext>
            </a:extLst>
          </p:cNvPr>
          <p:cNvPicPr>
            <a:picLocks noChangeAspect="1"/>
          </p:cNvPicPr>
          <p:nvPr/>
        </p:nvPicPr>
        <p:blipFill>
          <a:blip r:embed="rId4"/>
          <a:stretch>
            <a:fillRect/>
          </a:stretch>
        </p:blipFill>
        <p:spPr>
          <a:xfrm>
            <a:off x="683568" y="5373216"/>
            <a:ext cx="2120900" cy="723900"/>
          </a:xfrm>
          <a:prstGeom prst="rect">
            <a:avLst/>
          </a:prstGeom>
        </p:spPr>
      </p:pic>
    </p:spTree>
    <p:extLst>
      <p:ext uri="{BB962C8B-B14F-4D97-AF65-F5344CB8AC3E}">
        <p14:creationId xmlns:p14="http://schemas.microsoft.com/office/powerpoint/2010/main" val="38408345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65C2EE6-6D6E-2946-AA94-AB1DD97D6DC4}"/>
              </a:ext>
            </a:extLst>
          </p:cNvPr>
          <p:cNvSpPr>
            <a:spLocks noGrp="1"/>
          </p:cNvSpPr>
          <p:nvPr>
            <p:ph idx="1"/>
          </p:nvPr>
        </p:nvSpPr>
        <p:spPr/>
        <p:txBody>
          <a:bodyPr/>
          <a:lstStyle/>
          <a:p>
            <a:endParaRPr kumimoji="1" lang="zh-CN" altLang="en-US"/>
          </a:p>
        </p:txBody>
      </p:sp>
      <p:sp>
        <p:nvSpPr>
          <p:cNvPr id="3" name="标题 2">
            <a:extLst>
              <a:ext uri="{FF2B5EF4-FFF2-40B4-BE49-F238E27FC236}">
                <a16:creationId xmlns:a16="http://schemas.microsoft.com/office/drawing/2014/main" id="{B2388DCC-5FA1-9E4A-A1C9-C35ED90F1312}"/>
              </a:ext>
            </a:extLst>
          </p:cNvPr>
          <p:cNvSpPr>
            <a:spLocks noGrp="1"/>
          </p:cNvSpPr>
          <p:nvPr>
            <p:ph type="title"/>
          </p:nvPr>
        </p:nvSpPr>
        <p:spPr/>
        <p:txBody>
          <a:bodyPr/>
          <a:lstStyle/>
          <a:p>
            <a:endParaRPr kumimoji="1" lang="zh-CN" altLang="en-US"/>
          </a:p>
        </p:txBody>
      </p:sp>
      <p:pic>
        <p:nvPicPr>
          <p:cNvPr id="4" name="图片 3">
            <a:extLst>
              <a:ext uri="{FF2B5EF4-FFF2-40B4-BE49-F238E27FC236}">
                <a16:creationId xmlns:a16="http://schemas.microsoft.com/office/drawing/2014/main" id="{9E7F6031-FA6E-E84B-9393-DF175A9790D0}"/>
              </a:ext>
            </a:extLst>
          </p:cNvPr>
          <p:cNvPicPr>
            <a:picLocks noChangeAspect="1"/>
          </p:cNvPicPr>
          <p:nvPr/>
        </p:nvPicPr>
        <p:blipFill>
          <a:blip r:embed="rId2"/>
          <a:stretch>
            <a:fillRect/>
          </a:stretch>
        </p:blipFill>
        <p:spPr>
          <a:xfrm>
            <a:off x="251520" y="-11598"/>
            <a:ext cx="7467370" cy="6858000"/>
          </a:xfrm>
          <a:prstGeom prst="rect">
            <a:avLst/>
          </a:prstGeom>
        </p:spPr>
      </p:pic>
    </p:spTree>
    <p:extLst>
      <p:ext uri="{BB962C8B-B14F-4D97-AF65-F5344CB8AC3E}">
        <p14:creationId xmlns:p14="http://schemas.microsoft.com/office/powerpoint/2010/main" val="27981045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1431</TotalTime>
  <Words>4016</Words>
  <Application>Microsoft Macintosh PowerPoint</Application>
  <PresentationFormat>全屏显示(4:3)</PresentationFormat>
  <Paragraphs>807</Paragraphs>
  <Slides>104</Slides>
  <Notes>7</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vt:i4>
      </vt:variant>
      <vt:variant>
        <vt:lpstr>幻灯片标题</vt:lpstr>
      </vt:variant>
      <vt:variant>
        <vt:i4>104</vt:i4>
      </vt:variant>
    </vt:vector>
  </HeadingPairs>
  <TitlesOfParts>
    <vt:vector size="124" baseType="lpstr">
      <vt:lpstr>-apple-system</vt:lpstr>
      <vt:lpstr>等线</vt:lpstr>
      <vt:lpstr>黑体</vt:lpstr>
      <vt:lpstr>隶书</vt:lpstr>
      <vt:lpstr>宋体</vt:lpstr>
      <vt:lpstr>GungsuhChe</vt:lpstr>
      <vt:lpstr>微軟正黑體</vt:lpstr>
      <vt:lpstr>ＭＳ Ｐゴシック</vt:lpstr>
      <vt:lpstr>Arial</vt:lpstr>
      <vt:lpstr>Book Antiqua</vt:lpstr>
      <vt:lpstr>Courier New</vt:lpstr>
      <vt:lpstr>Lucida Sans Unicode</vt:lpstr>
      <vt:lpstr>Menlo</vt:lpstr>
      <vt:lpstr>Times New Roman</vt:lpstr>
      <vt:lpstr>Verdana</vt:lpstr>
      <vt:lpstr>Wingdings</vt:lpstr>
      <vt:lpstr>Wingdings 2</vt:lpstr>
      <vt:lpstr>Wingdings 3</vt:lpstr>
      <vt:lpstr>聚合</vt:lpstr>
      <vt:lpstr>文档</vt:lpstr>
      <vt:lpstr>面向对象程序设计Java</vt:lpstr>
      <vt:lpstr>第1章 Java 概述</vt:lpstr>
      <vt:lpstr>PowerPoint 演示文稿</vt:lpstr>
      <vt:lpstr>Java语言特点</vt:lpstr>
      <vt:lpstr>Java开发工具</vt:lpstr>
      <vt:lpstr>Java程序基本结构</vt:lpstr>
      <vt:lpstr>一个applet小程序</vt:lpstr>
      <vt:lpstr>配套的HTML文件</vt:lpstr>
      <vt:lpstr>Java虚拟机</vt:lpstr>
      <vt:lpstr>第2章 Java语言基础</vt:lpstr>
      <vt:lpstr>Java程序基本结构</vt:lpstr>
      <vt:lpstr>Java程序基本结构</vt:lpstr>
      <vt:lpstr>PowerPoint 演示文稿</vt:lpstr>
      <vt:lpstr>Java字符集</vt:lpstr>
      <vt:lpstr>Java字符集</vt:lpstr>
      <vt:lpstr>Java字符集：关键字</vt:lpstr>
      <vt:lpstr>Java字符集：标识符</vt:lpstr>
      <vt:lpstr>Java数据类型</vt:lpstr>
      <vt:lpstr>Java数据类型：简单数据类型</vt:lpstr>
      <vt:lpstr>Java数据类型：简单数据类型</vt:lpstr>
      <vt:lpstr>常量与变量</vt:lpstr>
      <vt:lpstr>运算符与表达式：运算符</vt:lpstr>
      <vt:lpstr>运算符优先级</vt:lpstr>
      <vt:lpstr>第3章 流程控制、数组</vt:lpstr>
      <vt:lpstr>流程控制</vt:lpstr>
      <vt:lpstr>数组：数组声明</vt:lpstr>
      <vt:lpstr>数组：多维数组</vt:lpstr>
      <vt:lpstr>String 类</vt:lpstr>
      <vt:lpstr>字符串相关方法</vt:lpstr>
      <vt:lpstr>第4章 类和对象</vt:lpstr>
      <vt:lpstr>面向对象程序设计</vt:lpstr>
      <vt:lpstr>类的创建</vt:lpstr>
      <vt:lpstr>成员变量和局部变量</vt:lpstr>
      <vt:lpstr>类的创建：成员方法</vt:lpstr>
      <vt:lpstr>方法过载</vt:lpstr>
      <vt:lpstr>类的构造器</vt:lpstr>
      <vt:lpstr>类的构造器</vt:lpstr>
      <vt:lpstr>成员变量初始化</vt:lpstr>
      <vt:lpstr>实例成员和类成员</vt:lpstr>
      <vt:lpstr>第5章 超类、子类和继承性</vt:lpstr>
      <vt:lpstr>类的继承</vt:lpstr>
      <vt:lpstr>类的继承</vt:lpstr>
      <vt:lpstr>null，this和super</vt:lpstr>
      <vt:lpstr>何时调用构造函数</vt:lpstr>
      <vt:lpstr>方法覆盖与运行时的多态</vt:lpstr>
      <vt:lpstr>final和abstract</vt:lpstr>
      <vt:lpstr>final和abstract</vt:lpstr>
      <vt:lpstr>Object 类</vt:lpstr>
      <vt:lpstr>PowerPoint 演示文稿</vt:lpstr>
      <vt:lpstr>访问控制</vt:lpstr>
      <vt:lpstr>访问控制</vt:lpstr>
      <vt:lpstr>接口</vt:lpstr>
      <vt:lpstr>接口</vt:lpstr>
      <vt:lpstr>第7章 异常处理</vt:lpstr>
      <vt:lpstr>异常概念</vt:lpstr>
      <vt:lpstr>异常处理</vt:lpstr>
      <vt:lpstr>异常类的层次</vt:lpstr>
      <vt:lpstr>Catch参数匹配</vt:lpstr>
      <vt:lpstr>PowerPoint 演示文稿</vt:lpstr>
      <vt:lpstr>嵌套的异常处理</vt:lpstr>
      <vt:lpstr>throw语句</vt:lpstr>
      <vt:lpstr>throws语句</vt:lpstr>
      <vt:lpstr>第8章 多线程设计</vt:lpstr>
      <vt:lpstr>多线程实现方法</vt:lpstr>
      <vt:lpstr>实现Thread子类方法的多线程</vt:lpstr>
      <vt:lpstr>多线程状态及调度线程的状态</vt:lpstr>
      <vt:lpstr>多线程状态及调度优先级</vt:lpstr>
      <vt:lpstr>线程的控制</vt:lpstr>
      <vt:lpstr>多线程状态及调度</vt:lpstr>
      <vt:lpstr>线程同步</vt:lpstr>
      <vt:lpstr>线程同步</vt:lpstr>
      <vt:lpstr>PowerPoint 演示文稿</vt:lpstr>
      <vt:lpstr>线程通信</vt:lpstr>
      <vt:lpstr>第9章 输入输出流</vt:lpstr>
      <vt:lpstr>输入输出流</vt:lpstr>
      <vt:lpstr>PowerPoint 演示文稿</vt:lpstr>
      <vt:lpstr>文件及文件I/O</vt:lpstr>
      <vt:lpstr>字节流和字符流</vt:lpstr>
      <vt:lpstr>字节流和字符流</vt:lpstr>
      <vt:lpstr>字节流和字符流</vt:lpstr>
      <vt:lpstr>字节流和字符流</vt:lpstr>
      <vt:lpstr>字节流和字符流</vt:lpstr>
      <vt:lpstr>管道输入输出流类</vt:lpstr>
      <vt:lpstr>I/O流链接及处理流</vt:lpstr>
      <vt:lpstr>对象序列化处理</vt:lpstr>
      <vt:lpstr>第10章 网络编程</vt:lpstr>
      <vt:lpstr>网络基础</vt:lpstr>
      <vt:lpstr>网络基础</vt:lpstr>
      <vt:lpstr>java.net包</vt:lpstr>
      <vt:lpstr>PowerPoint 演示文稿</vt:lpstr>
      <vt:lpstr>java.net包</vt:lpstr>
      <vt:lpstr>java.net包</vt:lpstr>
      <vt:lpstr>DatagramPacket类和DatagramSocket类</vt:lpstr>
      <vt:lpstr>补充：Instanseof 运算符</vt:lpstr>
      <vt:lpstr>题型和一些例子</vt:lpstr>
      <vt:lpstr>题型</vt:lpstr>
      <vt:lpstr>PowerPoint 演示文稿</vt:lpstr>
      <vt:lpstr>PowerPoint 演示文稿</vt:lpstr>
      <vt:lpstr>PowerPoint 演示文稿</vt:lpstr>
      <vt:lpstr>继承和多态 1、类的继承</vt:lpstr>
      <vt:lpstr>PowerPoint 演示文稿</vt:lpstr>
      <vt:lpstr>2、接口的实现</vt:lpstr>
      <vt:lpstr>PowerPoint 演示文稿</vt:lpstr>
      <vt:lpstr>3、异常处理</vt:lpstr>
    </vt:vector>
  </TitlesOfParts>
  <Company>UESTC</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面向对象程序设计Java</dc:title>
  <dc:creator>Chenzheng</dc:creator>
  <cp:lastModifiedBy>Felix Xu</cp:lastModifiedBy>
  <cp:revision>103</cp:revision>
  <dcterms:created xsi:type="dcterms:W3CDTF">2011-02-21T07:54:11Z</dcterms:created>
  <dcterms:modified xsi:type="dcterms:W3CDTF">2018-12-24T00:39:57Z</dcterms:modified>
</cp:coreProperties>
</file>