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FBA080-EC62-4C80-B655-61536AD2F8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5315-381B-470B-BACB-F43CA95978C2}" type="slidenum">
              <a:rPr lang="zh-TW" altLang="en-US" smtClean="0"/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9567" y="-995033"/>
            <a:ext cx="9418320" cy="4041648"/>
          </a:xfrm>
        </p:spPr>
        <p:txBody>
          <a:bodyPr/>
          <a:lstStyle/>
          <a:p>
            <a:pPr algn="ctr"/>
            <a:r>
              <a:rPr lang="en-US" altLang="zh-TW" dirty="0" smtClean="0"/>
              <a:t>Covid-19 Easy Go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70185" y="3329247"/>
            <a:ext cx="9418320" cy="169164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00857117 </a:t>
            </a:r>
            <a:r>
              <a:rPr lang="zh-TW" altLang="en-US" dirty="0" smtClean="0">
                <a:solidFill>
                  <a:schemeClr val="tx1"/>
                </a:solidFill>
              </a:rPr>
              <a:t>葉軒辰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00857032</a:t>
            </a:r>
            <a:r>
              <a:rPr lang="zh-TW" altLang="en-US" dirty="0" smtClean="0">
                <a:solidFill>
                  <a:schemeClr val="tx1"/>
                </a:solidFill>
              </a:rPr>
              <a:t> 陳光遠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台灣首家線上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Covid-19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介紹網站上線啦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64182" y="1379913"/>
            <a:ext cx="2668385" cy="14131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標題畫面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88967" y="548641"/>
            <a:ext cx="280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網站架構圖</a:t>
            </a:r>
            <a:endParaRPr lang="zh-TW" altLang="en-US" sz="4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8356256">
            <a:off x="2434292" y="3455664"/>
            <a:ext cx="1886989" cy="1612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14647" y="4347556"/>
            <a:ext cx="2128058" cy="10723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向右箭號 15"/>
          <p:cNvSpPr/>
          <p:nvPr/>
        </p:nvSpPr>
        <p:spPr>
          <a:xfrm rot="6307194">
            <a:off x="4537953" y="3398342"/>
            <a:ext cx="989988" cy="1507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3636357">
            <a:off x="5939036" y="3341237"/>
            <a:ext cx="1078476" cy="14438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2501987">
            <a:off x="7214109" y="3388937"/>
            <a:ext cx="1886989" cy="1612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00153" y="4396127"/>
            <a:ext cx="2128058" cy="10723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預防措施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542810" y="4347556"/>
            <a:ext cx="2128058" cy="10723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現狀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810278" y="4396127"/>
            <a:ext cx="2128058" cy="10723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病毒資訊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45378" y="5945917"/>
            <a:ext cx="280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4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4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en-US" altLang="zh-TW" sz="4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endParaRPr lang="zh-TW" altLang="en-US" sz="4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介紹中國武漢肺炎的起源，相關資訊，全球疫情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HTML5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CSS,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jQuery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1076172"/>
            <a:ext cx="9404723" cy="1400530"/>
          </a:xfrm>
        </p:spPr>
        <p:txBody>
          <a:bodyPr/>
          <a:lstStyle/>
          <a:p>
            <a:pPr algn="ctr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2551682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00857117</a:t>
            </a:r>
            <a:r>
              <a:rPr lang="zh-TW" altLang="en-US" sz="2800" dirty="0" smtClean="0"/>
              <a:t> 葉軒辰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資料收集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網頁設計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00857032</a:t>
            </a:r>
            <a:r>
              <a:rPr lang="zh-TW" altLang="en-US" sz="2800" dirty="0" smtClean="0"/>
              <a:t> 陳光遠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網頁設計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排版設計 </a:t>
            </a:r>
            <a:endParaRPr lang="zh-TW" alt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214</Words>
  <Application>WPS Presentation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新細明體</vt:lpstr>
      <vt:lpstr>Wingdings</vt:lpstr>
      <vt:lpstr>Wingdings 3</vt:lpstr>
      <vt:lpstr>Arial</vt:lpstr>
      <vt:lpstr>標楷體</vt:lpstr>
      <vt:lpstr>Century Gothic</vt:lpstr>
      <vt:lpstr>新細明體</vt:lpstr>
      <vt:lpstr>Microsoft YaHei</vt:lpstr>
      <vt:lpstr>SimSun</vt:lpstr>
      <vt:lpstr>Arial Unicode MS</vt:lpstr>
      <vt:lpstr>Calibri</vt:lpstr>
      <vt:lpstr>離子</vt:lpstr>
      <vt:lpstr>Covid-19 Easy Go</vt:lpstr>
      <vt:lpstr>網站主題</vt:lpstr>
      <vt:lpstr>PowerPoint 演示文稿</vt:lpstr>
      <vt:lpstr>網站特色</vt:lpstr>
      <vt:lpstr>使用技術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Easy Go</dc:title>
  <dc:creator>佛心公司佛心公司</dc:creator>
  <cp:lastModifiedBy>陳光遠</cp:lastModifiedBy>
  <cp:revision>8</cp:revision>
  <dcterms:created xsi:type="dcterms:W3CDTF">2020-11-23T08:01:00Z</dcterms:created>
  <dcterms:modified xsi:type="dcterms:W3CDTF">2021-01-11T15:44:27Z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