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3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192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570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4906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604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439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427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04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0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5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6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3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8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9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0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32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服飾零售商的常客服務系統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15" y="4670245"/>
            <a:ext cx="7315200" cy="10855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TEAM-4</a:t>
            </a:r>
          </a:p>
          <a:p>
            <a:r>
              <a:rPr lang="en-US" altLang="zh-TW" dirty="0" err="1" smtClean="0"/>
              <a:t>tokpmpm</a:t>
            </a:r>
            <a:r>
              <a:rPr lang="en-US" altLang="zh-TW" dirty="0"/>
              <a:t>, fychao, </a:t>
            </a:r>
            <a:r>
              <a:rPr lang="en-US" altLang="zh-TW" dirty="0" err="1"/>
              <a:t>allenyllee</a:t>
            </a:r>
            <a:r>
              <a:rPr lang="en-US" altLang="zh-TW" dirty="0"/>
              <a:t>, Tony7302y2k, gn01928719, </a:t>
            </a:r>
            <a:r>
              <a:rPr lang="en-US" altLang="zh-TW" dirty="0" err="1" smtClean="0"/>
              <a:t>RaymondChampion</a:t>
            </a:r>
            <a:r>
              <a:rPr lang="en-US" altLang="zh-TW" dirty="0"/>
              <a:t>, </a:t>
            </a:r>
            <a:r>
              <a:rPr lang="en-US" altLang="zh-TW" dirty="0" err="1"/>
              <a:t>wjh</a:t>
            </a:r>
            <a:r>
              <a:rPr lang="en-US" altLang="zh-TW" dirty="0"/>
              <a:t>, jack-XIE, er3215</a:t>
            </a:r>
            <a:endParaRPr lang="zh-TW" altLang="en-US" dirty="0"/>
          </a:p>
        </p:txBody>
      </p:sp>
      <p:pic>
        <p:nvPicPr>
          <p:cNvPr id="1026" name="Picture 2" descr="Digi+Talent首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9" y="469361"/>
            <a:ext cx="238125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82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Scenario describe</a:t>
            </a:r>
          </a:p>
          <a:p>
            <a:r>
              <a:rPr lang="en-US" altLang="zh-TW" dirty="0" smtClean="0"/>
              <a:t>System Analysis</a:t>
            </a:r>
          </a:p>
          <a:p>
            <a:r>
              <a:rPr lang="en-US" altLang="zh-TW" dirty="0" smtClean="0"/>
              <a:t>Work for each member (currently)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348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Scenario </a:t>
            </a:r>
            <a:r>
              <a:rPr lang="en-US" altLang="zh-TW" dirty="0" smtClean="0"/>
              <a:t>describe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46111" y="1853248"/>
            <a:ext cx="10443230" cy="4195481"/>
          </a:xfrm>
        </p:spPr>
        <p:txBody>
          <a:bodyPr/>
          <a:lstStyle/>
          <a:p>
            <a:r>
              <a:rPr lang="en-US" altLang="zh-TW" dirty="0" smtClean="0"/>
              <a:t>Based </a:t>
            </a:r>
            <a:r>
              <a:rPr lang="en-US" altLang="zh-TW" dirty="0"/>
              <a:t>on </a:t>
            </a:r>
            <a:r>
              <a:rPr lang="en-US" altLang="zh-TW" dirty="0" smtClean="0"/>
              <a:t>story about Tom Cruise entering a cloth store in Minority </a:t>
            </a:r>
            <a:r>
              <a:rPr lang="en-US" altLang="zh-TW" dirty="0"/>
              <a:t>Report (2002</a:t>
            </a:r>
            <a:r>
              <a:rPr lang="en-US" altLang="zh-TW" dirty="0" smtClean="0"/>
              <a:t>).</a:t>
            </a:r>
          </a:p>
          <a:p>
            <a:pPr lvl="1"/>
            <a:r>
              <a:rPr lang="en-US" altLang="zh-TW" dirty="0" smtClean="0"/>
              <a:t>Use facial recognition, instead of retina recognition.</a:t>
            </a:r>
          </a:p>
          <a:p>
            <a:pPr lvl="1"/>
            <a:r>
              <a:rPr lang="en-US" altLang="zh-TW" dirty="0" smtClean="0"/>
              <a:t>System identifies frequent customer and ask him about previous shopping</a:t>
            </a:r>
            <a:br>
              <a:rPr lang="en-US" altLang="zh-TW" dirty="0" smtClean="0"/>
            </a:br>
            <a:r>
              <a:rPr lang="en-US" altLang="zh-TW" dirty="0" smtClean="0"/>
              <a:t>experience. </a:t>
            </a:r>
          </a:p>
          <a:p>
            <a:pPr lvl="1"/>
            <a:r>
              <a:rPr lang="en-US" altLang="zh-TW" dirty="0" smtClean="0"/>
              <a:t>Demo system will also present registering frequent customer to database, and presenting functions incl.</a:t>
            </a:r>
            <a:endParaRPr lang="en-US" altLang="zh-TW" dirty="0"/>
          </a:p>
          <a:p>
            <a:pPr lvl="2"/>
            <a:r>
              <a:rPr lang="en-US" altLang="zh-TW" dirty="0" smtClean="0"/>
              <a:t>(1) entering customer information, </a:t>
            </a:r>
          </a:p>
          <a:p>
            <a:pPr lvl="2"/>
            <a:r>
              <a:rPr lang="en-US" altLang="zh-TW" dirty="0" smtClean="0"/>
              <a:t>(2) upload customer photos for indexing, and</a:t>
            </a:r>
          </a:p>
          <a:p>
            <a:pPr lvl="2"/>
            <a:r>
              <a:rPr lang="en-US" altLang="zh-TW" dirty="0" smtClean="0"/>
              <a:t>(3) practical test on presenting system.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020" y="3792071"/>
            <a:ext cx="4145763" cy="27975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9297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3312" y="1502229"/>
            <a:ext cx="8946541" cy="5159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Presenting system incl. following sub-modules:</a:t>
            </a:r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Registering Module (</a:t>
            </a:r>
            <a:r>
              <a:rPr lang="zh-TW" altLang="en-US" dirty="0" smtClean="0"/>
              <a:t>常客</a:t>
            </a:r>
            <a:r>
              <a:rPr lang="zh-TW" altLang="en-US" dirty="0"/>
              <a:t>會員註冊</a:t>
            </a:r>
            <a:r>
              <a:rPr lang="zh-TW" altLang="en-US" dirty="0" smtClean="0"/>
              <a:t>系統</a:t>
            </a:r>
            <a:r>
              <a:rPr lang="en-US" altLang="zh-TW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TW" altLang="en-US" dirty="0" smtClean="0"/>
              <a:t>上</a:t>
            </a:r>
            <a:r>
              <a:rPr lang="zh-TW" altLang="en-US" dirty="0"/>
              <a:t>傳一張</a:t>
            </a:r>
            <a:r>
              <a:rPr lang="zh-TW" altLang="en-US" dirty="0" smtClean="0"/>
              <a:t>照片</a:t>
            </a:r>
            <a:endParaRPr lang="en-US" altLang="zh-TW" dirty="0" smtClean="0"/>
          </a:p>
          <a:p>
            <a:pPr marL="857250" lvl="1" indent="-457200">
              <a:buFont typeface="+mj-lt"/>
              <a:buAutoNum type="arabicPeriod"/>
            </a:pPr>
            <a:r>
              <a:rPr lang="zh-TW" altLang="en-US" dirty="0" smtClean="0"/>
              <a:t>填</a:t>
            </a:r>
            <a:r>
              <a:rPr lang="zh-TW" altLang="en-US" dirty="0"/>
              <a:t>上使用者名稱，其本上只要</a:t>
            </a:r>
            <a:r>
              <a:rPr lang="en-US" altLang="zh-TW" dirty="0"/>
              <a:t>1~2</a:t>
            </a:r>
            <a:r>
              <a:rPr lang="zh-TW" altLang="en-US" dirty="0"/>
              <a:t>個常客資料即可。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Facial Recognition </a:t>
            </a:r>
            <a:r>
              <a:rPr lang="en-US" altLang="zh-TW" dirty="0"/>
              <a:t>Module</a:t>
            </a:r>
            <a:r>
              <a:rPr lang="en-US" altLang="zh-TW" dirty="0" smtClean="0"/>
              <a:t> (</a:t>
            </a:r>
            <a:r>
              <a:rPr lang="zh-TW" altLang="en-US" dirty="0" smtClean="0"/>
              <a:t>人</a:t>
            </a:r>
            <a:r>
              <a:rPr lang="zh-TW" altLang="en-US" dirty="0"/>
              <a:t>臉識別</a:t>
            </a:r>
            <a:r>
              <a:rPr lang="zh-TW" altLang="en-US" dirty="0" smtClean="0"/>
              <a:t>系統</a:t>
            </a:r>
            <a:r>
              <a:rPr lang="en-US" altLang="zh-TW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TW" altLang="en-US" dirty="0" smtClean="0"/>
              <a:t>串</a:t>
            </a:r>
            <a:r>
              <a:rPr lang="zh-TW" altLang="en-US" dirty="0"/>
              <a:t>接 </a:t>
            </a:r>
            <a:r>
              <a:rPr lang="en-US" altLang="zh-TW" dirty="0"/>
              <a:t>webcam </a:t>
            </a:r>
            <a:endParaRPr lang="en-US" altLang="zh-TW" dirty="0" smtClean="0"/>
          </a:p>
          <a:p>
            <a:pPr marL="857250" lvl="1" indent="-457200">
              <a:buFont typeface="+mj-lt"/>
              <a:buAutoNum type="arabicPeriod"/>
            </a:pPr>
            <a:r>
              <a:rPr lang="zh-TW" altLang="en-US" dirty="0" smtClean="0"/>
              <a:t>即時</a:t>
            </a:r>
            <a:r>
              <a:rPr lang="zh-TW" altLang="en-US" dirty="0"/>
              <a:t>上傳、索引及計算。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Product &amp; Selling Database (</a:t>
            </a:r>
            <a:r>
              <a:rPr lang="zh-TW" altLang="en-US" dirty="0" smtClean="0"/>
              <a:t>商品</a:t>
            </a:r>
            <a:r>
              <a:rPr lang="zh-TW" altLang="en-US" dirty="0"/>
              <a:t>資料庫及購物歷史</a:t>
            </a:r>
            <a:r>
              <a:rPr lang="zh-TW" altLang="en-US" dirty="0" smtClean="0"/>
              <a:t>資料庫</a:t>
            </a:r>
            <a:r>
              <a:rPr lang="en-US" altLang="zh-TW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TW" altLang="en-US" dirty="0" smtClean="0"/>
              <a:t>在</a:t>
            </a:r>
            <a:r>
              <a:rPr lang="zh-TW" altLang="en-US" dirty="0"/>
              <a:t>識別出常客後從系統中找出此位常客上次購買的商品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857250" lvl="1" indent="-457200">
              <a:buFont typeface="+mj-lt"/>
              <a:buAutoNum type="arabicPeriod"/>
            </a:pPr>
            <a:r>
              <a:rPr lang="zh-TW" altLang="en-US" dirty="0" smtClean="0"/>
              <a:t>若</a:t>
            </a:r>
            <a:r>
              <a:rPr lang="zh-TW" altLang="en-US" dirty="0"/>
              <a:t>沒有商品</a:t>
            </a:r>
            <a:r>
              <a:rPr lang="en-US" altLang="zh-TW" dirty="0"/>
              <a:t>…</a:t>
            </a:r>
            <a:r>
              <a:rPr lang="zh-TW" altLang="en-US" dirty="0"/>
              <a:t>則隨便推薦個商品。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Customer Relation Module (</a:t>
            </a:r>
            <a:r>
              <a:rPr lang="zh-TW" altLang="en-US" dirty="0" smtClean="0"/>
              <a:t>使用經驗管理</a:t>
            </a:r>
            <a:r>
              <a:rPr lang="en-US" altLang="zh-TW" dirty="0" smtClean="0"/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zh-TW" altLang="en-US" dirty="0" smtClean="0"/>
              <a:t>使用經驗問題及紀</a:t>
            </a:r>
            <a:r>
              <a:rPr lang="zh-TW" altLang="en-US" dirty="0"/>
              <a:t>綠資料庫</a:t>
            </a:r>
          </a:p>
        </p:txBody>
      </p:sp>
    </p:spTree>
    <p:extLst>
      <p:ext uri="{BB962C8B-B14F-4D97-AF65-F5344CB8AC3E}">
        <p14:creationId xmlns:p14="http://schemas.microsoft.com/office/powerpoint/2010/main" val="420373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 for each member (currently)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I’ve received volunteering to work on, as following: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Webber Hsu</a:t>
            </a:r>
          </a:p>
          <a:p>
            <a:pPr lvl="1"/>
            <a:r>
              <a:rPr lang="en-US" altLang="zh-TW" dirty="0" smtClean="0"/>
              <a:t>Working on using 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 w/ webcam to build facial recognition module. </a:t>
            </a:r>
          </a:p>
          <a:p>
            <a:r>
              <a:rPr lang="en-US" altLang="zh-TW" dirty="0" smtClean="0"/>
              <a:t>August Chao</a:t>
            </a:r>
          </a:p>
          <a:p>
            <a:pPr lvl="1"/>
            <a:r>
              <a:rPr lang="en-US" altLang="zh-TW" dirty="0" smtClean="0"/>
              <a:t>System integration, incl. registering, product &amp; selling DB, and CRM module.</a:t>
            </a:r>
          </a:p>
        </p:txBody>
      </p:sp>
    </p:spTree>
    <p:extLst>
      <p:ext uri="{BB962C8B-B14F-4D97-AF65-F5344CB8AC3E}">
        <p14:creationId xmlns:p14="http://schemas.microsoft.com/office/powerpoint/2010/main" val="335553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listening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 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056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239</Words>
  <Application>Microsoft Office PowerPoint</Application>
  <PresentationFormat>寬螢幕</PresentationFormat>
  <Paragraphs>37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Century Gothic</vt:lpstr>
      <vt:lpstr>Wingdings 3</vt:lpstr>
      <vt:lpstr>離子</vt:lpstr>
      <vt:lpstr>服飾零售商的常客服務系統</vt:lpstr>
      <vt:lpstr>Agenda</vt:lpstr>
      <vt:lpstr>Scenario describe</vt:lpstr>
      <vt:lpstr>System Analysis</vt:lpstr>
      <vt:lpstr>Work for each member (currently) </vt:lpstr>
      <vt:lpstr>Thanks for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服飾零售商的常客服務系統</dc:title>
  <dc:creator>A50226</dc:creator>
  <cp:lastModifiedBy>A50226</cp:lastModifiedBy>
  <cp:revision>5</cp:revision>
  <dcterms:created xsi:type="dcterms:W3CDTF">2017-11-17T02:29:44Z</dcterms:created>
  <dcterms:modified xsi:type="dcterms:W3CDTF">2017-11-17T03:02:37Z</dcterms:modified>
</cp:coreProperties>
</file>