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"/>
  </p:notesMasterIdLst>
  <p:handoutMasterIdLst>
    <p:handoutMasterId r:id="rId5"/>
  </p:handoutMasterIdLst>
  <p:sldIdLst>
    <p:sldId id="256" r:id="rId2"/>
    <p:sldId id="43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nfluent Admin" initials="CA [7]" lastIdx="1" clrIdx="6">
    <p:extLst/>
  </p:cmAuthor>
  <p:cmAuthor id="1" name="Confluent Admin" initials="CA" lastIdx="1" clrIdx="0">
    <p:extLst/>
  </p:cmAuthor>
  <p:cmAuthor id="8" name="Confluent Admin" initials="CA [8]" lastIdx="1" clrIdx="7">
    <p:extLst/>
  </p:cmAuthor>
  <p:cmAuthor id="2" name="Confluent Admin" initials="CA [2]" lastIdx="1" clrIdx="1">
    <p:extLst/>
  </p:cmAuthor>
  <p:cmAuthor id="9" name="Confluent Admin" initials="CA [9]" lastIdx="1" clrIdx="8">
    <p:extLst/>
  </p:cmAuthor>
  <p:cmAuthor id="3" name="Confluent Admin" initials="CA [3]" lastIdx="1" clrIdx="2">
    <p:extLst/>
  </p:cmAuthor>
  <p:cmAuthor id="10" name="Confluent Admin" initials="CA [10]" lastIdx="1" clrIdx="9">
    <p:extLst/>
  </p:cmAuthor>
  <p:cmAuthor id="4" name="Confluent Admin" initials="CA [4]" lastIdx="1" clrIdx="3">
    <p:extLst/>
  </p:cmAuthor>
  <p:cmAuthor id="11" name="Confluent Admin" initials="CA [11]" lastIdx="1" clrIdx="10">
    <p:extLst/>
  </p:cmAuthor>
  <p:cmAuthor id="5" name="Confluent Admin" initials="CA [5]" lastIdx="1" clrIdx="4">
    <p:extLst/>
  </p:cmAuthor>
  <p:cmAuthor id="12" name="Confluent Admin" initials="CA [12]" lastIdx="1" clrIdx="11">
    <p:extLst/>
  </p:cmAuthor>
  <p:cmAuthor id="6" name="Confluent Admin" initials="CA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D60"/>
    <a:srgbClr val="2898C1"/>
    <a:srgbClr val="7C7C7C"/>
    <a:srgbClr val="93C3E6"/>
    <a:srgbClr val="F2F2F2"/>
    <a:srgbClr val="171719"/>
    <a:srgbClr val="F7F7F7"/>
    <a:srgbClr val="0F2C41"/>
    <a:srgbClr val="2D2E36"/>
    <a:srgbClr val="4C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9" autoAdjust="0"/>
    <p:restoredTop sz="50000" autoAdjust="0"/>
  </p:normalViewPr>
  <p:slideViewPr>
    <p:cSldViewPr snapToGrid="0">
      <p:cViewPr varScale="1">
        <p:scale>
          <a:sx n="60" d="100"/>
          <a:sy n="60" d="100"/>
        </p:scale>
        <p:origin x="720" y="168"/>
      </p:cViewPr>
      <p:guideLst>
        <p:guide orient="horz" pos="936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7BBF-DB16-4DF6-906A-D7E6C8C6F14A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B86B-FBA1-4305-AF70-1898120A1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98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575FED7B-3A4E-43E9-A076-58C3A92F5ED9}" type="datetimeFigureOut">
              <a:rPr lang="en-US" smtClean="0"/>
              <a:pPr/>
              <a:t>11/21/16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pitchFamily="2" charset="0"/>
              </a:defRPr>
            </a:lvl1pPr>
          </a:lstStyle>
          <a:p>
            <a:fld id="{19E8341D-AE57-437D-B2C8-156F0C64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341D-AE57-437D-B2C8-156F0C64AEE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3" y="0"/>
            <a:ext cx="58039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1" y="2813436"/>
            <a:ext cx="5791200" cy="615571"/>
          </a:xfrm>
        </p:spPr>
        <p:txBody>
          <a:bodyPr anchor="ctr"/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788422"/>
          </a:xfrm>
        </p:spPr>
        <p:txBody>
          <a:bodyPr lIns="0"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096006" y="3429000"/>
            <a:ext cx="5791199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885406" y="2920700"/>
            <a:ext cx="4257681" cy="923330"/>
            <a:chOff x="416360" y="4228070"/>
            <a:chExt cx="4257681" cy="92333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3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" y="896815"/>
            <a:ext cx="11582400" cy="484188"/>
          </a:xfrm>
        </p:spPr>
        <p:txBody>
          <a:bodyPr lIns="0" r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3" y="1028700"/>
            <a:ext cx="5499100" cy="5143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499" y="1028700"/>
            <a:ext cx="5473700" cy="5143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2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04799" y="1028700"/>
            <a:ext cx="54991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04801" y="1852612"/>
            <a:ext cx="5499099" cy="4319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3503" y="1028700"/>
            <a:ext cx="5473700" cy="823912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413503" y="1871662"/>
            <a:ext cx="5473700" cy="43005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1852612"/>
            <a:ext cx="5499101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413503" y="1852612"/>
            <a:ext cx="5473700" cy="0"/>
          </a:xfrm>
          <a:prstGeom prst="line">
            <a:avLst/>
          </a:prstGeom>
          <a:ln w="127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4" y="1028704"/>
            <a:ext cx="5791201" cy="5143501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028700"/>
            <a:ext cx="5499101" cy="51435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5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3852" y="3429000"/>
            <a:ext cx="11563349" cy="27432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4800" y="1028700"/>
            <a:ext cx="11582400" cy="23050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88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694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595" y="3748349"/>
            <a:ext cx="8136812" cy="615571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7595" y="4384338"/>
            <a:ext cx="8136812" cy="7884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029780" y="4363919"/>
            <a:ext cx="8132440" cy="0"/>
          </a:xfrm>
          <a:prstGeom prst="line">
            <a:avLst/>
          </a:prstGeom>
          <a:ln w="127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3967159" y="2517234"/>
            <a:ext cx="4257681" cy="923330"/>
            <a:chOff x="416360" y="4228070"/>
            <a:chExt cx="4257681" cy="92333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60" y="4228070"/>
              <a:ext cx="805969" cy="9123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1129865" y="4228070"/>
              <a:ext cx="35441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300" smtClean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charset="0"/>
                  <a:ea typeface="Calibri" charset="0"/>
                  <a:cs typeface="Calibri" charset="0"/>
                </a:rPr>
                <a:t>ATAFIBERS</a:t>
              </a:r>
              <a:endParaRPr lang="en-US" sz="5400" b="1" cap="none" spc="30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3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8"/>
            <a:ext cx="11582405" cy="78025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1"/>
            <a:ext cx="11582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00100"/>
            <a:ext cx="121860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1677148" y="6430645"/>
            <a:ext cx="0" cy="182880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1326817" y="6393600"/>
            <a:ext cx="6813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FEF255AE-D1B5-48C8-9BAF-95F2418C50F7}" type="slidenum">
              <a:rPr lang="en-US" sz="1200" b="0" smtClean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pPr algn="r"/>
              <a:t>‹#›</a:t>
            </a:fld>
            <a:endParaRPr lang="en-US" sz="1200" b="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9876316" y="6393600"/>
            <a:ext cx="176407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b="0" dirty="0" smtClean="0">
                <a:solidFill>
                  <a:schemeClr val="tx2"/>
                </a:solidFill>
                <a:latin typeface="Candara" charset="0"/>
                <a:ea typeface="Candara" charset="0"/>
                <a:cs typeface="Candara" charset="0"/>
              </a:rPr>
              <a:t>DataFibers Community</a:t>
            </a:r>
            <a:endParaRPr lang="en-US" sz="1200" b="0" dirty="0">
              <a:solidFill>
                <a:schemeClr val="tx2"/>
              </a:solidFill>
              <a:latin typeface="Candara" charset="0"/>
              <a:ea typeface="Candara" charset="0"/>
              <a:cs typeface="Candar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3" y="6255221"/>
            <a:ext cx="437325" cy="49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22" r:id="rId3"/>
    <p:sldLayoutId id="2147483694" r:id="rId4"/>
    <p:sldLayoutId id="2147483695" r:id="rId5"/>
    <p:sldLayoutId id="2147483699" r:id="rId6"/>
    <p:sldLayoutId id="2147483700" r:id="rId7"/>
    <p:sldLayoutId id="2147483705" r:id="rId8"/>
    <p:sldLayoutId id="214748371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75000"/>
            </a:schemeClr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orient="horz" pos="144" userDrawn="1">
          <p15:clr>
            <a:srgbClr val="F26B43"/>
          </p15:clr>
        </p15:guide>
        <p15:guide id="6" orient="horz" pos="4176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orient="horz" pos="648" userDrawn="1">
          <p15:clr>
            <a:srgbClr val="F26B43"/>
          </p15:clr>
        </p15:guide>
        <p15:guide id="10" pos="4010" userDrawn="1">
          <p15:clr>
            <a:srgbClr val="F26B43"/>
          </p15:clr>
        </p15:guide>
        <p15:guide id="11" pos="3666" userDrawn="1">
          <p15:clr>
            <a:srgbClr val="F26B43"/>
          </p15:clr>
        </p15:guide>
        <p15:guide id="12" orient="horz" pos="37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Slides Title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1" y="3549977"/>
            <a:ext cx="5791200" cy="844224"/>
          </a:xfrm>
        </p:spPr>
        <p:txBody>
          <a:bodyPr>
            <a:noAutofit/>
          </a:bodyPr>
          <a:lstStyle/>
          <a:p>
            <a:r>
              <a:rPr lang="en-US" dirty="0" smtClean="0"/>
              <a:t>Name| Role</a:t>
            </a:r>
          </a:p>
          <a:p>
            <a:r>
              <a:rPr lang="en-US" dirty="0" smtClean="0"/>
              <a:t>Email:</a:t>
            </a:r>
          </a:p>
          <a:p>
            <a:r>
              <a:rPr lang="en-US" dirty="0" smtClean="0"/>
              <a:t>Date: YYYY-MM-DD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66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1" y="3429007"/>
            <a:ext cx="5791200" cy="61557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2800" i="1" dirty="0" smtClean="0"/>
              <a:t>Come and Join Us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623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onfluent">
      <a:dk1>
        <a:sysClr val="windowText" lastClr="000000"/>
      </a:dk1>
      <a:lt1>
        <a:sysClr val="window" lastClr="FFFFFF"/>
      </a:lt1>
      <a:dk2>
        <a:srgbClr val="7C7C7C"/>
      </a:dk2>
      <a:lt2>
        <a:srgbClr val="E7E6E6"/>
      </a:lt2>
      <a:accent1>
        <a:srgbClr val="FB6517"/>
      </a:accent1>
      <a:accent2>
        <a:srgbClr val="D34A0D"/>
      </a:accent2>
      <a:accent3>
        <a:srgbClr val="FC9D60"/>
      </a:accent3>
      <a:accent4>
        <a:srgbClr val="2898C1"/>
      </a:accent4>
      <a:accent5>
        <a:srgbClr val="93C3E6"/>
      </a:accent5>
      <a:accent6>
        <a:srgbClr val="1F7695"/>
      </a:accent6>
      <a:hlink>
        <a:srgbClr val="70AD47"/>
      </a:hlink>
      <a:folHlink>
        <a:srgbClr val="92D050"/>
      </a:folHlink>
    </a:clrScheme>
    <a:fontScheme name="confluent">
      <a:majorFont>
        <a:latin typeface="Roboto Light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68677</TotalTime>
  <Words>17</Words>
  <Application>Microsoft Macintosh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Candara</vt:lpstr>
      <vt:lpstr>Roboto</vt:lpstr>
      <vt:lpstr>Roboto Light</vt:lpstr>
      <vt:lpstr>Arial</vt:lpstr>
      <vt:lpstr>2_Office Theme</vt:lpstr>
      <vt:lpstr>Slides Title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clarkdistor</dc:creator>
  <cp:lastModifiedBy>Microsoft Office User</cp:lastModifiedBy>
  <cp:revision>959</cp:revision>
  <cp:lastPrinted>2016-09-23T16:54:40Z</cp:lastPrinted>
  <dcterms:created xsi:type="dcterms:W3CDTF">2016-05-02T18:47:56Z</dcterms:created>
  <dcterms:modified xsi:type="dcterms:W3CDTF">2016-11-21T16:36:32Z</dcterms:modified>
</cp:coreProperties>
</file>