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73E"/>
    <a:srgbClr val="004280"/>
    <a:srgbClr val="D9B766"/>
    <a:srgbClr val="BFBFBF"/>
    <a:srgbClr val="444655"/>
    <a:srgbClr val="444648"/>
    <a:srgbClr val="000000"/>
    <a:srgbClr val="00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2" autoAdjust="0"/>
    <p:restoredTop sz="50000" autoAdjust="0"/>
  </p:normalViewPr>
  <p:slideViewPr>
    <p:cSldViewPr snapToGrid="0" snapToObjects="1">
      <p:cViewPr>
        <p:scale>
          <a:sx n="78" d="100"/>
          <a:sy n="78" d="100"/>
        </p:scale>
        <p:origin x="219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7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505DF68-4A91-4483-82D0-F78153CDC742}" type="datetimeFigureOut">
              <a:rPr lang="zh-CN" altLang="en-US"/>
              <a:pPr/>
              <a:t>16/7/25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B730DE0-316E-49D4-A0D4-BBFE624C03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8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329007B-CF84-4D6E-9B96-6215A4849D08}" type="datetimeFigureOut">
              <a:rPr lang="zh-CN" altLang="en-US"/>
              <a:pPr/>
              <a:t>16/7/25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2A4BBB4-60E9-4B9A-A4ED-B2743848B2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005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 userDrawn="1"/>
        </p:nvSpPr>
        <p:spPr>
          <a:xfrm>
            <a:off x="0" y="5351723"/>
            <a:ext cx="9144000" cy="47625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3317358" y="2594343"/>
            <a:ext cx="5714999" cy="951539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rgbClr val="444655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47766" y="3661725"/>
            <a:ext cx="5084591" cy="538135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444655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7" y="2594343"/>
            <a:ext cx="2169027" cy="245529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718434" y="5839564"/>
            <a:ext cx="223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DataFibers</a:t>
            </a:r>
            <a:endParaRPr lang="en-US" sz="3600" b="1" i="0">
              <a:solidFill>
                <a:srgbClr val="0070C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620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908050"/>
            <a:ext cx="9144000" cy="0"/>
          </a:xfrm>
          <a:prstGeom prst="line">
            <a:avLst/>
          </a:prstGeom>
          <a:ln w="3810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3pPr>
              <a:defRPr>
                <a:solidFill>
                  <a:srgbClr val="44465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65625" y="6356350"/>
            <a:ext cx="412750" cy="5016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fld id="{3E2CB239-9796-4DB6-96A1-D54CC669EA7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© DataFibers</a:t>
            </a:r>
            <a:r>
              <a:rPr lang="en-US" altLang="zh-CN" dirty="0" smtClean="0"/>
              <a:t>. Confidential. </a:t>
            </a:r>
            <a:r>
              <a:rPr lang="en-US" dirty="0" smtClean="0"/>
              <a:t>All Rights Reserved</a:t>
            </a:r>
            <a:endParaRPr lang="en-US" altLang="zh-CN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98871" y="6356350"/>
            <a:ext cx="18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DataFibers</a:t>
            </a:r>
            <a:endParaRPr lang="en-US" sz="2800" b="1" i="0">
              <a:solidFill>
                <a:srgbClr val="0070C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42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69025"/>
            <a:ext cx="9144000" cy="187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050"/>
            <a:ext cx="9144000" cy="0"/>
          </a:xfrm>
          <a:prstGeom prst="line">
            <a:avLst/>
          </a:prstGeom>
          <a:ln w="3810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94" y="1275907"/>
            <a:ext cx="4125938" cy="48502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778468" y="1275907"/>
            <a:ext cx="4133532" cy="48502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365625" y="6356350"/>
            <a:ext cx="412750" cy="5016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D00B31"/>
                </a:solidFill>
                <a:ea typeface="宋体" pitchFamily="2" charset="-122"/>
                <a:cs typeface="+mj-cs"/>
              </a:defRPr>
            </a:lvl1pPr>
          </a:lstStyle>
          <a:p>
            <a:fld id="{B7CEBDCE-B5D7-49DE-B2F5-62B233F55C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© DataFibers. Confidential. All Rights Reserved</a:t>
            </a:r>
            <a:endParaRPr lang="en-US" altLang="zh-CN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298871" y="6356350"/>
            <a:ext cx="18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DataFibers</a:t>
            </a:r>
            <a:endParaRPr lang="en-US" sz="2800" b="1" i="0">
              <a:solidFill>
                <a:srgbClr val="0070C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247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908050"/>
            <a:ext cx="9144000" cy="0"/>
          </a:xfrm>
          <a:prstGeom prst="line">
            <a:avLst/>
          </a:prstGeom>
          <a:ln w="3810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65625" y="6356350"/>
            <a:ext cx="412750" cy="5016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D00B31"/>
                </a:solidFill>
                <a:ea typeface="宋体" pitchFamily="2" charset="-122"/>
                <a:cs typeface="+mj-cs"/>
              </a:defRPr>
            </a:lvl1pPr>
          </a:lstStyle>
          <a:p>
            <a:fld id="{91B16E74-CCAF-4DEF-A0E5-B3E5BDDFA73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© DataFibers. Confidential. All Rights Reserved</a:t>
            </a:r>
            <a:endParaRPr lang="en-US" altLang="zh-C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98871" y="6356350"/>
            <a:ext cx="18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DataFibers</a:t>
            </a:r>
            <a:endParaRPr lang="en-US" sz="2800" b="1" i="0">
              <a:solidFill>
                <a:srgbClr val="0070C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6126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Transition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46" y="2472306"/>
            <a:ext cx="5857641" cy="1913389"/>
          </a:xfrm>
        </p:spPr>
        <p:txBody>
          <a:bodyPr/>
          <a:lstStyle>
            <a:lvl1pPr>
              <a:defRPr baseline="0">
                <a:solidFill>
                  <a:srgbClr val="00428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© DataFibers. Confidential. All Rights Reserved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61" y="2201353"/>
            <a:ext cx="2169027" cy="24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549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5"/>
          <p:cNvSpPr/>
          <p:nvPr userDrawn="1"/>
        </p:nvSpPr>
        <p:spPr>
          <a:xfrm>
            <a:off x="0" y="2049463"/>
            <a:ext cx="9144000" cy="444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977102" y="3987209"/>
            <a:ext cx="5714999" cy="664505"/>
          </a:xfrm>
        </p:spPr>
        <p:txBody>
          <a:bodyPr anchor="b">
            <a:normAutofit/>
          </a:bodyPr>
          <a:lstStyle>
            <a:lvl1pPr algn="ctr">
              <a:defRPr sz="3200" baseline="0">
                <a:solidFill>
                  <a:srgbClr val="444655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© DataFibers. Confidential. All Rights Reserved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4" y="2884149"/>
            <a:ext cx="2169027" cy="24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8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65532" y="6356350"/>
            <a:ext cx="412936" cy="501650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3810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6" y="6504705"/>
            <a:ext cx="3693891" cy="341333"/>
          </a:xfrm>
          <a:prstGeom prst="rect">
            <a:avLst/>
          </a:prstGeom>
        </p:spPr>
        <p:txBody>
          <a:bodyPr anchor="ctr"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DataFibers. Confidential. All Rights Reserved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98871" y="6356350"/>
            <a:ext cx="18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DataFibers</a:t>
            </a:r>
            <a:endParaRPr lang="en-US" sz="2800" b="1" i="0">
              <a:solidFill>
                <a:srgbClr val="0070C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itle Placeholder 1"/>
          <p:cNvSpPr>
            <a:spLocks noGrp="1"/>
          </p:cNvSpPr>
          <p:nvPr>
            <p:ph type="title"/>
          </p:nvPr>
        </p:nvSpPr>
        <p:spPr bwMode="auto">
          <a:xfrm>
            <a:off x="198438" y="49213"/>
            <a:ext cx="8772525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add title</a:t>
            </a:r>
          </a:p>
        </p:txBody>
      </p:sp>
      <p:sp>
        <p:nvSpPr>
          <p:cNvPr id="573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8438" y="1265238"/>
            <a:ext cx="8772525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add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503988"/>
            <a:ext cx="3694113" cy="3413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宋体" pitchFamily="2" charset="-122"/>
                <a:cs typeface="+mj-cs"/>
              </a:defRPr>
            </a:lvl1pPr>
          </a:lstStyle>
          <a:p>
            <a:r>
              <a:rPr lang="en-US" altLang="zh-CN" dirty="0" smtClean="0"/>
              <a:t>© DataFibers. Confidential. All Rights Reserved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5625" y="6356350"/>
            <a:ext cx="412750" cy="5016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ea typeface="宋体" pitchFamily="2" charset="-122"/>
                <a:cs typeface="+mj-cs"/>
              </a:defRPr>
            </a:lvl1pPr>
          </a:lstStyle>
          <a:p>
            <a:fld id="{3E2CB239-9796-4DB6-96A1-D54CC669EA7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6" r:id="rId6"/>
    <p:sldLayoutId id="2147483667" r:id="rId7"/>
  </p:sldLayoutIdLst>
  <p:transition spd="slow">
    <p:split orient="vert"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b="1" kern="1200">
          <a:solidFill>
            <a:srgbClr val="004280"/>
          </a:solidFill>
          <a:latin typeface="Calibri" charset="0"/>
          <a:ea typeface="Calibri" charset="0"/>
          <a:cs typeface="Calibri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4280"/>
          </a:solidFill>
          <a:latin typeface="Arial" pitchFamily="34" charset="0"/>
          <a:cs typeface="Arial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4280"/>
          </a:solidFill>
          <a:latin typeface="Arial" pitchFamily="34" charset="0"/>
          <a:cs typeface="Arial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4280"/>
          </a:solidFill>
          <a:latin typeface="Arial" pitchFamily="34" charset="0"/>
          <a:cs typeface="Arial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4280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4280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4280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4280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428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800" kern="1200">
          <a:solidFill>
            <a:srgbClr val="004280"/>
          </a:solidFill>
          <a:latin typeface="Calibri" charset="0"/>
          <a:ea typeface="Calibri" charset="0"/>
          <a:cs typeface="Calibri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SzPct val="80000"/>
        <a:buFont typeface="Lucida Grande"/>
        <a:buChar char="»"/>
        <a:defRPr sz="2400" kern="1200">
          <a:solidFill>
            <a:srgbClr val="404040"/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80000"/>
        <a:buFont typeface="Lucida Grande"/>
        <a:buChar char="-"/>
        <a:defRPr sz="2000" kern="1200">
          <a:solidFill>
            <a:srgbClr val="444655"/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 sz="1800" b="1" kern="1200">
          <a:solidFill>
            <a:srgbClr val="004280"/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SzPct val="80000"/>
        <a:buFont typeface="Lucida Grande"/>
        <a:buChar char="»"/>
        <a:defRPr sz="1600" kern="1200">
          <a:solidFill>
            <a:srgbClr val="404040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5343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1_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F7EAA"/>
      </a:accent1>
      <a:accent2>
        <a:srgbClr val="FFA800"/>
      </a:accent2>
      <a:accent3>
        <a:srgbClr val="67A500"/>
      </a:accent3>
      <a:accent4>
        <a:srgbClr val="004281"/>
      </a:accent4>
      <a:accent5>
        <a:srgbClr val="E3173E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Arial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宋体</vt:lpstr>
      <vt:lpstr>1_Office Theme</vt:lpstr>
      <vt:lpstr>PowerPoint Presentation</vt:lpstr>
    </vt:vector>
  </TitlesOfParts>
  <Company>Rounded Corner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Brook</dc:creator>
  <cp:lastModifiedBy>Microsoft Office User</cp:lastModifiedBy>
  <cp:revision>260</cp:revision>
  <dcterms:created xsi:type="dcterms:W3CDTF">2012-10-22T17:59:29Z</dcterms:created>
  <dcterms:modified xsi:type="dcterms:W3CDTF">2016-07-26T00:59:00Z</dcterms:modified>
</cp:coreProperties>
</file>