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7" r:id="rId1"/>
  </p:sldMasterIdLst>
  <p:notesMasterIdLst>
    <p:notesMasterId r:id="rId10"/>
  </p:notes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062D4-F62A-4331-A15F-5F52868E3FF9}" type="datetimeFigureOut">
              <a:rPr lang="en-IN" smtClean="0"/>
              <a:t>17-01-2019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3C6B4-D2D5-4D5A-937F-DA20BAAADF29}" type="slidenum">
              <a:rPr lang="en-IN" smtClean="0"/>
              <a:t>‹#›</a:t>
            </a:fld>
            <a:endParaRPr lang="en-IN"/>
          </a:p>
        </p:txBody>
      </p:sp>
    </p:spTree>
    <p:extLst>
      <p:ext uri="{BB962C8B-B14F-4D97-AF65-F5344CB8AC3E}">
        <p14:creationId xmlns:p14="http://schemas.microsoft.com/office/powerpoint/2010/main" val="167155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Traffic Management is a system where centrally-controlled traffic signals and sensors regulate the flow of traffic through the city in response to demand.</a:t>
            </a:r>
          </a:p>
        </p:txBody>
      </p:sp>
      <p:sp>
        <p:nvSpPr>
          <p:cNvPr id="4" name="Slide Number Placeholder 3"/>
          <p:cNvSpPr>
            <a:spLocks noGrp="1"/>
          </p:cNvSpPr>
          <p:nvPr>
            <p:ph type="sldNum" sz="quarter" idx="10"/>
          </p:nvPr>
        </p:nvSpPr>
        <p:spPr/>
        <p:txBody>
          <a:bodyPr/>
          <a:lstStyle/>
          <a:p>
            <a:fld id="{49D3C6B4-D2D5-4D5A-937F-DA20BAAADF29}" type="slidenum">
              <a:rPr lang="en-IN" smtClean="0"/>
              <a:t>2</a:t>
            </a:fld>
            <a:endParaRPr lang="en-IN"/>
          </a:p>
        </p:txBody>
      </p:sp>
    </p:spTree>
    <p:extLst>
      <p:ext uri="{BB962C8B-B14F-4D97-AF65-F5344CB8AC3E}">
        <p14:creationId xmlns:p14="http://schemas.microsoft.com/office/powerpoint/2010/main" val="403935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2C422EF-B8DD-41BF-BD7D-12B5F119AC44}" type="datetime1">
              <a:rPr lang="en-US" smtClean="0"/>
              <a:t>1/17/2019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smtClean="0"/>
              <a:t>SMART TRAFFIC MANAGEMENT SYSTEM USING AI BASED CAMERA</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26596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DDECE0-583D-4FD0-A8C1-08ECB168CEBF}" type="datetime1">
              <a:rPr lang="en-US" smtClean="0"/>
              <a:t>1/17/2019</a:t>
            </a:fld>
            <a:endParaRPr lang="en-US" dirty="0"/>
          </a:p>
        </p:txBody>
      </p:sp>
      <p:sp>
        <p:nvSpPr>
          <p:cNvPr id="6" name="Footer Placeholder 5"/>
          <p:cNvSpPr>
            <a:spLocks noGrp="1"/>
          </p:cNvSpPr>
          <p:nvPr>
            <p:ph type="ftr" sz="quarter" idx="11"/>
          </p:nvPr>
        </p:nvSpPr>
        <p:spPr/>
        <p:txBody>
          <a:bodyPr/>
          <a:lstStyle/>
          <a:p>
            <a:r>
              <a:rPr lang="en-US" smtClean="0"/>
              <a:t>SMART TRAFFIC MANAGEMENT SYSTEM USING AI BASED CAMERA</a:t>
            </a:r>
            <a:endParaRPr lang="en-IN"/>
          </a:p>
        </p:txBody>
      </p:sp>
      <p:sp>
        <p:nvSpPr>
          <p:cNvPr id="7" name="Slide Number Placeholder 6"/>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265398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C793EE-240F-419F-BD5D-3AFA47D53FAA}"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40048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0FA73-0B00-4C7F-AA61-4AC0632AC0B0}"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805233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B6AD7B-56A0-43AE-8C47-6424EF893ED1}"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65697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2DEADD-88CE-499C-9B41-9FE7C07ABBF1}"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1304238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27100C-CC3A-4D13-B4AF-BD451931A4DD}"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351299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61907-639C-4ADC-BAD7-7ADB42509C7F}"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27362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6A8172-EF9B-48E9-B129-3E6E8E122E25}"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79270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C985A8-43BA-4B0D-B3F3-8FDB36E6A60E}"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IN"/>
          </a:p>
        </p:txBody>
      </p:sp>
      <p:sp>
        <p:nvSpPr>
          <p:cNvPr id="6" name="Slide Number Placeholder 5"/>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161302295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E8C67E-DFFE-4099-A1A9-9493C5FE7761}"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SMART TRAFFIC MANAGEMENT SYSTEM USING AI BASED CAMERA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6494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19CB5F-124A-4A4D-9A29-2D143BEAF48E}" type="datetime1">
              <a:rPr lang="en-US" smtClean="0"/>
              <a:t>1/17/2019</a:t>
            </a:fld>
            <a:endParaRPr lang="en-US" dirty="0"/>
          </a:p>
        </p:txBody>
      </p:sp>
      <p:sp>
        <p:nvSpPr>
          <p:cNvPr id="6" name="Footer Placeholder 5"/>
          <p:cNvSpPr>
            <a:spLocks noGrp="1"/>
          </p:cNvSpPr>
          <p:nvPr>
            <p:ph type="ftr" sz="quarter" idx="11"/>
          </p:nvPr>
        </p:nvSpPr>
        <p:spPr/>
        <p:txBody>
          <a:bodyPr/>
          <a:lstStyle/>
          <a:p>
            <a:r>
              <a:rPr lang="en-US" smtClean="0"/>
              <a:t>SMART TRAFFIC MANAGEMENT SYSTEM USING AI BASED CAMERA</a:t>
            </a:r>
            <a:endParaRPr lang="en-IN"/>
          </a:p>
        </p:txBody>
      </p:sp>
      <p:sp>
        <p:nvSpPr>
          <p:cNvPr id="7" name="Slide Number Placeholder 6"/>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7967649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C94350-76AF-4A41-B86F-3AC755571E44}" type="datetime1">
              <a:rPr lang="en-US" smtClean="0"/>
              <a:t>1/17/2019</a:t>
            </a:fld>
            <a:endParaRPr lang="en-US" dirty="0"/>
          </a:p>
        </p:txBody>
      </p:sp>
      <p:sp>
        <p:nvSpPr>
          <p:cNvPr id="8" name="Footer Placeholder 7"/>
          <p:cNvSpPr>
            <a:spLocks noGrp="1"/>
          </p:cNvSpPr>
          <p:nvPr>
            <p:ph type="ftr" sz="quarter" idx="11"/>
          </p:nvPr>
        </p:nvSpPr>
        <p:spPr/>
        <p:txBody>
          <a:bodyPr/>
          <a:lstStyle/>
          <a:p>
            <a:r>
              <a:rPr lang="en-US" smtClean="0"/>
              <a:t>SMART TRAFFIC MANAGEMENT SYSTEM USING AI BASED CAMERA</a:t>
            </a:r>
            <a:endParaRPr lang="en-IN"/>
          </a:p>
        </p:txBody>
      </p:sp>
      <p:sp>
        <p:nvSpPr>
          <p:cNvPr id="9" name="Slide Number Placeholder 8"/>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34577113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3BC83E-9A06-4351-AD05-440548C2E66B}" type="datetime1">
              <a:rPr lang="en-US" smtClean="0"/>
              <a:t>1/17/2019</a:t>
            </a:fld>
            <a:endParaRPr lang="en-US" dirty="0"/>
          </a:p>
        </p:txBody>
      </p:sp>
      <p:sp>
        <p:nvSpPr>
          <p:cNvPr id="4" name="Footer Placeholder 3"/>
          <p:cNvSpPr>
            <a:spLocks noGrp="1"/>
          </p:cNvSpPr>
          <p:nvPr>
            <p:ph type="ftr" sz="quarter" idx="11"/>
          </p:nvPr>
        </p:nvSpPr>
        <p:spPr/>
        <p:txBody>
          <a:bodyPr/>
          <a:lstStyle/>
          <a:p>
            <a:r>
              <a:rPr lang="en-US" smtClean="0"/>
              <a:t>SMART TRAFFIC MANAGEMENT SYSTEM USING AI BASED CAMERA</a:t>
            </a:r>
            <a:endParaRPr lang="en-IN"/>
          </a:p>
        </p:txBody>
      </p:sp>
      <p:sp>
        <p:nvSpPr>
          <p:cNvPr id="5" name="Slide Number Placeholder 4"/>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258302251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51BC357-3B79-4373-B1A3-5C3B3D8ACC3C}" type="datetime1">
              <a:rPr lang="en-US" smtClean="0"/>
              <a:t>1/17/2019</a:t>
            </a:fld>
            <a:endParaRPr lang="en-US" dirty="0"/>
          </a:p>
        </p:txBody>
      </p:sp>
      <p:sp>
        <p:nvSpPr>
          <p:cNvPr id="3" name="Footer Placeholder 2"/>
          <p:cNvSpPr>
            <a:spLocks noGrp="1"/>
          </p:cNvSpPr>
          <p:nvPr>
            <p:ph type="ftr" sz="quarter" idx="11"/>
          </p:nvPr>
        </p:nvSpPr>
        <p:spPr/>
        <p:txBody>
          <a:bodyPr/>
          <a:lstStyle/>
          <a:p>
            <a:r>
              <a:rPr lang="en-US" smtClean="0"/>
              <a:t>SMART TRAFFIC MANAGEMENT SYSTEM USING AI BASED CAMERA</a:t>
            </a:r>
            <a:endParaRPr lang="en-IN"/>
          </a:p>
        </p:txBody>
      </p:sp>
      <p:sp>
        <p:nvSpPr>
          <p:cNvPr id="4" name="Slide Number Placeholder 3"/>
          <p:cNvSpPr>
            <a:spLocks noGrp="1"/>
          </p:cNvSpPr>
          <p:nvPr>
            <p:ph type="sldNum" sz="quarter" idx="12"/>
          </p:nvPr>
        </p:nvSpPr>
        <p:spPr/>
        <p:txBody>
          <a:bodyPr/>
          <a:lstStyle/>
          <a:p>
            <a:fld id="{B1356F5D-46FD-4049-A3A3-EE63B18BFB6D}" type="slidenum">
              <a:rPr lang="en-IN" smtClean="0"/>
              <a:t>‹#›</a:t>
            </a:fld>
            <a:endParaRPr lang="en-IN"/>
          </a:p>
        </p:txBody>
      </p:sp>
    </p:spTree>
    <p:extLst>
      <p:ext uri="{BB962C8B-B14F-4D97-AF65-F5344CB8AC3E}">
        <p14:creationId xmlns:p14="http://schemas.microsoft.com/office/powerpoint/2010/main" val="16889149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F8A568-1A62-4988-B47D-53FB59B403A2}" type="datetime1">
              <a:rPr lang="en-US" smtClean="0"/>
              <a:t>1/17/2019</a:t>
            </a:fld>
            <a:endParaRPr lang="en-US" dirty="0"/>
          </a:p>
        </p:txBody>
      </p:sp>
      <p:sp>
        <p:nvSpPr>
          <p:cNvPr id="6" name="Footer Placeholder 5"/>
          <p:cNvSpPr>
            <a:spLocks noGrp="1"/>
          </p:cNvSpPr>
          <p:nvPr>
            <p:ph type="ftr" sz="quarter" idx="11"/>
          </p:nvPr>
        </p:nvSpPr>
        <p:spPr/>
        <p:txBody>
          <a:bodyPr/>
          <a:lstStyle/>
          <a:p>
            <a:r>
              <a:rPr lang="en-US" smtClean="0"/>
              <a:t>SMART TRAFFIC MANAGEMENT SYSTEM USING AI BASED CAMERA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3078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6A0FCE-2D2D-4964-A8D5-C3435AA2CE93}" type="datetime1">
              <a:rPr lang="en-US" smtClean="0"/>
              <a:t>1/17/2019</a:t>
            </a:fld>
            <a:endParaRPr lang="en-US" dirty="0"/>
          </a:p>
        </p:txBody>
      </p:sp>
      <p:sp>
        <p:nvSpPr>
          <p:cNvPr id="6" name="Footer Placeholder 5"/>
          <p:cNvSpPr>
            <a:spLocks noGrp="1"/>
          </p:cNvSpPr>
          <p:nvPr>
            <p:ph type="ftr" sz="quarter" idx="11"/>
          </p:nvPr>
        </p:nvSpPr>
        <p:spPr/>
        <p:txBody>
          <a:bodyPr/>
          <a:lstStyle/>
          <a:p>
            <a:r>
              <a:rPr lang="en-US" smtClean="0"/>
              <a:t>SMART TRAFFIC MANAGEMENT SYSTEM USING AI BASED CAMERA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67638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42A1E8-0089-4C85-BA9D-4071758902B1}" type="datetime1">
              <a:rPr lang="en-US" smtClean="0"/>
              <a:t>1/17/2019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SMART TRAFFIC MANAGEMENT SYSTEM USING AI BASED CAMERA</a:t>
            </a:r>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356F5D-46FD-4049-A3A3-EE63B18BFB6D}" type="slidenum">
              <a:rPr lang="en-IN" smtClean="0"/>
              <a:t>‹#›</a:t>
            </a:fld>
            <a:endParaRPr lang="en-IN"/>
          </a:p>
        </p:txBody>
      </p:sp>
    </p:spTree>
    <p:extLst>
      <p:ext uri="{BB962C8B-B14F-4D97-AF65-F5344CB8AC3E}">
        <p14:creationId xmlns:p14="http://schemas.microsoft.com/office/powerpoint/2010/main" val="952585400"/>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268361"/>
            <a:ext cx="7197726" cy="3117370"/>
          </a:xfrm>
        </p:spPr>
        <p:txBody>
          <a:bodyPr>
            <a:normAutofit/>
          </a:bodyPr>
          <a:lstStyle/>
          <a:p>
            <a:r>
              <a:rPr lang="en-IN" dirty="0" smtClean="0">
                <a:latin typeface="Bell MT" panose="02020503060305020303" pitchFamily="18" charset="0"/>
              </a:rPr>
              <a:t>Smart traffic management system using </a:t>
            </a:r>
            <a:r>
              <a:rPr lang="en-IN" dirty="0" err="1" smtClean="0">
                <a:latin typeface="Bell MT" panose="02020503060305020303" pitchFamily="18" charset="0"/>
              </a:rPr>
              <a:t>ai</a:t>
            </a:r>
            <a:r>
              <a:rPr lang="en-IN" dirty="0" smtClean="0">
                <a:latin typeface="Bell MT" panose="02020503060305020303" pitchFamily="18" charset="0"/>
              </a:rPr>
              <a:t> based camera</a:t>
            </a:r>
            <a:endParaRPr lang="en-IN" dirty="0">
              <a:latin typeface="Bell MT" panose="02020503060305020303" pitchFamily="18" charset="0"/>
            </a:endParaRPr>
          </a:p>
        </p:txBody>
      </p:sp>
    </p:spTree>
    <p:extLst>
      <p:ext uri="{BB962C8B-B14F-4D97-AF65-F5344CB8AC3E}">
        <p14:creationId xmlns:p14="http://schemas.microsoft.com/office/powerpoint/2010/main" val="114247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Bell MT" panose="02020503060305020303" pitchFamily="18" charset="0"/>
              </a:rPr>
              <a:t>The project</a:t>
            </a:r>
            <a:endParaRPr lang="en-IN" sz="4800"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0" indent="0">
              <a:buNone/>
            </a:pPr>
            <a:r>
              <a:rPr lang="en-IN" sz="3600" dirty="0" smtClean="0"/>
              <a:t>From all the past years Smart Traffic Management has always been linked to reduce congestion on roads and various algorithms and research papers were designed to do so, but is this all what is required?</a:t>
            </a:r>
          </a:p>
        </p:txBody>
      </p:sp>
      <p:sp>
        <p:nvSpPr>
          <p:cNvPr id="5" name="Slide Number Placeholder 4"/>
          <p:cNvSpPr>
            <a:spLocks noGrp="1"/>
          </p:cNvSpPr>
          <p:nvPr>
            <p:ph type="sldNum" sz="quarter" idx="12"/>
          </p:nvPr>
        </p:nvSpPr>
        <p:spPr/>
        <p:txBody>
          <a:bodyPr/>
          <a:lstStyle/>
          <a:p>
            <a:fld id="{B1356F5D-46FD-4049-A3A3-EE63B18BFB6D}" type="slidenum">
              <a:rPr lang="en-IN" smtClean="0"/>
              <a:t>2</a:t>
            </a:fld>
            <a:endParaRPr lang="en-IN"/>
          </a:p>
        </p:txBody>
      </p:sp>
    </p:spTree>
    <p:extLst>
      <p:ext uri="{BB962C8B-B14F-4D97-AF65-F5344CB8AC3E}">
        <p14:creationId xmlns:p14="http://schemas.microsoft.com/office/powerpoint/2010/main" val="3296010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Bell MT" panose="02020503060305020303" pitchFamily="18" charset="0"/>
              </a:rPr>
              <a:t>The project</a:t>
            </a:r>
            <a:endParaRPr lang="en-IN" sz="4800" dirty="0"/>
          </a:p>
        </p:txBody>
      </p:sp>
      <p:sp>
        <p:nvSpPr>
          <p:cNvPr id="3" name="Content Placeholder 2"/>
          <p:cNvSpPr>
            <a:spLocks noGrp="1"/>
          </p:cNvSpPr>
          <p:nvPr>
            <p:ph idx="1"/>
          </p:nvPr>
        </p:nvSpPr>
        <p:spPr>
          <a:xfrm>
            <a:off x="501445" y="1907459"/>
            <a:ext cx="10874478" cy="3883742"/>
          </a:xfrm>
        </p:spPr>
        <p:txBody>
          <a:bodyPr>
            <a:noAutofit/>
          </a:bodyPr>
          <a:lstStyle/>
          <a:p>
            <a:r>
              <a:rPr lang="en-IN" sz="2800" dirty="0" smtClean="0"/>
              <a:t>A very common definition to the term Smart Traffic Management is  as follows : </a:t>
            </a:r>
            <a:r>
              <a:rPr lang="en-US" sz="2800" dirty="0"/>
              <a:t>Smart Traffic Management is a system where centrally-controlled traffic signals and sensors regulate the flow of traffic through the city in response to </a:t>
            </a:r>
            <a:r>
              <a:rPr lang="en-US" sz="2800" dirty="0" smtClean="0"/>
              <a:t>demand. The response are produced by smart traffic lights .</a:t>
            </a:r>
          </a:p>
          <a:p>
            <a:r>
              <a:rPr lang="en-US" sz="2800" dirty="0" smtClean="0"/>
              <a:t>The incompleteness of these definitions is where I ask how many accidents actually happen on the Traffic Lights?</a:t>
            </a:r>
          </a:p>
          <a:p>
            <a:r>
              <a:rPr lang="en-US" sz="2800" dirty="0" smtClean="0"/>
              <a:t>And this is where our research starts from…</a:t>
            </a:r>
          </a:p>
        </p:txBody>
      </p:sp>
      <p:sp>
        <p:nvSpPr>
          <p:cNvPr id="5" name="Slide Number Placeholder 4"/>
          <p:cNvSpPr>
            <a:spLocks noGrp="1"/>
          </p:cNvSpPr>
          <p:nvPr>
            <p:ph type="sldNum" sz="quarter" idx="12"/>
          </p:nvPr>
        </p:nvSpPr>
        <p:spPr/>
        <p:txBody>
          <a:bodyPr/>
          <a:lstStyle/>
          <a:p>
            <a:fld id="{B1356F5D-46FD-4049-A3A3-EE63B18BFB6D}" type="slidenum">
              <a:rPr lang="en-IN" smtClean="0"/>
              <a:t>3</a:t>
            </a:fld>
            <a:endParaRPr lang="en-IN"/>
          </a:p>
        </p:txBody>
      </p:sp>
    </p:spTree>
    <p:extLst>
      <p:ext uri="{BB962C8B-B14F-4D97-AF65-F5344CB8AC3E}">
        <p14:creationId xmlns:p14="http://schemas.microsoft.com/office/powerpoint/2010/main" val="65435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Bell MT" panose="02020503060305020303" pitchFamily="18" charset="0"/>
              </a:rPr>
              <a:t>The </a:t>
            </a:r>
            <a:r>
              <a:rPr lang="en-IN" sz="4800" dirty="0" smtClean="0">
                <a:latin typeface="Bell MT" panose="02020503060305020303" pitchFamily="18" charset="0"/>
              </a:rPr>
              <a:t>reason</a:t>
            </a:r>
            <a:endParaRPr lang="en-IN" sz="4800" dirty="0"/>
          </a:p>
        </p:txBody>
      </p:sp>
      <p:sp>
        <p:nvSpPr>
          <p:cNvPr id="5" name="Slide Number Placeholder 4"/>
          <p:cNvSpPr>
            <a:spLocks noGrp="1"/>
          </p:cNvSpPr>
          <p:nvPr>
            <p:ph type="sldNum" sz="quarter" idx="12"/>
          </p:nvPr>
        </p:nvSpPr>
        <p:spPr/>
        <p:txBody>
          <a:bodyPr/>
          <a:lstStyle/>
          <a:p>
            <a:fld id="{B1356F5D-46FD-4049-A3A3-EE63B18BFB6D}" type="slidenum">
              <a:rPr lang="en-IN" smtClean="0"/>
              <a:t>4</a:t>
            </a:fld>
            <a:endParaRPr lang="en-IN"/>
          </a:p>
        </p:txBody>
      </p:sp>
      <p:sp>
        <p:nvSpPr>
          <p:cNvPr id="7" name="Content Placeholder 6"/>
          <p:cNvSpPr>
            <a:spLocks noGrp="1"/>
          </p:cNvSpPr>
          <p:nvPr>
            <p:ph idx="1"/>
          </p:nvPr>
        </p:nvSpPr>
        <p:spPr>
          <a:xfrm>
            <a:off x="393290" y="1700981"/>
            <a:ext cx="10423937" cy="4169594"/>
          </a:xfrm>
        </p:spPr>
        <p:txBody>
          <a:bodyPr>
            <a:noAutofit/>
          </a:bodyPr>
          <a:lstStyle/>
          <a:p>
            <a:r>
              <a:rPr lang="en-IN" sz="2800" dirty="0" smtClean="0"/>
              <a:t>According to </a:t>
            </a:r>
            <a:r>
              <a:rPr lang="en-IN" sz="2800" dirty="0" err="1" smtClean="0"/>
              <a:t>IndianExpress</a:t>
            </a:r>
            <a:r>
              <a:rPr lang="en-IN" sz="2800" dirty="0" smtClean="0"/>
              <a:t> in every hour 17 people dies due to a road accidents.</a:t>
            </a:r>
          </a:p>
          <a:p>
            <a:r>
              <a:rPr lang="en-IN" sz="2800" dirty="0" smtClean="0"/>
              <a:t>The fact that even if smart traffic lights are put up and congestions are reduced there’s no guarantee of the people to drive in the limits set by RTO.</a:t>
            </a:r>
          </a:p>
          <a:p>
            <a:r>
              <a:rPr lang="en-IN" sz="2800" dirty="0" smtClean="0"/>
              <a:t>The reports provided by the Ministry of Road Transport and Highways most of the accidents happens at the Highways (“Biggest Killers”).</a:t>
            </a:r>
          </a:p>
          <a:p>
            <a:r>
              <a:rPr lang="en-IN" sz="2800" dirty="0" smtClean="0"/>
              <a:t>AND THE BIGGEST REASON IS OVER-SPEEDING!</a:t>
            </a:r>
            <a:endParaRPr lang="en-IN" sz="2800" dirty="0"/>
          </a:p>
        </p:txBody>
      </p:sp>
    </p:spTree>
    <p:extLst>
      <p:ext uri="{BB962C8B-B14F-4D97-AF65-F5344CB8AC3E}">
        <p14:creationId xmlns:p14="http://schemas.microsoft.com/office/powerpoint/2010/main" val="3044952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103" y="521110"/>
            <a:ext cx="11100620" cy="1544757"/>
          </a:xfrm>
        </p:spPr>
        <p:txBody>
          <a:bodyPr>
            <a:noAutofit/>
          </a:bodyPr>
          <a:lstStyle/>
          <a:p>
            <a:r>
              <a:rPr lang="en-IN" sz="4800" dirty="0" err="1" smtClean="0">
                <a:latin typeface="Bell MT" panose="02020503060305020303" pitchFamily="18" charset="0"/>
              </a:rPr>
              <a:t>ThIS</a:t>
            </a:r>
            <a:r>
              <a:rPr lang="en-IN" sz="4800" dirty="0" smtClean="0">
                <a:latin typeface="Bell MT" panose="02020503060305020303" pitchFamily="18" charset="0"/>
              </a:rPr>
              <a:t> IS WHERE A CHANGE IS REQUIRED….</a:t>
            </a:r>
            <a:endParaRPr lang="en-IN" sz="4800" dirty="0"/>
          </a:p>
        </p:txBody>
      </p:sp>
      <p:sp>
        <p:nvSpPr>
          <p:cNvPr id="3" name="Content Placeholder 2"/>
          <p:cNvSpPr>
            <a:spLocks noGrp="1"/>
          </p:cNvSpPr>
          <p:nvPr>
            <p:ph idx="1"/>
          </p:nvPr>
        </p:nvSpPr>
        <p:spPr/>
        <p:txBody>
          <a:bodyPr>
            <a:normAutofit/>
          </a:bodyPr>
          <a:lstStyle/>
          <a:p>
            <a:pPr marL="0" indent="0">
              <a:buNone/>
            </a:pPr>
            <a:r>
              <a:rPr lang="en-IN" sz="3600" dirty="0" smtClean="0"/>
              <a:t>Imagine a situation where a drunk truck driver is over speeding in a National Highway and crashes before he ever made it to the “SMART TRAFFIC LIGHTS”.</a:t>
            </a:r>
            <a:endParaRPr lang="en-IN" sz="3600" dirty="0"/>
          </a:p>
          <a:p>
            <a:pPr marL="0" indent="0">
              <a:buNone/>
            </a:pPr>
            <a:endParaRPr lang="en-IN" sz="3600" dirty="0" smtClean="0"/>
          </a:p>
          <a:p>
            <a:pPr marL="0" indent="0">
              <a:buNone/>
            </a:pPr>
            <a:r>
              <a:rPr lang="en-IN" sz="3600" dirty="0" smtClean="0"/>
              <a:t>DOES HE REALLY NEEDS TO MAKE IT TO THE TRAFFIC LIGHT FOR THE POLICE TO SPOT HIM?</a:t>
            </a:r>
            <a:endParaRPr lang="en-IN" sz="3600" dirty="0"/>
          </a:p>
        </p:txBody>
      </p:sp>
      <p:sp>
        <p:nvSpPr>
          <p:cNvPr id="5" name="Slide Number Placeholder 4"/>
          <p:cNvSpPr>
            <a:spLocks noGrp="1"/>
          </p:cNvSpPr>
          <p:nvPr>
            <p:ph type="sldNum" sz="quarter" idx="12"/>
          </p:nvPr>
        </p:nvSpPr>
        <p:spPr/>
        <p:txBody>
          <a:bodyPr/>
          <a:lstStyle/>
          <a:p>
            <a:fld id="{B1356F5D-46FD-4049-A3A3-EE63B18BFB6D}" type="slidenum">
              <a:rPr lang="en-IN" smtClean="0"/>
              <a:t>5</a:t>
            </a:fld>
            <a:endParaRPr lang="en-IN"/>
          </a:p>
        </p:txBody>
      </p:sp>
    </p:spTree>
    <p:extLst>
      <p:ext uri="{BB962C8B-B14F-4D97-AF65-F5344CB8AC3E}">
        <p14:creationId xmlns:p14="http://schemas.microsoft.com/office/powerpoint/2010/main" val="1836063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atin typeface="Bell MT" panose="02020503060305020303" pitchFamily="18" charset="0"/>
              </a:rPr>
              <a:t>THE PROJECT</a:t>
            </a:r>
            <a:endParaRPr lang="en-IN" dirty="0"/>
          </a:p>
        </p:txBody>
      </p:sp>
      <p:sp>
        <p:nvSpPr>
          <p:cNvPr id="3" name="Content Placeholder 2"/>
          <p:cNvSpPr>
            <a:spLocks noGrp="1"/>
          </p:cNvSpPr>
          <p:nvPr>
            <p:ph idx="1"/>
          </p:nvPr>
        </p:nvSpPr>
        <p:spPr>
          <a:xfrm>
            <a:off x="255639" y="1307690"/>
            <a:ext cx="10561588" cy="4660491"/>
          </a:xfrm>
        </p:spPr>
        <p:txBody>
          <a:bodyPr/>
          <a:lstStyle/>
          <a:p>
            <a:pPr marL="0" indent="0">
              <a:buNone/>
            </a:pPr>
            <a:endParaRPr lang="en-IN" dirty="0" smtClean="0"/>
          </a:p>
          <a:p>
            <a:r>
              <a:rPr lang="en-IN" sz="2800" dirty="0" smtClean="0"/>
              <a:t>Smart Traffic </a:t>
            </a:r>
            <a:r>
              <a:rPr lang="en-IN" sz="2800" dirty="0" err="1" smtClean="0"/>
              <a:t>Mangement</a:t>
            </a:r>
            <a:r>
              <a:rPr lang="en-IN" sz="2800" dirty="0" smtClean="0"/>
              <a:t> System using AI based camera takes cares of the people and helps the RTO staff to spot the defaulters in time.</a:t>
            </a:r>
          </a:p>
          <a:p>
            <a:r>
              <a:rPr lang="en-IN" sz="2800" dirty="0" smtClean="0"/>
              <a:t>Our research project focuses on:</a:t>
            </a:r>
          </a:p>
          <a:p>
            <a:pPr lvl="1"/>
            <a:r>
              <a:rPr lang="en-IN" sz="2400" dirty="0" smtClean="0"/>
              <a:t>to spot the over speeding defaulters before it can lead to an accident.</a:t>
            </a:r>
          </a:p>
          <a:p>
            <a:pPr lvl="1"/>
            <a:r>
              <a:rPr lang="en-IN" sz="2400" dirty="0" smtClean="0"/>
              <a:t>providing the RTO Staff a GUI based environment where he/she can not only monitors the traffic but also get the real time defaulters check , e-challan generation and analytics.</a:t>
            </a:r>
          </a:p>
          <a:p>
            <a:pPr lvl="1"/>
            <a:r>
              <a:rPr lang="en-IN" sz="2400" dirty="0" smtClean="0"/>
              <a:t>To reduce the man power which earlier used to sit on the cameras to spot the defaulters , but our software does it all its own.</a:t>
            </a:r>
            <a:endParaRPr lang="en-IN" sz="2400" dirty="0"/>
          </a:p>
        </p:txBody>
      </p:sp>
      <p:sp>
        <p:nvSpPr>
          <p:cNvPr id="5" name="Slide Number Placeholder 4"/>
          <p:cNvSpPr>
            <a:spLocks noGrp="1"/>
          </p:cNvSpPr>
          <p:nvPr>
            <p:ph type="sldNum" sz="quarter" idx="12"/>
          </p:nvPr>
        </p:nvSpPr>
        <p:spPr/>
        <p:txBody>
          <a:bodyPr/>
          <a:lstStyle/>
          <a:p>
            <a:fld id="{B1356F5D-46FD-4049-A3A3-EE63B18BFB6D}" type="slidenum">
              <a:rPr lang="en-IN" smtClean="0"/>
              <a:t>6</a:t>
            </a:fld>
            <a:endParaRPr lang="en-IN"/>
          </a:p>
        </p:txBody>
      </p:sp>
    </p:spTree>
    <p:extLst>
      <p:ext uri="{BB962C8B-B14F-4D97-AF65-F5344CB8AC3E}">
        <p14:creationId xmlns:p14="http://schemas.microsoft.com/office/powerpoint/2010/main" val="90961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337" y="0"/>
            <a:ext cx="10131425" cy="1456267"/>
          </a:xfrm>
        </p:spPr>
        <p:txBody>
          <a:bodyPr>
            <a:normAutofit/>
          </a:bodyPr>
          <a:lstStyle/>
          <a:p>
            <a:r>
              <a:rPr lang="en-IN" sz="4800" dirty="0" smtClean="0">
                <a:latin typeface="Bell MT" panose="02020503060305020303" pitchFamily="18" charset="0"/>
              </a:rPr>
              <a:t>THE </a:t>
            </a:r>
            <a:r>
              <a:rPr lang="en-IN" sz="4800" dirty="0" err="1" smtClean="0">
                <a:latin typeface="Bell MT" panose="02020503060305020303" pitchFamily="18" charset="0"/>
              </a:rPr>
              <a:t>workplan</a:t>
            </a:r>
            <a:endParaRPr lang="en-IN" sz="4800" dirty="0"/>
          </a:p>
        </p:txBody>
      </p:sp>
      <p:sp>
        <p:nvSpPr>
          <p:cNvPr id="5" name="Slide Number Placeholder 4"/>
          <p:cNvSpPr>
            <a:spLocks noGrp="1"/>
          </p:cNvSpPr>
          <p:nvPr>
            <p:ph type="sldNum" sz="quarter" idx="12"/>
          </p:nvPr>
        </p:nvSpPr>
        <p:spPr/>
        <p:txBody>
          <a:bodyPr/>
          <a:lstStyle/>
          <a:p>
            <a:fld id="{B1356F5D-46FD-4049-A3A3-EE63B18BFB6D}" type="slidenum">
              <a:rPr lang="en-IN" smtClean="0"/>
              <a:t>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736" y="1052052"/>
            <a:ext cx="7049568" cy="5653548"/>
          </a:xfrm>
          <a:prstGeom prst="rect">
            <a:avLst/>
          </a:prstGeom>
        </p:spPr>
      </p:pic>
    </p:spTree>
    <p:extLst>
      <p:ext uri="{BB962C8B-B14F-4D97-AF65-F5344CB8AC3E}">
        <p14:creationId xmlns:p14="http://schemas.microsoft.com/office/powerpoint/2010/main" val="2672228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5" name="Slide Number Placeholder 4"/>
          <p:cNvSpPr>
            <a:spLocks noGrp="1"/>
          </p:cNvSpPr>
          <p:nvPr>
            <p:ph type="sldNum" sz="quarter" idx="12"/>
          </p:nvPr>
        </p:nvSpPr>
        <p:spPr/>
        <p:txBody>
          <a:bodyPr/>
          <a:lstStyle/>
          <a:p>
            <a:fld id="{B1356F5D-46FD-4049-A3A3-EE63B18BFB6D}" type="slidenum">
              <a:rPr lang="en-IN" smtClean="0"/>
              <a:t>8</a:t>
            </a:fld>
            <a:endParaRPr lang="en-IN"/>
          </a:p>
        </p:txBody>
      </p:sp>
    </p:spTree>
    <p:extLst>
      <p:ext uri="{BB962C8B-B14F-4D97-AF65-F5344CB8AC3E}">
        <p14:creationId xmlns:p14="http://schemas.microsoft.com/office/powerpoint/2010/main" val="2594100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62</TotalTime>
  <Words>396</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Bell MT</vt:lpstr>
      <vt:lpstr>Calibri</vt:lpstr>
      <vt:lpstr>Calibri Light</vt:lpstr>
      <vt:lpstr>Celestial</vt:lpstr>
      <vt:lpstr>Smart traffic management system using ai based camera</vt:lpstr>
      <vt:lpstr>The project</vt:lpstr>
      <vt:lpstr>The project</vt:lpstr>
      <vt:lpstr>The reason</vt:lpstr>
      <vt:lpstr>ThIS IS WHERE A CHANGE IS REQUIRED….</vt:lpstr>
      <vt:lpstr>THE PROJECT</vt:lpstr>
      <vt:lpstr>THE workplan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Maitree Rawat</dc:creator>
  <cp:lastModifiedBy>Maitree Rawat</cp:lastModifiedBy>
  <cp:revision>7</cp:revision>
  <dcterms:created xsi:type="dcterms:W3CDTF">2019-01-17T04:43:39Z</dcterms:created>
  <dcterms:modified xsi:type="dcterms:W3CDTF">2019-01-17T05:45:41Z</dcterms:modified>
</cp:coreProperties>
</file>