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9575" cx="12190400"/>
  <p:notesSz cx="6858000" cy="9144000"/>
  <p:embeddedFontLst>
    <p:embeddedFont>
      <p:font typeface="No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orient="horz" pos="2161">
          <p15:clr>
            <a:srgbClr val="A4A3A4"/>
          </p15:clr>
        </p15:guide>
        <p15:guide id="4"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8" roundtripDataSignature="AMtx7miPkMFZ2sQ+KphDvPCEZfbCOPIQ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2161"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NotoSans-bold.fntdata"/><Relationship Id="rId12" Type="http://schemas.openxmlformats.org/officeDocument/2006/relationships/slide" Target="slides/slide7.xml"/><Relationship Id="rId34" Type="http://schemas.openxmlformats.org/officeDocument/2006/relationships/font" Target="fonts/NotoSans-regular.fntdata"/><Relationship Id="rId15" Type="http://schemas.openxmlformats.org/officeDocument/2006/relationships/slide" Target="slides/slide10.xml"/><Relationship Id="rId37" Type="http://schemas.openxmlformats.org/officeDocument/2006/relationships/font" Target="fonts/NotoSans-boldItalic.fntdata"/><Relationship Id="rId14" Type="http://schemas.openxmlformats.org/officeDocument/2006/relationships/slide" Target="slides/slide9.xml"/><Relationship Id="rId36" Type="http://schemas.openxmlformats.org/officeDocument/2006/relationships/font" Target="fonts/Noto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3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20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7" name="Google Shape;5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718da328f_0_3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718da328f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b718da328f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b718da328f_0_4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b718da328f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b718da328f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718da328f_0_13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718da328f_0_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b718da328f_0_1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b718da328f_0_6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b718da328f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b718da328f_0_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718da328f_0_5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b718da328f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b718da328f_0_5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718da328f_0_5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718da328f_0_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b718da328f_0_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718da328f_0_8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718da328f_0_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b718da328f_0_8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718da328f_0_9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718da328f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b718da328f_0_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b718da328f_0_9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b718da328f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b718da328f_0_9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718da328f_0_7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718da328f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b718da328f_0_7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b718da328f_0_11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b718da328f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2b718da328f_0_1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b718da328f_0_13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b718da328f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b718da328f_0_1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718da328f_0_12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718da328f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2b718da328f_0_1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b718da328f_0_15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b718da328f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b718da328f_0_1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b718da328f_0_16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b718da328f_0_1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b718da328f_0_16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718da328f_0_1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718da328f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2b718da328f_0_1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718da328f_0_7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b718da328f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b718da328f_0_7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b718da328f_0_17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b718da328f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b718da328f_0_1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718da328f_0_1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718da328f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b718da328f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718da328f_0_3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718da328f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b718da328f_0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718da328f_0_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718da328f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2b718da328f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718da328f_0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b718da328f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b718da328f_0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p:cSld name="제목 슬라이드">
    <p:spTree>
      <p:nvGrpSpPr>
        <p:cNvPr id="15" name="Shape 15"/>
        <p:cNvGrpSpPr/>
        <p:nvPr/>
      </p:nvGrpSpPr>
      <p:grpSpPr>
        <a:xfrm>
          <a:off x="0" y="0"/>
          <a:ext cx="0" cy="0"/>
          <a:chOff x="0" y="0"/>
          <a:chExt cx="0" cy="0"/>
        </a:xfrm>
      </p:grpSpPr>
      <p:pic>
        <p:nvPicPr>
          <p:cNvPr id="16" name="Google Shape;16;p8"/>
          <p:cNvPicPr preferRelativeResize="0"/>
          <p:nvPr/>
        </p:nvPicPr>
        <p:blipFill rotWithShape="1">
          <a:blip r:embed="rId2">
            <a:alphaModFix/>
          </a:blip>
          <a:srcRect b="0" l="0" r="0" t="0"/>
          <a:stretch/>
        </p:blipFill>
        <p:spPr>
          <a:xfrm>
            <a:off x="0" y="1240"/>
            <a:ext cx="12190412" cy="6857107"/>
          </a:xfrm>
          <a:prstGeom prst="rect">
            <a:avLst/>
          </a:prstGeom>
          <a:noFill/>
          <a:ln>
            <a:noFill/>
          </a:ln>
        </p:spPr>
      </p:pic>
      <p:sp>
        <p:nvSpPr>
          <p:cNvPr id="17" name="Google Shape;17;p8"/>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8"/>
          <p:cNvSpPr txBox="1"/>
          <p:nvPr>
            <p:ph idx="1" type="subTitle"/>
          </p:nvPr>
        </p:nvSpPr>
        <p:spPr>
          <a:xfrm>
            <a:off x="1225950" y="3141762"/>
            <a:ext cx="6597448" cy="864096"/>
          </a:xfrm>
          <a:prstGeom prst="rect">
            <a:avLst/>
          </a:prstGeom>
          <a:noFill/>
          <a:ln>
            <a:noFill/>
          </a:ln>
        </p:spPr>
        <p:txBody>
          <a:bodyPr anchorCtr="0" anchor="t" bIns="49775" lIns="99550" spcFirstLastPara="1" rIns="99550" wrap="square" tIns="49775">
            <a:noAutofit/>
          </a:bodyPr>
          <a:lstStyle>
            <a:lvl1pPr lvl="0" algn="l">
              <a:lnSpc>
                <a:spcPct val="100000"/>
              </a:lnSpc>
              <a:spcBef>
                <a:spcPts val="0"/>
              </a:spcBef>
              <a:spcAft>
                <a:spcPts val="0"/>
              </a:spcAft>
              <a:buClr>
                <a:schemeClr val="hlink"/>
              </a:buClr>
              <a:buSzPts val="1200"/>
              <a:buFont typeface="Gulimche"/>
              <a:buNone/>
              <a:defRPr sz="1200">
                <a:solidFill>
                  <a:srgbClr val="575757"/>
                </a:solidFill>
                <a:latin typeface="Calibri"/>
                <a:ea typeface="Calibri"/>
                <a:cs typeface="Calibri"/>
                <a:sym typeface="Calibri"/>
              </a:defRPr>
            </a:lvl1pPr>
            <a:lvl2pPr lvl="1" algn="ctr">
              <a:spcBef>
                <a:spcPts val="400"/>
              </a:spcBef>
              <a:spcAft>
                <a:spcPts val="0"/>
              </a:spcAft>
              <a:buClr>
                <a:srgbClr val="888888"/>
              </a:buClr>
              <a:buSzPts val="20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p:txBody>
      </p:sp>
      <p:sp>
        <p:nvSpPr>
          <p:cNvPr id="21" name="Google Shape;21;p8"/>
          <p:cNvSpPr txBox="1"/>
          <p:nvPr>
            <p:ph type="ctrTitle"/>
          </p:nvPr>
        </p:nvSpPr>
        <p:spPr>
          <a:xfrm>
            <a:off x="1198662" y="1170857"/>
            <a:ext cx="5040560" cy="1970906"/>
          </a:xfrm>
          <a:prstGeom prst="rect">
            <a:avLst/>
          </a:prstGeom>
          <a:noFill/>
          <a:ln>
            <a:noFill/>
          </a:ln>
        </p:spPr>
        <p:txBody>
          <a:bodyPr anchorCtr="0" anchor="t" bIns="49775" lIns="99550" spcFirstLastPara="1" rIns="99550" wrap="square" tIns="49775">
            <a:noAutofit/>
          </a:bodyPr>
          <a:lstStyle>
            <a:lvl1pPr lvl="0" algn="l">
              <a:lnSpc>
                <a:spcPct val="100000"/>
              </a:lnSpc>
              <a:spcBef>
                <a:spcPts val="0"/>
              </a:spcBef>
              <a:spcAft>
                <a:spcPts val="0"/>
              </a:spcAft>
              <a:buClr>
                <a:schemeClr val="hlink"/>
              </a:buClr>
              <a:buSzPts val="5800"/>
              <a:buFont typeface="Gulimche"/>
              <a:buNone/>
              <a:defRPr sz="5800">
                <a:solidFill>
                  <a:srgbClr val="87334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bg>
      <p:bgPr>
        <a:solidFill>
          <a:schemeClr val="lt1"/>
        </a:solidFill>
      </p:bgPr>
    </p:bg>
    <p:spTree>
      <p:nvGrpSpPr>
        <p:cNvPr id="22" name="Shape 22"/>
        <p:cNvGrpSpPr/>
        <p:nvPr/>
      </p:nvGrpSpPr>
      <p:grpSpPr>
        <a:xfrm>
          <a:off x="0" y="0"/>
          <a:ext cx="0" cy="0"/>
          <a:chOff x="0" y="0"/>
          <a:chExt cx="0" cy="0"/>
        </a:xfrm>
      </p:grpSpPr>
      <p:pic>
        <p:nvPicPr>
          <p:cNvPr id="23" name="Google Shape;23;p9"/>
          <p:cNvPicPr preferRelativeResize="0"/>
          <p:nvPr/>
        </p:nvPicPr>
        <p:blipFill rotWithShape="1">
          <a:blip r:embed="rId2">
            <a:alphaModFix/>
          </a:blip>
          <a:srcRect b="0" l="0" r="0" t="0"/>
          <a:stretch/>
        </p:blipFill>
        <p:spPr>
          <a:xfrm>
            <a:off x="0" y="1240"/>
            <a:ext cx="12190412" cy="6857107"/>
          </a:xfrm>
          <a:prstGeom prst="rect">
            <a:avLst/>
          </a:prstGeom>
          <a:noFill/>
          <a:ln>
            <a:noFill/>
          </a:ln>
        </p:spPr>
      </p:pic>
      <p:sp>
        <p:nvSpPr>
          <p:cNvPr id="24" name="Google Shape;24;p9"/>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p:cSld name="구역 머리글">
    <p:bg>
      <p:bgPr>
        <a:solidFill>
          <a:schemeClr val="lt1"/>
        </a:solidFill>
      </p:bgPr>
    </p:bg>
    <p:spTree>
      <p:nvGrpSpPr>
        <p:cNvPr id="27" name="Shape 27"/>
        <p:cNvGrpSpPr/>
        <p:nvPr/>
      </p:nvGrpSpPr>
      <p:grpSpPr>
        <a:xfrm>
          <a:off x="0" y="0"/>
          <a:ext cx="0" cy="0"/>
          <a:chOff x="0" y="0"/>
          <a:chExt cx="0" cy="0"/>
        </a:xfrm>
      </p:grpSpPr>
      <p:pic>
        <p:nvPicPr>
          <p:cNvPr id="28" name="Google Shape;28;p10"/>
          <p:cNvPicPr preferRelativeResize="0"/>
          <p:nvPr/>
        </p:nvPicPr>
        <p:blipFill rotWithShape="1">
          <a:blip r:embed="rId2">
            <a:alphaModFix/>
          </a:blip>
          <a:srcRect b="0" l="0" r="0" t="0"/>
          <a:stretch/>
        </p:blipFill>
        <p:spPr>
          <a:xfrm>
            <a:off x="0" y="1240"/>
            <a:ext cx="12190412" cy="6857107"/>
          </a:xfrm>
          <a:prstGeom prst="rect">
            <a:avLst/>
          </a:prstGeom>
          <a:noFill/>
          <a:ln>
            <a:noFill/>
          </a:ln>
        </p:spPr>
      </p:pic>
      <p:sp>
        <p:nvSpPr>
          <p:cNvPr id="29" name="Google Shape;29;p10"/>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사용자 지정 레이아웃">
  <p:cSld name="사용자 지정 레이아웃">
    <p:bg>
      <p:bgPr>
        <a:solidFill>
          <a:schemeClr val="lt1"/>
        </a:solidFill>
      </p:bgPr>
    </p:bg>
    <p:spTree>
      <p:nvGrpSpPr>
        <p:cNvPr id="32"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b="0" l="0" r="0" t="0"/>
          <a:stretch/>
        </p:blipFill>
        <p:spPr>
          <a:xfrm>
            <a:off x="0" y="1240"/>
            <a:ext cx="12190412" cy="6857107"/>
          </a:xfrm>
          <a:prstGeom prst="rect">
            <a:avLst/>
          </a:prstGeom>
          <a:noFill/>
          <a:ln>
            <a:noFill/>
          </a:ln>
        </p:spPr>
      </p:pic>
      <p:sp>
        <p:nvSpPr>
          <p:cNvPr id="34" name="Google Shape;34;p11"/>
          <p:cNvSpPr txBox="1"/>
          <p:nvPr>
            <p:ph idx="1" type="body"/>
          </p:nvPr>
        </p:nvSpPr>
        <p:spPr>
          <a:xfrm>
            <a:off x="609521" y="1485579"/>
            <a:ext cx="10971372" cy="4824535"/>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rgbClr val="87334A"/>
              </a:buClr>
              <a:buSzPts val="2000"/>
              <a:buNone/>
              <a:defRPr i="1" sz="2000">
                <a:solidFill>
                  <a:srgbClr val="87334A"/>
                </a:solidFill>
                <a:latin typeface="Calibri"/>
                <a:ea typeface="Calibri"/>
                <a:cs typeface="Calibri"/>
                <a:sym typeface="Calibri"/>
              </a:defRPr>
            </a:lvl1pPr>
            <a:lvl2pPr indent="-228600" lvl="1" marL="9144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2pPr>
            <a:lvl3pPr indent="-228600" lvl="2" marL="13716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3pPr>
            <a:lvl4pPr indent="-228600" lvl="3" marL="18288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4pPr>
            <a:lvl5pPr indent="-228600" lvl="4" marL="22860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11"/>
          <p:cNvSpPr txBox="1"/>
          <p:nvPr>
            <p:ph type="title"/>
          </p:nvPr>
        </p:nvSpPr>
        <p:spPr>
          <a:xfrm>
            <a:off x="609520" y="189434"/>
            <a:ext cx="10971373" cy="798753"/>
          </a:xfrm>
          <a:prstGeom prst="rect">
            <a:avLst/>
          </a:prstGeom>
          <a:noFill/>
          <a:ln>
            <a:noFill/>
          </a:ln>
        </p:spPr>
        <p:txBody>
          <a:bodyPr anchorCtr="0" anchor="ctr" bIns="49775" lIns="99550" spcFirstLastPara="1" rIns="99550" wrap="square" tIns="49775">
            <a:normAutofit/>
          </a:bodyPr>
          <a:lstStyle>
            <a:lvl1pPr lvl="0" algn="ctr">
              <a:spcBef>
                <a:spcPts val="0"/>
              </a:spcBef>
              <a:spcAft>
                <a:spcPts val="0"/>
              </a:spcAft>
              <a:buClr>
                <a:srgbClr val="87334A"/>
              </a:buClr>
              <a:buSzPts val="4000"/>
              <a:buFont typeface="Calibri"/>
              <a:buNone/>
              <a:defRPr b="1" sz="4000">
                <a:solidFill>
                  <a:srgbClr val="87334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1"/>
          <p:cNvSpPr txBox="1"/>
          <p:nvPr>
            <p:ph idx="10" type="dt"/>
          </p:nvPr>
        </p:nvSpPr>
        <p:spPr>
          <a:xfrm>
            <a:off x="609521" y="6502342"/>
            <a:ext cx="2844430" cy="220692"/>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4165059" y="6502342"/>
            <a:ext cx="3860297" cy="220692"/>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8736463" y="6502342"/>
            <a:ext cx="2844430" cy="220692"/>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39" name="Google Shape;39;p11"/>
          <p:cNvPicPr preferRelativeResize="0"/>
          <p:nvPr/>
        </p:nvPicPr>
        <p:blipFill rotWithShape="1">
          <a:blip r:embed="rId3">
            <a:alphaModFix/>
          </a:blip>
          <a:srcRect b="0" l="0" r="0" t="0"/>
          <a:stretch/>
        </p:blipFill>
        <p:spPr>
          <a:xfrm>
            <a:off x="1630710" y="408993"/>
            <a:ext cx="353539" cy="359634"/>
          </a:xfrm>
          <a:prstGeom prst="rect">
            <a:avLst/>
          </a:prstGeom>
          <a:noFill/>
          <a:ln>
            <a:noFill/>
          </a:ln>
        </p:spPr>
      </p:pic>
      <p:pic>
        <p:nvPicPr>
          <p:cNvPr id="40" name="Google Shape;40;p11"/>
          <p:cNvPicPr preferRelativeResize="0"/>
          <p:nvPr/>
        </p:nvPicPr>
        <p:blipFill rotWithShape="1">
          <a:blip r:embed="rId3">
            <a:alphaModFix/>
          </a:blip>
          <a:srcRect b="0" l="0" r="0" t="0"/>
          <a:stretch/>
        </p:blipFill>
        <p:spPr>
          <a:xfrm>
            <a:off x="10127654" y="408993"/>
            <a:ext cx="353539" cy="3596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p:cSld name="제목 및 내용">
    <p:bg>
      <p:bgPr>
        <a:solidFill>
          <a:schemeClr val="lt1"/>
        </a:solidFill>
      </p:bgPr>
    </p:bg>
    <p:spTree>
      <p:nvGrpSpPr>
        <p:cNvPr id="41" name="Shape 41"/>
        <p:cNvGrpSpPr/>
        <p:nvPr/>
      </p:nvGrpSpPr>
      <p:grpSpPr>
        <a:xfrm>
          <a:off x="0" y="0"/>
          <a:ext cx="0" cy="0"/>
          <a:chOff x="0" y="0"/>
          <a:chExt cx="0" cy="0"/>
        </a:xfrm>
      </p:grpSpPr>
      <p:pic>
        <p:nvPicPr>
          <p:cNvPr id="42" name="Google Shape;42;p12"/>
          <p:cNvPicPr preferRelativeResize="0"/>
          <p:nvPr/>
        </p:nvPicPr>
        <p:blipFill rotWithShape="1">
          <a:blip r:embed="rId2">
            <a:alphaModFix/>
          </a:blip>
          <a:srcRect b="0" l="0" r="0" t="0"/>
          <a:stretch/>
        </p:blipFill>
        <p:spPr>
          <a:xfrm>
            <a:off x="0" y="1240"/>
            <a:ext cx="12190412" cy="6857107"/>
          </a:xfrm>
          <a:prstGeom prst="rect">
            <a:avLst/>
          </a:prstGeom>
          <a:noFill/>
          <a:ln>
            <a:noFill/>
          </a:ln>
        </p:spPr>
      </p:pic>
      <p:sp>
        <p:nvSpPr>
          <p:cNvPr id="43" name="Google Shape;43;p12"/>
          <p:cNvSpPr txBox="1"/>
          <p:nvPr>
            <p:ph idx="10" type="dt"/>
          </p:nvPr>
        </p:nvSpPr>
        <p:spPr>
          <a:xfrm>
            <a:off x="609521" y="6502342"/>
            <a:ext cx="2844430" cy="220692"/>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
          <p:cNvSpPr txBox="1"/>
          <p:nvPr>
            <p:ph idx="11" type="ftr"/>
          </p:nvPr>
        </p:nvSpPr>
        <p:spPr>
          <a:xfrm>
            <a:off x="4165059" y="6502342"/>
            <a:ext cx="3860297" cy="220692"/>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2"/>
          <p:cNvSpPr txBox="1"/>
          <p:nvPr>
            <p:ph idx="12" type="sldNum"/>
          </p:nvPr>
        </p:nvSpPr>
        <p:spPr>
          <a:xfrm>
            <a:off x="8736463" y="6502342"/>
            <a:ext cx="2844430" cy="220692"/>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12"/>
          <p:cNvSpPr txBox="1"/>
          <p:nvPr>
            <p:ph type="title"/>
          </p:nvPr>
        </p:nvSpPr>
        <p:spPr>
          <a:xfrm>
            <a:off x="609521" y="189434"/>
            <a:ext cx="10971372" cy="798753"/>
          </a:xfrm>
          <a:prstGeom prst="rect">
            <a:avLst/>
          </a:prstGeom>
          <a:noFill/>
          <a:ln>
            <a:noFill/>
          </a:ln>
        </p:spPr>
        <p:txBody>
          <a:bodyPr anchorCtr="0" anchor="ctr" bIns="49775" lIns="99550" spcFirstLastPara="1" rIns="99550" wrap="square" tIns="49775">
            <a:normAutofit/>
          </a:bodyPr>
          <a:lstStyle>
            <a:lvl1pPr lvl="0" algn="l">
              <a:spcBef>
                <a:spcPts val="0"/>
              </a:spcBef>
              <a:spcAft>
                <a:spcPts val="0"/>
              </a:spcAft>
              <a:buClr>
                <a:schemeClr val="lt1"/>
              </a:buClr>
              <a:buSzPts val="4000"/>
              <a:buFont typeface="Calibri"/>
              <a:buNone/>
              <a:defRPr b="1" sz="4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609521" y="1485578"/>
            <a:ext cx="10971372" cy="4824535"/>
          </a:xfrm>
          <a:prstGeom prst="rect">
            <a:avLst/>
          </a:prstGeom>
          <a:noFill/>
          <a:ln>
            <a:noFill/>
          </a:ln>
        </p:spPr>
        <p:txBody>
          <a:bodyPr anchorCtr="0" anchor="t" bIns="49775" lIns="99550" spcFirstLastPara="1" rIns="99550" wrap="square" tIns="49775">
            <a:normAutofit/>
          </a:bodyPr>
          <a:lstStyle>
            <a:lvl1pPr indent="-228600" lvl="0" marL="457200" algn="l">
              <a:spcBef>
                <a:spcPts val="400"/>
              </a:spcBef>
              <a:spcAft>
                <a:spcPts val="0"/>
              </a:spcAft>
              <a:buClr>
                <a:srgbClr val="3F3F3F"/>
              </a:buClr>
              <a:buSzPts val="2000"/>
              <a:buNone/>
              <a:defRPr i="1" sz="2000">
                <a:solidFill>
                  <a:srgbClr val="3F3F3F"/>
                </a:solidFill>
                <a:latin typeface="Calibri"/>
                <a:ea typeface="Calibri"/>
                <a:cs typeface="Calibri"/>
                <a:sym typeface="Calibri"/>
              </a:defRPr>
            </a:lvl1pPr>
            <a:lvl2pPr indent="-228600" lvl="1" marL="9144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2pPr>
            <a:lvl3pPr indent="-228600" lvl="2" marL="13716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3pPr>
            <a:lvl4pPr indent="-228600" lvl="3" marL="18288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4pPr>
            <a:lvl5pPr indent="-228600" lvl="4" marL="2286000" algn="l">
              <a:spcBef>
                <a:spcPts val="500"/>
              </a:spcBef>
              <a:spcAft>
                <a:spcPts val="0"/>
              </a:spcAft>
              <a:buClr>
                <a:srgbClr val="3F3F3F"/>
              </a:buClr>
              <a:buSzPts val="2500"/>
              <a:buNone/>
              <a:defRPr sz="2500">
                <a:solidFill>
                  <a:srgbClr val="3F3F3F"/>
                </a:solidFill>
                <a:latin typeface="Noto Sans"/>
                <a:ea typeface="Noto Sans"/>
                <a:cs typeface="Noto Sans"/>
                <a:sym typeface="No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사용자 지정 레이아웃">
  <p:cSld name="1_사용자 지정 레이아웃">
    <p:bg>
      <p:bgPr>
        <a:solidFill>
          <a:schemeClr val="lt1"/>
        </a:solidFill>
      </p:bgPr>
    </p:bg>
    <p:spTree>
      <p:nvGrpSpPr>
        <p:cNvPr id="48" name="Shape 48"/>
        <p:cNvGrpSpPr/>
        <p:nvPr/>
      </p:nvGrpSpPr>
      <p:grpSpPr>
        <a:xfrm>
          <a:off x="0" y="0"/>
          <a:ext cx="0" cy="0"/>
          <a:chOff x="0" y="0"/>
          <a:chExt cx="0" cy="0"/>
        </a:xfrm>
      </p:grpSpPr>
      <p:pic>
        <p:nvPicPr>
          <p:cNvPr id="49" name="Google Shape;49;p13"/>
          <p:cNvPicPr preferRelativeResize="0"/>
          <p:nvPr/>
        </p:nvPicPr>
        <p:blipFill rotWithShape="1">
          <a:blip r:embed="rId2">
            <a:alphaModFix/>
          </a:blip>
          <a:srcRect b="0" l="0" r="0" t="0"/>
          <a:stretch/>
        </p:blipFill>
        <p:spPr>
          <a:xfrm>
            <a:off x="0" y="1240"/>
            <a:ext cx="12190412" cy="6857107"/>
          </a:xfrm>
          <a:prstGeom prst="rect">
            <a:avLst/>
          </a:prstGeom>
          <a:noFill/>
          <a:ln>
            <a:noFill/>
          </a:ln>
        </p:spPr>
      </p:pic>
      <p:sp>
        <p:nvSpPr>
          <p:cNvPr id="50" name="Google Shape;50;p13"/>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13"/>
          <p:cNvSpPr txBox="1"/>
          <p:nvPr>
            <p:ph type="ctrTitle"/>
          </p:nvPr>
        </p:nvSpPr>
        <p:spPr>
          <a:xfrm>
            <a:off x="6239222" y="2440830"/>
            <a:ext cx="5951190" cy="1977926"/>
          </a:xfrm>
          <a:prstGeom prst="rect">
            <a:avLst/>
          </a:prstGeom>
          <a:noFill/>
          <a:ln>
            <a:noFill/>
          </a:ln>
        </p:spPr>
        <p:txBody>
          <a:bodyPr anchorCtr="0" anchor="ctr" bIns="49775" lIns="99550" spcFirstLastPara="1" rIns="99550" wrap="square" tIns="49775">
            <a:noAutofit/>
          </a:bodyPr>
          <a:lstStyle>
            <a:lvl1pPr lvl="0" algn="l">
              <a:lnSpc>
                <a:spcPct val="100000"/>
              </a:lnSpc>
              <a:spcBef>
                <a:spcPts val="0"/>
              </a:spcBef>
              <a:spcAft>
                <a:spcPts val="0"/>
              </a:spcAft>
              <a:buClr>
                <a:schemeClr val="hlink"/>
              </a:buClr>
              <a:buSzPts val="7200"/>
              <a:buFont typeface="Gulimche"/>
              <a:buNone/>
              <a:defRPr sz="7200">
                <a:solidFill>
                  <a:srgbClr val="87334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609521" y="19030"/>
            <a:ext cx="10971372" cy="797093"/>
          </a:xfrm>
          <a:prstGeom prst="rect">
            <a:avLst/>
          </a:prstGeom>
          <a:noFill/>
          <a:ln>
            <a:noFill/>
          </a:ln>
        </p:spPr>
        <p:txBody>
          <a:bodyPr anchorCtr="0" anchor="ctr" bIns="49775" lIns="99550" spcFirstLastPara="1" rIns="99550" wrap="square" tIns="49775">
            <a:normAutofit/>
          </a:bodyPr>
          <a:lstStyle>
            <a:lvl1pPr lvl="0" marR="0" rtl="0" algn="l">
              <a:spcBef>
                <a:spcPts val="0"/>
              </a:spcBef>
              <a:spcAft>
                <a:spcPts val="0"/>
              </a:spcAft>
              <a:buClr>
                <a:srgbClr val="000000"/>
              </a:buClr>
              <a:buSzPts val="3800"/>
              <a:buFont typeface="Malgun Gothic"/>
              <a:buNone/>
              <a:defRPr b="0" i="0" sz="3800" u="none" cap="none" strike="noStrike">
                <a:solidFill>
                  <a:srgbClr val="000000"/>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609521" y="1062267"/>
            <a:ext cx="10971372" cy="5287636"/>
          </a:xfrm>
          <a:prstGeom prst="rect">
            <a:avLst/>
          </a:prstGeom>
          <a:noFill/>
          <a:ln>
            <a:noFill/>
          </a:ln>
        </p:spPr>
        <p:txBody>
          <a:bodyPr anchorCtr="0" anchor="t" bIns="49775" lIns="99550" spcFirstLastPara="1" rIns="99550" wrap="square" tIns="49775">
            <a:normAutofit/>
          </a:bodyPr>
          <a:lstStyle>
            <a:lvl1pPr indent="-400050" lvl="0" marL="457200" marR="0" rtl="0" algn="l">
              <a:spcBef>
                <a:spcPts val="540"/>
              </a:spcBef>
              <a:spcAft>
                <a:spcPts val="0"/>
              </a:spcAft>
              <a:buClr>
                <a:schemeClr val="dk1"/>
              </a:buClr>
              <a:buSzPts val="2700"/>
              <a:buFont typeface="Arial"/>
              <a:buChar char="•"/>
              <a:defRPr b="0" i="0" sz="2700" u="none" cap="none" strike="noStrike">
                <a:solidFill>
                  <a:schemeClr val="dk1"/>
                </a:solidFill>
                <a:latin typeface="Malgun Gothic"/>
                <a:ea typeface="Malgun Gothic"/>
                <a:cs typeface="Malgun Gothic"/>
                <a:sym typeface="Malgun Gothic"/>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Malgun Gothic"/>
                <a:ea typeface="Malgun Gothic"/>
                <a:cs typeface="Malgun Gothic"/>
                <a:sym typeface="Malgun Gothic"/>
              </a:defRPr>
            </a:lvl5pPr>
            <a:lvl6pPr indent="-368300" lvl="5" marL="27432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6pPr>
            <a:lvl7pPr indent="-368300" lvl="6" marL="32004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7pPr>
            <a:lvl8pPr indent="-368300" lvl="7" marL="36576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8pPr>
            <a:lvl9pPr indent="-368300" lvl="8" marL="4114800" marR="0" rtl="0" algn="l">
              <a:spcBef>
                <a:spcPts val="44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609521" y="6430887"/>
            <a:ext cx="2844430" cy="292147"/>
          </a:xfrm>
          <a:prstGeom prst="rect">
            <a:avLst/>
          </a:prstGeom>
          <a:noFill/>
          <a:ln>
            <a:noFill/>
          </a:ln>
        </p:spPr>
        <p:txBody>
          <a:bodyPr anchorCtr="0" anchor="ctr" bIns="49775" lIns="99550" spcFirstLastPara="1" rIns="99550" wrap="square" tIns="49775">
            <a:noAutofit/>
          </a:bodyPr>
          <a:lstStyle>
            <a:lvl1pPr lvl="0" marR="0" rtl="0" algn="l">
              <a:spcBef>
                <a:spcPts val="0"/>
              </a:spcBef>
              <a:spcAft>
                <a:spcPts val="0"/>
              </a:spcAft>
              <a:buSzPts val="1400"/>
              <a:buNone/>
              <a:defRPr b="0" i="0" sz="1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165059" y="6430887"/>
            <a:ext cx="3860297" cy="292147"/>
          </a:xfrm>
          <a:prstGeom prst="rect">
            <a:avLst/>
          </a:prstGeom>
          <a:noFill/>
          <a:ln>
            <a:noFill/>
          </a:ln>
        </p:spPr>
        <p:txBody>
          <a:bodyPr anchorCtr="0" anchor="ctr" bIns="49775" lIns="99550" spcFirstLastPara="1" rIns="99550" wrap="square" tIns="49775">
            <a:noAutofit/>
          </a:bodyPr>
          <a:lstStyle>
            <a:lvl1pPr lvl="0" marR="0" rtl="0" algn="ctr">
              <a:spcBef>
                <a:spcPts val="0"/>
              </a:spcBef>
              <a:spcAft>
                <a:spcPts val="0"/>
              </a:spcAft>
              <a:buSzPts val="1400"/>
              <a:buNone/>
              <a:defRPr b="0" i="0" sz="13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736463" y="6430887"/>
            <a:ext cx="2844430" cy="292147"/>
          </a:xfrm>
          <a:prstGeom prst="rect">
            <a:avLst/>
          </a:prstGeom>
          <a:noFill/>
          <a:ln>
            <a:noFill/>
          </a:ln>
        </p:spPr>
        <p:txBody>
          <a:bodyPr anchorCtr="0" anchor="ctr" bIns="49775" lIns="99550" spcFirstLastPara="1" rIns="99550" wrap="square" tIns="49775">
            <a:noAutofit/>
          </a:bodyPr>
          <a:lstStyle>
            <a:lvl1pPr indent="0" lvl="0" marL="0" marR="0" rtl="0" algn="r">
              <a:spcBef>
                <a:spcPts val="0"/>
              </a:spcBef>
              <a:buNone/>
              <a:defRPr b="0" i="0" sz="1300" u="none" cap="none" strike="noStrike">
                <a:solidFill>
                  <a:srgbClr val="888888"/>
                </a:solidFill>
                <a:latin typeface="Calibri"/>
                <a:ea typeface="Calibri"/>
                <a:cs typeface="Calibri"/>
                <a:sym typeface="Calibri"/>
              </a:defRPr>
            </a:lvl1pPr>
            <a:lvl2pPr indent="0" lvl="1" marL="0" marR="0" rtl="0" algn="r">
              <a:spcBef>
                <a:spcPts val="0"/>
              </a:spcBef>
              <a:buNone/>
              <a:defRPr b="0" i="0" sz="1300" u="none" cap="none" strike="noStrike">
                <a:solidFill>
                  <a:srgbClr val="888888"/>
                </a:solidFill>
                <a:latin typeface="Calibri"/>
                <a:ea typeface="Calibri"/>
                <a:cs typeface="Calibri"/>
                <a:sym typeface="Calibri"/>
              </a:defRPr>
            </a:lvl2pPr>
            <a:lvl3pPr indent="0" lvl="2" marL="0" marR="0" rtl="0" algn="r">
              <a:spcBef>
                <a:spcPts val="0"/>
              </a:spcBef>
              <a:buNone/>
              <a:defRPr b="0" i="0" sz="1300" u="none" cap="none" strike="noStrike">
                <a:solidFill>
                  <a:srgbClr val="888888"/>
                </a:solidFill>
                <a:latin typeface="Calibri"/>
                <a:ea typeface="Calibri"/>
                <a:cs typeface="Calibri"/>
                <a:sym typeface="Calibri"/>
              </a:defRPr>
            </a:lvl3pPr>
            <a:lvl4pPr indent="0" lvl="3" marL="0" marR="0" rtl="0" algn="r">
              <a:spcBef>
                <a:spcPts val="0"/>
              </a:spcBef>
              <a:buNone/>
              <a:defRPr b="0" i="0" sz="1300" u="none" cap="none" strike="noStrike">
                <a:solidFill>
                  <a:srgbClr val="888888"/>
                </a:solidFill>
                <a:latin typeface="Calibri"/>
                <a:ea typeface="Calibri"/>
                <a:cs typeface="Calibri"/>
                <a:sym typeface="Calibri"/>
              </a:defRPr>
            </a:lvl4pPr>
            <a:lvl5pPr indent="0" lvl="4" marL="0" marR="0" rtl="0" algn="r">
              <a:spcBef>
                <a:spcPts val="0"/>
              </a:spcBef>
              <a:buNone/>
              <a:defRPr b="0" i="0" sz="1300" u="none" cap="none" strike="noStrike">
                <a:solidFill>
                  <a:srgbClr val="888888"/>
                </a:solidFill>
                <a:latin typeface="Calibri"/>
                <a:ea typeface="Calibri"/>
                <a:cs typeface="Calibri"/>
                <a:sym typeface="Calibri"/>
              </a:defRPr>
            </a:lvl5pPr>
            <a:lvl6pPr indent="0" lvl="5" marL="0" marR="0" rtl="0" algn="r">
              <a:spcBef>
                <a:spcPts val="0"/>
              </a:spcBef>
              <a:buNone/>
              <a:defRPr b="0" i="0" sz="1300" u="none" cap="none" strike="noStrike">
                <a:solidFill>
                  <a:srgbClr val="888888"/>
                </a:solidFill>
                <a:latin typeface="Calibri"/>
                <a:ea typeface="Calibri"/>
                <a:cs typeface="Calibri"/>
                <a:sym typeface="Calibri"/>
              </a:defRPr>
            </a:lvl6pPr>
            <a:lvl7pPr indent="0" lvl="6" marL="0" marR="0" rtl="0" algn="r">
              <a:spcBef>
                <a:spcPts val="0"/>
              </a:spcBef>
              <a:buNone/>
              <a:defRPr b="0" i="0" sz="1300" u="none" cap="none" strike="noStrike">
                <a:solidFill>
                  <a:srgbClr val="888888"/>
                </a:solidFill>
                <a:latin typeface="Calibri"/>
                <a:ea typeface="Calibri"/>
                <a:cs typeface="Calibri"/>
                <a:sym typeface="Calibri"/>
              </a:defRPr>
            </a:lvl7pPr>
            <a:lvl8pPr indent="0" lvl="7" marL="0" marR="0" rtl="0" algn="r">
              <a:spcBef>
                <a:spcPts val="0"/>
              </a:spcBef>
              <a:buNone/>
              <a:defRPr b="0" i="0" sz="1300" u="none" cap="none" strike="noStrike">
                <a:solidFill>
                  <a:srgbClr val="888888"/>
                </a:solidFill>
                <a:latin typeface="Calibri"/>
                <a:ea typeface="Calibri"/>
                <a:cs typeface="Calibri"/>
                <a:sym typeface="Calibri"/>
              </a:defRPr>
            </a:lvl8pPr>
            <a:lvl9pPr indent="0" lvl="8" marL="0" marR="0" rtl="0" algn="r">
              <a:spcBef>
                <a:spcPts val="0"/>
              </a:spcBef>
              <a:buNone/>
              <a:defRPr b="0" i="0" sz="13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idx="1" type="subTitle"/>
          </p:nvPr>
        </p:nvSpPr>
        <p:spPr>
          <a:xfrm>
            <a:off x="1823000" y="3888809"/>
            <a:ext cx="3717000" cy="648000"/>
          </a:xfrm>
          <a:prstGeom prst="rect">
            <a:avLst/>
          </a:prstGeom>
          <a:noFill/>
          <a:ln>
            <a:noFill/>
          </a:ln>
        </p:spPr>
        <p:txBody>
          <a:bodyPr anchorCtr="0" anchor="t" bIns="49775" lIns="99550" spcFirstLastPara="1" rIns="99550" wrap="square" tIns="49775">
            <a:noAutofit/>
          </a:bodyPr>
          <a:lstStyle/>
          <a:p>
            <a:pPr indent="0" lvl="0" marL="0" rtl="0" algn="l">
              <a:lnSpc>
                <a:spcPct val="100000"/>
              </a:lnSpc>
              <a:spcBef>
                <a:spcPts val="0"/>
              </a:spcBef>
              <a:spcAft>
                <a:spcPts val="0"/>
              </a:spcAft>
              <a:buClr>
                <a:schemeClr val="hlink"/>
              </a:buClr>
              <a:buSzPts val="1200"/>
              <a:buFont typeface="Gulimche"/>
              <a:buNone/>
            </a:pPr>
            <a:r>
              <a:rPr b="1" lang="en-US"/>
              <a:t>by Alejandro Llera Fábregas</a:t>
            </a:r>
            <a:endParaRPr b="1"/>
          </a:p>
        </p:txBody>
      </p:sp>
      <p:sp>
        <p:nvSpPr>
          <p:cNvPr id="60" name="Google Shape;60;p1"/>
          <p:cNvSpPr txBox="1"/>
          <p:nvPr>
            <p:ph type="ctrTitle"/>
          </p:nvPr>
        </p:nvSpPr>
        <p:spPr>
          <a:xfrm>
            <a:off x="966412" y="288232"/>
            <a:ext cx="5040600" cy="1971000"/>
          </a:xfrm>
          <a:prstGeom prst="rect">
            <a:avLst/>
          </a:prstGeom>
          <a:noFill/>
          <a:ln>
            <a:noFill/>
          </a:ln>
        </p:spPr>
        <p:txBody>
          <a:bodyPr anchorCtr="0" anchor="t" bIns="49775" lIns="99550" spcFirstLastPara="1" rIns="99550" wrap="square" tIns="49775">
            <a:noAutofit/>
          </a:bodyPr>
          <a:lstStyle/>
          <a:p>
            <a:pPr indent="0" lvl="0" marL="0" rtl="0" algn="l">
              <a:lnSpc>
                <a:spcPct val="100000"/>
              </a:lnSpc>
              <a:spcBef>
                <a:spcPts val="0"/>
              </a:spcBef>
              <a:spcAft>
                <a:spcPts val="0"/>
              </a:spcAft>
              <a:buClr>
                <a:schemeClr val="hlink"/>
              </a:buClr>
              <a:buSzPts val="5800"/>
              <a:buFont typeface="Gulimche"/>
              <a:buNone/>
            </a:pPr>
            <a:r>
              <a:rPr lang="en-US"/>
              <a:t>Assessing</a:t>
            </a:r>
            <a:r>
              <a:rPr lang="en-US"/>
              <a:t> Performance of CrossFit Athletes</a:t>
            </a:r>
            <a:endParaRPr/>
          </a:p>
        </p:txBody>
      </p:sp>
      <p:grpSp>
        <p:nvGrpSpPr>
          <p:cNvPr id="61" name="Google Shape;61;p1"/>
          <p:cNvGrpSpPr/>
          <p:nvPr/>
        </p:nvGrpSpPr>
        <p:grpSpPr>
          <a:xfrm>
            <a:off x="5427663" y="6166383"/>
            <a:ext cx="1335600" cy="338400"/>
            <a:chOff x="5427663" y="5711825"/>
            <a:chExt cx="1335600" cy="338400"/>
          </a:xfrm>
        </p:grpSpPr>
        <p:sp>
          <p:nvSpPr>
            <p:cNvPr id="62" name="Google Shape;62;p1"/>
            <p:cNvSpPr/>
            <p:nvPr/>
          </p:nvSpPr>
          <p:spPr>
            <a:xfrm>
              <a:off x="5429245" y="5711825"/>
              <a:ext cx="1332435" cy="33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3" name="Google Shape;63;p1"/>
            <p:cNvSpPr/>
            <p:nvPr/>
          </p:nvSpPr>
          <p:spPr>
            <a:xfrm>
              <a:off x="5628635" y="5887235"/>
              <a:ext cx="85453" cy="130393"/>
            </a:xfrm>
            <a:custGeom>
              <a:rect b="b" l="l" r="r" t="t"/>
              <a:pathLst>
                <a:path extrusionOk="0" h="130" w="83">
                  <a:moveTo>
                    <a:pt x="83" y="90"/>
                  </a:moveTo>
                  <a:cubicBezTo>
                    <a:pt x="83" y="97"/>
                    <a:pt x="82" y="103"/>
                    <a:pt x="79" y="108"/>
                  </a:cubicBezTo>
                  <a:cubicBezTo>
                    <a:pt x="77" y="113"/>
                    <a:pt x="73" y="117"/>
                    <a:pt x="69" y="120"/>
                  </a:cubicBezTo>
                  <a:cubicBezTo>
                    <a:pt x="65" y="124"/>
                    <a:pt x="60" y="126"/>
                    <a:pt x="54" y="128"/>
                  </a:cubicBezTo>
                  <a:cubicBezTo>
                    <a:pt x="49" y="130"/>
                    <a:pt x="42" y="130"/>
                    <a:pt x="36" y="130"/>
                  </a:cubicBezTo>
                  <a:cubicBezTo>
                    <a:pt x="32" y="130"/>
                    <a:pt x="28" y="130"/>
                    <a:pt x="24" y="129"/>
                  </a:cubicBezTo>
                  <a:cubicBezTo>
                    <a:pt x="20" y="129"/>
                    <a:pt x="17" y="128"/>
                    <a:pt x="14" y="127"/>
                  </a:cubicBezTo>
                  <a:cubicBezTo>
                    <a:pt x="11" y="126"/>
                    <a:pt x="9" y="125"/>
                    <a:pt x="7" y="124"/>
                  </a:cubicBezTo>
                  <a:cubicBezTo>
                    <a:pt x="5" y="122"/>
                    <a:pt x="3" y="121"/>
                    <a:pt x="3" y="121"/>
                  </a:cubicBezTo>
                  <a:cubicBezTo>
                    <a:pt x="2" y="120"/>
                    <a:pt x="1" y="119"/>
                    <a:pt x="1" y="117"/>
                  </a:cubicBezTo>
                  <a:cubicBezTo>
                    <a:pt x="0" y="115"/>
                    <a:pt x="0" y="113"/>
                    <a:pt x="0" y="110"/>
                  </a:cubicBezTo>
                  <a:cubicBezTo>
                    <a:pt x="0" y="108"/>
                    <a:pt x="0" y="106"/>
                    <a:pt x="0" y="105"/>
                  </a:cubicBezTo>
                  <a:cubicBezTo>
                    <a:pt x="1" y="104"/>
                    <a:pt x="1" y="103"/>
                    <a:pt x="1" y="102"/>
                  </a:cubicBezTo>
                  <a:cubicBezTo>
                    <a:pt x="1" y="101"/>
                    <a:pt x="2" y="100"/>
                    <a:pt x="2" y="100"/>
                  </a:cubicBezTo>
                  <a:cubicBezTo>
                    <a:pt x="3" y="100"/>
                    <a:pt x="3" y="99"/>
                    <a:pt x="4" y="99"/>
                  </a:cubicBezTo>
                  <a:cubicBezTo>
                    <a:pt x="5" y="99"/>
                    <a:pt x="6" y="100"/>
                    <a:pt x="8" y="101"/>
                  </a:cubicBezTo>
                  <a:cubicBezTo>
                    <a:pt x="9" y="102"/>
                    <a:pt x="12" y="103"/>
                    <a:pt x="14" y="105"/>
                  </a:cubicBezTo>
                  <a:cubicBezTo>
                    <a:pt x="17" y="106"/>
                    <a:pt x="20" y="107"/>
                    <a:pt x="24" y="108"/>
                  </a:cubicBezTo>
                  <a:cubicBezTo>
                    <a:pt x="27" y="109"/>
                    <a:pt x="31" y="110"/>
                    <a:pt x="36" y="110"/>
                  </a:cubicBezTo>
                  <a:cubicBezTo>
                    <a:pt x="39" y="110"/>
                    <a:pt x="42" y="109"/>
                    <a:pt x="45" y="109"/>
                  </a:cubicBezTo>
                  <a:cubicBezTo>
                    <a:pt x="47" y="108"/>
                    <a:pt x="49" y="107"/>
                    <a:pt x="51" y="105"/>
                  </a:cubicBezTo>
                  <a:cubicBezTo>
                    <a:pt x="53" y="104"/>
                    <a:pt x="54" y="102"/>
                    <a:pt x="55" y="100"/>
                  </a:cubicBezTo>
                  <a:cubicBezTo>
                    <a:pt x="56" y="98"/>
                    <a:pt x="56" y="96"/>
                    <a:pt x="56" y="94"/>
                  </a:cubicBezTo>
                  <a:cubicBezTo>
                    <a:pt x="56" y="91"/>
                    <a:pt x="55" y="88"/>
                    <a:pt x="54" y="86"/>
                  </a:cubicBezTo>
                  <a:cubicBezTo>
                    <a:pt x="52" y="84"/>
                    <a:pt x="50" y="82"/>
                    <a:pt x="48" y="81"/>
                  </a:cubicBezTo>
                  <a:cubicBezTo>
                    <a:pt x="45" y="79"/>
                    <a:pt x="42" y="78"/>
                    <a:pt x="39" y="76"/>
                  </a:cubicBezTo>
                  <a:cubicBezTo>
                    <a:pt x="36" y="75"/>
                    <a:pt x="33" y="73"/>
                    <a:pt x="29" y="72"/>
                  </a:cubicBezTo>
                  <a:cubicBezTo>
                    <a:pt x="26" y="70"/>
                    <a:pt x="23" y="68"/>
                    <a:pt x="19" y="66"/>
                  </a:cubicBezTo>
                  <a:cubicBezTo>
                    <a:pt x="16" y="65"/>
                    <a:pt x="13" y="62"/>
                    <a:pt x="11" y="59"/>
                  </a:cubicBezTo>
                  <a:cubicBezTo>
                    <a:pt x="8" y="57"/>
                    <a:pt x="6" y="53"/>
                    <a:pt x="5" y="50"/>
                  </a:cubicBezTo>
                  <a:cubicBezTo>
                    <a:pt x="3" y="46"/>
                    <a:pt x="2" y="41"/>
                    <a:pt x="2" y="36"/>
                  </a:cubicBezTo>
                  <a:cubicBezTo>
                    <a:pt x="2" y="30"/>
                    <a:pt x="3" y="25"/>
                    <a:pt x="6" y="20"/>
                  </a:cubicBezTo>
                  <a:cubicBezTo>
                    <a:pt x="8" y="15"/>
                    <a:pt x="11" y="12"/>
                    <a:pt x="15" y="9"/>
                  </a:cubicBezTo>
                  <a:cubicBezTo>
                    <a:pt x="19" y="6"/>
                    <a:pt x="23" y="3"/>
                    <a:pt x="28" y="2"/>
                  </a:cubicBezTo>
                  <a:cubicBezTo>
                    <a:pt x="34" y="0"/>
                    <a:pt x="39" y="0"/>
                    <a:pt x="45" y="0"/>
                  </a:cubicBezTo>
                  <a:cubicBezTo>
                    <a:pt x="48" y="0"/>
                    <a:pt x="51" y="0"/>
                    <a:pt x="54" y="0"/>
                  </a:cubicBezTo>
                  <a:cubicBezTo>
                    <a:pt x="57" y="1"/>
                    <a:pt x="60" y="1"/>
                    <a:pt x="62" y="2"/>
                  </a:cubicBezTo>
                  <a:cubicBezTo>
                    <a:pt x="65" y="3"/>
                    <a:pt x="67" y="4"/>
                    <a:pt x="69" y="5"/>
                  </a:cubicBezTo>
                  <a:cubicBezTo>
                    <a:pt x="71" y="6"/>
                    <a:pt x="73" y="7"/>
                    <a:pt x="73" y="7"/>
                  </a:cubicBezTo>
                  <a:cubicBezTo>
                    <a:pt x="74" y="8"/>
                    <a:pt x="74" y="8"/>
                    <a:pt x="75" y="9"/>
                  </a:cubicBezTo>
                  <a:cubicBezTo>
                    <a:pt x="75" y="9"/>
                    <a:pt x="75" y="10"/>
                    <a:pt x="75" y="11"/>
                  </a:cubicBezTo>
                  <a:cubicBezTo>
                    <a:pt x="75" y="11"/>
                    <a:pt x="75" y="12"/>
                    <a:pt x="75" y="13"/>
                  </a:cubicBezTo>
                  <a:cubicBezTo>
                    <a:pt x="76" y="15"/>
                    <a:pt x="76" y="16"/>
                    <a:pt x="76" y="18"/>
                  </a:cubicBezTo>
                  <a:cubicBezTo>
                    <a:pt x="76" y="20"/>
                    <a:pt x="76" y="21"/>
                    <a:pt x="75" y="22"/>
                  </a:cubicBezTo>
                  <a:cubicBezTo>
                    <a:pt x="75" y="24"/>
                    <a:pt x="75" y="25"/>
                    <a:pt x="75" y="26"/>
                  </a:cubicBezTo>
                  <a:cubicBezTo>
                    <a:pt x="75" y="27"/>
                    <a:pt x="74" y="27"/>
                    <a:pt x="74" y="28"/>
                  </a:cubicBezTo>
                  <a:cubicBezTo>
                    <a:pt x="74" y="28"/>
                    <a:pt x="73" y="28"/>
                    <a:pt x="72" y="28"/>
                  </a:cubicBezTo>
                  <a:cubicBezTo>
                    <a:pt x="72" y="28"/>
                    <a:pt x="70" y="28"/>
                    <a:pt x="69" y="27"/>
                  </a:cubicBezTo>
                  <a:cubicBezTo>
                    <a:pt x="67" y="26"/>
                    <a:pt x="65" y="25"/>
                    <a:pt x="63" y="24"/>
                  </a:cubicBezTo>
                  <a:cubicBezTo>
                    <a:pt x="61" y="23"/>
                    <a:pt x="58" y="22"/>
                    <a:pt x="55" y="21"/>
                  </a:cubicBezTo>
                  <a:cubicBezTo>
                    <a:pt x="52" y="20"/>
                    <a:pt x="49" y="20"/>
                    <a:pt x="45" y="20"/>
                  </a:cubicBezTo>
                  <a:cubicBezTo>
                    <a:pt x="42" y="20"/>
                    <a:pt x="40" y="20"/>
                    <a:pt x="38" y="21"/>
                  </a:cubicBezTo>
                  <a:cubicBezTo>
                    <a:pt x="36" y="21"/>
                    <a:pt x="34" y="22"/>
                    <a:pt x="33" y="23"/>
                  </a:cubicBezTo>
                  <a:cubicBezTo>
                    <a:pt x="31" y="25"/>
                    <a:pt x="30" y="26"/>
                    <a:pt x="30" y="28"/>
                  </a:cubicBezTo>
                  <a:cubicBezTo>
                    <a:pt x="29" y="29"/>
                    <a:pt x="28" y="31"/>
                    <a:pt x="28" y="33"/>
                  </a:cubicBezTo>
                  <a:cubicBezTo>
                    <a:pt x="28" y="36"/>
                    <a:pt x="29" y="38"/>
                    <a:pt x="31" y="40"/>
                  </a:cubicBezTo>
                  <a:cubicBezTo>
                    <a:pt x="32" y="42"/>
                    <a:pt x="34" y="44"/>
                    <a:pt x="37" y="46"/>
                  </a:cubicBezTo>
                  <a:cubicBezTo>
                    <a:pt x="40" y="47"/>
                    <a:pt x="42" y="49"/>
                    <a:pt x="46" y="50"/>
                  </a:cubicBezTo>
                  <a:cubicBezTo>
                    <a:pt x="49" y="52"/>
                    <a:pt x="52" y="53"/>
                    <a:pt x="56" y="55"/>
                  </a:cubicBezTo>
                  <a:cubicBezTo>
                    <a:pt x="59" y="56"/>
                    <a:pt x="62" y="58"/>
                    <a:pt x="66" y="60"/>
                  </a:cubicBezTo>
                  <a:cubicBezTo>
                    <a:pt x="69" y="62"/>
                    <a:pt x="72" y="65"/>
                    <a:pt x="74" y="67"/>
                  </a:cubicBezTo>
                  <a:cubicBezTo>
                    <a:pt x="77" y="70"/>
                    <a:pt x="79" y="73"/>
                    <a:pt x="81" y="77"/>
                  </a:cubicBezTo>
                  <a:cubicBezTo>
                    <a:pt x="82" y="81"/>
                    <a:pt x="83" y="85"/>
                    <a:pt x="83" y="90"/>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4" name="Google Shape;64;p1"/>
            <p:cNvSpPr/>
            <p:nvPr/>
          </p:nvSpPr>
          <p:spPr>
            <a:xfrm>
              <a:off x="5726748" y="5879473"/>
              <a:ext cx="26902" cy="138155"/>
            </a:xfrm>
            <a:custGeom>
              <a:rect b="b" l="l" r="r" t="t"/>
              <a:pathLst>
                <a:path extrusionOk="0" h="137" w="25">
                  <a:moveTo>
                    <a:pt x="25" y="133"/>
                  </a:moveTo>
                  <a:cubicBezTo>
                    <a:pt x="25" y="133"/>
                    <a:pt x="25" y="134"/>
                    <a:pt x="24" y="135"/>
                  </a:cubicBezTo>
                  <a:cubicBezTo>
                    <a:pt x="24" y="135"/>
                    <a:pt x="23" y="135"/>
                    <a:pt x="22" y="136"/>
                  </a:cubicBezTo>
                  <a:cubicBezTo>
                    <a:pt x="21" y="136"/>
                    <a:pt x="20" y="136"/>
                    <a:pt x="18" y="137"/>
                  </a:cubicBezTo>
                  <a:cubicBezTo>
                    <a:pt x="17" y="137"/>
                    <a:pt x="15" y="137"/>
                    <a:pt x="12" y="137"/>
                  </a:cubicBezTo>
                  <a:cubicBezTo>
                    <a:pt x="10" y="137"/>
                    <a:pt x="8" y="137"/>
                    <a:pt x="7" y="137"/>
                  </a:cubicBezTo>
                  <a:cubicBezTo>
                    <a:pt x="5" y="136"/>
                    <a:pt x="4" y="136"/>
                    <a:pt x="3" y="136"/>
                  </a:cubicBezTo>
                  <a:cubicBezTo>
                    <a:pt x="2" y="135"/>
                    <a:pt x="1" y="135"/>
                    <a:pt x="1" y="135"/>
                  </a:cubicBezTo>
                  <a:cubicBezTo>
                    <a:pt x="0" y="134"/>
                    <a:pt x="0" y="133"/>
                    <a:pt x="0" y="133"/>
                  </a:cubicBezTo>
                  <a:cubicBezTo>
                    <a:pt x="0" y="4"/>
                    <a:pt x="0" y="4"/>
                    <a:pt x="0" y="4"/>
                  </a:cubicBezTo>
                  <a:cubicBezTo>
                    <a:pt x="0" y="4"/>
                    <a:pt x="0" y="3"/>
                    <a:pt x="1" y="3"/>
                  </a:cubicBezTo>
                  <a:cubicBezTo>
                    <a:pt x="1" y="2"/>
                    <a:pt x="2" y="2"/>
                    <a:pt x="3" y="1"/>
                  </a:cubicBezTo>
                  <a:cubicBezTo>
                    <a:pt x="4" y="1"/>
                    <a:pt x="5" y="1"/>
                    <a:pt x="7" y="1"/>
                  </a:cubicBezTo>
                  <a:cubicBezTo>
                    <a:pt x="8" y="0"/>
                    <a:pt x="10" y="0"/>
                    <a:pt x="12" y="0"/>
                  </a:cubicBezTo>
                  <a:cubicBezTo>
                    <a:pt x="15" y="0"/>
                    <a:pt x="17" y="0"/>
                    <a:pt x="18" y="1"/>
                  </a:cubicBezTo>
                  <a:cubicBezTo>
                    <a:pt x="20" y="1"/>
                    <a:pt x="21" y="1"/>
                    <a:pt x="22" y="1"/>
                  </a:cubicBezTo>
                  <a:cubicBezTo>
                    <a:pt x="23" y="2"/>
                    <a:pt x="24" y="2"/>
                    <a:pt x="24" y="3"/>
                  </a:cubicBezTo>
                  <a:cubicBezTo>
                    <a:pt x="25" y="3"/>
                    <a:pt x="25" y="4"/>
                    <a:pt x="25" y="4"/>
                  </a:cubicBezTo>
                  <a:lnTo>
                    <a:pt x="25" y="133"/>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5" name="Google Shape;65;p1"/>
            <p:cNvSpPr/>
            <p:nvPr/>
          </p:nvSpPr>
          <p:spPr>
            <a:xfrm>
              <a:off x="5771057" y="5882577"/>
              <a:ext cx="28484" cy="135050"/>
            </a:xfrm>
            <a:custGeom>
              <a:rect b="b" l="l" r="r" t="t"/>
              <a:pathLst>
                <a:path extrusionOk="0" h="133" w="28">
                  <a:moveTo>
                    <a:pt x="28" y="12"/>
                  </a:moveTo>
                  <a:cubicBezTo>
                    <a:pt x="28" y="17"/>
                    <a:pt x="27" y="21"/>
                    <a:pt x="25" y="22"/>
                  </a:cubicBezTo>
                  <a:cubicBezTo>
                    <a:pt x="23" y="24"/>
                    <a:pt x="19" y="25"/>
                    <a:pt x="14" y="25"/>
                  </a:cubicBezTo>
                  <a:cubicBezTo>
                    <a:pt x="8" y="25"/>
                    <a:pt x="4" y="24"/>
                    <a:pt x="2" y="23"/>
                  </a:cubicBezTo>
                  <a:cubicBezTo>
                    <a:pt x="0" y="21"/>
                    <a:pt x="0" y="17"/>
                    <a:pt x="0" y="13"/>
                  </a:cubicBezTo>
                  <a:cubicBezTo>
                    <a:pt x="0" y="8"/>
                    <a:pt x="1" y="4"/>
                    <a:pt x="3" y="2"/>
                  </a:cubicBezTo>
                  <a:cubicBezTo>
                    <a:pt x="5" y="1"/>
                    <a:pt x="8" y="0"/>
                    <a:pt x="14" y="0"/>
                  </a:cubicBezTo>
                  <a:cubicBezTo>
                    <a:pt x="19" y="0"/>
                    <a:pt x="23" y="0"/>
                    <a:pt x="25" y="2"/>
                  </a:cubicBezTo>
                  <a:cubicBezTo>
                    <a:pt x="27" y="4"/>
                    <a:pt x="28" y="7"/>
                    <a:pt x="28" y="12"/>
                  </a:cubicBezTo>
                  <a:close/>
                  <a:moveTo>
                    <a:pt x="26" y="129"/>
                  </a:moveTo>
                  <a:cubicBezTo>
                    <a:pt x="26" y="129"/>
                    <a:pt x="26" y="130"/>
                    <a:pt x="25" y="131"/>
                  </a:cubicBezTo>
                  <a:cubicBezTo>
                    <a:pt x="25" y="131"/>
                    <a:pt x="24" y="131"/>
                    <a:pt x="23" y="132"/>
                  </a:cubicBezTo>
                  <a:cubicBezTo>
                    <a:pt x="23" y="132"/>
                    <a:pt x="21" y="132"/>
                    <a:pt x="20" y="133"/>
                  </a:cubicBezTo>
                  <a:cubicBezTo>
                    <a:pt x="18" y="133"/>
                    <a:pt x="16" y="133"/>
                    <a:pt x="14" y="133"/>
                  </a:cubicBezTo>
                  <a:cubicBezTo>
                    <a:pt x="11" y="133"/>
                    <a:pt x="9" y="133"/>
                    <a:pt x="8" y="133"/>
                  </a:cubicBezTo>
                  <a:cubicBezTo>
                    <a:pt x="6" y="132"/>
                    <a:pt x="5" y="132"/>
                    <a:pt x="4" y="132"/>
                  </a:cubicBezTo>
                  <a:cubicBezTo>
                    <a:pt x="3" y="131"/>
                    <a:pt x="2" y="131"/>
                    <a:pt x="2" y="131"/>
                  </a:cubicBezTo>
                  <a:cubicBezTo>
                    <a:pt x="2" y="130"/>
                    <a:pt x="1" y="129"/>
                    <a:pt x="1" y="129"/>
                  </a:cubicBezTo>
                  <a:cubicBezTo>
                    <a:pt x="1" y="42"/>
                    <a:pt x="1" y="42"/>
                    <a:pt x="1" y="42"/>
                  </a:cubicBezTo>
                  <a:cubicBezTo>
                    <a:pt x="1" y="41"/>
                    <a:pt x="2" y="41"/>
                    <a:pt x="2" y="40"/>
                  </a:cubicBezTo>
                  <a:cubicBezTo>
                    <a:pt x="2" y="40"/>
                    <a:pt x="3" y="39"/>
                    <a:pt x="4" y="39"/>
                  </a:cubicBezTo>
                  <a:cubicBezTo>
                    <a:pt x="5" y="39"/>
                    <a:pt x="6" y="38"/>
                    <a:pt x="8" y="38"/>
                  </a:cubicBezTo>
                  <a:cubicBezTo>
                    <a:pt x="9" y="38"/>
                    <a:pt x="11" y="38"/>
                    <a:pt x="14" y="38"/>
                  </a:cubicBezTo>
                  <a:cubicBezTo>
                    <a:pt x="16" y="38"/>
                    <a:pt x="18" y="38"/>
                    <a:pt x="20" y="38"/>
                  </a:cubicBezTo>
                  <a:cubicBezTo>
                    <a:pt x="21" y="38"/>
                    <a:pt x="23" y="39"/>
                    <a:pt x="23" y="39"/>
                  </a:cubicBezTo>
                  <a:cubicBezTo>
                    <a:pt x="24" y="39"/>
                    <a:pt x="25" y="40"/>
                    <a:pt x="25" y="40"/>
                  </a:cubicBezTo>
                  <a:cubicBezTo>
                    <a:pt x="26" y="41"/>
                    <a:pt x="26" y="41"/>
                    <a:pt x="26" y="42"/>
                  </a:cubicBezTo>
                  <a:lnTo>
                    <a:pt x="26" y="129"/>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6" name="Google Shape;66;p1"/>
            <p:cNvSpPr/>
            <p:nvPr/>
          </p:nvSpPr>
          <p:spPr>
            <a:xfrm>
              <a:off x="5813784" y="5879473"/>
              <a:ext cx="88618" cy="138155"/>
            </a:xfrm>
            <a:custGeom>
              <a:rect b="b" l="l" r="r" t="t"/>
              <a:pathLst>
                <a:path extrusionOk="0" h="137" w="88">
                  <a:moveTo>
                    <a:pt x="88" y="132"/>
                  </a:moveTo>
                  <a:cubicBezTo>
                    <a:pt x="88" y="133"/>
                    <a:pt x="87" y="133"/>
                    <a:pt x="87" y="134"/>
                  </a:cubicBezTo>
                  <a:cubicBezTo>
                    <a:pt x="87" y="134"/>
                    <a:pt x="86" y="135"/>
                    <a:pt x="85" y="135"/>
                  </a:cubicBezTo>
                  <a:cubicBezTo>
                    <a:pt x="85" y="135"/>
                    <a:pt x="84" y="135"/>
                    <a:pt x="82" y="136"/>
                  </a:cubicBezTo>
                  <a:cubicBezTo>
                    <a:pt x="81" y="136"/>
                    <a:pt x="79" y="136"/>
                    <a:pt x="77" y="136"/>
                  </a:cubicBezTo>
                  <a:cubicBezTo>
                    <a:pt x="75" y="136"/>
                    <a:pt x="73" y="136"/>
                    <a:pt x="72" y="136"/>
                  </a:cubicBezTo>
                  <a:cubicBezTo>
                    <a:pt x="71" y="135"/>
                    <a:pt x="70" y="135"/>
                    <a:pt x="69" y="135"/>
                  </a:cubicBezTo>
                  <a:cubicBezTo>
                    <a:pt x="68" y="135"/>
                    <a:pt x="68" y="134"/>
                    <a:pt x="67" y="134"/>
                  </a:cubicBezTo>
                  <a:cubicBezTo>
                    <a:pt x="67" y="133"/>
                    <a:pt x="67" y="133"/>
                    <a:pt x="67" y="132"/>
                  </a:cubicBezTo>
                  <a:cubicBezTo>
                    <a:pt x="67" y="122"/>
                    <a:pt x="67" y="122"/>
                    <a:pt x="67" y="122"/>
                  </a:cubicBezTo>
                  <a:cubicBezTo>
                    <a:pt x="62" y="127"/>
                    <a:pt x="57" y="131"/>
                    <a:pt x="52" y="133"/>
                  </a:cubicBezTo>
                  <a:cubicBezTo>
                    <a:pt x="48" y="136"/>
                    <a:pt x="42" y="137"/>
                    <a:pt x="36" y="137"/>
                  </a:cubicBezTo>
                  <a:cubicBezTo>
                    <a:pt x="29" y="137"/>
                    <a:pt x="24" y="136"/>
                    <a:pt x="19" y="134"/>
                  </a:cubicBezTo>
                  <a:cubicBezTo>
                    <a:pt x="15" y="131"/>
                    <a:pt x="11" y="128"/>
                    <a:pt x="8" y="123"/>
                  </a:cubicBezTo>
                  <a:cubicBezTo>
                    <a:pt x="5" y="119"/>
                    <a:pt x="3" y="114"/>
                    <a:pt x="2" y="108"/>
                  </a:cubicBezTo>
                  <a:cubicBezTo>
                    <a:pt x="0" y="102"/>
                    <a:pt x="0" y="96"/>
                    <a:pt x="0" y="89"/>
                  </a:cubicBezTo>
                  <a:cubicBezTo>
                    <a:pt x="0" y="82"/>
                    <a:pt x="0" y="75"/>
                    <a:pt x="2" y="69"/>
                  </a:cubicBezTo>
                  <a:cubicBezTo>
                    <a:pt x="4" y="62"/>
                    <a:pt x="6" y="57"/>
                    <a:pt x="9" y="53"/>
                  </a:cubicBezTo>
                  <a:cubicBezTo>
                    <a:pt x="13" y="48"/>
                    <a:pt x="17" y="45"/>
                    <a:pt x="21" y="43"/>
                  </a:cubicBezTo>
                  <a:cubicBezTo>
                    <a:pt x="26" y="40"/>
                    <a:pt x="32" y="39"/>
                    <a:pt x="38" y="39"/>
                  </a:cubicBezTo>
                  <a:cubicBezTo>
                    <a:pt x="43" y="39"/>
                    <a:pt x="47" y="40"/>
                    <a:pt x="51" y="42"/>
                  </a:cubicBezTo>
                  <a:cubicBezTo>
                    <a:pt x="55" y="44"/>
                    <a:pt x="59" y="47"/>
                    <a:pt x="63" y="51"/>
                  </a:cubicBezTo>
                  <a:cubicBezTo>
                    <a:pt x="63" y="4"/>
                    <a:pt x="63" y="4"/>
                    <a:pt x="63" y="4"/>
                  </a:cubicBezTo>
                  <a:cubicBezTo>
                    <a:pt x="63" y="3"/>
                    <a:pt x="63" y="2"/>
                    <a:pt x="64" y="2"/>
                  </a:cubicBezTo>
                  <a:cubicBezTo>
                    <a:pt x="64" y="1"/>
                    <a:pt x="65" y="1"/>
                    <a:pt x="66" y="1"/>
                  </a:cubicBezTo>
                  <a:cubicBezTo>
                    <a:pt x="66" y="0"/>
                    <a:pt x="68" y="0"/>
                    <a:pt x="69" y="0"/>
                  </a:cubicBezTo>
                  <a:cubicBezTo>
                    <a:pt x="71" y="0"/>
                    <a:pt x="73" y="0"/>
                    <a:pt x="75" y="0"/>
                  </a:cubicBezTo>
                  <a:cubicBezTo>
                    <a:pt x="78" y="0"/>
                    <a:pt x="80" y="0"/>
                    <a:pt x="81" y="0"/>
                  </a:cubicBezTo>
                  <a:cubicBezTo>
                    <a:pt x="83" y="0"/>
                    <a:pt x="84" y="0"/>
                    <a:pt x="85" y="1"/>
                  </a:cubicBezTo>
                  <a:cubicBezTo>
                    <a:pt x="86" y="1"/>
                    <a:pt x="87" y="1"/>
                    <a:pt x="87" y="2"/>
                  </a:cubicBezTo>
                  <a:cubicBezTo>
                    <a:pt x="87" y="2"/>
                    <a:pt x="88" y="3"/>
                    <a:pt x="88" y="4"/>
                  </a:cubicBezTo>
                  <a:lnTo>
                    <a:pt x="88" y="132"/>
                  </a:lnTo>
                  <a:close/>
                  <a:moveTo>
                    <a:pt x="63" y="74"/>
                  </a:moveTo>
                  <a:cubicBezTo>
                    <a:pt x="59" y="69"/>
                    <a:pt x="56" y="66"/>
                    <a:pt x="53" y="63"/>
                  </a:cubicBezTo>
                  <a:cubicBezTo>
                    <a:pt x="50" y="61"/>
                    <a:pt x="46" y="60"/>
                    <a:pt x="43" y="60"/>
                  </a:cubicBezTo>
                  <a:cubicBezTo>
                    <a:pt x="40" y="60"/>
                    <a:pt x="37" y="61"/>
                    <a:pt x="34" y="62"/>
                  </a:cubicBezTo>
                  <a:cubicBezTo>
                    <a:pt x="32" y="64"/>
                    <a:pt x="30" y="66"/>
                    <a:pt x="29" y="69"/>
                  </a:cubicBezTo>
                  <a:cubicBezTo>
                    <a:pt x="27" y="71"/>
                    <a:pt x="26" y="74"/>
                    <a:pt x="26" y="78"/>
                  </a:cubicBezTo>
                  <a:cubicBezTo>
                    <a:pt x="25" y="81"/>
                    <a:pt x="25" y="84"/>
                    <a:pt x="25" y="88"/>
                  </a:cubicBezTo>
                  <a:cubicBezTo>
                    <a:pt x="25" y="91"/>
                    <a:pt x="25" y="95"/>
                    <a:pt x="26" y="98"/>
                  </a:cubicBezTo>
                  <a:cubicBezTo>
                    <a:pt x="26" y="102"/>
                    <a:pt x="27" y="105"/>
                    <a:pt x="28" y="108"/>
                  </a:cubicBezTo>
                  <a:cubicBezTo>
                    <a:pt x="30" y="110"/>
                    <a:pt x="32" y="113"/>
                    <a:pt x="34" y="114"/>
                  </a:cubicBezTo>
                  <a:cubicBezTo>
                    <a:pt x="36" y="116"/>
                    <a:pt x="39" y="117"/>
                    <a:pt x="42" y="117"/>
                  </a:cubicBezTo>
                  <a:cubicBezTo>
                    <a:pt x="44" y="117"/>
                    <a:pt x="46" y="116"/>
                    <a:pt x="47" y="116"/>
                  </a:cubicBezTo>
                  <a:cubicBezTo>
                    <a:pt x="49" y="115"/>
                    <a:pt x="50" y="115"/>
                    <a:pt x="52" y="113"/>
                  </a:cubicBezTo>
                  <a:cubicBezTo>
                    <a:pt x="54" y="112"/>
                    <a:pt x="55" y="111"/>
                    <a:pt x="57" y="109"/>
                  </a:cubicBezTo>
                  <a:cubicBezTo>
                    <a:pt x="59" y="107"/>
                    <a:pt x="61" y="105"/>
                    <a:pt x="63" y="103"/>
                  </a:cubicBezTo>
                  <a:lnTo>
                    <a:pt x="63" y="74"/>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7" name="Google Shape;67;p1"/>
            <p:cNvSpPr/>
            <p:nvPr/>
          </p:nvSpPr>
          <p:spPr>
            <a:xfrm>
              <a:off x="5916644" y="5919832"/>
              <a:ext cx="88618" cy="97795"/>
            </a:xfrm>
            <a:custGeom>
              <a:rect b="b" l="l" r="r" t="t"/>
              <a:pathLst>
                <a:path extrusionOk="0" h="98" w="86">
                  <a:moveTo>
                    <a:pt x="86" y="47"/>
                  </a:moveTo>
                  <a:cubicBezTo>
                    <a:pt x="86" y="50"/>
                    <a:pt x="85" y="52"/>
                    <a:pt x="84" y="53"/>
                  </a:cubicBezTo>
                  <a:cubicBezTo>
                    <a:pt x="83" y="55"/>
                    <a:pt x="81" y="56"/>
                    <a:pt x="78" y="56"/>
                  </a:cubicBezTo>
                  <a:cubicBezTo>
                    <a:pt x="25" y="56"/>
                    <a:pt x="25" y="56"/>
                    <a:pt x="25" y="56"/>
                  </a:cubicBezTo>
                  <a:cubicBezTo>
                    <a:pt x="25" y="59"/>
                    <a:pt x="26" y="63"/>
                    <a:pt x="27" y="66"/>
                  </a:cubicBezTo>
                  <a:cubicBezTo>
                    <a:pt x="27" y="69"/>
                    <a:pt x="29" y="71"/>
                    <a:pt x="31" y="73"/>
                  </a:cubicBezTo>
                  <a:cubicBezTo>
                    <a:pt x="33" y="75"/>
                    <a:pt x="35" y="77"/>
                    <a:pt x="38" y="78"/>
                  </a:cubicBezTo>
                  <a:cubicBezTo>
                    <a:pt x="41" y="79"/>
                    <a:pt x="45" y="80"/>
                    <a:pt x="49" y="80"/>
                  </a:cubicBezTo>
                  <a:cubicBezTo>
                    <a:pt x="53" y="80"/>
                    <a:pt x="57" y="80"/>
                    <a:pt x="61" y="79"/>
                  </a:cubicBezTo>
                  <a:cubicBezTo>
                    <a:pt x="64" y="78"/>
                    <a:pt x="67" y="78"/>
                    <a:pt x="69" y="77"/>
                  </a:cubicBezTo>
                  <a:cubicBezTo>
                    <a:pt x="71" y="76"/>
                    <a:pt x="73" y="75"/>
                    <a:pt x="75" y="75"/>
                  </a:cubicBezTo>
                  <a:cubicBezTo>
                    <a:pt x="76" y="74"/>
                    <a:pt x="78" y="74"/>
                    <a:pt x="79" y="74"/>
                  </a:cubicBezTo>
                  <a:cubicBezTo>
                    <a:pt x="79" y="74"/>
                    <a:pt x="80" y="74"/>
                    <a:pt x="80" y="74"/>
                  </a:cubicBezTo>
                  <a:cubicBezTo>
                    <a:pt x="81" y="74"/>
                    <a:pt x="81" y="75"/>
                    <a:pt x="81" y="75"/>
                  </a:cubicBezTo>
                  <a:cubicBezTo>
                    <a:pt x="81" y="76"/>
                    <a:pt x="82" y="77"/>
                    <a:pt x="82" y="78"/>
                  </a:cubicBezTo>
                  <a:cubicBezTo>
                    <a:pt x="82" y="79"/>
                    <a:pt x="82" y="80"/>
                    <a:pt x="82" y="82"/>
                  </a:cubicBezTo>
                  <a:cubicBezTo>
                    <a:pt x="82" y="83"/>
                    <a:pt x="82" y="85"/>
                    <a:pt x="82" y="86"/>
                  </a:cubicBezTo>
                  <a:cubicBezTo>
                    <a:pt x="82" y="87"/>
                    <a:pt x="82" y="88"/>
                    <a:pt x="81" y="88"/>
                  </a:cubicBezTo>
                  <a:cubicBezTo>
                    <a:pt x="81" y="89"/>
                    <a:pt x="81" y="90"/>
                    <a:pt x="81" y="90"/>
                  </a:cubicBezTo>
                  <a:cubicBezTo>
                    <a:pt x="81" y="91"/>
                    <a:pt x="80" y="91"/>
                    <a:pt x="80" y="91"/>
                  </a:cubicBezTo>
                  <a:cubicBezTo>
                    <a:pt x="79" y="92"/>
                    <a:pt x="78" y="93"/>
                    <a:pt x="76" y="93"/>
                  </a:cubicBezTo>
                  <a:cubicBezTo>
                    <a:pt x="74" y="94"/>
                    <a:pt x="72" y="95"/>
                    <a:pt x="69" y="96"/>
                  </a:cubicBezTo>
                  <a:cubicBezTo>
                    <a:pt x="66" y="96"/>
                    <a:pt x="63" y="97"/>
                    <a:pt x="59" y="98"/>
                  </a:cubicBezTo>
                  <a:cubicBezTo>
                    <a:pt x="55" y="98"/>
                    <a:pt x="51" y="98"/>
                    <a:pt x="47" y="98"/>
                  </a:cubicBezTo>
                  <a:cubicBezTo>
                    <a:pt x="39" y="98"/>
                    <a:pt x="32" y="97"/>
                    <a:pt x="26" y="95"/>
                  </a:cubicBezTo>
                  <a:cubicBezTo>
                    <a:pt x="21" y="94"/>
                    <a:pt x="16" y="91"/>
                    <a:pt x="12" y="87"/>
                  </a:cubicBezTo>
                  <a:cubicBezTo>
                    <a:pt x="8" y="83"/>
                    <a:pt x="5" y="78"/>
                    <a:pt x="3" y="72"/>
                  </a:cubicBezTo>
                  <a:cubicBezTo>
                    <a:pt x="1" y="65"/>
                    <a:pt x="0" y="58"/>
                    <a:pt x="0" y="50"/>
                  </a:cubicBezTo>
                  <a:cubicBezTo>
                    <a:pt x="0" y="43"/>
                    <a:pt x="1" y="36"/>
                    <a:pt x="3" y="29"/>
                  </a:cubicBezTo>
                  <a:cubicBezTo>
                    <a:pt x="5" y="23"/>
                    <a:pt x="8" y="18"/>
                    <a:pt x="12" y="13"/>
                  </a:cubicBezTo>
                  <a:cubicBezTo>
                    <a:pt x="16" y="9"/>
                    <a:pt x="21" y="6"/>
                    <a:pt x="26" y="4"/>
                  </a:cubicBezTo>
                  <a:cubicBezTo>
                    <a:pt x="32" y="1"/>
                    <a:pt x="38" y="0"/>
                    <a:pt x="45" y="0"/>
                  </a:cubicBezTo>
                  <a:cubicBezTo>
                    <a:pt x="52" y="0"/>
                    <a:pt x="58" y="1"/>
                    <a:pt x="63" y="3"/>
                  </a:cubicBezTo>
                  <a:cubicBezTo>
                    <a:pt x="69" y="6"/>
                    <a:pt x="73" y="9"/>
                    <a:pt x="76" y="12"/>
                  </a:cubicBezTo>
                  <a:cubicBezTo>
                    <a:pt x="80" y="16"/>
                    <a:pt x="82" y="21"/>
                    <a:pt x="84" y="26"/>
                  </a:cubicBezTo>
                  <a:cubicBezTo>
                    <a:pt x="85" y="31"/>
                    <a:pt x="86" y="37"/>
                    <a:pt x="86" y="43"/>
                  </a:cubicBezTo>
                  <a:lnTo>
                    <a:pt x="86" y="47"/>
                  </a:lnTo>
                  <a:close/>
                  <a:moveTo>
                    <a:pt x="62" y="40"/>
                  </a:moveTo>
                  <a:cubicBezTo>
                    <a:pt x="62" y="33"/>
                    <a:pt x="61" y="27"/>
                    <a:pt x="58" y="23"/>
                  </a:cubicBezTo>
                  <a:cubicBezTo>
                    <a:pt x="55" y="20"/>
                    <a:pt x="50" y="18"/>
                    <a:pt x="44" y="18"/>
                  </a:cubicBezTo>
                  <a:cubicBezTo>
                    <a:pt x="41" y="18"/>
                    <a:pt x="38" y="18"/>
                    <a:pt x="36" y="19"/>
                  </a:cubicBezTo>
                  <a:cubicBezTo>
                    <a:pt x="34" y="20"/>
                    <a:pt x="32" y="22"/>
                    <a:pt x="30" y="24"/>
                  </a:cubicBezTo>
                  <a:cubicBezTo>
                    <a:pt x="29" y="26"/>
                    <a:pt x="27" y="28"/>
                    <a:pt x="27" y="31"/>
                  </a:cubicBezTo>
                  <a:cubicBezTo>
                    <a:pt x="26" y="34"/>
                    <a:pt x="25" y="37"/>
                    <a:pt x="25" y="40"/>
                  </a:cubicBezTo>
                  <a:lnTo>
                    <a:pt x="62" y="40"/>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8" name="Google Shape;68;p1"/>
            <p:cNvSpPr/>
            <p:nvPr/>
          </p:nvSpPr>
          <p:spPr>
            <a:xfrm>
              <a:off x="6063814" y="5888786"/>
              <a:ext cx="134510" cy="128841"/>
            </a:xfrm>
            <a:custGeom>
              <a:rect b="b" l="l" r="r" t="t"/>
              <a:pathLst>
                <a:path extrusionOk="0" h="127" w="132">
                  <a:moveTo>
                    <a:pt x="132" y="124"/>
                  </a:moveTo>
                  <a:cubicBezTo>
                    <a:pt x="132" y="125"/>
                    <a:pt x="132" y="125"/>
                    <a:pt x="132" y="125"/>
                  </a:cubicBezTo>
                  <a:cubicBezTo>
                    <a:pt x="132" y="126"/>
                    <a:pt x="131" y="126"/>
                    <a:pt x="131" y="126"/>
                  </a:cubicBezTo>
                  <a:cubicBezTo>
                    <a:pt x="130" y="126"/>
                    <a:pt x="130" y="126"/>
                    <a:pt x="129" y="127"/>
                  </a:cubicBezTo>
                  <a:cubicBezTo>
                    <a:pt x="128" y="127"/>
                    <a:pt x="127" y="127"/>
                    <a:pt x="126" y="127"/>
                  </a:cubicBezTo>
                  <a:cubicBezTo>
                    <a:pt x="125" y="127"/>
                    <a:pt x="124" y="127"/>
                    <a:pt x="123" y="127"/>
                  </a:cubicBezTo>
                  <a:cubicBezTo>
                    <a:pt x="123" y="126"/>
                    <a:pt x="122" y="126"/>
                    <a:pt x="121" y="126"/>
                  </a:cubicBezTo>
                  <a:cubicBezTo>
                    <a:pt x="121" y="126"/>
                    <a:pt x="121" y="126"/>
                    <a:pt x="120" y="125"/>
                  </a:cubicBezTo>
                  <a:cubicBezTo>
                    <a:pt x="120" y="125"/>
                    <a:pt x="120" y="125"/>
                    <a:pt x="120" y="124"/>
                  </a:cubicBezTo>
                  <a:cubicBezTo>
                    <a:pt x="120" y="10"/>
                    <a:pt x="120" y="10"/>
                    <a:pt x="120" y="10"/>
                  </a:cubicBezTo>
                  <a:cubicBezTo>
                    <a:pt x="120" y="10"/>
                    <a:pt x="120" y="10"/>
                    <a:pt x="120" y="10"/>
                  </a:cubicBezTo>
                  <a:cubicBezTo>
                    <a:pt x="70" y="125"/>
                    <a:pt x="70" y="125"/>
                    <a:pt x="70" y="125"/>
                  </a:cubicBezTo>
                  <a:cubicBezTo>
                    <a:pt x="70" y="125"/>
                    <a:pt x="70" y="125"/>
                    <a:pt x="70" y="126"/>
                  </a:cubicBezTo>
                  <a:cubicBezTo>
                    <a:pt x="69" y="126"/>
                    <a:pt x="69" y="126"/>
                    <a:pt x="68" y="126"/>
                  </a:cubicBezTo>
                  <a:cubicBezTo>
                    <a:pt x="68" y="126"/>
                    <a:pt x="67" y="127"/>
                    <a:pt x="67" y="127"/>
                  </a:cubicBezTo>
                  <a:cubicBezTo>
                    <a:pt x="66" y="127"/>
                    <a:pt x="66" y="127"/>
                    <a:pt x="65" y="127"/>
                  </a:cubicBezTo>
                  <a:cubicBezTo>
                    <a:pt x="64" y="127"/>
                    <a:pt x="63" y="127"/>
                    <a:pt x="62" y="127"/>
                  </a:cubicBezTo>
                  <a:cubicBezTo>
                    <a:pt x="62" y="127"/>
                    <a:pt x="61" y="126"/>
                    <a:pt x="61" y="126"/>
                  </a:cubicBezTo>
                  <a:cubicBezTo>
                    <a:pt x="60" y="126"/>
                    <a:pt x="60" y="126"/>
                    <a:pt x="60" y="126"/>
                  </a:cubicBezTo>
                  <a:cubicBezTo>
                    <a:pt x="59" y="125"/>
                    <a:pt x="59" y="125"/>
                    <a:pt x="59" y="125"/>
                  </a:cubicBezTo>
                  <a:cubicBezTo>
                    <a:pt x="12" y="10"/>
                    <a:pt x="12" y="10"/>
                    <a:pt x="12" y="10"/>
                  </a:cubicBezTo>
                  <a:cubicBezTo>
                    <a:pt x="12" y="10"/>
                    <a:pt x="12" y="10"/>
                    <a:pt x="12" y="10"/>
                  </a:cubicBezTo>
                  <a:cubicBezTo>
                    <a:pt x="12" y="124"/>
                    <a:pt x="12" y="124"/>
                    <a:pt x="12" y="124"/>
                  </a:cubicBezTo>
                  <a:cubicBezTo>
                    <a:pt x="12" y="125"/>
                    <a:pt x="12" y="125"/>
                    <a:pt x="11" y="125"/>
                  </a:cubicBezTo>
                  <a:cubicBezTo>
                    <a:pt x="11" y="126"/>
                    <a:pt x="11" y="126"/>
                    <a:pt x="10" y="126"/>
                  </a:cubicBezTo>
                  <a:cubicBezTo>
                    <a:pt x="10" y="126"/>
                    <a:pt x="9" y="126"/>
                    <a:pt x="8" y="127"/>
                  </a:cubicBezTo>
                  <a:cubicBezTo>
                    <a:pt x="8" y="127"/>
                    <a:pt x="7" y="127"/>
                    <a:pt x="5" y="127"/>
                  </a:cubicBezTo>
                  <a:cubicBezTo>
                    <a:pt x="4" y="127"/>
                    <a:pt x="3" y="127"/>
                    <a:pt x="3" y="127"/>
                  </a:cubicBezTo>
                  <a:cubicBezTo>
                    <a:pt x="2" y="126"/>
                    <a:pt x="1" y="126"/>
                    <a:pt x="1" y="126"/>
                  </a:cubicBezTo>
                  <a:cubicBezTo>
                    <a:pt x="0" y="126"/>
                    <a:pt x="0" y="126"/>
                    <a:pt x="0" y="125"/>
                  </a:cubicBezTo>
                  <a:cubicBezTo>
                    <a:pt x="0" y="125"/>
                    <a:pt x="0" y="125"/>
                    <a:pt x="0" y="124"/>
                  </a:cubicBezTo>
                  <a:cubicBezTo>
                    <a:pt x="0" y="6"/>
                    <a:pt x="0" y="6"/>
                    <a:pt x="0" y="6"/>
                  </a:cubicBezTo>
                  <a:cubicBezTo>
                    <a:pt x="0" y="4"/>
                    <a:pt x="0" y="2"/>
                    <a:pt x="2" y="1"/>
                  </a:cubicBezTo>
                  <a:cubicBezTo>
                    <a:pt x="3" y="0"/>
                    <a:pt x="4" y="0"/>
                    <a:pt x="5" y="0"/>
                  </a:cubicBezTo>
                  <a:cubicBezTo>
                    <a:pt x="12" y="0"/>
                    <a:pt x="12" y="0"/>
                    <a:pt x="12" y="0"/>
                  </a:cubicBezTo>
                  <a:cubicBezTo>
                    <a:pt x="13" y="0"/>
                    <a:pt x="15" y="0"/>
                    <a:pt x="16" y="0"/>
                  </a:cubicBezTo>
                  <a:cubicBezTo>
                    <a:pt x="17" y="1"/>
                    <a:pt x="18" y="1"/>
                    <a:pt x="19" y="2"/>
                  </a:cubicBezTo>
                  <a:cubicBezTo>
                    <a:pt x="20" y="3"/>
                    <a:pt x="21" y="3"/>
                    <a:pt x="22" y="4"/>
                  </a:cubicBezTo>
                  <a:cubicBezTo>
                    <a:pt x="22" y="5"/>
                    <a:pt x="23" y="6"/>
                    <a:pt x="23" y="8"/>
                  </a:cubicBezTo>
                  <a:cubicBezTo>
                    <a:pt x="65" y="108"/>
                    <a:pt x="65" y="108"/>
                    <a:pt x="65" y="108"/>
                  </a:cubicBezTo>
                  <a:cubicBezTo>
                    <a:pt x="66" y="108"/>
                    <a:pt x="66" y="108"/>
                    <a:pt x="66" y="108"/>
                  </a:cubicBezTo>
                  <a:cubicBezTo>
                    <a:pt x="109" y="8"/>
                    <a:pt x="109" y="8"/>
                    <a:pt x="109" y="8"/>
                  </a:cubicBezTo>
                  <a:cubicBezTo>
                    <a:pt x="110" y="7"/>
                    <a:pt x="111" y="5"/>
                    <a:pt x="111" y="4"/>
                  </a:cubicBezTo>
                  <a:cubicBezTo>
                    <a:pt x="112" y="3"/>
                    <a:pt x="113" y="2"/>
                    <a:pt x="114" y="2"/>
                  </a:cubicBezTo>
                  <a:cubicBezTo>
                    <a:pt x="115" y="1"/>
                    <a:pt x="115" y="0"/>
                    <a:pt x="116" y="0"/>
                  </a:cubicBezTo>
                  <a:cubicBezTo>
                    <a:pt x="117" y="0"/>
                    <a:pt x="118" y="0"/>
                    <a:pt x="120" y="0"/>
                  </a:cubicBezTo>
                  <a:cubicBezTo>
                    <a:pt x="127" y="0"/>
                    <a:pt x="127" y="0"/>
                    <a:pt x="127" y="0"/>
                  </a:cubicBezTo>
                  <a:cubicBezTo>
                    <a:pt x="127" y="0"/>
                    <a:pt x="128" y="0"/>
                    <a:pt x="129" y="0"/>
                  </a:cubicBezTo>
                  <a:cubicBezTo>
                    <a:pt x="129" y="0"/>
                    <a:pt x="130" y="1"/>
                    <a:pt x="130" y="1"/>
                  </a:cubicBezTo>
                  <a:cubicBezTo>
                    <a:pt x="131" y="2"/>
                    <a:pt x="131" y="2"/>
                    <a:pt x="132" y="3"/>
                  </a:cubicBezTo>
                  <a:cubicBezTo>
                    <a:pt x="132" y="4"/>
                    <a:pt x="132" y="5"/>
                    <a:pt x="132" y="6"/>
                  </a:cubicBezTo>
                  <a:lnTo>
                    <a:pt x="132" y="124"/>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69" name="Google Shape;69;p1"/>
            <p:cNvSpPr/>
            <p:nvPr/>
          </p:nvSpPr>
          <p:spPr>
            <a:xfrm>
              <a:off x="6217312" y="5921385"/>
              <a:ext cx="79123" cy="96242"/>
            </a:xfrm>
            <a:custGeom>
              <a:rect b="b" l="l" r="r" t="t"/>
              <a:pathLst>
                <a:path extrusionOk="0" h="96" w="78">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8" y="81"/>
                    <a:pt x="69" y="80"/>
                  </a:cubicBezTo>
                  <a:cubicBezTo>
                    <a:pt x="71" y="79"/>
                    <a:pt x="72" y="79"/>
                    <a:pt x="72" y="79"/>
                  </a:cubicBezTo>
                  <a:cubicBezTo>
                    <a:pt x="73" y="79"/>
                    <a:pt x="73" y="79"/>
                    <a:pt x="73" y="79"/>
                  </a:cubicBezTo>
                  <a:cubicBezTo>
                    <a:pt x="74" y="79"/>
                    <a:pt x="74" y="80"/>
                    <a:pt x="74" y="80"/>
                  </a:cubicBezTo>
                  <a:cubicBezTo>
                    <a:pt x="74" y="80"/>
                    <a:pt x="75" y="81"/>
                    <a:pt x="75" y="82"/>
                  </a:cubicBezTo>
                  <a:cubicBezTo>
                    <a:pt x="75" y="82"/>
                    <a:pt x="75" y="83"/>
                    <a:pt x="75" y="84"/>
                  </a:cubicBezTo>
                  <a:cubicBezTo>
                    <a:pt x="75" y="84"/>
                    <a:pt x="75" y="85"/>
                    <a:pt x="75" y="85"/>
                  </a:cubicBezTo>
                  <a:cubicBezTo>
                    <a:pt x="75" y="86"/>
                    <a:pt x="75" y="86"/>
                    <a:pt x="74" y="86"/>
                  </a:cubicBezTo>
                  <a:cubicBezTo>
                    <a:pt x="74" y="87"/>
                    <a:pt x="74" y="87"/>
                    <a:pt x="74" y="88"/>
                  </a:cubicBezTo>
                  <a:cubicBezTo>
                    <a:pt x="74" y="88"/>
                    <a:pt x="74" y="88"/>
                    <a:pt x="73" y="88"/>
                  </a:cubicBezTo>
                  <a:cubicBezTo>
                    <a:pt x="73" y="89"/>
                    <a:pt x="72" y="89"/>
                    <a:pt x="70" y="90"/>
                  </a:cubicBezTo>
                  <a:cubicBezTo>
                    <a:pt x="69" y="91"/>
                    <a:pt x="66" y="92"/>
                    <a:pt x="64"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5" y="9"/>
                    <a:pt x="19" y="6"/>
                    <a:pt x="24" y="3"/>
                  </a:cubicBezTo>
                  <a:cubicBezTo>
                    <a:pt x="29" y="1"/>
                    <a:pt x="35" y="0"/>
                    <a:pt x="41" y="0"/>
                  </a:cubicBezTo>
                  <a:cubicBezTo>
                    <a:pt x="48" y="0"/>
                    <a:pt x="53" y="1"/>
                    <a:pt x="58" y="4"/>
                  </a:cubicBezTo>
                  <a:cubicBezTo>
                    <a:pt x="63" y="6"/>
                    <a:pt x="66" y="9"/>
                    <a:pt x="69" y="12"/>
                  </a:cubicBezTo>
                  <a:cubicBezTo>
                    <a:pt x="73" y="16"/>
                    <a:pt x="75" y="21"/>
                    <a:pt x="76" y="26"/>
                  </a:cubicBezTo>
                  <a:cubicBezTo>
                    <a:pt x="78"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8" y="22"/>
                    <a:pt x="16" y="25"/>
                    <a:pt x="14" y="29"/>
                  </a:cubicBezTo>
                  <a:cubicBezTo>
                    <a:pt x="13" y="32"/>
                    <a:pt x="13" y="36"/>
                    <a:pt x="12" y="40"/>
                  </a:cubicBezTo>
                  <a:lnTo>
                    <a:pt x="66" y="40"/>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0" name="Google Shape;70;p1"/>
            <p:cNvSpPr/>
            <p:nvPr/>
          </p:nvSpPr>
          <p:spPr>
            <a:xfrm>
              <a:off x="6313843" y="5921385"/>
              <a:ext cx="129762" cy="96242"/>
            </a:xfrm>
            <a:custGeom>
              <a:rect b="b" l="l" r="r" t="t"/>
              <a:pathLst>
                <a:path extrusionOk="0" h="95" w="126">
                  <a:moveTo>
                    <a:pt x="126" y="92"/>
                  </a:moveTo>
                  <a:cubicBezTo>
                    <a:pt x="126" y="93"/>
                    <a:pt x="126" y="93"/>
                    <a:pt x="126" y="93"/>
                  </a:cubicBezTo>
                  <a:cubicBezTo>
                    <a:pt x="126" y="94"/>
                    <a:pt x="126" y="94"/>
                    <a:pt x="125" y="94"/>
                  </a:cubicBezTo>
                  <a:cubicBezTo>
                    <a:pt x="125" y="94"/>
                    <a:pt x="124" y="94"/>
                    <a:pt x="123" y="95"/>
                  </a:cubicBezTo>
                  <a:cubicBezTo>
                    <a:pt x="123" y="95"/>
                    <a:pt x="122" y="95"/>
                    <a:pt x="121" y="95"/>
                  </a:cubicBezTo>
                  <a:cubicBezTo>
                    <a:pt x="119" y="95"/>
                    <a:pt x="118" y="95"/>
                    <a:pt x="118" y="95"/>
                  </a:cubicBezTo>
                  <a:cubicBezTo>
                    <a:pt x="117" y="94"/>
                    <a:pt x="116" y="94"/>
                    <a:pt x="116" y="94"/>
                  </a:cubicBezTo>
                  <a:cubicBezTo>
                    <a:pt x="115" y="94"/>
                    <a:pt x="115" y="94"/>
                    <a:pt x="115" y="93"/>
                  </a:cubicBezTo>
                  <a:cubicBezTo>
                    <a:pt x="115" y="93"/>
                    <a:pt x="115" y="93"/>
                    <a:pt x="115" y="92"/>
                  </a:cubicBezTo>
                  <a:cubicBezTo>
                    <a:pt x="115" y="38"/>
                    <a:pt x="115" y="38"/>
                    <a:pt x="115" y="38"/>
                  </a:cubicBezTo>
                  <a:cubicBezTo>
                    <a:pt x="115" y="34"/>
                    <a:pt x="114" y="30"/>
                    <a:pt x="114" y="26"/>
                  </a:cubicBezTo>
                  <a:cubicBezTo>
                    <a:pt x="113" y="23"/>
                    <a:pt x="112" y="20"/>
                    <a:pt x="110" y="18"/>
                  </a:cubicBezTo>
                  <a:cubicBezTo>
                    <a:pt x="109" y="15"/>
                    <a:pt x="106" y="13"/>
                    <a:pt x="104" y="12"/>
                  </a:cubicBezTo>
                  <a:cubicBezTo>
                    <a:pt x="102" y="11"/>
                    <a:pt x="99" y="10"/>
                    <a:pt x="95" y="10"/>
                  </a:cubicBezTo>
                  <a:cubicBezTo>
                    <a:pt x="91" y="10"/>
                    <a:pt x="87" y="12"/>
                    <a:pt x="83" y="15"/>
                  </a:cubicBezTo>
                  <a:cubicBezTo>
                    <a:pt x="79" y="18"/>
                    <a:pt x="74" y="23"/>
                    <a:pt x="69" y="29"/>
                  </a:cubicBezTo>
                  <a:cubicBezTo>
                    <a:pt x="69" y="92"/>
                    <a:pt x="69" y="92"/>
                    <a:pt x="69" y="92"/>
                  </a:cubicBezTo>
                  <a:cubicBezTo>
                    <a:pt x="69" y="93"/>
                    <a:pt x="69" y="93"/>
                    <a:pt x="69" y="93"/>
                  </a:cubicBezTo>
                  <a:cubicBezTo>
                    <a:pt x="69" y="94"/>
                    <a:pt x="68" y="94"/>
                    <a:pt x="68" y="94"/>
                  </a:cubicBezTo>
                  <a:cubicBezTo>
                    <a:pt x="67" y="94"/>
                    <a:pt x="67" y="94"/>
                    <a:pt x="66" y="95"/>
                  </a:cubicBezTo>
                  <a:cubicBezTo>
                    <a:pt x="65" y="95"/>
                    <a:pt x="64" y="95"/>
                    <a:pt x="63" y="95"/>
                  </a:cubicBezTo>
                  <a:cubicBezTo>
                    <a:pt x="62" y="95"/>
                    <a:pt x="61" y="95"/>
                    <a:pt x="60" y="95"/>
                  </a:cubicBezTo>
                  <a:cubicBezTo>
                    <a:pt x="60" y="94"/>
                    <a:pt x="59" y="94"/>
                    <a:pt x="59" y="94"/>
                  </a:cubicBezTo>
                  <a:cubicBezTo>
                    <a:pt x="58" y="94"/>
                    <a:pt x="58" y="94"/>
                    <a:pt x="58" y="93"/>
                  </a:cubicBezTo>
                  <a:cubicBezTo>
                    <a:pt x="58" y="93"/>
                    <a:pt x="57" y="93"/>
                    <a:pt x="57" y="92"/>
                  </a:cubicBezTo>
                  <a:cubicBezTo>
                    <a:pt x="57" y="38"/>
                    <a:pt x="57" y="38"/>
                    <a:pt x="57" y="38"/>
                  </a:cubicBezTo>
                  <a:cubicBezTo>
                    <a:pt x="57" y="34"/>
                    <a:pt x="57" y="30"/>
                    <a:pt x="56" y="26"/>
                  </a:cubicBezTo>
                  <a:cubicBezTo>
                    <a:pt x="56" y="23"/>
                    <a:pt x="54" y="20"/>
                    <a:pt x="53" y="18"/>
                  </a:cubicBezTo>
                  <a:cubicBezTo>
                    <a:pt x="51" y="15"/>
                    <a:pt x="49" y="13"/>
                    <a:pt x="47" y="12"/>
                  </a:cubicBezTo>
                  <a:cubicBezTo>
                    <a:pt x="44" y="11"/>
                    <a:pt x="41" y="10"/>
                    <a:pt x="38" y="10"/>
                  </a:cubicBezTo>
                  <a:cubicBezTo>
                    <a:pt x="34" y="10"/>
                    <a:pt x="30" y="12"/>
                    <a:pt x="25" y="15"/>
                  </a:cubicBezTo>
                  <a:cubicBezTo>
                    <a:pt x="21" y="18"/>
                    <a:pt x="17" y="23"/>
                    <a:pt x="12" y="29"/>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5" y="1"/>
                    <a:pt x="6" y="1"/>
                  </a:cubicBezTo>
                  <a:cubicBezTo>
                    <a:pt x="7" y="1"/>
                    <a:pt x="8" y="1"/>
                    <a:pt x="8" y="1"/>
                  </a:cubicBezTo>
                  <a:cubicBezTo>
                    <a:pt x="9" y="2"/>
                    <a:pt x="10" y="2"/>
                    <a:pt x="10" y="2"/>
                  </a:cubicBezTo>
                  <a:cubicBezTo>
                    <a:pt x="10" y="2"/>
                    <a:pt x="11" y="2"/>
                    <a:pt x="11" y="3"/>
                  </a:cubicBezTo>
                  <a:cubicBezTo>
                    <a:pt x="11" y="3"/>
                    <a:pt x="11" y="3"/>
                    <a:pt x="11" y="4"/>
                  </a:cubicBezTo>
                  <a:cubicBezTo>
                    <a:pt x="11" y="16"/>
                    <a:pt x="11" y="16"/>
                    <a:pt x="11" y="16"/>
                  </a:cubicBezTo>
                  <a:cubicBezTo>
                    <a:pt x="16" y="11"/>
                    <a:pt x="21" y="7"/>
                    <a:pt x="26" y="4"/>
                  </a:cubicBezTo>
                  <a:cubicBezTo>
                    <a:pt x="30" y="1"/>
                    <a:pt x="35" y="0"/>
                    <a:pt x="39" y="0"/>
                  </a:cubicBezTo>
                  <a:cubicBezTo>
                    <a:pt x="43" y="0"/>
                    <a:pt x="46" y="1"/>
                    <a:pt x="49" y="2"/>
                  </a:cubicBezTo>
                  <a:cubicBezTo>
                    <a:pt x="52" y="2"/>
                    <a:pt x="55" y="4"/>
                    <a:pt x="57" y="5"/>
                  </a:cubicBezTo>
                  <a:cubicBezTo>
                    <a:pt x="59" y="7"/>
                    <a:pt x="61" y="9"/>
                    <a:pt x="63" y="11"/>
                  </a:cubicBezTo>
                  <a:cubicBezTo>
                    <a:pt x="64" y="13"/>
                    <a:pt x="65" y="16"/>
                    <a:pt x="66" y="18"/>
                  </a:cubicBezTo>
                  <a:cubicBezTo>
                    <a:pt x="69" y="15"/>
                    <a:pt x="72" y="12"/>
                    <a:pt x="75" y="10"/>
                  </a:cubicBezTo>
                  <a:cubicBezTo>
                    <a:pt x="78" y="7"/>
                    <a:pt x="80" y="6"/>
                    <a:pt x="83" y="4"/>
                  </a:cubicBezTo>
                  <a:cubicBezTo>
                    <a:pt x="85" y="3"/>
                    <a:pt x="88" y="2"/>
                    <a:pt x="90" y="1"/>
                  </a:cubicBezTo>
                  <a:cubicBezTo>
                    <a:pt x="92" y="1"/>
                    <a:pt x="94" y="0"/>
                    <a:pt x="97" y="0"/>
                  </a:cubicBezTo>
                  <a:cubicBezTo>
                    <a:pt x="102" y="0"/>
                    <a:pt x="107" y="1"/>
                    <a:pt x="111" y="3"/>
                  </a:cubicBezTo>
                  <a:cubicBezTo>
                    <a:pt x="115" y="5"/>
                    <a:pt x="118" y="8"/>
                    <a:pt x="120" y="11"/>
                  </a:cubicBezTo>
                  <a:cubicBezTo>
                    <a:pt x="122" y="14"/>
                    <a:pt x="124" y="18"/>
                    <a:pt x="125" y="23"/>
                  </a:cubicBezTo>
                  <a:cubicBezTo>
                    <a:pt x="126" y="27"/>
                    <a:pt x="126" y="32"/>
                    <a:pt x="126" y="37"/>
                  </a:cubicBezTo>
                  <a:lnTo>
                    <a:pt x="126" y="92"/>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1" name="Google Shape;71;p1"/>
            <p:cNvSpPr/>
            <p:nvPr/>
          </p:nvSpPr>
          <p:spPr>
            <a:xfrm>
              <a:off x="6467342" y="5879473"/>
              <a:ext cx="77541" cy="138155"/>
            </a:xfrm>
            <a:custGeom>
              <a:rect b="b" l="l" r="r" t="t"/>
              <a:pathLst>
                <a:path extrusionOk="0" h="138" w="77">
                  <a:moveTo>
                    <a:pt x="77" y="89"/>
                  </a:moveTo>
                  <a:cubicBezTo>
                    <a:pt x="77" y="96"/>
                    <a:pt x="76" y="103"/>
                    <a:pt x="75" y="109"/>
                  </a:cubicBezTo>
                  <a:cubicBezTo>
                    <a:pt x="73" y="115"/>
                    <a:pt x="71" y="120"/>
                    <a:pt x="67" y="125"/>
                  </a:cubicBezTo>
                  <a:cubicBezTo>
                    <a:pt x="64" y="129"/>
                    <a:pt x="60" y="132"/>
                    <a:pt x="55" y="134"/>
                  </a:cubicBezTo>
                  <a:cubicBezTo>
                    <a:pt x="51" y="137"/>
                    <a:pt x="45" y="138"/>
                    <a:pt x="39" y="138"/>
                  </a:cubicBezTo>
                  <a:cubicBezTo>
                    <a:pt x="36" y="138"/>
                    <a:pt x="34" y="138"/>
                    <a:pt x="31" y="137"/>
                  </a:cubicBezTo>
                  <a:cubicBezTo>
                    <a:pt x="29" y="136"/>
                    <a:pt x="27" y="136"/>
                    <a:pt x="25" y="134"/>
                  </a:cubicBezTo>
                  <a:cubicBezTo>
                    <a:pt x="22" y="133"/>
                    <a:pt x="20" y="132"/>
                    <a:pt x="18" y="130"/>
                  </a:cubicBezTo>
                  <a:cubicBezTo>
                    <a:pt x="16" y="128"/>
                    <a:pt x="13" y="125"/>
                    <a:pt x="10" y="123"/>
                  </a:cubicBezTo>
                  <a:cubicBezTo>
                    <a:pt x="10" y="134"/>
                    <a:pt x="10" y="134"/>
                    <a:pt x="10" y="134"/>
                  </a:cubicBezTo>
                  <a:cubicBezTo>
                    <a:pt x="10" y="135"/>
                    <a:pt x="10" y="135"/>
                    <a:pt x="10" y="135"/>
                  </a:cubicBezTo>
                  <a:cubicBezTo>
                    <a:pt x="10" y="136"/>
                    <a:pt x="10" y="136"/>
                    <a:pt x="9" y="136"/>
                  </a:cubicBezTo>
                  <a:cubicBezTo>
                    <a:pt x="9" y="136"/>
                    <a:pt x="8" y="137"/>
                    <a:pt x="7" y="137"/>
                  </a:cubicBezTo>
                  <a:cubicBezTo>
                    <a:pt x="7" y="137"/>
                    <a:pt x="6" y="137"/>
                    <a:pt x="5" y="137"/>
                  </a:cubicBezTo>
                  <a:cubicBezTo>
                    <a:pt x="4" y="137"/>
                    <a:pt x="3" y="137"/>
                    <a:pt x="2" y="137"/>
                  </a:cubicBezTo>
                  <a:cubicBezTo>
                    <a:pt x="2" y="137"/>
                    <a:pt x="1" y="136"/>
                    <a:pt x="1" y="136"/>
                  </a:cubicBezTo>
                  <a:cubicBezTo>
                    <a:pt x="0" y="136"/>
                    <a:pt x="0" y="136"/>
                    <a:pt x="0" y="135"/>
                  </a:cubicBezTo>
                  <a:cubicBezTo>
                    <a:pt x="0" y="135"/>
                    <a:pt x="0" y="135"/>
                    <a:pt x="0" y="134"/>
                  </a:cubicBezTo>
                  <a:cubicBezTo>
                    <a:pt x="0" y="3"/>
                    <a:pt x="0" y="3"/>
                    <a:pt x="0" y="3"/>
                  </a:cubicBezTo>
                  <a:cubicBezTo>
                    <a:pt x="0" y="2"/>
                    <a:pt x="0" y="2"/>
                    <a:pt x="0" y="1"/>
                  </a:cubicBezTo>
                  <a:cubicBezTo>
                    <a:pt x="0" y="1"/>
                    <a:pt x="0" y="1"/>
                    <a:pt x="1" y="1"/>
                  </a:cubicBezTo>
                  <a:cubicBezTo>
                    <a:pt x="1" y="0"/>
                    <a:pt x="2" y="0"/>
                    <a:pt x="3" y="0"/>
                  </a:cubicBezTo>
                  <a:cubicBezTo>
                    <a:pt x="3" y="0"/>
                    <a:pt x="4" y="0"/>
                    <a:pt x="5" y="0"/>
                  </a:cubicBezTo>
                  <a:cubicBezTo>
                    <a:pt x="7" y="0"/>
                    <a:pt x="8" y="0"/>
                    <a:pt x="8" y="0"/>
                  </a:cubicBezTo>
                  <a:cubicBezTo>
                    <a:pt x="9" y="0"/>
                    <a:pt x="10" y="0"/>
                    <a:pt x="10" y="1"/>
                  </a:cubicBezTo>
                  <a:cubicBezTo>
                    <a:pt x="11" y="1"/>
                    <a:pt x="11" y="1"/>
                    <a:pt x="11" y="1"/>
                  </a:cubicBezTo>
                  <a:cubicBezTo>
                    <a:pt x="11" y="2"/>
                    <a:pt x="11" y="2"/>
                    <a:pt x="11" y="3"/>
                  </a:cubicBezTo>
                  <a:cubicBezTo>
                    <a:pt x="11" y="58"/>
                    <a:pt x="11" y="58"/>
                    <a:pt x="11" y="58"/>
                  </a:cubicBezTo>
                  <a:cubicBezTo>
                    <a:pt x="14" y="55"/>
                    <a:pt x="17" y="52"/>
                    <a:pt x="19" y="50"/>
                  </a:cubicBezTo>
                  <a:cubicBezTo>
                    <a:pt x="22" y="48"/>
                    <a:pt x="24" y="47"/>
                    <a:pt x="27" y="46"/>
                  </a:cubicBezTo>
                  <a:cubicBezTo>
                    <a:pt x="29" y="44"/>
                    <a:pt x="32" y="44"/>
                    <a:pt x="34" y="43"/>
                  </a:cubicBezTo>
                  <a:cubicBezTo>
                    <a:pt x="36" y="42"/>
                    <a:pt x="39" y="42"/>
                    <a:pt x="41" y="42"/>
                  </a:cubicBezTo>
                  <a:cubicBezTo>
                    <a:pt x="48" y="42"/>
                    <a:pt x="53" y="43"/>
                    <a:pt x="58" y="46"/>
                  </a:cubicBezTo>
                  <a:cubicBezTo>
                    <a:pt x="62" y="48"/>
                    <a:pt x="66" y="52"/>
                    <a:pt x="69" y="56"/>
                  </a:cubicBezTo>
                  <a:cubicBezTo>
                    <a:pt x="72" y="60"/>
                    <a:pt x="74" y="65"/>
                    <a:pt x="75" y="71"/>
                  </a:cubicBezTo>
                  <a:cubicBezTo>
                    <a:pt x="76" y="76"/>
                    <a:pt x="77" y="83"/>
                    <a:pt x="77" y="89"/>
                  </a:cubicBezTo>
                  <a:close/>
                  <a:moveTo>
                    <a:pt x="65" y="91"/>
                  </a:moveTo>
                  <a:cubicBezTo>
                    <a:pt x="65" y="86"/>
                    <a:pt x="64" y="81"/>
                    <a:pt x="64" y="76"/>
                  </a:cubicBezTo>
                  <a:cubicBezTo>
                    <a:pt x="63" y="72"/>
                    <a:pt x="62" y="68"/>
                    <a:pt x="60" y="64"/>
                  </a:cubicBezTo>
                  <a:cubicBezTo>
                    <a:pt x="58" y="61"/>
                    <a:pt x="55" y="58"/>
                    <a:pt x="52" y="55"/>
                  </a:cubicBezTo>
                  <a:cubicBezTo>
                    <a:pt x="49" y="53"/>
                    <a:pt x="45" y="52"/>
                    <a:pt x="40" y="52"/>
                  </a:cubicBezTo>
                  <a:cubicBezTo>
                    <a:pt x="38" y="52"/>
                    <a:pt x="36" y="53"/>
                    <a:pt x="34" y="53"/>
                  </a:cubicBezTo>
                  <a:cubicBezTo>
                    <a:pt x="31" y="54"/>
                    <a:pt x="29" y="55"/>
                    <a:pt x="27" y="56"/>
                  </a:cubicBezTo>
                  <a:cubicBezTo>
                    <a:pt x="24" y="58"/>
                    <a:pt x="22" y="60"/>
                    <a:pt x="19" y="62"/>
                  </a:cubicBezTo>
                  <a:cubicBezTo>
                    <a:pt x="17" y="65"/>
                    <a:pt x="14" y="68"/>
                    <a:pt x="11" y="71"/>
                  </a:cubicBezTo>
                  <a:cubicBezTo>
                    <a:pt x="11" y="110"/>
                    <a:pt x="11" y="110"/>
                    <a:pt x="11" y="110"/>
                  </a:cubicBezTo>
                  <a:cubicBezTo>
                    <a:pt x="16" y="115"/>
                    <a:pt x="21" y="120"/>
                    <a:pt x="26" y="123"/>
                  </a:cubicBezTo>
                  <a:cubicBezTo>
                    <a:pt x="30" y="126"/>
                    <a:pt x="35" y="128"/>
                    <a:pt x="40" y="128"/>
                  </a:cubicBezTo>
                  <a:cubicBezTo>
                    <a:pt x="44" y="128"/>
                    <a:pt x="48" y="127"/>
                    <a:pt x="51" y="125"/>
                  </a:cubicBezTo>
                  <a:cubicBezTo>
                    <a:pt x="54" y="122"/>
                    <a:pt x="57" y="120"/>
                    <a:pt x="59" y="116"/>
                  </a:cubicBezTo>
                  <a:cubicBezTo>
                    <a:pt x="61" y="113"/>
                    <a:pt x="63" y="109"/>
                    <a:pt x="63" y="104"/>
                  </a:cubicBezTo>
                  <a:cubicBezTo>
                    <a:pt x="64" y="100"/>
                    <a:pt x="65" y="95"/>
                    <a:pt x="65" y="91"/>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2" name="Google Shape;72;p1"/>
            <p:cNvSpPr/>
            <p:nvPr/>
          </p:nvSpPr>
          <p:spPr>
            <a:xfrm>
              <a:off x="6555960" y="5921385"/>
              <a:ext cx="80706" cy="96242"/>
            </a:xfrm>
            <a:custGeom>
              <a:rect b="b" l="l" r="r" t="t"/>
              <a:pathLst>
                <a:path extrusionOk="0" h="96" w="78">
                  <a:moveTo>
                    <a:pt x="78" y="43"/>
                  </a:moveTo>
                  <a:cubicBezTo>
                    <a:pt x="78" y="46"/>
                    <a:pt x="78" y="47"/>
                    <a:pt x="76" y="48"/>
                  </a:cubicBezTo>
                  <a:cubicBezTo>
                    <a:pt x="75" y="49"/>
                    <a:pt x="74" y="50"/>
                    <a:pt x="73" y="50"/>
                  </a:cubicBezTo>
                  <a:cubicBezTo>
                    <a:pt x="12" y="50"/>
                    <a:pt x="12" y="50"/>
                    <a:pt x="12" y="50"/>
                  </a:cubicBezTo>
                  <a:cubicBezTo>
                    <a:pt x="12" y="55"/>
                    <a:pt x="13" y="60"/>
                    <a:pt x="14" y="64"/>
                  </a:cubicBezTo>
                  <a:cubicBezTo>
                    <a:pt x="15" y="69"/>
                    <a:pt x="17" y="73"/>
                    <a:pt x="19" y="76"/>
                  </a:cubicBezTo>
                  <a:cubicBezTo>
                    <a:pt x="22" y="79"/>
                    <a:pt x="25" y="81"/>
                    <a:pt x="29" y="83"/>
                  </a:cubicBezTo>
                  <a:cubicBezTo>
                    <a:pt x="33" y="85"/>
                    <a:pt x="38" y="86"/>
                    <a:pt x="44" y="86"/>
                  </a:cubicBezTo>
                  <a:cubicBezTo>
                    <a:pt x="48" y="86"/>
                    <a:pt x="51" y="85"/>
                    <a:pt x="55" y="85"/>
                  </a:cubicBezTo>
                  <a:cubicBezTo>
                    <a:pt x="58" y="84"/>
                    <a:pt x="61" y="83"/>
                    <a:pt x="63" y="82"/>
                  </a:cubicBezTo>
                  <a:cubicBezTo>
                    <a:pt x="66" y="81"/>
                    <a:pt x="67" y="81"/>
                    <a:pt x="69" y="80"/>
                  </a:cubicBezTo>
                  <a:cubicBezTo>
                    <a:pt x="71" y="79"/>
                    <a:pt x="72" y="79"/>
                    <a:pt x="72" y="79"/>
                  </a:cubicBezTo>
                  <a:cubicBezTo>
                    <a:pt x="73" y="79"/>
                    <a:pt x="73" y="79"/>
                    <a:pt x="73" y="79"/>
                  </a:cubicBezTo>
                  <a:cubicBezTo>
                    <a:pt x="74" y="79"/>
                    <a:pt x="74" y="80"/>
                    <a:pt x="74" y="80"/>
                  </a:cubicBezTo>
                  <a:cubicBezTo>
                    <a:pt x="74" y="80"/>
                    <a:pt x="74" y="81"/>
                    <a:pt x="75" y="82"/>
                  </a:cubicBezTo>
                  <a:cubicBezTo>
                    <a:pt x="75" y="82"/>
                    <a:pt x="75" y="83"/>
                    <a:pt x="75" y="84"/>
                  </a:cubicBezTo>
                  <a:cubicBezTo>
                    <a:pt x="75" y="84"/>
                    <a:pt x="75" y="85"/>
                    <a:pt x="75" y="85"/>
                  </a:cubicBezTo>
                  <a:cubicBezTo>
                    <a:pt x="75" y="86"/>
                    <a:pt x="74" y="86"/>
                    <a:pt x="74" y="86"/>
                  </a:cubicBezTo>
                  <a:cubicBezTo>
                    <a:pt x="74" y="87"/>
                    <a:pt x="74" y="87"/>
                    <a:pt x="74" y="88"/>
                  </a:cubicBezTo>
                  <a:cubicBezTo>
                    <a:pt x="74" y="88"/>
                    <a:pt x="73" y="88"/>
                    <a:pt x="73" y="88"/>
                  </a:cubicBezTo>
                  <a:cubicBezTo>
                    <a:pt x="73" y="89"/>
                    <a:pt x="72" y="89"/>
                    <a:pt x="70" y="90"/>
                  </a:cubicBezTo>
                  <a:cubicBezTo>
                    <a:pt x="68" y="91"/>
                    <a:pt x="66" y="92"/>
                    <a:pt x="63" y="93"/>
                  </a:cubicBezTo>
                  <a:cubicBezTo>
                    <a:pt x="61" y="93"/>
                    <a:pt x="58" y="94"/>
                    <a:pt x="54" y="95"/>
                  </a:cubicBezTo>
                  <a:cubicBezTo>
                    <a:pt x="50" y="95"/>
                    <a:pt x="46" y="96"/>
                    <a:pt x="42" y="96"/>
                  </a:cubicBezTo>
                  <a:cubicBezTo>
                    <a:pt x="35" y="96"/>
                    <a:pt x="29" y="95"/>
                    <a:pt x="24" y="93"/>
                  </a:cubicBezTo>
                  <a:cubicBezTo>
                    <a:pt x="19" y="91"/>
                    <a:pt x="14" y="88"/>
                    <a:pt x="11" y="84"/>
                  </a:cubicBezTo>
                  <a:cubicBezTo>
                    <a:pt x="7" y="80"/>
                    <a:pt x="4" y="75"/>
                    <a:pt x="3" y="69"/>
                  </a:cubicBezTo>
                  <a:cubicBezTo>
                    <a:pt x="1" y="63"/>
                    <a:pt x="0" y="56"/>
                    <a:pt x="0" y="48"/>
                  </a:cubicBezTo>
                  <a:cubicBezTo>
                    <a:pt x="0" y="41"/>
                    <a:pt x="1" y="34"/>
                    <a:pt x="3" y="28"/>
                  </a:cubicBezTo>
                  <a:cubicBezTo>
                    <a:pt x="5" y="22"/>
                    <a:pt x="7" y="17"/>
                    <a:pt x="11" y="13"/>
                  </a:cubicBezTo>
                  <a:cubicBezTo>
                    <a:pt x="14" y="9"/>
                    <a:pt x="19" y="6"/>
                    <a:pt x="24" y="3"/>
                  </a:cubicBezTo>
                  <a:cubicBezTo>
                    <a:pt x="29" y="1"/>
                    <a:pt x="35" y="0"/>
                    <a:pt x="41" y="0"/>
                  </a:cubicBezTo>
                  <a:cubicBezTo>
                    <a:pt x="47" y="0"/>
                    <a:pt x="53" y="1"/>
                    <a:pt x="58" y="4"/>
                  </a:cubicBezTo>
                  <a:cubicBezTo>
                    <a:pt x="62" y="6"/>
                    <a:pt x="66" y="9"/>
                    <a:pt x="69" y="12"/>
                  </a:cubicBezTo>
                  <a:cubicBezTo>
                    <a:pt x="72" y="16"/>
                    <a:pt x="75" y="21"/>
                    <a:pt x="76" y="26"/>
                  </a:cubicBezTo>
                  <a:cubicBezTo>
                    <a:pt x="77" y="30"/>
                    <a:pt x="78" y="36"/>
                    <a:pt x="78" y="41"/>
                  </a:cubicBezTo>
                  <a:lnTo>
                    <a:pt x="78" y="43"/>
                  </a:lnTo>
                  <a:close/>
                  <a:moveTo>
                    <a:pt x="66" y="40"/>
                  </a:moveTo>
                  <a:cubicBezTo>
                    <a:pt x="66" y="31"/>
                    <a:pt x="64" y="23"/>
                    <a:pt x="60" y="18"/>
                  </a:cubicBezTo>
                  <a:cubicBezTo>
                    <a:pt x="55" y="13"/>
                    <a:pt x="49" y="10"/>
                    <a:pt x="40" y="10"/>
                  </a:cubicBezTo>
                  <a:cubicBezTo>
                    <a:pt x="36" y="10"/>
                    <a:pt x="32" y="11"/>
                    <a:pt x="28" y="13"/>
                  </a:cubicBezTo>
                  <a:cubicBezTo>
                    <a:pt x="25" y="14"/>
                    <a:pt x="22" y="17"/>
                    <a:pt x="20" y="19"/>
                  </a:cubicBezTo>
                  <a:cubicBezTo>
                    <a:pt x="17" y="22"/>
                    <a:pt x="16" y="25"/>
                    <a:pt x="14" y="29"/>
                  </a:cubicBezTo>
                  <a:cubicBezTo>
                    <a:pt x="13" y="32"/>
                    <a:pt x="12" y="36"/>
                    <a:pt x="12" y="40"/>
                  </a:cubicBezTo>
                  <a:lnTo>
                    <a:pt x="66" y="40"/>
                  </a:ln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3" name="Google Shape;73;p1"/>
            <p:cNvSpPr/>
            <p:nvPr/>
          </p:nvSpPr>
          <p:spPr>
            <a:xfrm>
              <a:off x="6654072" y="5921385"/>
              <a:ext cx="49057" cy="96242"/>
            </a:xfrm>
            <a:custGeom>
              <a:rect b="b" l="l" r="r" t="t"/>
              <a:pathLst>
                <a:path extrusionOk="0" h="95" w="49">
                  <a:moveTo>
                    <a:pt x="49" y="8"/>
                  </a:moveTo>
                  <a:cubicBezTo>
                    <a:pt x="49" y="9"/>
                    <a:pt x="49" y="10"/>
                    <a:pt x="49" y="11"/>
                  </a:cubicBezTo>
                  <a:cubicBezTo>
                    <a:pt x="49" y="11"/>
                    <a:pt x="49" y="12"/>
                    <a:pt x="49" y="12"/>
                  </a:cubicBezTo>
                  <a:cubicBezTo>
                    <a:pt x="49" y="13"/>
                    <a:pt x="48" y="13"/>
                    <a:pt x="48" y="13"/>
                  </a:cubicBezTo>
                  <a:cubicBezTo>
                    <a:pt x="48" y="14"/>
                    <a:pt x="48" y="14"/>
                    <a:pt x="47" y="14"/>
                  </a:cubicBezTo>
                  <a:cubicBezTo>
                    <a:pt x="47" y="14"/>
                    <a:pt x="46" y="14"/>
                    <a:pt x="45" y="13"/>
                  </a:cubicBezTo>
                  <a:cubicBezTo>
                    <a:pt x="44" y="13"/>
                    <a:pt x="43" y="13"/>
                    <a:pt x="42" y="12"/>
                  </a:cubicBezTo>
                  <a:cubicBezTo>
                    <a:pt x="41" y="12"/>
                    <a:pt x="40" y="12"/>
                    <a:pt x="39" y="11"/>
                  </a:cubicBezTo>
                  <a:cubicBezTo>
                    <a:pt x="38" y="11"/>
                    <a:pt x="36" y="11"/>
                    <a:pt x="35" y="11"/>
                  </a:cubicBezTo>
                  <a:cubicBezTo>
                    <a:pt x="33" y="11"/>
                    <a:pt x="31" y="11"/>
                    <a:pt x="30" y="12"/>
                  </a:cubicBezTo>
                  <a:cubicBezTo>
                    <a:pt x="28" y="13"/>
                    <a:pt x="26" y="14"/>
                    <a:pt x="24" y="16"/>
                  </a:cubicBezTo>
                  <a:cubicBezTo>
                    <a:pt x="22" y="17"/>
                    <a:pt x="20" y="20"/>
                    <a:pt x="18" y="22"/>
                  </a:cubicBezTo>
                  <a:cubicBezTo>
                    <a:pt x="16" y="25"/>
                    <a:pt x="14" y="28"/>
                    <a:pt x="12" y="32"/>
                  </a:cubicBezTo>
                  <a:cubicBezTo>
                    <a:pt x="12" y="92"/>
                    <a:pt x="12" y="92"/>
                    <a:pt x="12" y="92"/>
                  </a:cubicBezTo>
                  <a:cubicBezTo>
                    <a:pt x="12" y="93"/>
                    <a:pt x="12" y="93"/>
                    <a:pt x="11" y="93"/>
                  </a:cubicBezTo>
                  <a:cubicBezTo>
                    <a:pt x="11" y="94"/>
                    <a:pt x="11" y="94"/>
                    <a:pt x="10" y="94"/>
                  </a:cubicBezTo>
                  <a:cubicBezTo>
                    <a:pt x="10" y="94"/>
                    <a:pt x="9" y="94"/>
                    <a:pt x="9" y="95"/>
                  </a:cubicBezTo>
                  <a:cubicBezTo>
                    <a:pt x="8" y="95"/>
                    <a:pt x="7" y="95"/>
                    <a:pt x="6" y="95"/>
                  </a:cubicBezTo>
                  <a:cubicBezTo>
                    <a:pt x="5" y="95"/>
                    <a:pt x="4" y="95"/>
                    <a:pt x="3" y="95"/>
                  </a:cubicBezTo>
                  <a:cubicBezTo>
                    <a:pt x="2" y="94"/>
                    <a:pt x="2" y="94"/>
                    <a:pt x="1" y="94"/>
                  </a:cubicBezTo>
                  <a:cubicBezTo>
                    <a:pt x="1" y="94"/>
                    <a:pt x="0" y="94"/>
                    <a:pt x="0" y="93"/>
                  </a:cubicBezTo>
                  <a:cubicBezTo>
                    <a:pt x="0" y="93"/>
                    <a:pt x="0" y="93"/>
                    <a:pt x="0" y="92"/>
                  </a:cubicBezTo>
                  <a:cubicBezTo>
                    <a:pt x="0" y="4"/>
                    <a:pt x="0" y="4"/>
                    <a:pt x="0" y="4"/>
                  </a:cubicBezTo>
                  <a:cubicBezTo>
                    <a:pt x="0" y="3"/>
                    <a:pt x="0" y="3"/>
                    <a:pt x="0" y="3"/>
                  </a:cubicBezTo>
                  <a:cubicBezTo>
                    <a:pt x="0" y="2"/>
                    <a:pt x="1" y="2"/>
                    <a:pt x="1" y="2"/>
                  </a:cubicBezTo>
                  <a:cubicBezTo>
                    <a:pt x="2" y="2"/>
                    <a:pt x="2" y="2"/>
                    <a:pt x="3" y="1"/>
                  </a:cubicBezTo>
                  <a:cubicBezTo>
                    <a:pt x="4" y="1"/>
                    <a:pt x="4" y="1"/>
                    <a:pt x="6" y="1"/>
                  </a:cubicBezTo>
                  <a:cubicBezTo>
                    <a:pt x="7" y="1"/>
                    <a:pt x="8" y="1"/>
                    <a:pt x="8" y="1"/>
                  </a:cubicBezTo>
                  <a:cubicBezTo>
                    <a:pt x="9" y="2"/>
                    <a:pt x="10" y="2"/>
                    <a:pt x="10" y="2"/>
                  </a:cubicBezTo>
                  <a:cubicBezTo>
                    <a:pt x="10" y="2"/>
                    <a:pt x="11" y="2"/>
                    <a:pt x="11" y="3"/>
                  </a:cubicBezTo>
                  <a:cubicBezTo>
                    <a:pt x="11" y="3"/>
                    <a:pt x="11" y="3"/>
                    <a:pt x="11" y="4"/>
                  </a:cubicBezTo>
                  <a:cubicBezTo>
                    <a:pt x="11" y="18"/>
                    <a:pt x="11" y="18"/>
                    <a:pt x="11" y="18"/>
                  </a:cubicBezTo>
                  <a:cubicBezTo>
                    <a:pt x="14" y="14"/>
                    <a:pt x="16" y="11"/>
                    <a:pt x="18" y="9"/>
                  </a:cubicBezTo>
                  <a:cubicBezTo>
                    <a:pt x="20" y="7"/>
                    <a:pt x="22" y="5"/>
                    <a:pt x="24" y="3"/>
                  </a:cubicBezTo>
                  <a:cubicBezTo>
                    <a:pt x="26" y="2"/>
                    <a:pt x="28" y="1"/>
                    <a:pt x="30" y="1"/>
                  </a:cubicBezTo>
                  <a:cubicBezTo>
                    <a:pt x="32" y="0"/>
                    <a:pt x="34" y="0"/>
                    <a:pt x="36" y="0"/>
                  </a:cubicBezTo>
                  <a:cubicBezTo>
                    <a:pt x="37" y="0"/>
                    <a:pt x="38" y="0"/>
                    <a:pt x="39" y="0"/>
                  </a:cubicBezTo>
                  <a:cubicBezTo>
                    <a:pt x="40" y="0"/>
                    <a:pt x="41" y="1"/>
                    <a:pt x="42" y="1"/>
                  </a:cubicBezTo>
                  <a:cubicBezTo>
                    <a:pt x="44" y="1"/>
                    <a:pt x="45" y="1"/>
                    <a:pt x="46" y="2"/>
                  </a:cubicBezTo>
                  <a:cubicBezTo>
                    <a:pt x="47" y="2"/>
                    <a:pt x="47" y="3"/>
                    <a:pt x="48" y="3"/>
                  </a:cubicBezTo>
                  <a:cubicBezTo>
                    <a:pt x="48" y="3"/>
                    <a:pt x="48" y="3"/>
                    <a:pt x="49" y="4"/>
                  </a:cubicBezTo>
                  <a:cubicBezTo>
                    <a:pt x="49" y="4"/>
                    <a:pt x="49" y="4"/>
                    <a:pt x="49" y="4"/>
                  </a:cubicBezTo>
                  <a:cubicBezTo>
                    <a:pt x="49" y="5"/>
                    <a:pt x="49" y="5"/>
                    <a:pt x="49" y="6"/>
                  </a:cubicBezTo>
                  <a:cubicBezTo>
                    <a:pt x="49" y="7"/>
                    <a:pt x="49" y="7"/>
                    <a:pt x="49" y="8"/>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4" name="Google Shape;74;p1"/>
            <p:cNvSpPr/>
            <p:nvPr/>
          </p:nvSpPr>
          <p:spPr>
            <a:xfrm>
              <a:off x="6701546" y="5921385"/>
              <a:ext cx="61717" cy="96242"/>
            </a:xfrm>
            <a:custGeom>
              <a:rect b="b" l="l" r="r" t="t"/>
              <a:pathLst>
                <a:path extrusionOk="0" h="96" w="60">
                  <a:moveTo>
                    <a:pt x="60" y="69"/>
                  </a:moveTo>
                  <a:cubicBezTo>
                    <a:pt x="60" y="73"/>
                    <a:pt x="59" y="77"/>
                    <a:pt x="58" y="80"/>
                  </a:cubicBezTo>
                  <a:cubicBezTo>
                    <a:pt x="56" y="83"/>
                    <a:pt x="54" y="86"/>
                    <a:pt x="51" y="89"/>
                  </a:cubicBezTo>
                  <a:cubicBezTo>
                    <a:pt x="48" y="91"/>
                    <a:pt x="45" y="93"/>
                    <a:pt x="41" y="94"/>
                  </a:cubicBezTo>
                  <a:cubicBezTo>
                    <a:pt x="37" y="95"/>
                    <a:pt x="32" y="96"/>
                    <a:pt x="27" y="96"/>
                  </a:cubicBezTo>
                  <a:cubicBezTo>
                    <a:pt x="24" y="96"/>
                    <a:pt x="21" y="96"/>
                    <a:pt x="19" y="95"/>
                  </a:cubicBezTo>
                  <a:cubicBezTo>
                    <a:pt x="16" y="95"/>
                    <a:pt x="13" y="94"/>
                    <a:pt x="11" y="93"/>
                  </a:cubicBezTo>
                  <a:cubicBezTo>
                    <a:pt x="9" y="92"/>
                    <a:pt x="7" y="92"/>
                    <a:pt x="6" y="91"/>
                  </a:cubicBezTo>
                  <a:cubicBezTo>
                    <a:pt x="4" y="90"/>
                    <a:pt x="3" y="89"/>
                    <a:pt x="2" y="89"/>
                  </a:cubicBezTo>
                  <a:cubicBezTo>
                    <a:pt x="1" y="88"/>
                    <a:pt x="1" y="87"/>
                    <a:pt x="1" y="86"/>
                  </a:cubicBezTo>
                  <a:cubicBezTo>
                    <a:pt x="0" y="85"/>
                    <a:pt x="0" y="84"/>
                    <a:pt x="0" y="82"/>
                  </a:cubicBezTo>
                  <a:cubicBezTo>
                    <a:pt x="0" y="81"/>
                    <a:pt x="0" y="81"/>
                    <a:pt x="0" y="80"/>
                  </a:cubicBezTo>
                  <a:cubicBezTo>
                    <a:pt x="0" y="79"/>
                    <a:pt x="1" y="79"/>
                    <a:pt x="1" y="78"/>
                  </a:cubicBezTo>
                  <a:cubicBezTo>
                    <a:pt x="1" y="78"/>
                    <a:pt x="1" y="78"/>
                    <a:pt x="2" y="77"/>
                  </a:cubicBezTo>
                  <a:cubicBezTo>
                    <a:pt x="2" y="77"/>
                    <a:pt x="2" y="77"/>
                    <a:pt x="3" y="77"/>
                  </a:cubicBezTo>
                  <a:cubicBezTo>
                    <a:pt x="3" y="77"/>
                    <a:pt x="4" y="77"/>
                    <a:pt x="6" y="78"/>
                  </a:cubicBezTo>
                  <a:cubicBezTo>
                    <a:pt x="7" y="79"/>
                    <a:pt x="9" y="80"/>
                    <a:pt x="11" y="81"/>
                  </a:cubicBezTo>
                  <a:cubicBezTo>
                    <a:pt x="13" y="82"/>
                    <a:pt x="15" y="83"/>
                    <a:pt x="18" y="84"/>
                  </a:cubicBezTo>
                  <a:cubicBezTo>
                    <a:pt x="21" y="85"/>
                    <a:pt x="24" y="86"/>
                    <a:pt x="28" y="86"/>
                  </a:cubicBezTo>
                  <a:cubicBezTo>
                    <a:pt x="31" y="86"/>
                    <a:pt x="34" y="85"/>
                    <a:pt x="36" y="85"/>
                  </a:cubicBezTo>
                  <a:cubicBezTo>
                    <a:pt x="39" y="84"/>
                    <a:pt x="41" y="83"/>
                    <a:pt x="43" y="82"/>
                  </a:cubicBezTo>
                  <a:cubicBezTo>
                    <a:pt x="45" y="80"/>
                    <a:pt x="46" y="79"/>
                    <a:pt x="47" y="77"/>
                  </a:cubicBezTo>
                  <a:cubicBezTo>
                    <a:pt x="48" y="75"/>
                    <a:pt x="49" y="72"/>
                    <a:pt x="49" y="70"/>
                  </a:cubicBezTo>
                  <a:cubicBezTo>
                    <a:pt x="49" y="67"/>
                    <a:pt x="48" y="65"/>
                    <a:pt x="47" y="63"/>
                  </a:cubicBezTo>
                  <a:cubicBezTo>
                    <a:pt x="45" y="61"/>
                    <a:pt x="44" y="59"/>
                    <a:pt x="42" y="58"/>
                  </a:cubicBezTo>
                  <a:cubicBezTo>
                    <a:pt x="39" y="56"/>
                    <a:pt x="37" y="55"/>
                    <a:pt x="34" y="54"/>
                  </a:cubicBezTo>
                  <a:cubicBezTo>
                    <a:pt x="32" y="53"/>
                    <a:pt x="29" y="52"/>
                    <a:pt x="26" y="51"/>
                  </a:cubicBezTo>
                  <a:cubicBezTo>
                    <a:pt x="23" y="50"/>
                    <a:pt x="20" y="48"/>
                    <a:pt x="18" y="47"/>
                  </a:cubicBezTo>
                  <a:cubicBezTo>
                    <a:pt x="15" y="46"/>
                    <a:pt x="12" y="44"/>
                    <a:pt x="10" y="42"/>
                  </a:cubicBezTo>
                  <a:cubicBezTo>
                    <a:pt x="8" y="40"/>
                    <a:pt x="7" y="38"/>
                    <a:pt x="5" y="35"/>
                  </a:cubicBezTo>
                  <a:cubicBezTo>
                    <a:pt x="4" y="32"/>
                    <a:pt x="3" y="29"/>
                    <a:pt x="3" y="25"/>
                  </a:cubicBezTo>
                  <a:cubicBezTo>
                    <a:pt x="3" y="22"/>
                    <a:pt x="4" y="19"/>
                    <a:pt x="5" y="16"/>
                  </a:cubicBezTo>
                  <a:cubicBezTo>
                    <a:pt x="6" y="13"/>
                    <a:pt x="8" y="10"/>
                    <a:pt x="10" y="8"/>
                  </a:cubicBezTo>
                  <a:cubicBezTo>
                    <a:pt x="13" y="6"/>
                    <a:pt x="16" y="4"/>
                    <a:pt x="20" y="2"/>
                  </a:cubicBezTo>
                  <a:cubicBezTo>
                    <a:pt x="24" y="1"/>
                    <a:pt x="28" y="0"/>
                    <a:pt x="33" y="0"/>
                  </a:cubicBezTo>
                  <a:cubicBezTo>
                    <a:pt x="36" y="0"/>
                    <a:pt x="38" y="0"/>
                    <a:pt x="40" y="1"/>
                  </a:cubicBezTo>
                  <a:cubicBezTo>
                    <a:pt x="42" y="1"/>
                    <a:pt x="44" y="2"/>
                    <a:pt x="46" y="2"/>
                  </a:cubicBezTo>
                  <a:cubicBezTo>
                    <a:pt x="48" y="3"/>
                    <a:pt x="49" y="3"/>
                    <a:pt x="51" y="4"/>
                  </a:cubicBezTo>
                  <a:cubicBezTo>
                    <a:pt x="52" y="5"/>
                    <a:pt x="53" y="5"/>
                    <a:pt x="54" y="6"/>
                  </a:cubicBezTo>
                  <a:cubicBezTo>
                    <a:pt x="54" y="6"/>
                    <a:pt x="55" y="7"/>
                    <a:pt x="55" y="7"/>
                  </a:cubicBezTo>
                  <a:cubicBezTo>
                    <a:pt x="55" y="8"/>
                    <a:pt x="55" y="8"/>
                    <a:pt x="56" y="8"/>
                  </a:cubicBezTo>
                  <a:cubicBezTo>
                    <a:pt x="56" y="9"/>
                    <a:pt x="56" y="9"/>
                    <a:pt x="56" y="10"/>
                  </a:cubicBezTo>
                  <a:cubicBezTo>
                    <a:pt x="56" y="10"/>
                    <a:pt x="56" y="11"/>
                    <a:pt x="56" y="12"/>
                  </a:cubicBezTo>
                  <a:cubicBezTo>
                    <a:pt x="56" y="13"/>
                    <a:pt x="56" y="13"/>
                    <a:pt x="56" y="14"/>
                  </a:cubicBezTo>
                  <a:cubicBezTo>
                    <a:pt x="56" y="14"/>
                    <a:pt x="55" y="15"/>
                    <a:pt x="55" y="15"/>
                  </a:cubicBezTo>
                  <a:cubicBezTo>
                    <a:pt x="55" y="16"/>
                    <a:pt x="55" y="16"/>
                    <a:pt x="55" y="16"/>
                  </a:cubicBezTo>
                  <a:cubicBezTo>
                    <a:pt x="54" y="17"/>
                    <a:pt x="54" y="17"/>
                    <a:pt x="54" y="17"/>
                  </a:cubicBezTo>
                  <a:cubicBezTo>
                    <a:pt x="53" y="17"/>
                    <a:pt x="52" y="16"/>
                    <a:pt x="51" y="16"/>
                  </a:cubicBezTo>
                  <a:cubicBezTo>
                    <a:pt x="50" y="15"/>
                    <a:pt x="49" y="14"/>
                    <a:pt x="47" y="13"/>
                  </a:cubicBezTo>
                  <a:cubicBezTo>
                    <a:pt x="45" y="13"/>
                    <a:pt x="43" y="12"/>
                    <a:pt x="41" y="11"/>
                  </a:cubicBezTo>
                  <a:cubicBezTo>
                    <a:pt x="39" y="10"/>
                    <a:pt x="36" y="10"/>
                    <a:pt x="33" y="10"/>
                  </a:cubicBezTo>
                  <a:cubicBezTo>
                    <a:pt x="30" y="10"/>
                    <a:pt x="27" y="10"/>
                    <a:pt x="25" y="11"/>
                  </a:cubicBezTo>
                  <a:cubicBezTo>
                    <a:pt x="22" y="12"/>
                    <a:pt x="21" y="13"/>
                    <a:pt x="19" y="14"/>
                  </a:cubicBezTo>
                  <a:cubicBezTo>
                    <a:pt x="18" y="15"/>
                    <a:pt x="16" y="17"/>
                    <a:pt x="16" y="19"/>
                  </a:cubicBezTo>
                  <a:cubicBezTo>
                    <a:pt x="15" y="20"/>
                    <a:pt x="15" y="22"/>
                    <a:pt x="15" y="24"/>
                  </a:cubicBezTo>
                  <a:cubicBezTo>
                    <a:pt x="15" y="27"/>
                    <a:pt x="15" y="30"/>
                    <a:pt x="16" y="32"/>
                  </a:cubicBezTo>
                  <a:cubicBezTo>
                    <a:pt x="18" y="34"/>
                    <a:pt x="20" y="35"/>
                    <a:pt x="22" y="37"/>
                  </a:cubicBezTo>
                  <a:cubicBezTo>
                    <a:pt x="24" y="38"/>
                    <a:pt x="26" y="39"/>
                    <a:pt x="29" y="41"/>
                  </a:cubicBezTo>
                  <a:cubicBezTo>
                    <a:pt x="32" y="42"/>
                    <a:pt x="35" y="43"/>
                    <a:pt x="37" y="44"/>
                  </a:cubicBezTo>
                  <a:cubicBezTo>
                    <a:pt x="40" y="45"/>
                    <a:pt x="43" y="46"/>
                    <a:pt x="46" y="48"/>
                  </a:cubicBezTo>
                  <a:cubicBezTo>
                    <a:pt x="49" y="49"/>
                    <a:pt x="51" y="50"/>
                    <a:pt x="53" y="52"/>
                  </a:cubicBezTo>
                  <a:cubicBezTo>
                    <a:pt x="55" y="54"/>
                    <a:pt x="57" y="57"/>
                    <a:pt x="58" y="59"/>
                  </a:cubicBezTo>
                  <a:cubicBezTo>
                    <a:pt x="60" y="62"/>
                    <a:pt x="60" y="65"/>
                    <a:pt x="60" y="69"/>
                  </a:cubicBezTo>
                  <a:close/>
                </a:path>
              </a:pathLst>
            </a:custGeom>
            <a:solidFill>
              <a:schemeClr val="dk1">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5" name="Google Shape;75;p1"/>
            <p:cNvSpPr/>
            <p:nvPr/>
          </p:nvSpPr>
          <p:spPr>
            <a:xfrm>
              <a:off x="5432410" y="5711825"/>
              <a:ext cx="136092" cy="153678"/>
            </a:xfrm>
            <a:custGeom>
              <a:rect b="b" l="l" r="r" t="t"/>
              <a:pathLst>
                <a:path extrusionOk="0" h="99" w="86">
                  <a:moveTo>
                    <a:pt x="86" y="99"/>
                  </a:moveTo>
                  <a:lnTo>
                    <a:pt x="86" y="0"/>
                  </a:lnTo>
                  <a:lnTo>
                    <a:pt x="0" y="50"/>
                  </a:lnTo>
                  <a:lnTo>
                    <a:pt x="86" y="99"/>
                  </a:lnTo>
                  <a:close/>
                </a:path>
              </a:pathLst>
            </a:custGeom>
            <a:solidFill>
              <a:srgbClr val="55B33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6" name="Google Shape;76;p1"/>
            <p:cNvSpPr/>
            <p:nvPr/>
          </p:nvSpPr>
          <p:spPr>
            <a:xfrm>
              <a:off x="5432410" y="5711825"/>
              <a:ext cx="136092" cy="153678"/>
            </a:xfrm>
            <a:custGeom>
              <a:rect b="b" l="l" r="r" t="t"/>
              <a:pathLst>
                <a:path extrusionOk="0" h="99" w="86">
                  <a:moveTo>
                    <a:pt x="86" y="99"/>
                  </a:moveTo>
                  <a:lnTo>
                    <a:pt x="86" y="0"/>
                  </a:lnTo>
                  <a:lnTo>
                    <a:pt x="0" y="50"/>
                  </a:lnTo>
                </a:path>
              </a:pathLst>
            </a:cu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7" name="Google Shape;77;p1"/>
            <p:cNvSpPr/>
            <p:nvPr/>
          </p:nvSpPr>
          <p:spPr>
            <a:xfrm>
              <a:off x="5427663" y="5804963"/>
              <a:ext cx="136092" cy="152125"/>
            </a:xfrm>
            <a:custGeom>
              <a:rect b="b" l="l" r="r" t="t"/>
              <a:pathLst>
                <a:path extrusionOk="0" h="98" w="86">
                  <a:moveTo>
                    <a:pt x="0" y="0"/>
                  </a:moveTo>
                  <a:lnTo>
                    <a:pt x="0" y="98"/>
                  </a:lnTo>
                  <a:lnTo>
                    <a:pt x="86" y="48"/>
                  </a:lnTo>
                  <a:lnTo>
                    <a:pt x="86" y="48"/>
                  </a:lnTo>
                  <a:lnTo>
                    <a:pt x="0" y="0"/>
                  </a:lnTo>
                  <a:close/>
                </a:path>
              </a:pathLst>
            </a:custGeom>
            <a:solidFill>
              <a:srgbClr val="F398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8" name="Google Shape;78;p1"/>
            <p:cNvSpPr/>
            <p:nvPr/>
          </p:nvSpPr>
          <p:spPr>
            <a:xfrm>
              <a:off x="5432410" y="5894996"/>
              <a:ext cx="136092" cy="153678"/>
            </a:xfrm>
            <a:custGeom>
              <a:rect b="b" l="l" r="r" t="t"/>
              <a:pathLst>
                <a:path extrusionOk="0" h="99" w="86">
                  <a:moveTo>
                    <a:pt x="86" y="99"/>
                  </a:moveTo>
                  <a:lnTo>
                    <a:pt x="86" y="0"/>
                  </a:lnTo>
                  <a:lnTo>
                    <a:pt x="0" y="50"/>
                  </a:lnTo>
                  <a:lnTo>
                    <a:pt x="86" y="99"/>
                  </a:lnTo>
                  <a:close/>
                </a:path>
              </a:pathLst>
            </a:custGeom>
            <a:solidFill>
              <a:srgbClr val="E8382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79" name="Google Shape;79;p1"/>
            <p:cNvSpPr/>
            <p:nvPr/>
          </p:nvSpPr>
          <p:spPr>
            <a:xfrm>
              <a:off x="5582745" y="5711825"/>
              <a:ext cx="136092" cy="153678"/>
            </a:xfrm>
            <a:custGeom>
              <a:rect b="b" l="l" r="r" t="t"/>
              <a:pathLst>
                <a:path extrusionOk="0" h="99" w="86">
                  <a:moveTo>
                    <a:pt x="86" y="50"/>
                  </a:moveTo>
                  <a:lnTo>
                    <a:pt x="0" y="0"/>
                  </a:lnTo>
                  <a:lnTo>
                    <a:pt x="0" y="99"/>
                  </a:lnTo>
                  <a:lnTo>
                    <a:pt x="86" y="50"/>
                  </a:lnTo>
                  <a:close/>
                </a:path>
              </a:pathLst>
            </a:custGeom>
            <a:solidFill>
              <a:srgbClr val="00A0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b718da328f_0_38"/>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Distribution of Eat Habits by Gender</a:t>
            </a:r>
            <a:endParaRPr/>
          </a:p>
        </p:txBody>
      </p:sp>
      <p:pic>
        <p:nvPicPr>
          <p:cNvPr id="144" name="Google Shape;144;g2b718da328f_0_38"/>
          <p:cNvPicPr preferRelativeResize="0"/>
          <p:nvPr/>
        </p:nvPicPr>
        <p:blipFill>
          <a:blip r:embed="rId3">
            <a:alphaModFix/>
          </a:blip>
          <a:stretch>
            <a:fillRect/>
          </a:stretch>
        </p:blipFill>
        <p:spPr>
          <a:xfrm>
            <a:off x="2475050" y="1293125"/>
            <a:ext cx="9587275" cy="5566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b718da328f_0_44"/>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Distribution of Eat Habits by Region</a:t>
            </a:r>
            <a:endParaRPr/>
          </a:p>
        </p:txBody>
      </p:sp>
      <p:pic>
        <p:nvPicPr>
          <p:cNvPr id="151" name="Google Shape;151;g2b718da328f_0_44"/>
          <p:cNvPicPr preferRelativeResize="0"/>
          <p:nvPr/>
        </p:nvPicPr>
        <p:blipFill>
          <a:blip r:embed="rId3">
            <a:alphaModFix/>
          </a:blip>
          <a:stretch>
            <a:fillRect/>
          </a:stretch>
        </p:blipFill>
        <p:spPr>
          <a:xfrm>
            <a:off x="3065900" y="1342200"/>
            <a:ext cx="9124500" cy="5641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b718da328f_0_131"/>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Questions to be answer</a:t>
            </a:r>
            <a:endParaRPr/>
          </a:p>
        </p:txBody>
      </p:sp>
      <p:sp>
        <p:nvSpPr>
          <p:cNvPr id="158" name="Google Shape;158;g2b718da328f_0_131"/>
          <p:cNvSpPr txBox="1"/>
          <p:nvPr>
            <p:ph idx="1" type="body"/>
          </p:nvPr>
        </p:nvSpPr>
        <p:spPr>
          <a:xfrm>
            <a:off x="609521" y="1485578"/>
            <a:ext cx="10971300" cy="4824600"/>
          </a:xfrm>
          <a:prstGeom prst="rect">
            <a:avLst/>
          </a:prstGeom>
        </p:spPr>
        <p:txBody>
          <a:bodyPr anchorCtr="0" anchor="t" bIns="49775" lIns="99550" spcFirstLastPara="1" rIns="99550" wrap="square" tIns="49775">
            <a:normAutofit/>
          </a:bodyPr>
          <a:lstStyle/>
          <a:p>
            <a:pPr indent="-381000" lvl="0" marL="457200" rtl="0" algn="l">
              <a:lnSpc>
                <a:spcPct val="200000"/>
              </a:lnSpc>
              <a:spcBef>
                <a:spcPts val="400"/>
              </a:spcBef>
              <a:spcAft>
                <a:spcPts val="0"/>
              </a:spcAft>
              <a:buSzPts val="2400"/>
              <a:buFont typeface="Comic Sans MS"/>
              <a:buChar char="●"/>
            </a:pPr>
            <a:r>
              <a:rPr i="0" lang="en-US" sz="2400">
                <a:latin typeface="Comic Sans MS"/>
                <a:ea typeface="Comic Sans MS"/>
                <a:cs typeface="Comic Sans MS"/>
                <a:sym typeface="Comic Sans MS"/>
              </a:rPr>
              <a:t>Does age have any impact on aerobic or anaerobic exercise performance</a:t>
            </a:r>
            <a:endParaRPr i="0" sz="2400">
              <a:latin typeface="Comic Sans MS"/>
              <a:ea typeface="Comic Sans MS"/>
              <a:cs typeface="Comic Sans MS"/>
              <a:sym typeface="Comic Sans MS"/>
            </a:endParaRPr>
          </a:p>
          <a:p>
            <a:pPr indent="-381000" lvl="0" marL="457200" rtl="0" algn="l">
              <a:lnSpc>
                <a:spcPct val="200000"/>
              </a:lnSpc>
              <a:spcBef>
                <a:spcPts val="0"/>
              </a:spcBef>
              <a:spcAft>
                <a:spcPts val="0"/>
              </a:spcAft>
              <a:buSzPts val="2400"/>
              <a:buFont typeface="Comic Sans MS"/>
              <a:buChar char="●"/>
            </a:pPr>
            <a:r>
              <a:rPr i="0" lang="en-US" sz="2400">
                <a:latin typeface="Comic Sans MS"/>
                <a:ea typeface="Comic Sans MS"/>
                <a:cs typeface="Comic Sans MS"/>
                <a:sym typeface="Comic Sans MS"/>
              </a:rPr>
              <a:t>How does training habits affect the performance of an athlete?</a:t>
            </a:r>
            <a:endParaRPr i="0" sz="2400">
              <a:latin typeface="Comic Sans MS"/>
              <a:ea typeface="Comic Sans MS"/>
              <a:cs typeface="Comic Sans MS"/>
              <a:sym typeface="Comic Sans MS"/>
            </a:endParaRPr>
          </a:p>
          <a:p>
            <a:pPr indent="-381000" lvl="0" marL="457200" rtl="0" algn="l">
              <a:lnSpc>
                <a:spcPct val="200000"/>
              </a:lnSpc>
              <a:spcBef>
                <a:spcPts val="0"/>
              </a:spcBef>
              <a:spcAft>
                <a:spcPts val="0"/>
              </a:spcAft>
              <a:buSzPts val="2400"/>
              <a:buFont typeface="Comic Sans MS"/>
              <a:buChar char="●"/>
            </a:pPr>
            <a:r>
              <a:rPr i="0" lang="en-US" sz="2400">
                <a:latin typeface="Comic Sans MS"/>
                <a:ea typeface="Comic Sans MS"/>
                <a:cs typeface="Comic Sans MS"/>
                <a:sym typeface="Comic Sans MS"/>
              </a:rPr>
              <a:t>How does athletic background affect the performance of an athlete </a:t>
            </a:r>
            <a:endParaRPr i="0" sz="24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b718da328f_0_64"/>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Findings</a:t>
            </a:r>
            <a:endParaRPr/>
          </a:p>
        </p:txBody>
      </p:sp>
      <p:sp>
        <p:nvSpPr>
          <p:cNvPr id="165" name="Google Shape;165;g2b718da328f_0_64"/>
          <p:cNvSpPr txBox="1"/>
          <p:nvPr>
            <p:ph idx="1" type="body"/>
          </p:nvPr>
        </p:nvSpPr>
        <p:spPr>
          <a:xfrm>
            <a:off x="1734250" y="1423650"/>
            <a:ext cx="10125300" cy="5157300"/>
          </a:xfrm>
          <a:prstGeom prst="rect">
            <a:avLst/>
          </a:prstGeom>
        </p:spPr>
        <p:txBody>
          <a:bodyPr anchorCtr="0" anchor="t" bIns="49775" lIns="99550" spcFirstLastPara="1" rIns="99550" wrap="square" tIns="49775">
            <a:noAutofit/>
          </a:bodyPr>
          <a:lstStyle/>
          <a:p>
            <a:pPr indent="-412750" lvl="0" marL="457200" rtl="0" algn="l">
              <a:lnSpc>
                <a:spcPct val="180000"/>
              </a:lnSpc>
              <a:spcBef>
                <a:spcPts val="0"/>
              </a:spcBef>
              <a:spcAft>
                <a:spcPts val="0"/>
              </a:spcAft>
              <a:buSzPts val="2900"/>
              <a:buFont typeface="Comic Sans MS"/>
              <a:buChar char="●"/>
            </a:pPr>
            <a:r>
              <a:rPr i="0" lang="en-US" sz="1950">
                <a:solidFill>
                  <a:schemeClr val="dk1"/>
                </a:solidFill>
                <a:highlight>
                  <a:srgbClr val="FFFFFF"/>
                </a:highlight>
                <a:latin typeface="Comic Sans MS"/>
                <a:ea typeface="Comic Sans MS"/>
                <a:cs typeface="Comic Sans MS"/>
                <a:sym typeface="Comic Sans MS"/>
              </a:rPr>
              <a:t>Weight and height are highly correlated</a:t>
            </a:r>
            <a:endParaRPr i="0" sz="1950">
              <a:solidFill>
                <a:schemeClr val="dk1"/>
              </a:solidFill>
              <a:highlight>
                <a:srgbClr val="FFFFFF"/>
              </a:highlight>
              <a:latin typeface="Comic Sans MS"/>
              <a:ea typeface="Comic Sans MS"/>
              <a:cs typeface="Comic Sans MS"/>
              <a:sym typeface="Comic Sans MS"/>
            </a:endParaRPr>
          </a:p>
          <a:p>
            <a:pPr indent="-412750" lvl="0" marL="457200" rtl="0" algn="l">
              <a:lnSpc>
                <a:spcPct val="180000"/>
              </a:lnSpc>
              <a:spcBef>
                <a:spcPts val="0"/>
              </a:spcBef>
              <a:spcAft>
                <a:spcPts val="0"/>
              </a:spcAft>
              <a:buSzPts val="2900"/>
              <a:buFont typeface="Comic Sans MS"/>
              <a:buChar char="●"/>
            </a:pPr>
            <a:r>
              <a:rPr i="0" lang="en-US" sz="1950">
                <a:solidFill>
                  <a:schemeClr val="dk1"/>
                </a:solidFill>
                <a:highlight>
                  <a:srgbClr val="FFFFFF"/>
                </a:highlight>
                <a:latin typeface="Comic Sans MS"/>
                <a:ea typeface="Comic Sans MS"/>
                <a:cs typeface="Comic Sans MS"/>
                <a:sym typeface="Comic Sans MS"/>
              </a:rPr>
              <a:t>People with more weight is correlated with increased weightlifting</a:t>
            </a:r>
            <a:endParaRPr i="0" sz="1950">
              <a:solidFill>
                <a:schemeClr val="dk1"/>
              </a:solidFill>
              <a:highlight>
                <a:srgbClr val="FFFFFF"/>
              </a:highlight>
              <a:latin typeface="Comic Sans MS"/>
              <a:ea typeface="Comic Sans MS"/>
              <a:cs typeface="Comic Sans MS"/>
              <a:sym typeface="Comic Sans MS"/>
            </a:endParaRPr>
          </a:p>
          <a:p>
            <a:pPr indent="-412750" lvl="0" marL="457200" rtl="0" algn="l">
              <a:lnSpc>
                <a:spcPct val="180000"/>
              </a:lnSpc>
              <a:spcBef>
                <a:spcPts val="0"/>
              </a:spcBef>
              <a:spcAft>
                <a:spcPts val="0"/>
              </a:spcAft>
              <a:buSzPts val="2900"/>
              <a:buFont typeface="Comic Sans MS"/>
              <a:buChar char="●"/>
            </a:pPr>
            <a:r>
              <a:rPr i="0" lang="en-US" sz="1950">
                <a:solidFill>
                  <a:schemeClr val="dk1"/>
                </a:solidFill>
                <a:highlight>
                  <a:srgbClr val="FFFFFF"/>
                </a:highlight>
                <a:latin typeface="Comic Sans MS"/>
                <a:ea typeface="Comic Sans MS"/>
                <a:cs typeface="Comic Sans MS"/>
                <a:sym typeface="Comic Sans MS"/>
              </a:rPr>
              <a:t>Backsquat and deadlift are positive correlated, a good back squat could transfer to a better deadlift performance and viceversa, but slightly lesser to a snatch.</a:t>
            </a:r>
            <a:endParaRPr i="0" sz="1950">
              <a:solidFill>
                <a:schemeClr val="dk1"/>
              </a:solidFill>
              <a:highlight>
                <a:srgbClr val="FFFFFF"/>
              </a:highlight>
              <a:latin typeface="Comic Sans MS"/>
              <a:ea typeface="Comic Sans MS"/>
              <a:cs typeface="Comic Sans MS"/>
              <a:sym typeface="Comic Sans MS"/>
            </a:endParaRPr>
          </a:p>
          <a:p>
            <a:pPr indent="-412750" lvl="0" marL="457200" rtl="0" algn="l">
              <a:lnSpc>
                <a:spcPct val="180000"/>
              </a:lnSpc>
              <a:spcBef>
                <a:spcPts val="0"/>
              </a:spcBef>
              <a:spcAft>
                <a:spcPts val="0"/>
              </a:spcAft>
              <a:buSzPts val="2900"/>
              <a:buFont typeface="Comic Sans MS"/>
              <a:buChar char="●"/>
            </a:pPr>
            <a:r>
              <a:rPr i="0" lang="en-US" sz="1950">
                <a:solidFill>
                  <a:schemeClr val="dk1"/>
                </a:solidFill>
                <a:highlight>
                  <a:srgbClr val="FFFFFF"/>
                </a:highlight>
                <a:latin typeface="Comic Sans MS"/>
                <a:ea typeface="Comic Sans MS"/>
                <a:cs typeface="Comic Sans MS"/>
                <a:sym typeface="Comic Sans MS"/>
              </a:rPr>
              <a:t>Cardio and weightlifting are negative correlated.</a:t>
            </a:r>
            <a:endParaRPr i="0" sz="1950">
              <a:solidFill>
                <a:schemeClr val="dk1"/>
              </a:solidFill>
              <a:highlight>
                <a:srgbClr val="FFFFFF"/>
              </a:highlight>
              <a:latin typeface="Comic Sans MS"/>
              <a:ea typeface="Comic Sans MS"/>
              <a:cs typeface="Comic Sans MS"/>
              <a:sym typeface="Comic Sans MS"/>
            </a:endParaRPr>
          </a:p>
          <a:p>
            <a:pPr indent="-412750" lvl="0" marL="457200" rtl="0" algn="l">
              <a:lnSpc>
                <a:spcPct val="180000"/>
              </a:lnSpc>
              <a:spcBef>
                <a:spcPts val="0"/>
              </a:spcBef>
              <a:spcAft>
                <a:spcPts val="0"/>
              </a:spcAft>
              <a:buSzPts val="2900"/>
              <a:buFont typeface="Comic Sans MS"/>
              <a:buChar char="●"/>
            </a:pPr>
            <a:r>
              <a:rPr i="0" lang="en-US" sz="1950">
                <a:solidFill>
                  <a:schemeClr val="dk1"/>
                </a:solidFill>
                <a:highlight>
                  <a:srgbClr val="FFFFFF"/>
                </a:highlight>
                <a:latin typeface="Comic Sans MS"/>
                <a:ea typeface="Comic Sans MS"/>
                <a:cs typeface="Comic Sans MS"/>
                <a:sym typeface="Comic Sans MS"/>
              </a:rPr>
              <a:t>Height and weightlifing are positive correlated</a:t>
            </a:r>
            <a:endParaRPr i="0" sz="1950">
              <a:solidFill>
                <a:schemeClr val="dk1"/>
              </a:solidFill>
              <a:highlight>
                <a:srgbClr val="FFFFFF"/>
              </a:highlight>
              <a:latin typeface="Comic Sans MS"/>
              <a:ea typeface="Comic Sans MS"/>
              <a:cs typeface="Comic Sans MS"/>
              <a:sym typeface="Comic Sans MS"/>
            </a:endParaRPr>
          </a:p>
          <a:p>
            <a:pPr indent="-412750" lvl="0" marL="457200" rtl="0" algn="l">
              <a:lnSpc>
                <a:spcPct val="180000"/>
              </a:lnSpc>
              <a:spcBef>
                <a:spcPts val="0"/>
              </a:spcBef>
              <a:spcAft>
                <a:spcPts val="0"/>
              </a:spcAft>
              <a:buSzPts val="2900"/>
              <a:buFont typeface="Comic Sans MS"/>
              <a:buChar char="●"/>
            </a:pPr>
            <a:r>
              <a:rPr i="0" lang="en-US" sz="1950">
                <a:solidFill>
                  <a:schemeClr val="dk1"/>
                </a:solidFill>
                <a:highlight>
                  <a:srgbClr val="FFFFFF"/>
                </a:highlight>
                <a:latin typeface="Comic Sans MS"/>
                <a:ea typeface="Comic Sans MS"/>
                <a:cs typeface="Comic Sans MS"/>
                <a:sym typeface="Comic Sans MS"/>
              </a:rPr>
              <a:t>Age doesn’t have any significant correlation with any other column</a:t>
            </a:r>
            <a:endParaRPr i="0" sz="1950">
              <a:solidFill>
                <a:schemeClr val="dk1"/>
              </a:solidFill>
              <a:highlight>
                <a:srgbClr val="FFFFFF"/>
              </a:highlight>
              <a:latin typeface="Comic Sans MS"/>
              <a:ea typeface="Comic Sans MS"/>
              <a:cs typeface="Comic Sans MS"/>
              <a:sym typeface="Comic Sans MS"/>
            </a:endParaRPr>
          </a:p>
          <a:p>
            <a:pPr indent="0" lvl="0" marL="457200" rtl="0" algn="l">
              <a:lnSpc>
                <a:spcPct val="80000"/>
              </a:lnSpc>
              <a:spcBef>
                <a:spcPts val="400"/>
              </a:spcBef>
              <a:spcAft>
                <a:spcPts val="0"/>
              </a:spcAft>
              <a:buNone/>
            </a:pPr>
            <a:r>
              <a:t/>
            </a:r>
            <a:endParaRPr i="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b718da328f_0_50"/>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Correlations</a:t>
            </a:r>
            <a:endParaRPr/>
          </a:p>
        </p:txBody>
      </p:sp>
      <p:pic>
        <p:nvPicPr>
          <p:cNvPr id="172" name="Google Shape;172;g2b718da328f_0_50"/>
          <p:cNvPicPr preferRelativeResize="0"/>
          <p:nvPr/>
        </p:nvPicPr>
        <p:blipFill>
          <a:blip r:embed="rId3">
            <a:alphaModFix/>
          </a:blip>
          <a:stretch>
            <a:fillRect/>
          </a:stretch>
        </p:blipFill>
        <p:spPr>
          <a:xfrm>
            <a:off x="2462000" y="1293125"/>
            <a:ext cx="9496124" cy="5566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b718da328f_0_58"/>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Pattern of Cardio Variation with Age </a:t>
            </a:r>
            <a:endParaRPr/>
          </a:p>
        </p:txBody>
      </p:sp>
      <p:pic>
        <p:nvPicPr>
          <p:cNvPr id="179" name="Google Shape;179;g2b718da328f_0_58"/>
          <p:cNvPicPr preferRelativeResize="0"/>
          <p:nvPr/>
        </p:nvPicPr>
        <p:blipFill>
          <a:blip r:embed="rId3">
            <a:alphaModFix/>
          </a:blip>
          <a:stretch>
            <a:fillRect/>
          </a:stretch>
        </p:blipFill>
        <p:spPr>
          <a:xfrm>
            <a:off x="0" y="1293125"/>
            <a:ext cx="5868576" cy="5566450"/>
          </a:xfrm>
          <a:prstGeom prst="rect">
            <a:avLst/>
          </a:prstGeom>
          <a:noFill/>
          <a:ln>
            <a:noFill/>
          </a:ln>
        </p:spPr>
      </p:pic>
      <p:pic>
        <p:nvPicPr>
          <p:cNvPr id="180" name="Google Shape;180;g2b718da328f_0_58"/>
          <p:cNvPicPr preferRelativeResize="0"/>
          <p:nvPr/>
        </p:nvPicPr>
        <p:blipFill>
          <a:blip r:embed="rId4">
            <a:alphaModFix/>
          </a:blip>
          <a:stretch>
            <a:fillRect/>
          </a:stretch>
        </p:blipFill>
        <p:spPr>
          <a:xfrm>
            <a:off x="6034026" y="1465934"/>
            <a:ext cx="6017025" cy="49951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b718da328f_0_84"/>
          <p:cNvSpPr txBox="1"/>
          <p:nvPr>
            <p:ph type="title"/>
          </p:nvPr>
        </p:nvSpPr>
        <p:spPr>
          <a:xfrm>
            <a:off x="206921" y="204909"/>
            <a:ext cx="10971300" cy="798900"/>
          </a:xfrm>
          <a:prstGeom prst="rect">
            <a:avLst/>
          </a:prstGeom>
        </p:spPr>
        <p:txBody>
          <a:bodyPr anchorCtr="0" anchor="ctr" bIns="49775" lIns="99550" spcFirstLastPara="1" rIns="99550" wrap="square" tIns="49775">
            <a:normAutofit fontScale="90000"/>
          </a:bodyPr>
          <a:lstStyle/>
          <a:p>
            <a:pPr indent="0" lvl="0" marL="0" rtl="0" algn="l">
              <a:spcBef>
                <a:spcPts val="0"/>
              </a:spcBef>
              <a:spcAft>
                <a:spcPts val="0"/>
              </a:spcAft>
              <a:buNone/>
            </a:pPr>
            <a:r>
              <a:rPr lang="en-US"/>
              <a:t>Correlation between Age and Weightlifting Performance</a:t>
            </a:r>
            <a:endParaRPr/>
          </a:p>
        </p:txBody>
      </p:sp>
      <p:pic>
        <p:nvPicPr>
          <p:cNvPr id="187" name="Google Shape;187;g2b718da328f_0_84"/>
          <p:cNvPicPr preferRelativeResize="0"/>
          <p:nvPr/>
        </p:nvPicPr>
        <p:blipFill>
          <a:blip r:embed="rId3">
            <a:alphaModFix/>
          </a:blip>
          <a:stretch>
            <a:fillRect/>
          </a:stretch>
        </p:blipFill>
        <p:spPr>
          <a:xfrm>
            <a:off x="4645300" y="1342000"/>
            <a:ext cx="7417025" cy="540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b718da328f_0_98"/>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Correlation between height and weight</a:t>
            </a:r>
            <a:endParaRPr/>
          </a:p>
        </p:txBody>
      </p:sp>
      <p:pic>
        <p:nvPicPr>
          <p:cNvPr id="194" name="Google Shape;194;g2b718da328f_0_98"/>
          <p:cNvPicPr preferRelativeResize="0"/>
          <p:nvPr/>
        </p:nvPicPr>
        <p:blipFill>
          <a:blip r:embed="rId3">
            <a:alphaModFix/>
          </a:blip>
          <a:stretch>
            <a:fillRect/>
          </a:stretch>
        </p:blipFill>
        <p:spPr>
          <a:xfrm>
            <a:off x="3408325" y="1502000"/>
            <a:ext cx="8782075" cy="5248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b718da328f_0_92"/>
          <p:cNvSpPr txBox="1"/>
          <p:nvPr>
            <p:ph type="title"/>
          </p:nvPr>
        </p:nvSpPr>
        <p:spPr>
          <a:xfrm>
            <a:off x="99346" y="328809"/>
            <a:ext cx="10971300" cy="798900"/>
          </a:xfrm>
          <a:prstGeom prst="rect">
            <a:avLst/>
          </a:prstGeom>
        </p:spPr>
        <p:txBody>
          <a:bodyPr anchorCtr="0" anchor="ctr" bIns="49775" lIns="99550" spcFirstLastPara="1" rIns="99550" wrap="square" tIns="49775">
            <a:normAutofit fontScale="90000"/>
          </a:bodyPr>
          <a:lstStyle/>
          <a:p>
            <a:pPr indent="0" lvl="0" marL="0" rtl="0" algn="ctr">
              <a:spcBef>
                <a:spcPts val="0"/>
              </a:spcBef>
              <a:spcAft>
                <a:spcPts val="0"/>
              </a:spcAft>
              <a:buClr>
                <a:schemeClr val="dk1"/>
              </a:buClr>
              <a:buSzPct val="29117"/>
              <a:buFont typeface="Arial"/>
              <a:buNone/>
            </a:pPr>
            <a:r>
              <a:rPr lang="en-US" sz="3777"/>
              <a:t>Correlation between Weight and Weightlifting Performance</a:t>
            </a:r>
            <a:endParaRPr sz="3777"/>
          </a:p>
          <a:p>
            <a:pPr indent="0" lvl="0" marL="0" rtl="0" algn="l">
              <a:spcBef>
                <a:spcPts val="0"/>
              </a:spcBef>
              <a:spcAft>
                <a:spcPts val="0"/>
              </a:spcAft>
              <a:buNone/>
            </a:pPr>
            <a:r>
              <a:t/>
            </a:r>
            <a:endParaRPr/>
          </a:p>
        </p:txBody>
      </p:sp>
      <p:pic>
        <p:nvPicPr>
          <p:cNvPr id="201" name="Google Shape;201;g2b718da328f_0_92"/>
          <p:cNvPicPr preferRelativeResize="0"/>
          <p:nvPr/>
        </p:nvPicPr>
        <p:blipFill>
          <a:blip r:embed="rId3">
            <a:alphaModFix/>
          </a:blip>
          <a:stretch>
            <a:fillRect/>
          </a:stretch>
        </p:blipFill>
        <p:spPr>
          <a:xfrm>
            <a:off x="0" y="1450425"/>
            <a:ext cx="6392076" cy="5409150"/>
          </a:xfrm>
          <a:prstGeom prst="rect">
            <a:avLst/>
          </a:prstGeom>
          <a:noFill/>
          <a:ln>
            <a:noFill/>
          </a:ln>
        </p:spPr>
      </p:pic>
      <p:pic>
        <p:nvPicPr>
          <p:cNvPr id="202" name="Google Shape;202;g2b718da328f_0_92"/>
          <p:cNvPicPr preferRelativeResize="0"/>
          <p:nvPr/>
        </p:nvPicPr>
        <p:blipFill>
          <a:blip r:embed="rId4">
            <a:alphaModFix/>
          </a:blip>
          <a:stretch>
            <a:fillRect/>
          </a:stretch>
        </p:blipFill>
        <p:spPr>
          <a:xfrm>
            <a:off x="6596350" y="1558825"/>
            <a:ext cx="5481450" cy="49539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718da328f_0_78"/>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sz="3777"/>
              <a:t>Correlation between Weight and Cardio Exercise</a:t>
            </a:r>
            <a:endParaRPr/>
          </a:p>
        </p:txBody>
      </p:sp>
      <p:pic>
        <p:nvPicPr>
          <p:cNvPr id="209" name="Google Shape;209;g2b718da328f_0_78"/>
          <p:cNvPicPr preferRelativeResize="0"/>
          <p:nvPr/>
        </p:nvPicPr>
        <p:blipFill>
          <a:blip r:embed="rId3">
            <a:alphaModFix/>
          </a:blip>
          <a:stretch>
            <a:fillRect/>
          </a:stretch>
        </p:blipFill>
        <p:spPr>
          <a:xfrm>
            <a:off x="0" y="1347150"/>
            <a:ext cx="5849125" cy="5512426"/>
          </a:xfrm>
          <a:prstGeom prst="rect">
            <a:avLst/>
          </a:prstGeom>
          <a:noFill/>
          <a:ln>
            <a:noFill/>
          </a:ln>
        </p:spPr>
      </p:pic>
      <p:pic>
        <p:nvPicPr>
          <p:cNvPr id="210" name="Google Shape;210;g2b718da328f_0_78"/>
          <p:cNvPicPr preferRelativeResize="0"/>
          <p:nvPr/>
        </p:nvPicPr>
        <p:blipFill>
          <a:blip r:embed="rId4">
            <a:alphaModFix/>
          </a:blip>
          <a:stretch>
            <a:fillRect/>
          </a:stretch>
        </p:blipFill>
        <p:spPr>
          <a:xfrm>
            <a:off x="6096000" y="1475525"/>
            <a:ext cx="5849125" cy="5255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nvSpPr>
        <p:spPr>
          <a:xfrm>
            <a:off x="1703275" y="657175"/>
            <a:ext cx="10142400" cy="4787100"/>
          </a:xfrm>
          <a:prstGeom prst="rect">
            <a:avLst/>
          </a:prstGeom>
          <a:noFill/>
          <a:ln>
            <a:noFill/>
          </a:ln>
        </p:spPr>
        <p:txBody>
          <a:bodyPr anchorCtr="0" anchor="t" bIns="45700" lIns="91425" spcFirstLastPara="1" rIns="91425" wrap="square" tIns="45700">
            <a:spAutoFit/>
          </a:bodyPr>
          <a:lstStyle/>
          <a:p>
            <a:pPr indent="457200" lvl="0" marL="1371600" marR="0" rtl="0" algn="l">
              <a:spcBef>
                <a:spcPts val="0"/>
              </a:spcBef>
              <a:spcAft>
                <a:spcPts val="0"/>
              </a:spcAft>
              <a:buNone/>
            </a:pPr>
            <a:r>
              <a:rPr b="1" lang="en-US" sz="4400">
                <a:solidFill>
                  <a:srgbClr val="87334A"/>
                </a:solidFill>
                <a:latin typeface="Calibri"/>
                <a:ea typeface="Calibri"/>
                <a:cs typeface="Calibri"/>
                <a:sym typeface="Calibri"/>
              </a:rPr>
              <a:t>        Introduction</a:t>
            </a:r>
            <a:endParaRPr b="1" sz="4400">
              <a:solidFill>
                <a:srgbClr val="87334A"/>
              </a:solidFill>
              <a:latin typeface="Calibri"/>
              <a:ea typeface="Calibri"/>
              <a:cs typeface="Calibri"/>
              <a:sym typeface="Calibri"/>
            </a:endParaRPr>
          </a:p>
          <a:p>
            <a:pPr indent="0" lvl="0" marL="0" marR="0" rtl="0" algn="l">
              <a:spcBef>
                <a:spcPts val="0"/>
              </a:spcBef>
              <a:spcAft>
                <a:spcPts val="0"/>
              </a:spcAft>
              <a:buNone/>
            </a:pPr>
            <a:r>
              <a:rPr lang="en-US" sz="2200">
                <a:solidFill>
                  <a:srgbClr val="1F2328"/>
                </a:solidFill>
                <a:highlight>
                  <a:srgbClr val="FFFFFF"/>
                </a:highlight>
                <a:latin typeface="Noto Sans"/>
                <a:ea typeface="Noto Sans"/>
                <a:cs typeface="Noto Sans"/>
                <a:sym typeface="Noto Sans"/>
              </a:rPr>
              <a:t>To understand the characteristics and performance of Crossfit Athlete, a comprehensive dataset from competitions and events around the world will be analyze. As a data analyst the main objective is understand the physiological and psychological factors that contribute to successful Crossfit Performance. Crossfit is a sport of high intensity work-outs combine with weightlifting, gymnastics and cardio exercises. This dataset includes information on athlete demographics, such as age,gender and training experience, as well as their performance metrics, such as time, weight lifted, eating habits, experience and background.</a:t>
            </a:r>
            <a:endParaRPr sz="2200">
              <a:solidFill>
                <a:srgbClr val="1F2328"/>
              </a:solidFill>
              <a:highlight>
                <a:srgbClr val="FFFFFF"/>
              </a:highlight>
              <a:latin typeface="Noto Sans"/>
              <a:ea typeface="Noto Sans"/>
              <a:cs typeface="Noto Sans"/>
              <a:sym typeface="Noto Sans"/>
            </a:endParaRPr>
          </a:p>
          <a:p>
            <a:pPr indent="0" lvl="0" marL="0" marR="0" rtl="0" algn="l">
              <a:spcBef>
                <a:spcPts val="0"/>
              </a:spcBef>
              <a:spcAft>
                <a:spcPts val="0"/>
              </a:spcAft>
              <a:buNone/>
            </a:pPr>
            <a:r>
              <a:rPr lang="en-US" sz="1200">
                <a:solidFill>
                  <a:srgbClr val="1F2328"/>
                </a:solidFill>
                <a:highlight>
                  <a:srgbClr val="FFFFFF"/>
                </a:highlight>
                <a:latin typeface="Noto Sans"/>
                <a:ea typeface="Noto Sans"/>
                <a:cs typeface="Noto Sans"/>
                <a:sym typeface="Noto Sans"/>
              </a:rPr>
              <a:t> </a:t>
            </a:r>
            <a:r>
              <a:rPr lang="en-US" sz="2100">
                <a:solidFill>
                  <a:srgbClr val="1F2328"/>
                </a:solidFill>
                <a:highlight>
                  <a:srgbClr val="FFFFFF"/>
                </a:highlight>
                <a:latin typeface="Noto Sans"/>
                <a:ea typeface="Noto Sans"/>
                <a:cs typeface="Noto Sans"/>
                <a:sym typeface="Noto Sans"/>
              </a:rPr>
              <a:t>It was carried out an Exploratory Data Analysis (EDA) key performance indicator (KPI) identification, hypothesis testing, , and a comprehensive review on athlete performance in different context and settings.</a:t>
            </a:r>
            <a:endParaRPr sz="2100">
              <a:solidFill>
                <a:srgbClr val="1F2328"/>
              </a:solidFill>
              <a:highlight>
                <a:srgbClr val="FFFFFF"/>
              </a:highlight>
              <a:latin typeface="Noto Sans"/>
              <a:ea typeface="Noto Sans"/>
              <a:cs typeface="Noto Sans"/>
              <a:sym typeface="Noto Sans"/>
            </a:endParaRPr>
          </a:p>
        </p:txBody>
      </p:sp>
      <p:sp>
        <p:nvSpPr>
          <p:cNvPr id="85" name="Google Shape;85;p2"/>
          <p:cNvSpPr txBox="1"/>
          <p:nvPr/>
        </p:nvSpPr>
        <p:spPr>
          <a:xfrm>
            <a:off x="1971580" y="1326376"/>
            <a:ext cx="720000" cy="5232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t/>
            </a:r>
            <a:endParaRPr b="1" sz="2800">
              <a:solidFill>
                <a:srgbClr val="87334A"/>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2b718da328f_0_116"/>
          <p:cNvSpPr txBox="1"/>
          <p:nvPr>
            <p:ph type="title"/>
          </p:nvPr>
        </p:nvSpPr>
        <p:spPr>
          <a:xfrm>
            <a:off x="609546" y="158459"/>
            <a:ext cx="10971300" cy="798900"/>
          </a:xfrm>
          <a:prstGeom prst="rect">
            <a:avLst/>
          </a:prstGeom>
        </p:spPr>
        <p:txBody>
          <a:bodyPr anchorCtr="0" anchor="ctr" bIns="49775" lIns="99550" spcFirstLastPara="1" rIns="99550" wrap="square" tIns="49775">
            <a:normAutofit/>
          </a:bodyPr>
          <a:lstStyle/>
          <a:p>
            <a:pPr indent="0" lvl="0" marL="0" rtl="0" algn="l">
              <a:spcBef>
                <a:spcPts val="0"/>
              </a:spcBef>
              <a:spcAft>
                <a:spcPts val="0"/>
              </a:spcAft>
              <a:buSzPts val="990"/>
              <a:buNone/>
            </a:pPr>
            <a:r>
              <a:rPr lang="en-US" sz="3400"/>
              <a:t>Correlation between Weightlifting vs Cardio Performance </a:t>
            </a:r>
            <a:endParaRPr sz="3400"/>
          </a:p>
        </p:txBody>
      </p:sp>
      <p:pic>
        <p:nvPicPr>
          <p:cNvPr id="217" name="Google Shape;217;g2b718da328f_0_116"/>
          <p:cNvPicPr preferRelativeResize="0"/>
          <p:nvPr/>
        </p:nvPicPr>
        <p:blipFill rotWithShape="1">
          <a:blip r:embed="rId3">
            <a:alphaModFix/>
          </a:blip>
          <a:srcRect b="0" l="0" r="-3626" t="0"/>
          <a:stretch/>
        </p:blipFill>
        <p:spPr>
          <a:xfrm>
            <a:off x="0" y="1350350"/>
            <a:ext cx="5744699" cy="5509225"/>
          </a:xfrm>
          <a:prstGeom prst="rect">
            <a:avLst/>
          </a:prstGeom>
          <a:noFill/>
          <a:ln>
            <a:noFill/>
          </a:ln>
        </p:spPr>
      </p:pic>
      <p:pic>
        <p:nvPicPr>
          <p:cNvPr id="218" name="Google Shape;218;g2b718da328f_0_116"/>
          <p:cNvPicPr preferRelativeResize="0"/>
          <p:nvPr/>
        </p:nvPicPr>
        <p:blipFill>
          <a:blip r:embed="rId4">
            <a:alphaModFix/>
          </a:blip>
          <a:stretch>
            <a:fillRect/>
          </a:stretch>
        </p:blipFill>
        <p:spPr>
          <a:xfrm>
            <a:off x="5744700" y="1350350"/>
            <a:ext cx="6240199" cy="53548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b718da328f_0_138"/>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Education on the Performance of an athlete</a:t>
            </a:r>
            <a:endParaRPr/>
          </a:p>
        </p:txBody>
      </p:sp>
      <p:pic>
        <p:nvPicPr>
          <p:cNvPr id="225" name="Google Shape;225;g2b718da328f_0_138"/>
          <p:cNvPicPr preferRelativeResize="0"/>
          <p:nvPr/>
        </p:nvPicPr>
        <p:blipFill>
          <a:blip r:embed="rId3">
            <a:alphaModFix/>
          </a:blip>
          <a:stretch>
            <a:fillRect/>
          </a:stretch>
        </p:blipFill>
        <p:spPr>
          <a:xfrm>
            <a:off x="2338150" y="1285200"/>
            <a:ext cx="9687675" cy="5280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b718da328f_0_124"/>
          <p:cNvSpPr txBox="1"/>
          <p:nvPr>
            <p:ph type="title"/>
          </p:nvPr>
        </p:nvSpPr>
        <p:spPr>
          <a:xfrm>
            <a:off x="253371" y="251359"/>
            <a:ext cx="10971300" cy="798900"/>
          </a:xfrm>
          <a:prstGeom prst="rect">
            <a:avLst/>
          </a:prstGeom>
        </p:spPr>
        <p:txBody>
          <a:bodyPr anchorCtr="0" anchor="ctr" bIns="49775" lIns="99550" spcFirstLastPara="1" rIns="99550" wrap="square" tIns="49775">
            <a:normAutofit fontScale="90000"/>
          </a:bodyPr>
          <a:lstStyle/>
          <a:p>
            <a:pPr indent="0" lvl="0" marL="0" rtl="0" algn="l">
              <a:spcBef>
                <a:spcPts val="0"/>
              </a:spcBef>
              <a:spcAft>
                <a:spcPts val="0"/>
              </a:spcAft>
              <a:buNone/>
            </a:pPr>
            <a:r>
              <a:rPr lang="en-US"/>
              <a:t>Athletic Background on Cardio Training Performance</a:t>
            </a:r>
            <a:endParaRPr/>
          </a:p>
        </p:txBody>
      </p:sp>
      <p:pic>
        <p:nvPicPr>
          <p:cNvPr id="232" name="Google Shape;232;g2b718da328f_0_124"/>
          <p:cNvPicPr preferRelativeResize="0"/>
          <p:nvPr/>
        </p:nvPicPr>
        <p:blipFill>
          <a:blip r:embed="rId3">
            <a:alphaModFix/>
          </a:blip>
          <a:stretch>
            <a:fillRect/>
          </a:stretch>
        </p:blipFill>
        <p:spPr>
          <a:xfrm>
            <a:off x="34638" y="1440850"/>
            <a:ext cx="12121125" cy="54187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2b718da328f_0_153"/>
          <p:cNvSpPr txBox="1"/>
          <p:nvPr>
            <p:ph type="title"/>
          </p:nvPr>
        </p:nvSpPr>
        <p:spPr>
          <a:xfrm>
            <a:off x="108371" y="220409"/>
            <a:ext cx="10971300" cy="798900"/>
          </a:xfrm>
          <a:prstGeom prst="rect">
            <a:avLst/>
          </a:prstGeom>
        </p:spPr>
        <p:txBody>
          <a:bodyPr anchorCtr="0" anchor="ctr" bIns="49775" lIns="99550" spcFirstLastPara="1" rIns="99550" wrap="square" tIns="49775">
            <a:normAutofit/>
          </a:bodyPr>
          <a:lstStyle/>
          <a:p>
            <a:pPr indent="0" lvl="0" marL="0" rtl="0" algn="l">
              <a:spcBef>
                <a:spcPts val="0"/>
              </a:spcBef>
              <a:spcAft>
                <a:spcPts val="0"/>
              </a:spcAft>
              <a:buNone/>
            </a:pPr>
            <a:r>
              <a:rPr lang="en-US"/>
              <a:t>Impact of </a:t>
            </a:r>
            <a:r>
              <a:rPr lang="en-US"/>
              <a:t>Region on the performance of an athlete</a:t>
            </a:r>
            <a:endParaRPr/>
          </a:p>
        </p:txBody>
      </p:sp>
      <p:pic>
        <p:nvPicPr>
          <p:cNvPr id="239" name="Google Shape;239;g2b718da328f_0_153"/>
          <p:cNvPicPr preferRelativeResize="0"/>
          <p:nvPr/>
        </p:nvPicPr>
        <p:blipFill>
          <a:blip r:embed="rId3">
            <a:alphaModFix/>
          </a:blip>
          <a:stretch>
            <a:fillRect/>
          </a:stretch>
        </p:blipFill>
        <p:spPr>
          <a:xfrm>
            <a:off x="2932100" y="1485575"/>
            <a:ext cx="9258300" cy="5324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b718da328f_0_160"/>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Project Management</a:t>
            </a:r>
            <a:endParaRPr/>
          </a:p>
        </p:txBody>
      </p:sp>
      <p:pic>
        <p:nvPicPr>
          <p:cNvPr id="246" name="Google Shape;246;g2b718da328f_0_160"/>
          <p:cNvPicPr preferRelativeResize="0"/>
          <p:nvPr/>
        </p:nvPicPr>
        <p:blipFill>
          <a:blip r:embed="rId3">
            <a:alphaModFix/>
          </a:blip>
          <a:stretch>
            <a:fillRect/>
          </a:stretch>
        </p:blipFill>
        <p:spPr>
          <a:xfrm>
            <a:off x="4474975" y="2312350"/>
            <a:ext cx="6100852" cy="4547223"/>
          </a:xfrm>
          <a:prstGeom prst="rect">
            <a:avLst/>
          </a:prstGeom>
          <a:noFill/>
          <a:ln>
            <a:noFill/>
          </a:ln>
        </p:spPr>
      </p:pic>
      <p:sp>
        <p:nvSpPr>
          <p:cNvPr id="247" name="Google Shape;247;g2b718da328f_0_160"/>
          <p:cNvSpPr txBox="1"/>
          <p:nvPr>
            <p:ph type="title"/>
          </p:nvPr>
        </p:nvSpPr>
        <p:spPr>
          <a:xfrm>
            <a:off x="730971" y="13173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solidFill>
                  <a:schemeClr val="dk1"/>
                </a:solidFill>
              </a:rPr>
              <a:t>I used ASANA as Kanban board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b718da328f_0_110"/>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Experiment Evaluation</a:t>
            </a:r>
            <a:endParaRPr/>
          </a:p>
        </p:txBody>
      </p:sp>
      <p:sp>
        <p:nvSpPr>
          <p:cNvPr id="254" name="Google Shape;254;g2b718da328f_0_110"/>
          <p:cNvSpPr txBox="1"/>
          <p:nvPr>
            <p:ph idx="1" type="body"/>
          </p:nvPr>
        </p:nvSpPr>
        <p:spPr>
          <a:xfrm>
            <a:off x="1765125" y="2214276"/>
            <a:ext cx="9815700" cy="3306300"/>
          </a:xfrm>
          <a:prstGeom prst="rect">
            <a:avLst/>
          </a:prstGeom>
        </p:spPr>
        <p:txBody>
          <a:bodyPr anchorCtr="0" anchor="t" bIns="49775" lIns="99550" spcFirstLastPara="1" rIns="99550" wrap="square" tIns="49775">
            <a:normAutofit/>
          </a:bodyPr>
          <a:lstStyle/>
          <a:p>
            <a:pPr indent="0" lvl="0" marL="0" rtl="0" algn="l">
              <a:spcBef>
                <a:spcPts val="400"/>
              </a:spcBef>
              <a:spcAft>
                <a:spcPts val="0"/>
              </a:spcAft>
              <a:buNone/>
            </a:pPr>
            <a:r>
              <a:rPr i="0" lang="en-US" sz="2200"/>
              <a:t>Demographic Information: Have a dataset with more variability of the female gender, this could yield greater insights and more precise analysis. </a:t>
            </a:r>
            <a:endParaRPr i="0" sz="2200"/>
          </a:p>
          <a:p>
            <a:pPr indent="0" lvl="0" marL="0" rtl="0" algn="l">
              <a:spcBef>
                <a:spcPts val="400"/>
              </a:spcBef>
              <a:spcAft>
                <a:spcPts val="0"/>
              </a:spcAft>
              <a:buNone/>
            </a:pPr>
            <a:r>
              <a:t/>
            </a:r>
            <a:endParaRPr i="0" sz="2200"/>
          </a:p>
          <a:p>
            <a:pPr indent="0" lvl="0" marL="0" rtl="0" algn="l">
              <a:spcBef>
                <a:spcPts val="400"/>
              </a:spcBef>
              <a:spcAft>
                <a:spcPts val="0"/>
              </a:spcAft>
              <a:buNone/>
            </a:pPr>
            <a:r>
              <a:rPr i="0" lang="en-US" sz="2200"/>
              <a:t>Data Set: Look for the </a:t>
            </a:r>
            <a:r>
              <a:rPr i="0" lang="en-US" sz="2200"/>
              <a:t>possibilities</a:t>
            </a:r>
            <a:r>
              <a:rPr i="0" lang="en-US" sz="2200"/>
              <a:t> to performed the analysis with a bigger data set, to get more variability of the sample to get more specific information between the stats versus performance of CrossFit Athletes.</a:t>
            </a:r>
            <a:endParaRPr i="0" sz="2200"/>
          </a:p>
        </p:txBody>
      </p:sp>
      <p:sp>
        <p:nvSpPr>
          <p:cNvPr id="255" name="Google Shape;255;g2b718da328f_0_110"/>
          <p:cNvSpPr txBox="1"/>
          <p:nvPr>
            <p:ph idx="1" type="body"/>
          </p:nvPr>
        </p:nvSpPr>
        <p:spPr>
          <a:xfrm>
            <a:off x="2598925" y="1468575"/>
            <a:ext cx="6753600" cy="652800"/>
          </a:xfrm>
          <a:prstGeom prst="rect">
            <a:avLst/>
          </a:prstGeom>
        </p:spPr>
        <p:txBody>
          <a:bodyPr anchorCtr="0" anchor="t" bIns="49775" lIns="99550" spcFirstLastPara="1" rIns="99550" wrap="square" tIns="49775">
            <a:normAutofit/>
          </a:bodyPr>
          <a:lstStyle/>
          <a:p>
            <a:pPr indent="0" lvl="0" marL="0" rtl="0" algn="ctr">
              <a:spcBef>
                <a:spcPts val="400"/>
              </a:spcBef>
              <a:spcAft>
                <a:spcPts val="0"/>
              </a:spcAft>
              <a:buNone/>
            </a:pPr>
            <a:r>
              <a:rPr i="0" lang="en-US" sz="2200"/>
              <a:t>Suggestion for the Project</a:t>
            </a:r>
            <a:endParaRPr i="0"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b718da328f_0_72"/>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Conclusion</a:t>
            </a:r>
            <a:endParaRPr/>
          </a:p>
        </p:txBody>
      </p:sp>
      <p:sp>
        <p:nvSpPr>
          <p:cNvPr id="262" name="Google Shape;262;g2b718da328f_0_72"/>
          <p:cNvSpPr txBox="1"/>
          <p:nvPr>
            <p:ph idx="1" type="body"/>
          </p:nvPr>
        </p:nvSpPr>
        <p:spPr>
          <a:xfrm>
            <a:off x="609521" y="1485578"/>
            <a:ext cx="10971300" cy="4824600"/>
          </a:xfrm>
          <a:prstGeom prst="rect">
            <a:avLst/>
          </a:prstGeom>
        </p:spPr>
        <p:txBody>
          <a:bodyPr anchorCtr="0" anchor="t" bIns="49775" lIns="99550" spcFirstLastPara="1" rIns="99550" wrap="square" tIns="49775">
            <a:normAutofit/>
          </a:bodyPr>
          <a:lstStyle/>
          <a:p>
            <a:pPr indent="-368300" lvl="0" marL="457200" rtl="0" algn="l">
              <a:lnSpc>
                <a:spcPct val="150000"/>
              </a:lnSpc>
              <a:spcBef>
                <a:spcPts val="400"/>
              </a:spcBef>
              <a:spcAft>
                <a:spcPts val="0"/>
              </a:spcAft>
              <a:buSzPts val="2200"/>
              <a:buChar char="●"/>
            </a:pPr>
            <a:r>
              <a:rPr i="0" lang="en-US" sz="2200"/>
              <a:t>Investigate more insight the relation between diet habits and performance on athletes</a:t>
            </a:r>
            <a:endParaRPr i="0" sz="2200"/>
          </a:p>
          <a:p>
            <a:pPr indent="-368300" lvl="0" marL="457200" rtl="0" algn="l">
              <a:lnSpc>
                <a:spcPct val="150000"/>
              </a:lnSpc>
              <a:spcBef>
                <a:spcPts val="0"/>
              </a:spcBef>
              <a:spcAft>
                <a:spcPts val="0"/>
              </a:spcAft>
              <a:buSzPts val="2200"/>
              <a:buChar char="●"/>
            </a:pPr>
            <a:r>
              <a:rPr i="0" lang="en-US" sz="2200"/>
              <a:t>Performed the Analysis with a bigger Data Set,  more variability on female gender and regions around the world to </a:t>
            </a:r>
            <a:r>
              <a:rPr i="0" lang="en-US" sz="2200"/>
              <a:t>assess</a:t>
            </a:r>
            <a:r>
              <a:rPr i="0" lang="en-US" sz="2200"/>
              <a:t> with more </a:t>
            </a:r>
            <a:r>
              <a:rPr i="0" lang="en-US" sz="2200"/>
              <a:t>details the performance on athletes</a:t>
            </a:r>
            <a:endParaRPr i="0" sz="2200"/>
          </a:p>
          <a:p>
            <a:pPr indent="-368300" lvl="0" marL="457200" rtl="0" algn="l">
              <a:lnSpc>
                <a:spcPct val="150000"/>
              </a:lnSpc>
              <a:spcBef>
                <a:spcPts val="0"/>
              </a:spcBef>
              <a:spcAft>
                <a:spcPts val="0"/>
              </a:spcAft>
              <a:buSzPts val="2200"/>
              <a:buChar char="●"/>
            </a:pPr>
            <a:r>
              <a:rPr i="0" lang="en-US" sz="2200"/>
              <a:t>Null Values: Too much Null values in all categories.</a:t>
            </a:r>
            <a:endParaRPr i="0" sz="2200"/>
          </a:p>
          <a:p>
            <a:pPr indent="0" lvl="0" marL="457200" rtl="0" algn="l">
              <a:lnSpc>
                <a:spcPct val="150000"/>
              </a:lnSpc>
              <a:spcBef>
                <a:spcPts val="400"/>
              </a:spcBef>
              <a:spcAft>
                <a:spcPts val="0"/>
              </a:spcAft>
              <a:buNone/>
            </a:pPr>
            <a:r>
              <a:t/>
            </a:r>
            <a:endParaRPr i="0" sz="2200"/>
          </a:p>
          <a:p>
            <a:pPr indent="0" lvl="0" marL="457200" rtl="0" algn="l">
              <a:lnSpc>
                <a:spcPct val="150000"/>
              </a:lnSpc>
              <a:spcBef>
                <a:spcPts val="400"/>
              </a:spcBef>
              <a:spcAft>
                <a:spcPts val="0"/>
              </a:spcAft>
              <a:buNone/>
            </a:pPr>
            <a:r>
              <a:t/>
            </a:r>
            <a:endParaRPr i="0"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b718da328f_0_170"/>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Conclusion</a:t>
            </a:r>
            <a:endParaRPr/>
          </a:p>
        </p:txBody>
      </p:sp>
      <p:sp>
        <p:nvSpPr>
          <p:cNvPr id="269" name="Google Shape;269;g2b718da328f_0_170"/>
          <p:cNvSpPr txBox="1"/>
          <p:nvPr>
            <p:ph idx="1" type="body"/>
          </p:nvPr>
        </p:nvSpPr>
        <p:spPr>
          <a:xfrm>
            <a:off x="758725" y="1485575"/>
            <a:ext cx="10822200" cy="4824600"/>
          </a:xfrm>
          <a:prstGeom prst="rect">
            <a:avLst/>
          </a:prstGeom>
        </p:spPr>
        <p:txBody>
          <a:bodyPr anchorCtr="0" anchor="t" bIns="49775" lIns="99550" spcFirstLastPara="1" rIns="99550" wrap="square" tIns="49775">
            <a:normAutofit/>
          </a:bodyPr>
          <a:lstStyle/>
          <a:p>
            <a:pPr indent="-368300" lvl="0" marL="457200" rtl="0" algn="l">
              <a:lnSpc>
                <a:spcPct val="150000"/>
              </a:lnSpc>
              <a:spcBef>
                <a:spcPts val="400"/>
              </a:spcBef>
              <a:spcAft>
                <a:spcPts val="0"/>
              </a:spcAft>
              <a:buSzPts val="2200"/>
              <a:buChar char="●"/>
            </a:pPr>
            <a:r>
              <a:rPr i="0" lang="en-US" sz="2200">
                <a:solidFill>
                  <a:srgbClr val="1F2328"/>
                </a:solidFill>
                <a:highlight>
                  <a:srgbClr val="FFFFFF"/>
                </a:highlight>
              </a:rPr>
              <a:t>This project could provide useful insight information into the characteristics and performance of Crossfit Athletes, enabling crossfit trainers develop evidence-based science training programs that support athletes to achieve their highest performance, optimize their physical abilities and reduce the risk of injury.</a:t>
            </a:r>
            <a:endParaRPr i="0" sz="2200">
              <a:solidFill>
                <a:srgbClr val="1F2328"/>
              </a:solidFill>
              <a:highlight>
                <a:srgbClr val="FFFFFF"/>
              </a:highlight>
            </a:endParaRPr>
          </a:p>
          <a:p>
            <a:pPr indent="0" lvl="0" marL="0" rtl="0" algn="l">
              <a:spcBef>
                <a:spcPts val="4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6"/>
          <p:cNvSpPr txBox="1"/>
          <p:nvPr>
            <p:ph type="ctrTitle"/>
          </p:nvPr>
        </p:nvSpPr>
        <p:spPr>
          <a:xfrm>
            <a:off x="6239222" y="2440830"/>
            <a:ext cx="5951190" cy="1977926"/>
          </a:xfrm>
          <a:prstGeom prst="rect">
            <a:avLst/>
          </a:prstGeom>
          <a:noFill/>
          <a:ln>
            <a:noFill/>
          </a:ln>
        </p:spPr>
        <p:txBody>
          <a:bodyPr anchorCtr="0" anchor="ctr" bIns="49775" lIns="99550" spcFirstLastPara="1" rIns="99550" wrap="square" tIns="49775">
            <a:noAutofit/>
          </a:bodyPr>
          <a:lstStyle/>
          <a:p>
            <a:pPr indent="0" lvl="0" marL="0" rtl="0" algn="l">
              <a:lnSpc>
                <a:spcPct val="100000"/>
              </a:lnSpc>
              <a:spcBef>
                <a:spcPts val="0"/>
              </a:spcBef>
              <a:spcAft>
                <a:spcPts val="0"/>
              </a:spcAft>
              <a:buClr>
                <a:schemeClr val="hlink"/>
              </a:buClr>
              <a:buSzPts val="7200"/>
              <a:buFont typeface="Gulimche"/>
              <a:buNone/>
            </a:pPr>
            <a:r>
              <a:rPr lang="en-US"/>
              <a:t>THANK YOU</a:t>
            </a:r>
            <a:endParaRPr/>
          </a:p>
        </p:txBody>
      </p:sp>
      <p:pic>
        <p:nvPicPr>
          <p:cNvPr id="275" name="Google Shape;275;p6"/>
          <p:cNvPicPr preferRelativeResize="0"/>
          <p:nvPr/>
        </p:nvPicPr>
        <p:blipFill rotWithShape="1">
          <a:blip r:embed="rId3">
            <a:alphaModFix/>
          </a:blip>
          <a:srcRect b="0" l="0" r="0" t="0"/>
          <a:stretch/>
        </p:blipFill>
        <p:spPr>
          <a:xfrm>
            <a:off x="9839622" y="1845618"/>
            <a:ext cx="682696" cy="6948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7386831" y="1151609"/>
            <a:ext cx="3888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Data Overview </a:t>
            </a:r>
            <a:endParaRPr/>
          </a:p>
        </p:txBody>
      </p:sp>
      <p:sp>
        <p:nvSpPr>
          <p:cNvPr id="91" name="Google Shape;91;p3"/>
          <p:cNvSpPr/>
          <p:nvPr/>
        </p:nvSpPr>
        <p:spPr>
          <a:xfrm>
            <a:off x="7138275" y="1868803"/>
            <a:ext cx="3177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700">
                <a:solidFill>
                  <a:schemeClr val="lt1"/>
                </a:solidFill>
                <a:latin typeface="Calibri"/>
                <a:ea typeface="Calibri"/>
                <a:cs typeface="Calibri"/>
                <a:sym typeface="Calibri"/>
              </a:rPr>
              <a:t>Present an Overview of a Crossfit Athletes Dateset:</a:t>
            </a:r>
            <a:endParaRPr sz="1900"/>
          </a:p>
        </p:txBody>
      </p:sp>
      <p:sp>
        <p:nvSpPr>
          <p:cNvPr id="92" name="Google Shape;92;p3"/>
          <p:cNvSpPr txBox="1"/>
          <p:nvPr/>
        </p:nvSpPr>
        <p:spPr>
          <a:xfrm>
            <a:off x="5735166" y="3003843"/>
            <a:ext cx="93610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Calibri"/>
                <a:ea typeface="Calibri"/>
                <a:cs typeface="Calibri"/>
                <a:sym typeface="Calibri"/>
              </a:rPr>
              <a:t>01</a:t>
            </a:r>
            <a:endParaRPr b="1" sz="4000">
              <a:solidFill>
                <a:schemeClr val="lt1"/>
              </a:solidFill>
              <a:latin typeface="Calibri"/>
              <a:ea typeface="Calibri"/>
              <a:cs typeface="Calibri"/>
              <a:sym typeface="Calibri"/>
            </a:endParaRPr>
          </a:p>
        </p:txBody>
      </p:sp>
      <p:sp>
        <p:nvSpPr>
          <p:cNvPr id="93" name="Google Shape;93;p3"/>
          <p:cNvSpPr txBox="1"/>
          <p:nvPr/>
        </p:nvSpPr>
        <p:spPr>
          <a:xfrm>
            <a:off x="6968000" y="2708425"/>
            <a:ext cx="5222400" cy="4248300"/>
          </a:xfrm>
          <a:prstGeom prst="rect">
            <a:avLst/>
          </a:prstGeom>
          <a:noFill/>
          <a:ln>
            <a:noFill/>
          </a:ln>
        </p:spPr>
        <p:txBody>
          <a:bodyPr anchorCtr="0" anchor="t" bIns="45700" lIns="91425" spcFirstLastPara="1" rIns="91425" wrap="square" tIns="45700">
            <a:spAutoFit/>
          </a:bodyPr>
          <a:lstStyle/>
          <a:p>
            <a:pPr indent="-12700" lvl="0" marL="0" marR="0" rtl="0" algn="l">
              <a:lnSpc>
                <a:spcPct val="150000"/>
              </a:lnSpc>
              <a:spcBef>
                <a:spcPts val="0"/>
              </a:spcBef>
              <a:spcAft>
                <a:spcPts val="0"/>
              </a:spcAft>
              <a:buClr>
                <a:schemeClr val="lt1"/>
              </a:buClr>
              <a:buSzPts val="1700"/>
              <a:buFont typeface="Calibri"/>
              <a:buAutoNum type="arabicPeriod"/>
            </a:pPr>
            <a:r>
              <a:rPr lang="en-US" sz="1700">
                <a:solidFill>
                  <a:schemeClr val="lt1"/>
                </a:solidFill>
                <a:latin typeface="Calibri"/>
                <a:ea typeface="Calibri"/>
                <a:cs typeface="Calibri"/>
                <a:sym typeface="Calibri"/>
              </a:rPr>
              <a:t>Demographics:</a:t>
            </a:r>
            <a:endParaRPr sz="1700">
              <a:solidFill>
                <a:schemeClr val="lt1"/>
              </a:solidFill>
              <a:latin typeface="Calibri"/>
              <a:ea typeface="Calibri"/>
              <a:cs typeface="Calibri"/>
              <a:sym typeface="Calibri"/>
            </a:endParaRPr>
          </a:p>
          <a:p>
            <a:pPr indent="-336550" lvl="1" marL="914400" marR="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age,gender, </a:t>
            </a:r>
            <a:endParaRPr sz="1700">
              <a:solidFill>
                <a:schemeClr val="lt1"/>
              </a:solidFill>
              <a:latin typeface="Calibri"/>
              <a:ea typeface="Calibri"/>
              <a:cs typeface="Calibri"/>
              <a:sym typeface="Calibri"/>
            </a:endParaRPr>
          </a:p>
          <a:p>
            <a:pPr indent="-336550" lvl="1" marL="914400" marR="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weight, </a:t>
            </a:r>
            <a:endParaRPr sz="1700">
              <a:solidFill>
                <a:schemeClr val="lt1"/>
              </a:solidFill>
              <a:latin typeface="Calibri"/>
              <a:ea typeface="Calibri"/>
              <a:cs typeface="Calibri"/>
              <a:sym typeface="Calibri"/>
            </a:endParaRPr>
          </a:p>
          <a:p>
            <a:pPr indent="-336550" lvl="1" marL="914400" marR="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height</a:t>
            </a:r>
            <a:endParaRPr sz="1700">
              <a:solidFill>
                <a:schemeClr val="lt1"/>
              </a:solidFill>
              <a:latin typeface="Calibri"/>
              <a:ea typeface="Calibri"/>
              <a:cs typeface="Calibri"/>
              <a:sym typeface="Calibri"/>
            </a:endParaRPr>
          </a:p>
          <a:p>
            <a:pPr indent="-336550" lvl="1" marL="914400" marR="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Training Experience</a:t>
            </a:r>
            <a:endParaRPr sz="17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700">
                <a:solidFill>
                  <a:schemeClr val="lt1"/>
                </a:solidFill>
                <a:latin typeface="Calibri"/>
                <a:ea typeface="Calibri"/>
                <a:cs typeface="Calibri"/>
                <a:sym typeface="Calibri"/>
              </a:rPr>
              <a:t>2. Performance Metrics:</a:t>
            </a:r>
            <a:endParaRPr sz="1700">
              <a:solidFill>
                <a:schemeClr val="lt1"/>
              </a:solidFill>
              <a:latin typeface="Calibri"/>
              <a:ea typeface="Calibri"/>
              <a:cs typeface="Calibri"/>
              <a:sym typeface="Calibri"/>
            </a:endParaRPr>
          </a:p>
          <a:p>
            <a:pPr indent="-336550" lvl="1" marL="91440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time</a:t>
            </a:r>
            <a:endParaRPr sz="1700">
              <a:solidFill>
                <a:schemeClr val="lt1"/>
              </a:solidFill>
              <a:latin typeface="Calibri"/>
              <a:ea typeface="Calibri"/>
              <a:cs typeface="Calibri"/>
              <a:sym typeface="Calibri"/>
            </a:endParaRPr>
          </a:p>
          <a:p>
            <a:pPr indent="-336550" lvl="1" marL="91440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weightlifting</a:t>
            </a:r>
            <a:endParaRPr sz="1700">
              <a:solidFill>
                <a:schemeClr val="lt1"/>
              </a:solidFill>
              <a:latin typeface="Calibri"/>
              <a:ea typeface="Calibri"/>
              <a:cs typeface="Calibri"/>
              <a:sym typeface="Calibri"/>
            </a:endParaRPr>
          </a:p>
          <a:p>
            <a:pPr indent="-336550" lvl="1" marL="91440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Cardio exercises</a:t>
            </a:r>
            <a:endParaRPr sz="1700">
              <a:solidFill>
                <a:schemeClr val="lt1"/>
              </a:solidFill>
              <a:latin typeface="Calibri"/>
              <a:ea typeface="Calibri"/>
              <a:cs typeface="Calibri"/>
              <a:sym typeface="Calibri"/>
            </a:endParaRPr>
          </a:p>
          <a:p>
            <a:pPr indent="-336550" lvl="1" marL="91440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eat habits and background as ahtletes</a:t>
            </a:r>
            <a:endParaRPr sz="1700">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lang="en-US" sz="1500">
                <a:solidFill>
                  <a:schemeClr val="lt1"/>
                </a:solidFill>
                <a:latin typeface="Calibri"/>
                <a:ea typeface="Calibri"/>
                <a:cs typeface="Calibri"/>
                <a:sym typeface="Calibri"/>
              </a:rPr>
              <a:t>Data was extracted from Kaggle</a:t>
            </a:r>
            <a:endParaRPr sz="1500">
              <a:solidFill>
                <a:schemeClr val="lt1"/>
              </a:solidFill>
              <a:latin typeface="Calibri"/>
              <a:ea typeface="Calibri"/>
              <a:cs typeface="Calibri"/>
              <a:sym typeface="Calibri"/>
            </a:endParaRPr>
          </a:p>
        </p:txBody>
      </p:sp>
      <p:pic>
        <p:nvPicPr>
          <p:cNvPr id="94" name="Google Shape;94;p3"/>
          <p:cNvPicPr preferRelativeResize="0"/>
          <p:nvPr/>
        </p:nvPicPr>
        <p:blipFill rotWithShape="1">
          <a:blip r:embed="rId3">
            <a:alphaModFix/>
          </a:blip>
          <a:srcRect b="0" l="0" r="0" t="0"/>
          <a:stretch/>
        </p:blipFill>
        <p:spPr>
          <a:xfrm>
            <a:off x="8922576" y="176018"/>
            <a:ext cx="816796" cy="85946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609520" y="189434"/>
            <a:ext cx="10971373" cy="798753"/>
          </a:xfrm>
          <a:prstGeom prst="rect">
            <a:avLst/>
          </a:prstGeom>
          <a:noFill/>
          <a:ln>
            <a:noFill/>
          </a:ln>
        </p:spPr>
        <p:txBody>
          <a:bodyPr anchorCtr="0" anchor="ctr" bIns="49775" lIns="99550" spcFirstLastPara="1" rIns="99550" wrap="square" tIns="49775">
            <a:normAutofit/>
          </a:bodyPr>
          <a:lstStyle/>
          <a:p>
            <a:pPr indent="0" lvl="0" marL="0" rtl="0" algn="ctr">
              <a:spcBef>
                <a:spcPts val="0"/>
              </a:spcBef>
              <a:spcAft>
                <a:spcPts val="0"/>
              </a:spcAft>
              <a:buClr>
                <a:srgbClr val="87334A"/>
              </a:buClr>
              <a:buSzPts val="4000"/>
              <a:buFont typeface="Calibri"/>
              <a:buNone/>
            </a:pPr>
            <a:r>
              <a:rPr lang="en-US"/>
              <a:t>Data Cleaning</a:t>
            </a:r>
            <a:endParaRPr/>
          </a:p>
        </p:txBody>
      </p:sp>
      <p:sp>
        <p:nvSpPr>
          <p:cNvPr id="101" name="Google Shape;101;p4"/>
          <p:cNvSpPr txBox="1"/>
          <p:nvPr>
            <p:ph idx="1" type="body"/>
          </p:nvPr>
        </p:nvSpPr>
        <p:spPr>
          <a:xfrm>
            <a:off x="609521" y="1485579"/>
            <a:ext cx="10971372" cy="4824535"/>
          </a:xfrm>
          <a:prstGeom prst="rect">
            <a:avLst/>
          </a:prstGeom>
          <a:noFill/>
          <a:ln>
            <a:noFill/>
          </a:ln>
        </p:spPr>
        <p:txBody>
          <a:bodyPr anchorCtr="0" anchor="t" bIns="49775" lIns="99550" spcFirstLastPara="1" rIns="99550" wrap="square" tIns="49775">
            <a:normAutofit fontScale="92500" lnSpcReduction="20000"/>
          </a:bodyPr>
          <a:lstStyle/>
          <a:p>
            <a:pPr indent="-373383" lvl="0" marL="373383" rtl="0" algn="l">
              <a:spcBef>
                <a:spcPts val="0"/>
              </a:spcBef>
              <a:spcAft>
                <a:spcPts val="0"/>
              </a:spcAft>
              <a:buClr>
                <a:srgbClr val="87334A"/>
              </a:buClr>
              <a:buSzPct val="68965"/>
              <a:buNone/>
            </a:pPr>
            <a:r>
              <a:rPr b="1" i="0" lang="en-US" sz="2900"/>
              <a:t>Steps:</a:t>
            </a:r>
            <a:endParaRPr b="1" i="0" sz="2900"/>
          </a:p>
          <a:p>
            <a:pPr indent="-373383" lvl="0" marL="373383" rtl="0" algn="l">
              <a:spcBef>
                <a:spcPts val="0"/>
              </a:spcBef>
              <a:spcAft>
                <a:spcPts val="0"/>
              </a:spcAft>
              <a:buClr>
                <a:srgbClr val="87334A"/>
              </a:buClr>
              <a:buSzPct val="68965"/>
              <a:buNone/>
            </a:pPr>
            <a:r>
              <a:t/>
            </a:r>
            <a:endParaRPr b="1" i="0" sz="2900"/>
          </a:p>
          <a:p>
            <a:pPr indent="-398938" lvl="0" marL="457200" rtl="0" algn="l">
              <a:spcBef>
                <a:spcPts val="0"/>
              </a:spcBef>
              <a:spcAft>
                <a:spcPts val="0"/>
              </a:spcAft>
              <a:buSzPct val="100000"/>
              <a:buAutoNum type="arabicPeriod"/>
            </a:pPr>
            <a:r>
              <a:rPr b="1" i="0" lang="en-US" sz="2900"/>
              <a:t>Copying df to a new df to avoid manipulated the original df</a:t>
            </a:r>
            <a:endParaRPr b="1" i="0" sz="2900"/>
          </a:p>
          <a:p>
            <a:pPr indent="-398938" lvl="0" marL="457200" rtl="0" algn="l">
              <a:spcBef>
                <a:spcPts val="0"/>
              </a:spcBef>
              <a:spcAft>
                <a:spcPts val="0"/>
              </a:spcAft>
              <a:buSzPct val="100000"/>
              <a:buAutoNum type="arabicPeriod"/>
            </a:pPr>
            <a:r>
              <a:rPr b="1" i="0" lang="en-US" sz="2900"/>
              <a:t>Dropped unwanted columns [ID, Names, teams, affiliates]</a:t>
            </a:r>
            <a:endParaRPr b="1" i="0" sz="2900"/>
          </a:p>
          <a:p>
            <a:pPr indent="-398938" lvl="0" marL="457200" rtl="0" algn="l">
              <a:spcBef>
                <a:spcPts val="0"/>
              </a:spcBef>
              <a:spcAft>
                <a:spcPts val="0"/>
              </a:spcAft>
              <a:buSzPct val="100000"/>
              <a:buAutoNum type="arabicPeriod"/>
            </a:pPr>
            <a:r>
              <a:rPr b="1" i="0" lang="en-US" sz="2900"/>
              <a:t>Deal with Nan values:</a:t>
            </a:r>
            <a:endParaRPr b="1" i="0" sz="2900"/>
          </a:p>
          <a:p>
            <a:pPr indent="-387191" lvl="1" marL="914400" rtl="0" algn="l">
              <a:spcBef>
                <a:spcPts val="0"/>
              </a:spcBef>
              <a:spcAft>
                <a:spcPts val="0"/>
              </a:spcAft>
              <a:buSzPct val="100000"/>
              <a:buAutoNum type="alphaLcPeriod"/>
            </a:pPr>
            <a:r>
              <a:rPr b="1" lang="en-US" sz="2700"/>
              <a:t>Calculate % of missing values for each columns</a:t>
            </a:r>
            <a:endParaRPr b="1" sz="2700"/>
          </a:p>
          <a:p>
            <a:pPr indent="-387191" lvl="1" marL="914400" rtl="0" algn="l">
              <a:spcBef>
                <a:spcPts val="0"/>
              </a:spcBef>
              <a:spcAft>
                <a:spcPts val="0"/>
              </a:spcAft>
              <a:buSzPct val="100000"/>
              <a:buAutoNum type="alphaLcPeriod"/>
            </a:pPr>
            <a:r>
              <a:rPr b="1" lang="en-US" sz="2700"/>
              <a:t>Checked columns with large numbers of Nan values</a:t>
            </a:r>
            <a:endParaRPr b="1" sz="2700"/>
          </a:p>
          <a:p>
            <a:pPr indent="-387191" lvl="1" marL="914400" rtl="0" algn="l">
              <a:spcBef>
                <a:spcPts val="0"/>
              </a:spcBef>
              <a:spcAft>
                <a:spcPts val="0"/>
              </a:spcAft>
              <a:buSzPct val="100000"/>
              <a:buAutoNum type="alphaLcPeriod"/>
            </a:pPr>
            <a:r>
              <a:rPr b="1" lang="en-US" sz="2700"/>
              <a:t>Dropped Nan values </a:t>
            </a:r>
            <a:endParaRPr b="1" sz="2700"/>
          </a:p>
          <a:p>
            <a:pPr indent="0" lvl="0" marL="0" rtl="0" algn="l">
              <a:spcBef>
                <a:spcPts val="0"/>
              </a:spcBef>
              <a:spcAft>
                <a:spcPts val="0"/>
              </a:spcAft>
              <a:buNone/>
            </a:pPr>
            <a:r>
              <a:t/>
            </a:r>
            <a:endParaRPr b="1" i="0" sz="2700"/>
          </a:p>
          <a:p>
            <a:pPr indent="-398938" lvl="0" marL="457200" rtl="0" algn="l">
              <a:spcBef>
                <a:spcPts val="0"/>
              </a:spcBef>
              <a:spcAft>
                <a:spcPts val="0"/>
              </a:spcAft>
              <a:buSzPct val="100000"/>
              <a:buAutoNum type="arabicPeriod"/>
            </a:pPr>
            <a:r>
              <a:rPr b="1" i="0" lang="en-US" sz="2900"/>
              <a:t>Feature engineer:</a:t>
            </a:r>
            <a:endParaRPr b="1" i="0" sz="2900"/>
          </a:p>
          <a:p>
            <a:pPr indent="-375443" lvl="0" marL="914400" rtl="0" algn="l">
              <a:spcBef>
                <a:spcPts val="0"/>
              </a:spcBef>
              <a:spcAft>
                <a:spcPts val="0"/>
              </a:spcAft>
              <a:buSzPct val="100000"/>
              <a:buChar char="●"/>
            </a:pPr>
            <a:r>
              <a:rPr b="1" i="0" lang="en-US" sz="2500"/>
              <a:t>Create a function to divide eat column into 3 groups</a:t>
            </a:r>
            <a:endParaRPr b="1" i="0" sz="2500"/>
          </a:p>
          <a:p>
            <a:pPr indent="-351948" lvl="1" marL="2286000" rtl="0" algn="l">
              <a:spcBef>
                <a:spcPts val="0"/>
              </a:spcBef>
              <a:spcAft>
                <a:spcPts val="0"/>
              </a:spcAft>
              <a:buSzPct val="100000"/>
              <a:buChar char="○"/>
            </a:pPr>
            <a:r>
              <a:rPr b="1" lang="en-US" sz="2100"/>
              <a:t>Normal diet</a:t>
            </a:r>
            <a:endParaRPr b="1" sz="2100"/>
          </a:p>
          <a:p>
            <a:pPr indent="-351948" lvl="1" marL="2286000" rtl="0" algn="l">
              <a:spcBef>
                <a:spcPts val="0"/>
              </a:spcBef>
              <a:spcAft>
                <a:spcPts val="0"/>
              </a:spcAft>
              <a:buSzPct val="100000"/>
              <a:buChar char="○"/>
            </a:pPr>
            <a:r>
              <a:rPr b="1" lang="en-US" sz="2100"/>
              <a:t>Strict Diet </a:t>
            </a:r>
            <a:endParaRPr b="1" sz="2100"/>
          </a:p>
          <a:p>
            <a:pPr indent="-351948" lvl="1" marL="2286000" rtl="0" algn="l">
              <a:spcBef>
                <a:spcPts val="0"/>
              </a:spcBef>
              <a:spcAft>
                <a:spcPts val="0"/>
              </a:spcAft>
              <a:buSzPct val="100000"/>
              <a:buChar char="○"/>
            </a:pPr>
            <a:r>
              <a:rPr b="1" lang="en-US" sz="2100"/>
              <a:t>No diet</a:t>
            </a:r>
            <a:endParaRPr b="1" sz="2100"/>
          </a:p>
          <a:p>
            <a:pPr indent="-373383" lvl="0" marL="373383" rtl="0" algn="l">
              <a:spcBef>
                <a:spcPts val="400"/>
              </a:spcBef>
              <a:spcAft>
                <a:spcPts val="0"/>
              </a:spcAft>
              <a:buClr>
                <a:srgbClr val="87334A"/>
              </a:buClr>
              <a:buSzPct val="100000"/>
              <a:buNone/>
            </a:pPr>
            <a:r>
              <a:t/>
            </a:r>
            <a:endParaRPr i="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b718da328f_0_17"/>
          <p:cNvSpPr txBox="1"/>
          <p:nvPr>
            <p:ph idx="1" type="body"/>
          </p:nvPr>
        </p:nvSpPr>
        <p:spPr>
          <a:xfrm>
            <a:off x="439171" y="1235079"/>
            <a:ext cx="10971300" cy="4824600"/>
          </a:xfrm>
          <a:prstGeom prst="rect">
            <a:avLst/>
          </a:prstGeom>
        </p:spPr>
        <p:txBody>
          <a:bodyPr anchorCtr="0" anchor="t" bIns="49775" lIns="99550" spcFirstLastPara="1" rIns="99550" wrap="square" tIns="49775">
            <a:normAutofit fontScale="55000" lnSpcReduction="10000"/>
          </a:bodyPr>
          <a:lstStyle/>
          <a:p>
            <a:pPr indent="-333375" lvl="0" marL="457200" rtl="0" algn="l">
              <a:spcBef>
                <a:spcPts val="400"/>
              </a:spcBef>
              <a:spcAft>
                <a:spcPts val="0"/>
              </a:spcAft>
              <a:buSzPct val="100000"/>
              <a:buFont typeface="Comic Sans MS"/>
              <a:buChar char="●"/>
            </a:pPr>
            <a:r>
              <a:rPr i="0" lang="en-US" sz="3000">
                <a:latin typeface="Comic Sans MS"/>
                <a:ea typeface="Comic Sans MS"/>
                <a:cs typeface="Comic Sans MS"/>
                <a:sym typeface="Comic Sans MS"/>
              </a:rPr>
              <a:t>Drop outliers using upper and limit </a:t>
            </a:r>
            <a:r>
              <a:rPr i="0" lang="en-US" sz="3000">
                <a:latin typeface="Comic Sans MS"/>
                <a:ea typeface="Comic Sans MS"/>
                <a:cs typeface="Comic Sans MS"/>
                <a:sym typeface="Comic Sans MS"/>
              </a:rPr>
              <a:t>function for height</a:t>
            </a:r>
            <a:endParaRPr i="0" sz="3000">
              <a:latin typeface="Comic Sans MS"/>
              <a:ea typeface="Comic Sans MS"/>
              <a:cs typeface="Comic Sans MS"/>
              <a:sym typeface="Comic Sans MS"/>
            </a:endParaRPr>
          </a:p>
          <a:p>
            <a:pPr indent="-315912" lvl="1" marL="914400" rtl="0" algn="l">
              <a:spcBef>
                <a:spcPts val="0"/>
              </a:spcBef>
              <a:spcAft>
                <a:spcPts val="0"/>
              </a:spcAft>
              <a:buSzPct val="100000"/>
              <a:buFont typeface="Comic Sans MS"/>
              <a:buChar char="○"/>
            </a:pPr>
            <a:r>
              <a:rPr lang="en-US">
                <a:latin typeface="Comic Sans MS"/>
                <a:ea typeface="Comic Sans MS"/>
                <a:cs typeface="Comic Sans MS"/>
                <a:sym typeface="Comic Sans MS"/>
              </a:rPr>
              <a:t>Rows: 1639</a:t>
            </a:r>
            <a:endParaRPr>
              <a:latin typeface="Comic Sans MS"/>
              <a:ea typeface="Comic Sans MS"/>
              <a:cs typeface="Comic Sans MS"/>
              <a:sym typeface="Comic Sans MS"/>
            </a:endParaRPr>
          </a:p>
          <a:p>
            <a:pPr indent="-315912" lvl="1" marL="914400" rtl="0" algn="l">
              <a:spcBef>
                <a:spcPts val="0"/>
              </a:spcBef>
              <a:spcAft>
                <a:spcPts val="0"/>
              </a:spcAft>
              <a:buSzPct val="100000"/>
              <a:buFont typeface="Comic Sans MS"/>
              <a:buChar char="○"/>
            </a:pPr>
            <a:r>
              <a:rPr lang="en-US">
                <a:latin typeface="Comic Sans MS"/>
                <a:ea typeface="Comic Sans MS"/>
                <a:cs typeface="Comic Sans MS"/>
                <a:sym typeface="Comic Sans MS"/>
              </a:rPr>
              <a:t>Columns: 23</a:t>
            </a:r>
            <a:endParaRPr>
              <a:latin typeface="Comic Sans MS"/>
              <a:ea typeface="Comic Sans MS"/>
              <a:cs typeface="Comic Sans MS"/>
              <a:sym typeface="Comic Sans MS"/>
            </a:endParaRPr>
          </a:p>
          <a:p>
            <a:pPr indent="0" lvl="0" marL="0" rtl="0" algn="l">
              <a:spcBef>
                <a:spcPts val="400"/>
              </a:spcBef>
              <a:spcAft>
                <a:spcPts val="0"/>
              </a:spcAft>
              <a:buNone/>
            </a:pPr>
            <a:r>
              <a:t/>
            </a:r>
            <a:endParaRPr i="0">
              <a:latin typeface="Comic Sans MS"/>
              <a:ea typeface="Comic Sans MS"/>
              <a:cs typeface="Comic Sans MS"/>
              <a:sym typeface="Comic Sans MS"/>
            </a:endParaRPr>
          </a:p>
          <a:p>
            <a:pPr indent="-338364" lvl="0" marL="457200" rtl="0" algn="l">
              <a:spcBef>
                <a:spcPts val="400"/>
              </a:spcBef>
              <a:spcAft>
                <a:spcPts val="0"/>
              </a:spcAft>
              <a:buSzPct val="100000"/>
              <a:buFont typeface="Comic Sans MS"/>
              <a:buChar char="●"/>
            </a:pPr>
            <a:r>
              <a:rPr i="0" lang="en-US" sz="3142">
                <a:latin typeface="Comic Sans MS"/>
                <a:ea typeface="Comic Sans MS"/>
                <a:cs typeface="Comic Sans MS"/>
                <a:sym typeface="Comic Sans MS"/>
              </a:rPr>
              <a:t>Code to drop Outliers for height:</a:t>
            </a:r>
            <a:endParaRPr i="0" sz="3142">
              <a:latin typeface="Comic Sans MS"/>
              <a:ea typeface="Comic Sans MS"/>
              <a:cs typeface="Comic Sans MS"/>
              <a:sym typeface="Comic Sans MS"/>
            </a:endParaRPr>
          </a:p>
          <a:p>
            <a:pPr indent="-320103" lvl="1" marL="914400" rtl="0" algn="l">
              <a:spcBef>
                <a:spcPts val="0"/>
              </a:spcBef>
              <a:spcAft>
                <a:spcPts val="0"/>
              </a:spcAft>
              <a:buSzPct val="100000"/>
              <a:buFont typeface="Comic Sans MS"/>
              <a:buChar char="○"/>
            </a:pPr>
            <a:r>
              <a:rPr lang="en-US" sz="2620">
                <a:latin typeface="Comic Sans MS"/>
                <a:ea typeface="Comic Sans MS"/>
                <a:cs typeface="Comic Sans MS"/>
                <a:sym typeface="Comic Sans MS"/>
              </a:rPr>
              <a:t>df3 = df3[(df3['height'] &lt; upper_limit) &amp; (df3['height'] &gt; lower_limit)]</a:t>
            </a:r>
            <a:endParaRPr sz="2620">
              <a:latin typeface="Comic Sans MS"/>
              <a:ea typeface="Comic Sans MS"/>
              <a:cs typeface="Comic Sans MS"/>
              <a:sym typeface="Comic Sans MS"/>
            </a:endParaRPr>
          </a:p>
          <a:p>
            <a:pPr indent="-320103" lvl="1" marL="914400" rtl="0" algn="l">
              <a:spcBef>
                <a:spcPts val="0"/>
              </a:spcBef>
              <a:spcAft>
                <a:spcPts val="0"/>
              </a:spcAft>
              <a:buSzPct val="100000"/>
              <a:buFont typeface="Comic Sans MS"/>
              <a:buChar char="○"/>
            </a:pPr>
            <a:r>
              <a:rPr lang="en-US" sz="2620">
                <a:latin typeface="Comic Sans MS"/>
                <a:ea typeface="Comic Sans MS"/>
                <a:cs typeface="Comic Sans MS"/>
                <a:sym typeface="Comic Sans MS"/>
              </a:rPr>
              <a:t>df3.shape</a:t>
            </a:r>
            <a:endParaRPr sz="2620">
              <a:latin typeface="Comic Sans MS"/>
              <a:ea typeface="Comic Sans MS"/>
              <a:cs typeface="Comic Sans MS"/>
              <a:sym typeface="Comic Sans MS"/>
            </a:endParaRPr>
          </a:p>
          <a:p>
            <a:pPr indent="0" lvl="0" marL="0" rtl="0" algn="l">
              <a:spcBef>
                <a:spcPts val="400"/>
              </a:spcBef>
              <a:spcAft>
                <a:spcPts val="0"/>
              </a:spcAft>
              <a:buNone/>
            </a:pPr>
            <a:r>
              <a:t/>
            </a:r>
            <a:endParaRPr i="0">
              <a:latin typeface="Comic Sans MS"/>
              <a:ea typeface="Comic Sans MS"/>
              <a:cs typeface="Comic Sans MS"/>
              <a:sym typeface="Comic Sans MS"/>
            </a:endParaRPr>
          </a:p>
          <a:p>
            <a:pPr indent="0" lvl="0" marL="0" rtl="0" algn="l">
              <a:spcBef>
                <a:spcPts val="400"/>
              </a:spcBef>
              <a:spcAft>
                <a:spcPts val="0"/>
              </a:spcAft>
              <a:buNone/>
            </a:pPr>
            <a:r>
              <a:t/>
            </a:r>
            <a:endParaRPr i="0">
              <a:latin typeface="Comic Sans MS"/>
              <a:ea typeface="Comic Sans MS"/>
              <a:cs typeface="Comic Sans MS"/>
              <a:sym typeface="Comic Sans MS"/>
            </a:endParaRPr>
          </a:p>
          <a:p>
            <a:pPr indent="-330581" lvl="0" marL="457200" rtl="0" algn="l">
              <a:spcBef>
                <a:spcPts val="400"/>
              </a:spcBef>
              <a:spcAft>
                <a:spcPts val="0"/>
              </a:spcAft>
              <a:buSzPct val="100000"/>
              <a:buFont typeface="Comic Sans MS"/>
              <a:buChar char="●"/>
            </a:pPr>
            <a:r>
              <a:rPr i="0" lang="en-US" sz="2920">
                <a:latin typeface="Comic Sans MS"/>
                <a:ea typeface="Comic Sans MS"/>
                <a:cs typeface="Comic Sans MS"/>
                <a:sym typeface="Comic Sans MS"/>
              </a:rPr>
              <a:t>For the rest of the columns it was create a function to find upper and lower limit, then drop outliers:</a:t>
            </a:r>
            <a:endParaRPr i="0" sz="2920">
              <a:latin typeface="Comic Sans MS"/>
              <a:ea typeface="Comic Sans MS"/>
              <a:cs typeface="Comic Sans MS"/>
              <a:sym typeface="Comic Sans MS"/>
            </a:endParaRPr>
          </a:p>
          <a:p>
            <a:pPr indent="-319405" lvl="1" marL="914400" rtl="0" algn="l">
              <a:spcBef>
                <a:spcPts val="0"/>
              </a:spcBef>
              <a:spcAft>
                <a:spcPts val="0"/>
              </a:spcAft>
              <a:buSzPct val="100000"/>
              <a:buFont typeface="Comic Sans MS"/>
              <a:buChar char="○"/>
            </a:pPr>
            <a:r>
              <a:rPr lang="en-US" sz="2600">
                <a:latin typeface="Comic Sans MS"/>
                <a:ea typeface="Comic Sans MS"/>
                <a:cs typeface="Comic Sans MS"/>
                <a:sym typeface="Comic Sans MS"/>
              </a:rPr>
              <a:t>Rows: 1258</a:t>
            </a:r>
            <a:endParaRPr sz="2600">
              <a:latin typeface="Comic Sans MS"/>
              <a:ea typeface="Comic Sans MS"/>
              <a:cs typeface="Comic Sans MS"/>
              <a:sym typeface="Comic Sans MS"/>
            </a:endParaRPr>
          </a:p>
          <a:p>
            <a:pPr indent="-319405" lvl="1" marL="914400" rtl="0" algn="l">
              <a:spcBef>
                <a:spcPts val="0"/>
              </a:spcBef>
              <a:spcAft>
                <a:spcPts val="0"/>
              </a:spcAft>
              <a:buSzPct val="100000"/>
              <a:buFont typeface="Comic Sans MS"/>
              <a:buChar char="○"/>
            </a:pPr>
            <a:r>
              <a:rPr lang="en-US" sz="2600">
                <a:latin typeface="Comic Sans MS"/>
                <a:ea typeface="Comic Sans MS"/>
                <a:cs typeface="Comic Sans MS"/>
                <a:sym typeface="Comic Sans MS"/>
              </a:rPr>
              <a:t>Columns: 23 </a:t>
            </a:r>
            <a:endParaRPr sz="2600">
              <a:latin typeface="Comic Sans MS"/>
              <a:ea typeface="Comic Sans MS"/>
              <a:cs typeface="Comic Sans MS"/>
              <a:sym typeface="Comic Sans MS"/>
            </a:endParaRPr>
          </a:p>
          <a:p>
            <a:pPr indent="0" lvl="0" marL="0" rtl="0" algn="l">
              <a:spcBef>
                <a:spcPts val="400"/>
              </a:spcBef>
              <a:spcAft>
                <a:spcPts val="0"/>
              </a:spcAft>
              <a:buNone/>
            </a:pPr>
            <a:r>
              <a:t/>
            </a:r>
            <a:endParaRPr i="0" sz="2600">
              <a:latin typeface="Comic Sans MS"/>
              <a:ea typeface="Comic Sans MS"/>
              <a:cs typeface="Comic Sans MS"/>
              <a:sym typeface="Comic Sans MS"/>
            </a:endParaRPr>
          </a:p>
          <a:p>
            <a:pPr indent="-330581" lvl="0" marL="457200" rtl="0" algn="l">
              <a:spcBef>
                <a:spcPts val="400"/>
              </a:spcBef>
              <a:spcAft>
                <a:spcPts val="0"/>
              </a:spcAft>
              <a:buSzPct val="100000"/>
              <a:buFont typeface="Comic Sans MS"/>
              <a:buChar char="●"/>
            </a:pPr>
            <a:r>
              <a:rPr i="0" lang="en-US" sz="2920">
                <a:latin typeface="Comic Sans MS"/>
                <a:ea typeface="Comic Sans MS"/>
                <a:cs typeface="Comic Sans MS"/>
                <a:sym typeface="Comic Sans MS"/>
              </a:rPr>
              <a:t>Code to drop outliers from rest of columns:</a:t>
            </a:r>
            <a:endParaRPr i="0" sz="2920">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def find_outliers(df3,col):</a:t>
            </a:r>
            <a:endParaRPr sz="2392">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    q1 = df3[col].quantile(0.25)</a:t>
            </a:r>
            <a:endParaRPr sz="2392">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    q3 = df3[col].quantile(0.75)</a:t>
            </a:r>
            <a:endParaRPr sz="2392">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    iqr = q3-q1</a:t>
            </a:r>
            <a:endParaRPr sz="2392">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    lower_limit = q1 - 1.5*iqr</a:t>
            </a:r>
            <a:endParaRPr sz="2392">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    upper_limit = q3 + 1.5*iqr</a:t>
            </a:r>
            <a:endParaRPr sz="2392">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    df3 = df3[(df3[col] &lt; upper_limit) &amp; (df3[col] &gt; lower_limit)]</a:t>
            </a:r>
            <a:endParaRPr sz="2392">
              <a:latin typeface="Comic Sans MS"/>
              <a:ea typeface="Comic Sans MS"/>
              <a:cs typeface="Comic Sans MS"/>
              <a:sym typeface="Comic Sans MS"/>
            </a:endParaRPr>
          </a:p>
          <a:p>
            <a:pPr indent="-312147" lvl="1" marL="914400" rtl="0" algn="l">
              <a:spcBef>
                <a:spcPts val="0"/>
              </a:spcBef>
              <a:spcAft>
                <a:spcPts val="0"/>
              </a:spcAft>
              <a:buSzPct val="100000"/>
              <a:buFont typeface="Comic Sans MS"/>
              <a:buChar char="○"/>
            </a:pPr>
            <a:r>
              <a:rPr lang="en-US" sz="2392">
                <a:latin typeface="Comic Sans MS"/>
                <a:ea typeface="Comic Sans MS"/>
                <a:cs typeface="Comic Sans MS"/>
                <a:sym typeface="Comic Sans MS"/>
              </a:rPr>
              <a:t>    return df3</a:t>
            </a:r>
            <a:endParaRPr sz="2392">
              <a:latin typeface="Comic Sans MS"/>
              <a:ea typeface="Comic Sans MS"/>
              <a:cs typeface="Comic Sans MS"/>
              <a:sym typeface="Comic Sans MS"/>
            </a:endParaRPr>
          </a:p>
          <a:p>
            <a:pPr indent="0" lvl="0" marL="914400" rtl="0" algn="l">
              <a:spcBef>
                <a:spcPts val="400"/>
              </a:spcBef>
              <a:spcAft>
                <a:spcPts val="0"/>
              </a:spcAft>
              <a:buNone/>
            </a:pPr>
            <a:r>
              <a:t/>
            </a:r>
            <a:endParaRPr i="0" sz="2028"/>
          </a:p>
        </p:txBody>
      </p:sp>
      <p:sp>
        <p:nvSpPr>
          <p:cNvPr id="108" name="Google Shape;108;g2b718da328f_0_17"/>
          <p:cNvSpPr txBox="1"/>
          <p:nvPr>
            <p:ph type="title"/>
          </p:nvPr>
        </p:nvSpPr>
        <p:spPr>
          <a:xfrm>
            <a:off x="687770" y="219409"/>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Outliers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2b718da328f_0_30"/>
          <p:cNvSpPr txBox="1"/>
          <p:nvPr>
            <p:ph type="title"/>
          </p:nvPr>
        </p:nvSpPr>
        <p:spPr>
          <a:xfrm>
            <a:off x="609521" y="251384"/>
            <a:ext cx="10971300" cy="798900"/>
          </a:xfrm>
          <a:prstGeom prst="rect">
            <a:avLst/>
          </a:prstGeom>
        </p:spPr>
        <p:txBody>
          <a:bodyPr anchorCtr="0" anchor="ctr" bIns="49775" lIns="99550" spcFirstLastPara="1" rIns="99550" wrap="square" tIns="49775">
            <a:normAutofit fontScale="90000"/>
          </a:bodyPr>
          <a:lstStyle/>
          <a:p>
            <a:pPr indent="0" lvl="0" marL="0" rtl="0" algn="ctr">
              <a:spcBef>
                <a:spcPts val="0"/>
              </a:spcBef>
              <a:spcAft>
                <a:spcPts val="0"/>
              </a:spcAft>
              <a:buClr>
                <a:schemeClr val="lt1"/>
              </a:buClr>
              <a:buSzPct val="100000"/>
              <a:buFont typeface="Calibri"/>
              <a:buNone/>
            </a:pPr>
            <a:r>
              <a:rPr lang="en-US"/>
              <a:t>Exploratory Data Analysis (EDA)</a:t>
            </a:r>
            <a:endParaRPr/>
          </a:p>
          <a:p>
            <a:pPr indent="0" lvl="0" marL="0" rtl="0" algn="l">
              <a:spcBef>
                <a:spcPts val="0"/>
              </a:spcBef>
              <a:spcAft>
                <a:spcPts val="0"/>
              </a:spcAft>
              <a:buNone/>
            </a:pPr>
            <a:r>
              <a:t/>
            </a:r>
            <a:endParaRPr/>
          </a:p>
        </p:txBody>
      </p:sp>
      <p:sp>
        <p:nvSpPr>
          <p:cNvPr id="115" name="Google Shape;115;g2b718da328f_0_30"/>
          <p:cNvSpPr txBox="1"/>
          <p:nvPr>
            <p:ph idx="1" type="body"/>
          </p:nvPr>
        </p:nvSpPr>
        <p:spPr>
          <a:xfrm>
            <a:off x="1219096" y="1516528"/>
            <a:ext cx="10971300" cy="4824600"/>
          </a:xfrm>
          <a:prstGeom prst="rect">
            <a:avLst/>
          </a:prstGeom>
        </p:spPr>
        <p:txBody>
          <a:bodyPr anchorCtr="0" anchor="t" bIns="49775" lIns="99550" spcFirstLastPara="1" rIns="99550" wrap="square" tIns="49775">
            <a:normAutofit/>
          </a:bodyPr>
          <a:lstStyle/>
          <a:p>
            <a:pPr indent="-400050" lvl="0" marL="457200" rtl="0" algn="l">
              <a:lnSpc>
                <a:spcPct val="200000"/>
              </a:lnSpc>
              <a:spcBef>
                <a:spcPts val="400"/>
              </a:spcBef>
              <a:spcAft>
                <a:spcPts val="0"/>
              </a:spcAft>
              <a:buSzPts val="2700"/>
              <a:buFont typeface="Comic Sans MS"/>
              <a:buChar char="●"/>
            </a:pPr>
            <a:r>
              <a:rPr b="1" i="0" lang="en-US" sz="2700">
                <a:latin typeface="Comic Sans MS"/>
                <a:ea typeface="Comic Sans MS"/>
                <a:cs typeface="Comic Sans MS"/>
                <a:sym typeface="Comic Sans MS"/>
              </a:rPr>
              <a:t>Basic EDA Steps</a:t>
            </a:r>
            <a:endParaRPr b="1" i="0" sz="2700">
              <a:latin typeface="Comic Sans MS"/>
              <a:ea typeface="Comic Sans MS"/>
              <a:cs typeface="Comic Sans MS"/>
              <a:sym typeface="Comic Sans MS"/>
            </a:endParaRPr>
          </a:p>
          <a:p>
            <a:pPr indent="-400050" lvl="0" marL="457200" rtl="0" algn="l">
              <a:lnSpc>
                <a:spcPct val="200000"/>
              </a:lnSpc>
              <a:spcBef>
                <a:spcPts val="0"/>
              </a:spcBef>
              <a:spcAft>
                <a:spcPts val="0"/>
              </a:spcAft>
              <a:buSzPts val="2700"/>
              <a:buFont typeface="Comic Sans MS"/>
              <a:buChar char="●"/>
            </a:pPr>
            <a:r>
              <a:rPr b="1" i="0" lang="en-US" sz="2700">
                <a:latin typeface="Comic Sans MS"/>
                <a:ea typeface="Comic Sans MS"/>
                <a:cs typeface="Comic Sans MS"/>
                <a:sym typeface="Comic Sans MS"/>
              </a:rPr>
              <a:t>Checking for outliers</a:t>
            </a:r>
            <a:endParaRPr b="1" i="0" sz="2700">
              <a:latin typeface="Comic Sans MS"/>
              <a:ea typeface="Comic Sans MS"/>
              <a:cs typeface="Comic Sans MS"/>
              <a:sym typeface="Comic Sans MS"/>
            </a:endParaRPr>
          </a:p>
          <a:p>
            <a:pPr indent="-400050" lvl="0" marL="457200" rtl="0" algn="l">
              <a:lnSpc>
                <a:spcPct val="200000"/>
              </a:lnSpc>
              <a:spcBef>
                <a:spcPts val="0"/>
              </a:spcBef>
              <a:spcAft>
                <a:spcPts val="0"/>
              </a:spcAft>
              <a:buSzPts val="2700"/>
              <a:buFont typeface="Comic Sans MS"/>
              <a:buChar char="●"/>
            </a:pPr>
            <a:r>
              <a:rPr b="1" i="0" lang="en-US" sz="2700">
                <a:latin typeface="Comic Sans MS"/>
                <a:ea typeface="Comic Sans MS"/>
                <a:cs typeface="Comic Sans MS"/>
                <a:sym typeface="Comic Sans MS"/>
              </a:rPr>
              <a:t>checking distribution</a:t>
            </a:r>
            <a:endParaRPr b="1" i="0" sz="2700">
              <a:latin typeface="Comic Sans MS"/>
              <a:ea typeface="Comic Sans MS"/>
              <a:cs typeface="Comic Sans MS"/>
              <a:sym typeface="Comic Sans MS"/>
            </a:endParaRPr>
          </a:p>
          <a:p>
            <a:pPr indent="-400050" lvl="0" marL="457200" rtl="0" algn="l">
              <a:lnSpc>
                <a:spcPct val="200000"/>
              </a:lnSpc>
              <a:spcBef>
                <a:spcPts val="0"/>
              </a:spcBef>
              <a:spcAft>
                <a:spcPts val="0"/>
              </a:spcAft>
              <a:buSzPts val="2700"/>
              <a:buFont typeface="Comic Sans MS"/>
              <a:buChar char="●"/>
            </a:pPr>
            <a:r>
              <a:rPr b="1" i="0" lang="en-US" sz="2700">
                <a:latin typeface="Comic Sans MS"/>
                <a:ea typeface="Comic Sans MS"/>
                <a:cs typeface="Comic Sans MS"/>
                <a:sym typeface="Comic Sans MS"/>
              </a:rPr>
              <a:t>checking correlation</a:t>
            </a:r>
            <a:endParaRPr b="1" i="0" sz="2700">
              <a:latin typeface="Comic Sans MS"/>
              <a:ea typeface="Comic Sans MS"/>
              <a:cs typeface="Comic Sans MS"/>
              <a:sym typeface="Comic Sans MS"/>
            </a:endParaRPr>
          </a:p>
          <a:p>
            <a:pPr indent="-400050" lvl="0" marL="457200" rtl="0" algn="l">
              <a:lnSpc>
                <a:spcPct val="200000"/>
              </a:lnSpc>
              <a:spcBef>
                <a:spcPts val="0"/>
              </a:spcBef>
              <a:spcAft>
                <a:spcPts val="0"/>
              </a:spcAft>
              <a:buSzPts val="2700"/>
              <a:buFont typeface="Comic Sans MS"/>
              <a:buChar char="●"/>
            </a:pPr>
            <a:r>
              <a:rPr b="1" i="0" lang="en-US" sz="2700">
                <a:latin typeface="Comic Sans MS"/>
                <a:ea typeface="Comic Sans MS"/>
                <a:cs typeface="Comic Sans MS"/>
                <a:sym typeface="Comic Sans MS"/>
              </a:rPr>
              <a:t>Plotting Points of Interest </a:t>
            </a:r>
            <a:endParaRPr b="1" i="0" sz="2700">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609521" y="189434"/>
            <a:ext cx="10971372" cy="798753"/>
          </a:xfrm>
          <a:prstGeom prst="rect">
            <a:avLst/>
          </a:prstGeom>
          <a:noFill/>
          <a:ln>
            <a:noFill/>
          </a:ln>
        </p:spPr>
        <p:txBody>
          <a:bodyPr anchorCtr="0" anchor="ctr" bIns="49775" lIns="99550" spcFirstLastPara="1" rIns="99550" wrap="square" tIns="49775">
            <a:normAutofit/>
          </a:bodyPr>
          <a:lstStyle/>
          <a:p>
            <a:pPr indent="0" lvl="0" marL="0" rtl="0" algn="ctr">
              <a:spcBef>
                <a:spcPts val="0"/>
              </a:spcBef>
              <a:spcAft>
                <a:spcPts val="0"/>
              </a:spcAft>
              <a:buClr>
                <a:schemeClr val="lt1"/>
              </a:buClr>
              <a:buSzPts val="4000"/>
              <a:buFont typeface="Calibri"/>
              <a:buNone/>
            </a:pPr>
            <a:r>
              <a:rPr lang="en-US"/>
              <a:t>Age Insights</a:t>
            </a:r>
            <a:endParaRPr/>
          </a:p>
        </p:txBody>
      </p:sp>
      <p:pic>
        <p:nvPicPr>
          <p:cNvPr id="121" name="Google Shape;121;p5"/>
          <p:cNvPicPr preferRelativeResize="0"/>
          <p:nvPr/>
        </p:nvPicPr>
        <p:blipFill>
          <a:blip r:embed="rId3">
            <a:alphaModFix/>
          </a:blip>
          <a:stretch>
            <a:fillRect/>
          </a:stretch>
        </p:blipFill>
        <p:spPr>
          <a:xfrm>
            <a:off x="2701075" y="1327150"/>
            <a:ext cx="8668651" cy="4686976"/>
          </a:xfrm>
          <a:prstGeom prst="rect">
            <a:avLst/>
          </a:prstGeom>
          <a:noFill/>
          <a:ln>
            <a:noFill/>
          </a:ln>
        </p:spPr>
      </p:pic>
      <p:sp>
        <p:nvSpPr>
          <p:cNvPr id="122" name="Google Shape;122;p5"/>
          <p:cNvSpPr txBox="1"/>
          <p:nvPr/>
        </p:nvSpPr>
        <p:spPr>
          <a:xfrm>
            <a:off x="3243050" y="53820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highlight>
                  <a:srgbClr val="FFFFFF"/>
                </a:highlight>
              </a:rPr>
              <a:t>count    1258.000000</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mean       33.244833</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std         6.793850</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min        16.000000</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25%        28.000000</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50%        32.000000</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75%        38.000000</a:t>
            </a:r>
            <a:endParaRPr sz="1050">
              <a:solidFill>
                <a:schemeClr val="dk1"/>
              </a:solidFill>
              <a:highlight>
                <a:srgbClr val="FFFFFF"/>
              </a:highlight>
            </a:endParaRPr>
          </a:p>
          <a:p>
            <a:pPr indent="0" lvl="0" marL="0" rtl="0" algn="l">
              <a:lnSpc>
                <a:spcPct val="115000"/>
              </a:lnSpc>
              <a:spcBef>
                <a:spcPts val="0"/>
              </a:spcBef>
              <a:spcAft>
                <a:spcPts val="0"/>
              </a:spcAft>
              <a:buNone/>
            </a:pPr>
            <a:r>
              <a:rPr lang="en-US" sz="1050">
                <a:solidFill>
                  <a:schemeClr val="dk1"/>
                </a:solidFill>
                <a:highlight>
                  <a:srgbClr val="FFFFFF"/>
                </a:highlight>
              </a:rPr>
              <a:t>max        55.000000</a:t>
            </a:r>
            <a:endParaRPr sz="105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b718da328f_0_4"/>
          <p:cNvSpPr txBox="1"/>
          <p:nvPr>
            <p:ph type="title"/>
          </p:nvPr>
        </p:nvSpPr>
        <p:spPr>
          <a:xfrm>
            <a:off x="609521" y="189434"/>
            <a:ext cx="10971300" cy="798900"/>
          </a:xfrm>
          <a:prstGeom prst="rect">
            <a:avLst/>
          </a:prstGeom>
        </p:spPr>
        <p:txBody>
          <a:bodyPr anchorCtr="0" anchor="ctr" bIns="49775" lIns="99550" spcFirstLastPara="1" rIns="99550" wrap="square" tIns="49775">
            <a:normAutofit/>
          </a:bodyPr>
          <a:lstStyle/>
          <a:p>
            <a:pPr indent="0" lvl="0" marL="0" rtl="0" algn="ctr">
              <a:spcBef>
                <a:spcPts val="0"/>
              </a:spcBef>
              <a:spcAft>
                <a:spcPts val="0"/>
              </a:spcAft>
              <a:buNone/>
            </a:pPr>
            <a:r>
              <a:rPr lang="en-US"/>
              <a:t>Gender Insights </a:t>
            </a:r>
            <a:endParaRPr/>
          </a:p>
        </p:txBody>
      </p:sp>
      <p:pic>
        <p:nvPicPr>
          <p:cNvPr id="129" name="Google Shape;129;g2b718da328f_0_4"/>
          <p:cNvPicPr preferRelativeResize="0"/>
          <p:nvPr/>
        </p:nvPicPr>
        <p:blipFill>
          <a:blip r:embed="rId3">
            <a:alphaModFix/>
          </a:blip>
          <a:stretch>
            <a:fillRect/>
          </a:stretch>
        </p:blipFill>
        <p:spPr>
          <a:xfrm>
            <a:off x="2629925" y="1419459"/>
            <a:ext cx="9248775" cy="5000625"/>
          </a:xfrm>
          <a:prstGeom prst="rect">
            <a:avLst/>
          </a:prstGeom>
          <a:noFill/>
          <a:ln>
            <a:noFill/>
          </a:ln>
        </p:spPr>
      </p:pic>
      <p:sp>
        <p:nvSpPr>
          <p:cNvPr id="130" name="Google Shape;130;g2b718da328f_0_4"/>
          <p:cNvSpPr txBox="1"/>
          <p:nvPr/>
        </p:nvSpPr>
        <p:spPr>
          <a:xfrm>
            <a:off x="1866200" y="6189975"/>
            <a:ext cx="3000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50">
                <a:solidFill>
                  <a:schemeClr val="dk1"/>
                </a:solidFill>
                <a:highlight>
                  <a:srgbClr val="FFFFFF"/>
                </a:highlight>
              </a:rPr>
              <a:t>gender</a:t>
            </a:r>
            <a:endParaRPr sz="1050">
              <a:solidFill>
                <a:schemeClr val="dk1"/>
              </a:solidFill>
              <a:highlight>
                <a:srgbClr val="FFFFFF"/>
              </a:highlight>
            </a:endParaRPr>
          </a:p>
          <a:p>
            <a:pPr indent="0" lvl="0" marL="0" rtl="0" algn="l">
              <a:spcBef>
                <a:spcPts val="0"/>
              </a:spcBef>
              <a:spcAft>
                <a:spcPts val="0"/>
              </a:spcAft>
              <a:buNone/>
            </a:pPr>
            <a:r>
              <a:rPr lang="en-US" sz="1050">
                <a:solidFill>
                  <a:schemeClr val="dk1"/>
                </a:solidFill>
                <a:highlight>
                  <a:srgbClr val="FFFFFF"/>
                </a:highlight>
              </a:rPr>
              <a:t>Male      1098</a:t>
            </a:r>
            <a:endParaRPr sz="1050">
              <a:solidFill>
                <a:schemeClr val="dk1"/>
              </a:solidFill>
              <a:highlight>
                <a:srgbClr val="FFFFFF"/>
              </a:highlight>
            </a:endParaRPr>
          </a:p>
          <a:p>
            <a:pPr indent="0" lvl="0" marL="0" rtl="0" algn="l">
              <a:lnSpc>
                <a:spcPct val="115000"/>
              </a:lnSpc>
              <a:spcBef>
                <a:spcPts val="0"/>
              </a:spcBef>
              <a:spcAft>
                <a:spcPts val="0"/>
              </a:spcAft>
              <a:buNone/>
            </a:pPr>
            <a:r>
              <a:rPr lang="en-US" sz="1050">
                <a:solidFill>
                  <a:schemeClr val="dk1"/>
                </a:solidFill>
                <a:highlight>
                  <a:srgbClr val="FFFFFF"/>
                </a:highlight>
              </a:rPr>
              <a:t>Female     160</a:t>
            </a:r>
            <a:endParaRPr sz="105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b718da328f_0_10"/>
          <p:cNvSpPr txBox="1"/>
          <p:nvPr>
            <p:ph type="title"/>
          </p:nvPr>
        </p:nvSpPr>
        <p:spPr>
          <a:xfrm>
            <a:off x="609521" y="189434"/>
            <a:ext cx="10971300" cy="798900"/>
          </a:xfrm>
          <a:prstGeom prst="rect">
            <a:avLst/>
          </a:prstGeom>
        </p:spPr>
        <p:txBody>
          <a:bodyPr anchorCtr="0" anchor="ctr" bIns="49775" lIns="99550" spcFirstLastPara="1" rIns="99550" wrap="square" tIns="49775">
            <a:noAutofit/>
          </a:bodyPr>
          <a:lstStyle/>
          <a:p>
            <a:pPr indent="0" lvl="0" marL="0" rtl="0" algn="ctr">
              <a:spcBef>
                <a:spcPts val="0"/>
              </a:spcBef>
              <a:spcAft>
                <a:spcPts val="0"/>
              </a:spcAft>
              <a:buSzPts val="990"/>
              <a:buNone/>
            </a:pPr>
            <a:r>
              <a:rPr lang="en-US" sz="3400"/>
              <a:t>Distribution of Demographics and Performance</a:t>
            </a:r>
            <a:endParaRPr sz="3400"/>
          </a:p>
          <a:p>
            <a:pPr indent="0" lvl="0" marL="0" rtl="0" algn="ctr">
              <a:spcBef>
                <a:spcPts val="0"/>
              </a:spcBef>
              <a:spcAft>
                <a:spcPts val="0"/>
              </a:spcAft>
              <a:buSzPts val="990"/>
              <a:buNone/>
            </a:pPr>
            <a:r>
              <a:rPr lang="en-US" sz="3400"/>
              <a:t>Metrics</a:t>
            </a:r>
            <a:endParaRPr sz="3400"/>
          </a:p>
        </p:txBody>
      </p:sp>
      <p:pic>
        <p:nvPicPr>
          <p:cNvPr id="137" name="Google Shape;137;g2b718da328f_0_10"/>
          <p:cNvPicPr preferRelativeResize="0"/>
          <p:nvPr/>
        </p:nvPicPr>
        <p:blipFill>
          <a:blip r:embed="rId3">
            <a:alphaModFix/>
          </a:blip>
          <a:stretch>
            <a:fillRect/>
          </a:stretch>
        </p:blipFill>
        <p:spPr>
          <a:xfrm>
            <a:off x="3466050" y="1293125"/>
            <a:ext cx="8271099" cy="5566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2010-02-01T08:03:16Z</dcterms:created>
  <dc:creator>Slide Members by HS.SEO</dc:creator>
</cp:coreProperties>
</file>