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Mulish"/>
      <p:regular r:id="rId34"/>
      <p:bold r:id="rId35"/>
      <p:italic r:id="rId36"/>
      <p:boldItalic r:id="rId37"/>
    </p:embeddedFont>
    <p:embeddedFont>
      <p:font typeface="Playfair Display"/>
      <p:regular r:id="rId38"/>
      <p:bold r:id="rId39"/>
      <p:italic r:id="rId40"/>
      <p:boldItalic r:id="rId41"/>
    </p:embeddedFont>
    <p:embeddedFont>
      <p:font typeface="Poppins"/>
      <p:regular r:id="rId42"/>
      <p:bold r:id="rId43"/>
      <p:italic r:id="rId44"/>
      <p:boldItalic r:id="rId45"/>
    </p:embeddedFont>
    <p:embeddedFont>
      <p:font typeface="Playfair Display SemiBold"/>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layfairDisplay-italic.fntdata"/><Relationship Id="rId42" Type="http://schemas.openxmlformats.org/officeDocument/2006/relationships/font" Target="fonts/Poppins-regular.fntdata"/><Relationship Id="rId41" Type="http://schemas.openxmlformats.org/officeDocument/2006/relationships/font" Target="fonts/PlayfairDisplay-boldItalic.fntdata"/><Relationship Id="rId44" Type="http://schemas.openxmlformats.org/officeDocument/2006/relationships/font" Target="fonts/Poppins-italic.fntdata"/><Relationship Id="rId43" Type="http://schemas.openxmlformats.org/officeDocument/2006/relationships/font" Target="fonts/Poppins-bold.fntdata"/><Relationship Id="rId46" Type="http://schemas.openxmlformats.org/officeDocument/2006/relationships/font" Target="fonts/PlayfairDisplaySemiBold-regular.fntdata"/><Relationship Id="rId45" Type="http://schemas.openxmlformats.org/officeDocument/2006/relationships/font" Target="fonts/Poppi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PlayfairDisplaySemiBold-italic.fntdata"/><Relationship Id="rId47" Type="http://schemas.openxmlformats.org/officeDocument/2006/relationships/font" Target="fonts/PlayfairDisplaySemiBold-bold.fntdata"/><Relationship Id="rId49" Type="http://schemas.openxmlformats.org/officeDocument/2006/relationships/font" Target="fonts/PlayfairDisplaySemiBol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font" Target="fonts/Mulish-bold.fntdata"/><Relationship Id="rId34" Type="http://schemas.openxmlformats.org/officeDocument/2006/relationships/font" Target="fonts/Mulish-regular.fntdata"/><Relationship Id="rId37" Type="http://schemas.openxmlformats.org/officeDocument/2006/relationships/font" Target="fonts/Mulish-boldItalic.fntdata"/><Relationship Id="rId36" Type="http://schemas.openxmlformats.org/officeDocument/2006/relationships/font" Target="fonts/Mulish-italic.fntdata"/><Relationship Id="rId39" Type="http://schemas.openxmlformats.org/officeDocument/2006/relationships/font" Target="fonts/PlayfairDisplay-bold.fntdata"/><Relationship Id="rId38" Type="http://schemas.openxmlformats.org/officeDocument/2006/relationships/font" Target="fonts/PlayfairDisplay-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21e87a98357_0_5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21e87a98357_0_5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ef7245c0ea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ef7245c0ea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ef7245c0ea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ef7245c0ea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b1b4161b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b1b4161b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b1b4161bb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b1b4161bb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ef79f47a1d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ef79f47a1d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ef750489c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ef750489c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ef750489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ef750489c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ef750489c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ef750489c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ef750489c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ef750489c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ef79327b55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ef79327b55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ef60f610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ef60f610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ef79327b55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ef79327b55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ef79327b55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ef79327b55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ef79f47a1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ef79f47a1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ef79f47a1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ef79f47a1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ef79f47a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ef79f47a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ef60f6105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ef60f6105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ef60f6105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ef60f6105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ef79f47a1d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ef79f47a1d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ef60f6105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ef60f6105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ef79f47a1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ef79f47a1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ef60f6105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ef60f6105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ef7245c0ea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ef7245c0ea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b0fd9895f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b0fd9895f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ef60f6105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ef60f6105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ef750489c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ef750489c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b0fd9895f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b0fd9895f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ef60f6105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ef60f6105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408400" y="1153320"/>
            <a:ext cx="5020200" cy="2194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4700"/>
              <a:buFont typeface="Playfair Display"/>
              <a:buNone/>
              <a:defRPr sz="4000"/>
            </a:lvl1pPr>
            <a:lvl2pPr lvl="1" algn="l">
              <a:spcBef>
                <a:spcPts val="0"/>
              </a:spcBef>
              <a:spcAft>
                <a:spcPts val="0"/>
              </a:spcAft>
              <a:buSzPts val="4700"/>
              <a:buFont typeface="Playfair Display"/>
              <a:buNone/>
              <a:defRPr sz="4700">
                <a:latin typeface="Playfair Display"/>
                <a:ea typeface="Playfair Display"/>
                <a:cs typeface="Playfair Display"/>
                <a:sym typeface="Playfair Display"/>
              </a:defRPr>
            </a:lvl2pPr>
            <a:lvl3pPr lvl="2" algn="l">
              <a:spcBef>
                <a:spcPts val="0"/>
              </a:spcBef>
              <a:spcAft>
                <a:spcPts val="0"/>
              </a:spcAft>
              <a:buSzPts val="4700"/>
              <a:buFont typeface="Playfair Display"/>
              <a:buNone/>
              <a:defRPr sz="4700">
                <a:latin typeface="Playfair Display"/>
                <a:ea typeface="Playfair Display"/>
                <a:cs typeface="Playfair Display"/>
                <a:sym typeface="Playfair Display"/>
              </a:defRPr>
            </a:lvl3pPr>
            <a:lvl4pPr lvl="3" algn="l">
              <a:spcBef>
                <a:spcPts val="0"/>
              </a:spcBef>
              <a:spcAft>
                <a:spcPts val="0"/>
              </a:spcAft>
              <a:buSzPts val="4700"/>
              <a:buFont typeface="Playfair Display"/>
              <a:buNone/>
              <a:defRPr sz="4700">
                <a:latin typeface="Playfair Display"/>
                <a:ea typeface="Playfair Display"/>
                <a:cs typeface="Playfair Display"/>
                <a:sym typeface="Playfair Display"/>
              </a:defRPr>
            </a:lvl4pPr>
            <a:lvl5pPr lvl="4" algn="l">
              <a:spcBef>
                <a:spcPts val="0"/>
              </a:spcBef>
              <a:spcAft>
                <a:spcPts val="0"/>
              </a:spcAft>
              <a:buSzPts val="4700"/>
              <a:buFont typeface="Playfair Display"/>
              <a:buNone/>
              <a:defRPr sz="4700">
                <a:latin typeface="Playfair Display"/>
                <a:ea typeface="Playfair Display"/>
                <a:cs typeface="Playfair Display"/>
                <a:sym typeface="Playfair Display"/>
              </a:defRPr>
            </a:lvl5pPr>
            <a:lvl6pPr lvl="5" algn="l">
              <a:spcBef>
                <a:spcPts val="0"/>
              </a:spcBef>
              <a:spcAft>
                <a:spcPts val="0"/>
              </a:spcAft>
              <a:buSzPts val="4700"/>
              <a:buFont typeface="Playfair Display"/>
              <a:buNone/>
              <a:defRPr sz="4700">
                <a:latin typeface="Playfair Display"/>
                <a:ea typeface="Playfair Display"/>
                <a:cs typeface="Playfair Display"/>
                <a:sym typeface="Playfair Display"/>
              </a:defRPr>
            </a:lvl6pPr>
            <a:lvl7pPr lvl="6" algn="l">
              <a:spcBef>
                <a:spcPts val="0"/>
              </a:spcBef>
              <a:spcAft>
                <a:spcPts val="0"/>
              </a:spcAft>
              <a:buSzPts val="4700"/>
              <a:buFont typeface="Playfair Display"/>
              <a:buNone/>
              <a:defRPr sz="4700">
                <a:latin typeface="Playfair Display"/>
                <a:ea typeface="Playfair Display"/>
                <a:cs typeface="Playfair Display"/>
                <a:sym typeface="Playfair Display"/>
              </a:defRPr>
            </a:lvl7pPr>
            <a:lvl8pPr lvl="7" algn="l">
              <a:spcBef>
                <a:spcPts val="0"/>
              </a:spcBef>
              <a:spcAft>
                <a:spcPts val="0"/>
              </a:spcAft>
              <a:buSzPts val="4700"/>
              <a:buFont typeface="Playfair Display"/>
              <a:buNone/>
              <a:defRPr sz="4700">
                <a:latin typeface="Playfair Display"/>
                <a:ea typeface="Playfair Display"/>
                <a:cs typeface="Playfair Display"/>
                <a:sym typeface="Playfair Display"/>
              </a:defRPr>
            </a:lvl8pPr>
            <a:lvl9pPr lvl="8" algn="l">
              <a:spcBef>
                <a:spcPts val="0"/>
              </a:spcBef>
              <a:spcAft>
                <a:spcPts val="0"/>
              </a:spcAft>
              <a:buSzPts val="4700"/>
              <a:buFont typeface="Playfair Display"/>
              <a:buNone/>
              <a:defRPr sz="4700">
                <a:latin typeface="Playfair Display"/>
                <a:ea typeface="Playfair Display"/>
                <a:cs typeface="Playfair Display"/>
                <a:sym typeface="Playfair Display"/>
              </a:defRPr>
            </a:lvl9pPr>
          </a:lstStyle>
          <a:p/>
        </p:txBody>
      </p:sp>
      <p:sp>
        <p:nvSpPr>
          <p:cNvPr id="10" name="Google Shape;10;p2"/>
          <p:cNvSpPr txBox="1"/>
          <p:nvPr>
            <p:ph idx="1" type="subTitle"/>
          </p:nvPr>
        </p:nvSpPr>
        <p:spPr>
          <a:xfrm>
            <a:off x="3408400" y="3532981"/>
            <a:ext cx="5020200" cy="4572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600"/>
            </a:lvl1pPr>
            <a:lvl2pPr lvl="1">
              <a:lnSpc>
                <a:spcPct val="100000"/>
              </a:lnSpc>
              <a:spcBef>
                <a:spcPts val="0"/>
              </a:spcBef>
              <a:spcAft>
                <a:spcPts val="0"/>
              </a:spcAft>
              <a:buSzPts val="1500"/>
              <a:buNone/>
              <a:defRPr sz="1500"/>
            </a:lvl2pPr>
            <a:lvl3pPr lvl="2">
              <a:lnSpc>
                <a:spcPct val="100000"/>
              </a:lnSpc>
              <a:spcBef>
                <a:spcPts val="0"/>
              </a:spcBef>
              <a:spcAft>
                <a:spcPts val="0"/>
              </a:spcAft>
              <a:buSzPts val="1500"/>
              <a:buNone/>
              <a:defRPr sz="1500"/>
            </a:lvl3pPr>
            <a:lvl4pPr lvl="3">
              <a:lnSpc>
                <a:spcPct val="100000"/>
              </a:lnSpc>
              <a:spcBef>
                <a:spcPts val="0"/>
              </a:spcBef>
              <a:spcAft>
                <a:spcPts val="0"/>
              </a:spcAft>
              <a:buSzPts val="1500"/>
              <a:buNone/>
              <a:defRPr sz="1500"/>
            </a:lvl4pPr>
            <a:lvl5pPr lvl="4">
              <a:lnSpc>
                <a:spcPct val="100000"/>
              </a:lnSpc>
              <a:spcBef>
                <a:spcPts val="0"/>
              </a:spcBef>
              <a:spcAft>
                <a:spcPts val="0"/>
              </a:spcAft>
              <a:buSzPts val="1500"/>
              <a:buNone/>
              <a:defRPr sz="1500"/>
            </a:lvl5pPr>
            <a:lvl6pPr lvl="5">
              <a:lnSpc>
                <a:spcPct val="100000"/>
              </a:lnSpc>
              <a:spcBef>
                <a:spcPts val="0"/>
              </a:spcBef>
              <a:spcAft>
                <a:spcPts val="0"/>
              </a:spcAft>
              <a:buSzPts val="1500"/>
              <a:buNone/>
              <a:defRPr sz="1500"/>
            </a:lvl6pPr>
            <a:lvl7pPr lvl="6">
              <a:lnSpc>
                <a:spcPct val="100000"/>
              </a:lnSpc>
              <a:spcBef>
                <a:spcPts val="0"/>
              </a:spcBef>
              <a:spcAft>
                <a:spcPts val="0"/>
              </a:spcAft>
              <a:buSzPts val="1500"/>
              <a:buNone/>
              <a:defRPr sz="1500"/>
            </a:lvl7pPr>
            <a:lvl8pPr lvl="7">
              <a:lnSpc>
                <a:spcPct val="100000"/>
              </a:lnSpc>
              <a:spcBef>
                <a:spcPts val="0"/>
              </a:spcBef>
              <a:spcAft>
                <a:spcPts val="0"/>
              </a:spcAft>
              <a:buSzPts val="1500"/>
              <a:buNone/>
              <a:defRPr sz="1500"/>
            </a:lvl8pPr>
            <a:lvl9pPr lvl="8">
              <a:lnSpc>
                <a:spcPct val="100000"/>
              </a:lnSpc>
              <a:spcBef>
                <a:spcPts val="0"/>
              </a:spcBef>
              <a:spcAft>
                <a:spcPts val="0"/>
              </a:spcAft>
              <a:buSzPts val="1500"/>
              <a:buNone/>
              <a:defRPr sz="15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 name="Shape 38"/>
        <p:cNvGrpSpPr/>
        <p:nvPr/>
      </p:nvGrpSpPr>
      <p:grpSpPr>
        <a:xfrm>
          <a:off x="0" y="0"/>
          <a:ext cx="0" cy="0"/>
          <a:chOff x="0" y="0"/>
          <a:chExt cx="0" cy="0"/>
        </a:xfrm>
      </p:grpSpPr>
      <p:sp>
        <p:nvSpPr>
          <p:cNvPr id="39" name="Google Shape;39;p11"/>
          <p:cNvSpPr txBox="1"/>
          <p:nvPr>
            <p:ph hasCustomPrompt="1" type="title"/>
          </p:nvPr>
        </p:nvSpPr>
        <p:spPr>
          <a:xfrm>
            <a:off x="1413600" y="1561625"/>
            <a:ext cx="6316800" cy="1416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0"/>
              <a:buNone/>
              <a:defRPr sz="8000"/>
            </a:lvl1pPr>
            <a:lvl2pPr lvl="1" algn="ctr">
              <a:spcBef>
                <a:spcPts val="0"/>
              </a:spcBef>
              <a:spcAft>
                <a:spcPts val="0"/>
              </a:spcAft>
              <a:buSzPts val="13000"/>
              <a:buNone/>
              <a:defRPr sz="13000"/>
            </a:lvl2pPr>
            <a:lvl3pPr lvl="2" algn="ctr">
              <a:spcBef>
                <a:spcPts val="0"/>
              </a:spcBef>
              <a:spcAft>
                <a:spcPts val="0"/>
              </a:spcAft>
              <a:buSzPts val="13000"/>
              <a:buNone/>
              <a:defRPr sz="13000"/>
            </a:lvl3pPr>
            <a:lvl4pPr lvl="3" algn="ctr">
              <a:spcBef>
                <a:spcPts val="0"/>
              </a:spcBef>
              <a:spcAft>
                <a:spcPts val="0"/>
              </a:spcAft>
              <a:buSzPts val="13000"/>
              <a:buNone/>
              <a:defRPr sz="13000"/>
            </a:lvl4pPr>
            <a:lvl5pPr lvl="4" algn="ctr">
              <a:spcBef>
                <a:spcPts val="0"/>
              </a:spcBef>
              <a:spcAft>
                <a:spcPts val="0"/>
              </a:spcAft>
              <a:buSzPts val="13000"/>
              <a:buNone/>
              <a:defRPr sz="13000"/>
            </a:lvl5pPr>
            <a:lvl6pPr lvl="5" algn="ctr">
              <a:spcBef>
                <a:spcPts val="0"/>
              </a:spcBef>
              <a:spcAft>
                <a:spcPts val="0"/>
              </a:spcAft>
              <a:buSzPts val="13000"/>
              <a:buNone/>
              <a:defRPr sz="13000"/>
            </a:lvl6pPr>
            <a:lvl7pPr lvl="6" algn="ctr">
              <a:spcBef>
                <a:spcPts val="0"/>
              </a:spcBef>
              <a:spcAft>
                <a:spcPts val="0"/>
              </a:spcAft>
              <a:buSzPts val="13000"/>
              <a:buNone/>
              <a:defRPr sz="13000"/>
            </a:lvl7pPr>
            <a:lvl8pPr lvl="7" algn="ctr">
              <a:spcBef>
                <a:spcPts val="0"/>
              </a:spcBef>
              <a:spcAft>
                <a:spcPts val="0"/>
              </a:spcAft>
              <a:buSzPts val="13000"/>
              <a:buNone/>
              <a:defRPr sz="13000"/>
            </a:lvl8pPr>
            <a:lvl9pPr lvl="8" algn="ctr">
              <a:spcBef>
                <a:spcPts val="0"/>
              </a:spcBef>
              <a:spcAft>
                <a:spcPts val="0"/>
              </a:spcAft>
              <a:buSzPts val="13000"/>
              <a:buNone/>
              <a:defRPr sz="13000"/>
            </a:lvl9pPr>
          </a:lstStyle>
          <a:p>
            <a:r>
              <a:t>xx%</a:t>
            </a:r>
          </a:p>
        </p:txBody>
      </p:sp>
      <p:sp>
        <p:nvSpPr>
          <p:cNvPr id="40" name="Google Shape;40;p11"/>
          <p:cNvSpPr txBox="1"/>
          <p:nvPr>
            <p:ph idx="1" type="subTitle"/>
          </p:nvPr>
        </p:nvSpPr>
        <p:spPr>
          <a:xfrm>
            <a:off x="1413600" y="2977625"/>
            <a:ext cx="6316800" cy="41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13225" y="2067525"/>
            <a:ext cx="3579000" cy="1569900"/>
          </a:xfrm>
          <a:prstGeom prst="rect">
            <a:avLst/>
          </a:prstGeom>
        </p:spPr>
        <p:txBody>
          <a:bodyPr anchorCtr="0" anchor="t" bIns="91425" lIns="91425" spcFirstLastPara="1" rIns="91425" wrap="square" tIns="91425">
            <a:noAutofit/>
          </a:bodyPr>
          <a:lstStyle>
            <a:lvl1pPr lvl="0" algn="l">
              <a:spcBef>
                <a:spcPts val="0"/>
              </a:spcBef>
              <a:spcAft>
                <a:spcPts val="0"/>
              </a:spcAft>
              <a:buSzPts val="4500"/>
              <a:buNone/>
              <a:defRPr sz="45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p:txBody>
      </p:sp>
      <p:sp>
        <p:nvSpPr>
          <p:cNvPr id="13" name="Google Shape;13;p3"/>
          <p:cNvSpPr txBox="1"/>
          <p:nvPr>
            <p:ph hasCustomPrompt="1" idx="2" type="title"/>
          </p:nvPr>
        </p:nvSpPr>
        <p:spPr>
          <a:xfrm>
            <a:off x="889250" y="1064975"/>
            <a:ext cx="892200" cy="888900"/>
          </a:xfrm>
          <a:prstGeom prst="rect">
            <a:avLst/>
          </a:prstGeom>
          <a:solidFill>
            <a:schemeClr val="accent2"/>
          </a:solidFill>
          <a:ln cap="flat" cmpd="sng" w="11430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500"/>
              <a:buNone/>
              <a:defRPr sz="4500">
                <a:solidFill>
                  <a:schemeClr val="dk2"/>
                </a:solidFill>
              </a:defRPr>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a:r>
              <a:t>xx%</a:t>
            </a:r>
          </a:p>
        </p:txBody>
      </p:sp>
      <p:sp>
        <p:nvSpPr>
          <p:cNvPr id="14" name="Google Shape;14;p3"/>
          <p:cNvSpPr txBox="1"/>
          <p:nvPr>
            <p:ph idx="1" type="subTitle"/>
          </p:nvPr>
        </p:nvSpPr>
        <p:spPr>
          <a:xfrm>
            <a:off x="713225" y="3589800"/>
            <a:ext cx="3579000" cy="6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None/>
              <a:defRPr sz="15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13225" y="539400"/>
            <a:ext cx="7717500" cy="10974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sz="3000"/>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7" name="Google Shape;17;p4"/>
          <p:cNvSpPr txBox="1"/>
          <p:nvPr>
            <p:ph idx="1" type="subTitle"/>
          </p:nvPr>
        </p:nvSpPr>
        <p:spPr>
          <a:xfrm>
            <a:off x="713250" y="1819614"/>
            <a:ext cx="7717500" cy="27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nSpc>
                <a:spcPct val="100000"/>
              </a:lnSpc>
              <a:spcBef>
                <a:spcPts val="1000"/>
              </a:spcBef>
              <a:spcAft>
                <a:spcPts val="0"/>
              </a:spcAft>
              <a:buClr>
                <a:schemeClr val="accent2"/>
              </a:buClr>
              <a:buSzPts val="1200"/>
              <a:buChar char="◻"/>
              <a:defRPr/>
            </a:lvl2pPr>
            <a:lvl3pPr lvl="2" rtl="0" algn="ctr">
              <a:lnSpc>
                <a:spcPct val="100000"/>
              </a:lnSpc>
              <a:spcBef>
                <a:spcPts val="0"/>
              </a:spcBef>
              <a:spcAft>
                <a:spcPts val="0"/>
              </a:spcAft>
              <a:buSzPts val="1200"/>
              <a:buChar char="■"/>
              <a:defRPr sz="1200"/>
            </a:lvl3pPr>
            <a:lvl4pPr lvl="3" rtl="0" algn="ctr">
              <a:lnSpc>
                <a:spcPct val="100000"/>
              </a:lnSpc>
              <a:spcBef>
                <a:spcPts val="0"/>
              </a:spcBef>
              <a:spcAft>
                <a:spcPts val="0"/>
              </a:spcAft>
              <a:buSzPts val="1200"/>
              <a:buChar char="●"/>
              <a:defRPr sz="1200"/>
            </a:lvl4pPr>
            <a:lvl5pPr lvl="4" rtl="0" algn="ctr">
              <a:lnSpc>
                <a:spcPct val="100000"/>
              </a:lnSpc>
              <a:spcBef>
                <a:spcPts val="0"/>
              </a:spcBef>
              <a:spcAft>
                <a:spcPts val="0"/>
              </a:spcAft>
              <a:buSzPts val="1200"/>
              <a:buChar char="○"/>
              <a:defRPr sz="1200"/>
            </a:lvl5pPr>
            <a:lvl6pPr lvl="5" rtl="0" algn="ctr">
              <a:lnSpc>
                <a:spcPct val="100000"/>
              </a:lnSpc>
              <a:spcBef>
                <a:spcPts val="0"/>
              </a:spcBef>
              <a:spcAft>
                <a:spcPts val="0"/>
              </a:spcAft>
              <a:buSzPts val="1200"/>
              <a:buChar char="■"/>
              <a:defRPr sz="1200"/>
            </a:lvl6pPr>
            <a:lvl7pPr lvl="6" rtl="0" algn="ctr">
              <a:lnSpc>
                <a:spcPct val="100000"/>
              </a:lnSpc>
              <a:spcBef>
                <a:spcPts val="0"/>
              </a:spcBef>
              <a:spcAft>
                <a:spcPts val="0"/>
              </a:spcAft>
              <a:buSzPts val="1200"/>
              <a:buChar char="●"/>
              <a:defRPr sz="1200"/>
            </a:lvl7pPr>
            <a:lvl8pPr lvl="7" rtl="0" algn="ctr">
              <a:lnSpc>
                <a:spcPct val="100000"/>
              </a:lnSpc>
              <a:spcBef>
                <a:spcPts val="0"/>
              </a:spcBef>
              <a:spcAft>
                <a:spcPts val="0"/>
              </a:spcAft>
              <a:buSzPts val="1200"/>
              <a:buChar char="○"/>
              <a:defRPr sz="1200"/>
            </a:lvl8pPr>
            <a:lvl9pPr lvl="8" rtl="0" algn="ctr">
              <a:lnSpc>
                <a:spcPct val="100000"/>
              </a:lnSpc>
              <a:spcBef>
                <a:spcPts val="0"/>
              </a:spcBef>
              <a:spcAft>
                <a:spcPts val="0"/>
              </a:spcAft>
              <a:buSzPts val="1200"/>
              <a:buChar char="■"/>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13225" y="520925"/>
            <a:ext cx="7717500" cy="6156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0" name="Google Shape;20;p5"/>
          <p:cNvSpPr txBox="1"/>
          <p:nvPr>
            <p:ph idx="1" type="subTitle"/>
          </p:nvPr>
        </p:nvSpPr>
        <p:spPr>
          <a:xfrm>
            <a:off x="1829994" y="3278452"/>
            <a:ext cx="24003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 name="Google Shape;21;p5"/>
          <p:cNvSpPr txBox="1"/>
          <p:nvPr>
            <p:ph idx="2" type="subTitle"/>
          </p:nvPr>
        </p:nvSpPr>
        <p:spPr>
          <a:xfrm>
            <a:off x="1829994" y="2805650"/>
            <a:ext cx="2400300" cy="5172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2400"/>
              <a:buFont typeface="Playfair Display SemiBold"/>
              <a:buNone/>
              <a:defRPr b="1" sz="2400">
                <a:latin typeface="Poppins"/>
                <a:ea typeface="Poppins"/>
                <a:cs typeface="Poppins"/>
                <a:sym typeface="Poppins"/>
              </a:defRPr>
            </a:lvl1pPr>
            <a:lvl2pPr lvl="1" rtl="0" algn="ctr">
              <a:lnSpc>
                <a:spcPct val="9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2pPr>
            <a:lvl3pPr lvl="2" rtl="0" algn="ctr">
              <a:lnSpc>
                <a:spcPct val="9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3pPr>
            <a:lvl4pPr lvl="3" rtl="0" algn="ctr">
              <a:lnSpc>
                <a:spcPct val="9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4pPr>
            <a:lvl5pPr lvl="4" rtl="0" algn="ctr">
              <a:lnSpc>
                <a:spcPct val="9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5pPr>
            <a:lvl6pPr lvl="5" rtl="0" algn="ctr">
              <a:lnSpc>
                <a:spcPct val="9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6pPr>
            <a:lvl7pPr lvl="6" rtl="0" algn="ctr">
              <a:lnSpc>
                <a:spcPct val="9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7pPr>
            <a:lvl8pPr lvl="7" rtl="0" algn="ctr">
              <a:lnSpc>
                <a:spcPct val="9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8pPr>
            <a:lvl9pPr lvl="8" rtl="0" algn="ctr">
              <a:lnSpc>
                <a:spcPct val="9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9pPr>
          </a:lstStyle>
          <a:p/>
        </p:txBody>
      </p:sp>
      <p:sp>
        <p:nvSpPr>
          <p:cNvPr id="22" name="Google Shape;22;p5"/>
          <p:cNvSpPr txBox="1"/>
          <p:nvPr>
            <p:ph idx="3" type="subTitle"/>
          </p:nvPr>
        </p:nvSpPr>
        <p:spPr>
          <a:xfrm>
            <a:off x="4913706" y="3278452"/>
            <a:ext cx="24003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 name="Google Shape;23;p5"/>
          <p:cNvSpPr txBox="1"/>
          <p:nvPr>
            <p:ph idx="4" type="subTitle"/>
          </p:nvPr>
        </p:nvSpPr>
        <p:spPr>
          <a:xfrm>
            <a:off x="4913706" y="2805650"/>
            <a:ext cx="2400300" cy="5172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2400"/>
              <a:buFont typeface="Playfair Display SemiBold"/>
              <a:buNone/>
              <a:defRPr b="1" sz="2400">
                <a:latin typeface="Poppins"/>
                <a:ea typeface="Poppins"/>
                <a:cs typeface="Poppins"/>
                <a:sym typeface="Poppins"/>
              </a:defRPr>
            </a:lvl1pPr>
            <a:lvl2pPr lvl="1" rtl="0" algn="ctr">
              <a:lnSpc>
                <a:spcPct val="9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2pPr>
            <a:lvl3pPr lvl="2" rtl="0" algn="ctr">
              <a:lnSpc>
                <a:spcPct val="9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3pPr>
            <a:lvl4pPr lvl="3" rtl="0" algn="ctr">
              <a:lnSpc>
                <a:spcPct val="9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4pPr>
            <a:lvl5pPr lvl="4" rtl="0" algn="ctr">
              <a:lnSpc>
                <a:spcPct val="9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5pPr>
            <a:lvl6pPr lvl="5" rtl="0" algn="ctr">
              <a:lnSpc>
                <a:spcPct val="9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6pPr>
            <a:lvl7pPr lvl="6" rtl="0" algn="ctr">
              <a:lnSpc>
                <a:spcPct val="9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7pPr>
            <a:lvl8pPr lvl="7" rtl="0" algn="ctr">
              <a:lnSpc>
                <a:spcPct val="9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8pPr>
            <a:lvl9pPr lvl="8" rtl="0" algn="ctr">
              <a:lnSpc>
                <a:spcPct val="9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13250" y="539400"/>
            <a:ext cx="7717500" cy="5943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sz="3000"/>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842975" y="1199375"/>
            <a:ext cx="2971500" cy="1632300"/>
          </a:xfrm>
          <a:prstGeom prst="rect">
            <a:avLst/>
          </a:prstGeom>
        </p:spPr>
        <p:txBody>
          <a:bodyPr anchorCtr="0" anchor="t" bIns="91425" lIns="91425" spcFirstLastPara="1" rIns="91425" wrap="square" tIns="91425">
            <a:noAutofit/>
          </a:bodyPr>
          <a:lstStyle>
            <a:lvl1pPr lvl="0" rtl="0" algn="l">
              <a:lnSpc>
                <a:spcPct val="95000"/>
              </a:lnSpc>
              <a:spcBef>
                <a:spcPts val="0"/>
              </a:spcBef>
              <a:spcAft>
                <a:spcPts val="0"/>
              </a:spcAft>
              <a:buSzPts val="3300"/>
              <a:buNone/>
              <a:defRPr/>
            </a:lvl1pPr>
            <a:lvl2pPr lvl="1" rtl="0">
              <a:lnSpc>
                <a:spcPct val="90000"/>
              </a:lnSpc>
              <a:spcBef>
                <a:spcPts val="0"/>
              </a:spcBef>
              <a:spcAft>
                <a:spcPts val="0"/>
              </a:spcAft>
              <a:buSzPts val="3300"/>
              <a:buNone/>
              <a:defRPr/>
            </a:lvl2pPr>
            <a:lvl3pPr lvl="2" rtl="0">
              <a:lnSpc>
                <a:spcPct val="90000"/>
              </a:lnSpc>
              <a:spcBef>
                <a:spcPts val="0"/>
              </a:spcBef>
              <a:spcAft>
                <a:spcPts val="0"/>
              </a:spcAft>
              <a:buSzPts val="3300"/>
              <a:buNone/>
              <a:defRPr/>
            </a:lvl3pPr>
            <a:lvl4pPr lvl="3" rtl="0">
              <a:lnSpc>
                <a:spcPct val="90000"/>
              </a:lnSpc>
              <a:spcBef>
                <a:spcPts val="0"/>
              </a:spcBef>
              <a:spcAft>
                <a:spcPts val="0"/>
              </a:spcAft>
              <a:buSzPts val="3300"/>
              <a:buNone/>
              <a:defRPr/>
            </a:lvl4pPr>
            <a:lvl5pPr lvl="4" rtl="0">
              <a:lnSpc>
                <a:spcPct val="90000"/>
              </a:lnSpc>
              <a:spcBef>
                <a:spcPts val="0"/>
              </a:spcBef>
              <a:spcAft>
                <a:spcPts val="0"/>
              </a:spcAft>
              <a:buSzPts val="3300"/>
              <a:buNone/>
              <a:defRPr/>
            </a:lvl5pPr>
            <a:lvl6pPr lvl="5" rtl="0">
              <a:lnSpc>
                <a:spcPct val="90000"/>
              </a:lnSpc>
              <a:spcBef>
                <a:spcPts val="0"/>
              </a:spcBef>
              <a:spcAft>
                <a:spcPts val="0"/>
              </a:spcAft>
              <a:buSzPts val="3300"/>
              <a:buNone/>
              <a:defRPr/>
            </a:lvl6pPr>
            <a:lvl7pPr lvl="6" rtl="0">
              <a:lnSpc>
                <a:spcPct val="90000"/>
              </a:lnSpc>
              <a:spcBef>
                <a:spcPts val="0"/>
              </a:spcBef>
              <a:spcAft>
                <a:spcPts val="0"/>
              </a:spcAft>
              <a:buSzPts val="3300"/>
              <a:buNone/>
              <a:defRPr/>
            </a:lvl7pPr>
            <a:lvl8pPr lvl="7" rtl="0">
              <a:lnSpc>
                <a:spcPct val="90000"/>
              </a:lnSpc>
              <a:spcBef>
                <a:spcPts val="0"/>
              </a:spcBef>
              <a:spcAft>
                <a:spcPts val="0"/>
              </a:spcAft>
              <a:buSzPts val="3300"/>
              <a:buNone/>
              <a:defRPr/>
            </a:lvl8pPr>
            <a:lvl9pPr lvl="8" rtl="0">
              <a:lnSpc>
                <a:spcPct val="90000"/>
              </a:lnSpc>
              <a:spcBef>
                <a:spcPts val="0"/>
              </a:spcBef>
              <a:spcAft>
                <a:spcPts val="0"/>
              </a:spcAft>
              <a:buSzPts val="3300"/>
              <a:buNone/>
              <a:defRPr/>
            </a:lvl9pPr>
          </a:lstStyle>
          <a:p/>
        </p:txBody>
      </p:sp>
      <p:sp>
        <p:nvSpPr>
          <p:cNvPr id="28" name="Google Shape;28;p7"/>
          <p:cNvSpPr txBox="1"/>
          <p:nvPr>
            <p:ph idx="1" type="subTitle"/>
          </p:nvPr>
        </p:nvSpPr>
        <p:spPr>
          <a:xfrm>
            <a:off x="842975" y="2803775"/>
            <a:ext cx="2971500" cy="11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29" name="Google Shape;29;p7"/>
          <p:cNvSpPr/>
          <p:nvPr>
            <p:ph idx="2" type="pic"/>
          </p:nvPr>
        </p:nvSpPr>
        <p:spPr>
          <a:xfrm>
            <a:off x="4796675" y="869550"/>
            <a:ext cx="3404400" cy="3404400"/>
          </a:xfrm>
          <a:prstGeom prst="roundRect">
            <a:avLst>
              <a:gd fmla="val 16667" name="adj"/>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2406900" y="1585625"/>
            <a:ext cx="4330200" cy="18471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9600"/>
              <a:buNone/>
              <a:defRPr sz="6000"/>
            </a:lvl1pPr>
            <a:lvl2pPr lvl="1">
              <a:lnSpc>
                <a:spcPct val="90000"/>
              </a:lnSpc>
              <a:spcBef>
                <a:spcPts val="0"/>
              </a:spcBef>
              <a:spcAft>
                <a:spcPts val="0"/>
              </a:spcAft>
              <a:buSzPts val="9600"/>
              <a:buNone/>
              <a:defRPr sz="9600"/>
            </a:lvl2pPr>
            <a:lvl3pPr lvl="2">
              <a:lnSpc>
                <a:spcPct val="90000"/>
              </a:lnSpc>
              <a:spcBef>
                <a:spcPts val="0"/>
              </a:spcBef>
              <a:spcAft>
                <a:spcPts val="0"/>
              </a:spcAft>
              <a:buSzPts val="9600"/>
              <a:buNone/>
              <a:defRPr sz="9600"/>
            </a:lvl3pPr>
            <a:lvl4pPr lvl="3">
              <a:lnSpc>
                <a:spcPct val="90000"/>
              </a:lnSpc>
              <a:spcBef>
                <a:spcPts val="0"/>
              </a:spcBef>
              <a:spcAft>
                <a:spcPts val="0"/>
              </a:spcAft>
              <a:buSzPts val="9600"/>
              <a:buNone/>
              <a:defRPr sz="9600"/>
            </a:lvl4pPr>
            <a:lvl5pPr lvl="4">
              <a:lnSpc>
                <a:spcPct val="90000"/>
              </a:lnSpc>
              <a:spcBef>
                <a:spcPts val="0"/>
              </a:spcBef>
              <a:spcAft>
                <a:spcPts val="0"/>
              </a:spcAft>
              <a:buSzPts val="9600"/>
              <a:buNone/>
              <a:defRPr sz="9600"/>
            </a:lvl5pPr>
            <a:lvl6pPr lvl="5">
              <a:lnSpc>
                <a:spcPct val="90000"/>
              </a:lnSpc>
              <a:spcBef>
                <a:spcPts val="0"/>
              </a:spcBef>
              <a:spcAft>
                <a:spcPts val="0"/>
              </a:spcAft>
              <a:buSzPts val="9600"/>
              <a:buNone/>
              <a:defRPr sz="9600"/>
            </a:lvl6pPr>
            <a:lvl7pPr lvl="6">
              <a:lnSpc>
                <a:spcPct val="90000"/>
              </a:lnSpc>
              <a:spcBef>
                <a:spcPts val="0"/>
              </a:spcBef>
              <a:spcAft>
                <a:spcPts val="0"/>
              </a:spcAft>
              <a:buSzPts val="9600"/>
              <a:buNone/>
              <a:defRPr sz="9600"/>
            </a:lvl7pPr>
            <a:lvl8pPr lvl="7">
              <a:lnSpc>
                <a:spcPct val="90000"/>
              </a:lnSpc>
              <a:spcBef>
                <a:spcPts val="0"/>
              </a:spcBef>
              <a:spcAft>
                <a:spcPts val="0"/>
              </a:spcAft>
              <a:buSzPts val="9600"/>
              <a:buNone/>
              <a:defRPr sz="9600"/>
            </a:lvl8pPr>
            <a:lvl9pPr lvl="8">
              <a:lnSpc>
                <a:spcPct val="90000"/>
              </a:lnSpc>
              <a:spcBef>
                <a:spcPts val="0"/>
              </a:spcBef>
              <a:spcAft>
                <a:spcPts val="0"/>
              </a:spcAft>
              <a:buSzPts val="9600"/>
              <a:buNone/>
              <a:defRPr sz="9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txBox="1"/>
          <p:nvPr>
            <p:ph type="title"/>
          </p:nvPr>
        </p:nvSpPr>
        <p:spPr>
          <a:xfrm>
            <a:off x="4815475" y="1425375"/>
            <a:ext cx="3615300" cy="800400"/>
          </a:xfrm>
          <a:prstGeom prst="rect">
            <a:avLst/>
          </a:prstGeom>
        </p:spPr>
        <p:txBody>
          <a:bodyPr anchorCtr="0" anchor="t" bIns="91425" lIns="91425" spcFirstLastPara="1" rIns="91425" wrap="square" tIns="91425">
            <a:noAutofit/>
          </a:bodyPr>
          <a:lstStyle>
            <a:lvl1pPr lvl="0" algn="r">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p:txBody>
      </p:sp>
      <p:sp>
        <p:nvSpPr>
          <p:cNvPr id="34" name="Google Shape;34;p9"/>
          <p:cNvSpPr txBox="1"/>
          <p:nvPr>
            <p:ph idx="1" type="subTitle"/>
          </p:nvPr>
        </p:nvSpPr>
        <p:spPr>
          <a:xfrm>
            <a:off x="4815475" y="2306169"/>
            <a:ext cx="3615300" cy="13392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500"/>
              <a:buNone/>
              <a:defRPr sz="1500"/>
            </a:lvl1pPr>
            <a:lvl2pPr lvl="1">
              <a:lnSpc>
                <a:spcPct val="100000"/>
              </a:lnSpc>
              <a:spcBef>
                <a:spcPts val="0"/>
              </a:spcBef>
              <a:spcAft>
                <a:spcPts val="0"/>
              </a:spcAft>
              <a:buSzPts val="1500"/>
              <a:buNone/>
              <a:defRPr sz="1500"/>
            </a:lvl2pPr>
            <a:lvl3pPr lvl="2">
              <a:lnSpc>
                <a:spcPct val="100000"/>
              </a:lnSpc>
              <a:spcBef>
                <a:spcPts val="0"/>
              </a:spcBef>
              <a:spcAft>
                <a:spcPts val="0"/>
              </a:spcAft>
              <a:buSzPts val="1500"/>
              <a:buNone/>
              <a:defRPr sz="1500"/>
            </a:lvl3pPr>
            <a:lvl4pPr lvl="3">
              <a:lnSpc>
                <a:spcPct val="100000"/>
              </a:lnSpc>
              <a:spcBef>
                <a:spcPts val="0"/>
              </a:spcBef>
              <a:spcAft>
                <a:spcPts val="0"/>
              </a:spcAft>
              <a:buSzPts val="1500"/>
              <a:buNone/>
              <a:defRPr sz="1500"/>
            </a:lvl4pPr>
            <a:lvl5pPr lvl="4">
              <a:lnSpc>
                <a:spcPct val="100000"/>
              </a:lnSpc>
              <a:spcBef>
                <a:spcPts val="0"/>
              </a:spcBef>
              <a:spcAft>
                <a:spcPts val="0"/>
              </a:spcAft>
              <a:buSzPts val="1500"/>
              <a:buNone/>
              <a:defRPr sz="1500"/>
            </a:lvl5pPr>
            <a:lvl6pPr lvl="5">
              <a:lnSpc>
                <a:spcPct val="100000"/>
              </a:lnSpc>
              <a:spcBef>
                <a:spcPts val="0"/>
              </a:spcBef>
              <a:spcAft>
                <a:spcPts val="0"/>
              </a:spcAft>
              <a:buSzPts val="1500"/>
              <a:buNone/>
              <a:defRPr sz="1500"/>
            </a:lvl6pPr>
            <a:lvl7pPr lvl="6">
              <a:lnSpc>
                <a:spcPct val="100000"/>
              </a:lnSpc>
              <a:spcBef>
                <a:spcPts val="0"/>
              </a:spcBef>
              <a:spcAft>
                <a:spcPts val="0"/>
              </a:spcAft>
              <a:buSzPts val="1500"/>
              <a:buNone/>
              <a:defRPr sz="1500"/>
            </a:lvl7pPr>
            <a:lvl8pPr lvl="7">
              <a:lnSpc>
                <a:spcPct val="100000"/>
              </a:lnSpc>
              <a:spcBef>
                <a:spcPts val="0"/>
              </a:spcBef>
              <a:spcAft>
                <a:spcPts val="0"/>
              </a:spcAft>
              <a:buSzPts val="1500"/>
              <a:buNone/>
              <a:defRPr sz="1500"/>
            </a:lvl8pPr>
            <a:lvl9pPr lvl="8">
              <a:lnSpc>
                <a:spcPct val="100000"/>
              </a:lnSpc>
              <a:spcBef>
                <a:spcPts val="0"/>
              </a:spcBef>
              <a:spcAft>
                <a:spcPts val="0"/>
              </a:spcAft>
              <a:buSzPts val="1500"/>
              <a:buNone/>
              <a:defRPr sz="15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10"/>
          <p:cNvSpPr/>
          <p:nvPr>
            <p:ph idx="2" type="pic"/>
          </p:nvPr>
        </p:nvSpPr>
        <p:spPr>
          <a:xfrm>
            <a:off x="0" y="0"/>
            <a:ext cx="9144000" cy="5143500"/>
          </a:xfrm>
          <a:prstGeom prst="rect">
            <a:avLst/>
          </a:prstGeom>
          <a:noFill/>
          <a:ln>
            <a:noFill/>
          </a:ln>
        </p:spPr>
      </p:sp>
      <p:sp>
        <p:nvSpPr>
          <p:cNvPr id="37" name="Google Shape;37;p10"/>
          <p:cNvSpPr txBox="1"/>
          <p:nvPr>
            <p:ph type="title"/>
          </p:nvPr>
        </p:nvSpPr>
        <p:spPr>
          <a:xfrm>
            <a:off x="800350" y="3362700"/>
            <a:ext cx="4064100" cy="1200600"/>
          </a:xfrm>
          <a:prstGeom prst="rect">
            <a:avLst/>
          </a:prstGeom>
          <a:solidFill>
            <a:schemeClr val="lt1"/>
          </a:solidFill>
          <a:ln cap="flat" cmpd="sng" w="114300">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gn="l">
              <a:spcBef>
                <a:spcPts val="0"/>
              </a:spcBef>
              <a:spcAft>
                <a:spcPts val="0"/>
              </a:spcAft>
              <a:buSzPts val="3300"/>
              <a:buNone/>
              <a:defRPr/>
            </a:lvl1pPr>
            <a:lvl2pPr lvl="1" rtl="0" algn="l">
              <a:spcBef>
                <a:spcPts val="0"/>
              </a:spcBef>
              <a:spcAft>
                <a:spcPts val="0"/>
              </a:spcAft>
              <a:buSzPts val="3300"/>
              <a:buNone/>
              <a:defRPr/>
            </a:lvl2pPr>
            <a:lvl3pPr lvl="2" rtl="0" algn="l">
              <a:spcBef>
                <a:spcPts val="0"/>
              </a:spcBef>
              <a:spcAft>
                <a:spcPts val="0"/>
              </a:spcAft>
              <a:buSzPts val="3300"/>
              <a:buNone/>
              <a:defRPr/>
            </a:lvl3pPr>
            <a:lvl4pPr lvl="3" rtl="0" algn="l">
              <a:spcBef>
                <a:spcPts val="0"/>
              </a:spcBef>
              <a:spcAft>
                <a:spcPts val="0"/>
              </a:spcAft>
              <a:buSzPts val="3300"/>
              <a:buNone/>
              <a:defRPr/>
            </a:lvl4pPr>
            <a:lvl5pPr lvl="4" rtl="0" algn="l">
              <a:spcBef>
                <a:spcPts val="0"/>
              </a:spcBef>
              <a:spcAft>
                <a:spcPts val="0"/>
              </a:spcAft>
              <a:buSzPts val="3300"/>
              <a:buNone/>
              <a:defRPr/>
            </a:lvl5pPr>
            <a:lvl6pPr lvl="5" rtl="0" algn="l">
              <a:spcBef>
                <a:spcPts val="0"/>
              </a:spcBef>
              <a:spcAft>
                <a:spcPts val="0"/>
              </a:spcAft>
              <a:buSzPts val="3300"/>
              <a:buNone/>
              <a:defRPr/>
            </a:lvl6pPr>
            <a:lvl7pPr lvl="6" rtl="0" algn="l">
              <a:spcBef>
                <a:spcPts val="0"/>
              </a:spcBef>
              <a:spcAft>
                <a:spcPts val="0"/>
              </a:spcAft>
              <a:buSzPts val="3300"/>
              <a:buNone/>
              <a:defRPr/>
            </a:lvl7pPr>
            <a:lvl8pPr lvl="7" rtl="0" algn="l">
              <a:spcBef>
                <a:spcPts val="0"/>
              </a:spcBef>
              <a:spcAft>
                <a:spcPts val="0"/>
              </a:spcAft>
              <a:buSzPts val="3300"/>
              <a:buNone/>
              <a:defRPr/>
            </a:lvl8pPr>
            <a:lvl9pPr lvl="8" rtl="0" algn="l">
              <a:spcBef>
                <a:spcPts val="0"/>
              </a:spcBef>
              <a:spcAft>
                <a:spcPts val="0"/>
              </a:spcAft>
              <a:buSzPts val="3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20925"/>
            <a:ext cx="7717500" cy="6156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3300"/>
              <a:buFont typeface="Poppins"/>
              <a:buNone/>
              <a:defRPr b="1" sz="3300">
                <a:solidFill>
                  <a:schemeClr val="dk1"/>
                </a:solidFill>
                <a:latin typeface="Poppins"/>
                <a:ea typeface="Poppins"/>
                <a:cs typeface="Poppins"/>
                <a:sym typeface="Poppins"/>
              </a:defRPr>
            </a:lvl1pPr>
            <a:lvl2pPr lvl="1" algn="ctr">
              <a:spcBef>
                <a:spcPts val="0"/>
              </a:spcBef>
              <a:spcAft>
                <a:spcPts val="0"/>
              </a:spcAft>
              <a:buClr>
                <a:schemeClr val="dk1"/>
              </a:buClr>
              <a:buSzPts val="3300"/>
              <a:buFont typeface="Poppins"/>
              <a:buNone/>
              <a:defRPr b="1" sz="3300">
                <a:solidFill>
                  <a:schemeClr val="dk1"/>
                </a:solidFill>
                <a:latin typeface="Poppins"/>
                <a:ea typeface="Poppins"/>
                <a:cs typeface="Poppins"/>
                <a:sym typeface="Poppins"/>
              </a:defRPr>
            </a:lvl2pPr>
            <a:lvl3pPr lvl="2" algn="ctr">
              <a:spcBef>
                <a:spcPts val="0"/>
              </a:spcBef>
              <a:spcAft>
                <a:spcPts val="0"/>
              </a:spcAft>
              <a:buClr>
                <a:schemeClr val="dk1"/>
              </a:buClr>
              <a:buSzPts val="3300"/>
              <a:buFont typeface="Poppins"/>
              <a:buNone/>
              <a:defRPr b="1" sz="3300">
                <a:solidFill>
                  <a:schemeClr val="dk1"/>
                </a:solidFill>
                <a:latin typeface="Poppins"/>
                <a:ea typeface="Poppins"/>
                <a:cs typeface="Poppins"/>
                <a:sym typeface="Poppins"/>
              </a:defRPr>
            </a:lvl3pPr>
            <a:lvl4pPr lvl="3" algn="ctr">
              <a:spcBef>
                <a:spcPts val="0"/>
              </a:spcBef>
              <a:spcAft>
                <a:spcPts val="0"/>
              </a:spcAft>
              <a:buClr>
                <a:schemeClr val="dk1"/>
              </a:buClr>
              <a:buSzPts val="3300"/>
              <a:buFont typeface="Poppins"/>
              <a:buNone/>
              <a:defRPr b="1" sz="3300">
                <a:solidFill>
                  <a:schemeClr val="dk1"/>
                </a:solidFill>
                <a:latin typeface="Poppins"/>
                <a:ea typeface="Poppins"/>
                <a:cs typeface="Poppins"/>
                <a:sym typeface="Poppins"/>
              </a:defRPr>
            </a:lvl4pPr>
            <a:lvl5pPr lvl="4" algn="ctr">
              <a:spcBef>
                <a:spcPts val="0"/>
              </a:spcBef>
              <a:spcAft>
                <a:spcPts val="0"/>
              </a:spcAft>
              <a:buClr>
                <a:schemeClr val="dk1"/>
              </a:buClr>
              <a:buSzPts val="3300"/>
              <a:buFont typeface="Poppins"/>
              <a:buNone/>
              <a:defRPr b="1" sz="3300">
                <a:solidFill>
                  <a:schemeClr val="dk1"/>
                </a:solidFill>
                <a:latin typeface="Poppins"/>
                <a:ea typeface="Poppins"/>
                <a:cs typeface="Poppins"/>
                <a:sym typeface="Poppins"/>
              </a:defRPr>
            </a:lvl5pPr>
            <a:lvl6pPr lvl="5" algn="ctr">
              <a:spcBef>
                <a:spcPts val="0"/>
              </a:spcBef>
              <a:spcAft>
                <a:spcPts val="0"/>
              </a:spcAft>
              <a:buClr>
                <a:schemeClr val="dk1"/>
              </a:buClr>
              <a:buSzPts val="3300"/>
              <a:buFont typeface="Poppins"/>
              <a:buNone/>
              <a:defRPr b="1" sz="3300">
                <a:solidFill>
                  <a:schemeClr val="dk1"/>
                </a:solidFill>
                <a:latin typeface="Poppins"/>
                <a:ea typeface="Poppins"/>
                <a:cs typeface="Poppins"/>
                <a:sym typeface="Poppins"/>
              </a:defRPr>
            </a:lvl6pPr>
            <a:lvl7pPr lvl="6" algn="ctr">
              <a:spcBef>
                <a:spcPts val="0"/>
              </a:spcBef>
              <a:spcAft>
                <a:spcPts val="0"/>
              </a:spcAft>
              <a:buClr>
                <a:schemeClr val="dk1"/>
              </a:buClr>
              <a:buSzPts val="3300"/>
              <a:buFont typeface="Poppins"/>
              <a:buNone/>
              <a:defRPr b="1" sz="3300">
                <a:solidFill>
                  <a:schemeClr val="dk1"/>
                </a:solidFill>
                <a:latin typeface="Poppins"/>
                <a:ea typeface="Poppins"/>
                <a:cs typeface="Poppins"/>
                <a:sym typeface="Poppins"/>
              </a:defRPr>
            </a:lvl7pPr>
            <a:lvl8pPr lvl="7" algn="ctr">
              <a:spcBef>
                <a:spcPts val="0"/>
              </a:spcBef>
              <a:spcAft>
                <a:spcPts val="0"/>
              </a:spcAft>
              <a:buClr>
                <a:schemeClr val="dk1"/>
              </a:buClr>
              <a:buSzPts val="3300"/>
              <a:buFont typeface="Poppins"/>
              <a:buNone/>
              <a:defRPr b="1" sz="3300">
                <a:solidFill>
                  <a:schemeClr val="dk1"/>
                </a:solidFill>
                <a:latin typeface="Poppins"/>
                <a:ea typeface="Poppins"/>
                <a:cs typeface="Poppins"/>
                <a:sym typeface="Poppins"/>
              </a:defRPr>
            </a:lvl8pPr>
            <a:lvl9pPr lvl="8" algn="ctr">
              <a:spcBef>
                <a:spcPts val="0"/>
              </a:spcBef>
              <a:spcAft>
                <a:spcPts val="0"/>
              </a:spcAft>
              <a:buClr>
                <a:schemeClr val="dk1"/>
              </a:buClr>
              <a:buSzPts val="3300"/>
              <a:buFont typeface="Poppins"/>
              <a:buNone/>
              <a:defRPr b="1" sz="33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13225" y="1297400"/>
            <a:ext cx="7717500" cy="32715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indent="-317500" lvl="1" marL="9144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2pPr>
            <a:lvl3pPr indent="-317500" lvl="2" marL="13716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3pPr>
            <a:lvl4pPr indent="-317500" lvl="3" marL="18288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4pPr>
            <a:lvl5pPr indent="-317500" lvl="4" marL="22860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5pPr>
            <a:lvl6pPr indent="-317500" lvl="5" marL="27432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6pPr>
            <a:lvl7pPr indent="-317500" lvl="6" marL="32004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7pPr>
            <a:lvl8pPr indent="-317500" lvl="7" marL="36576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8pPr>
            <a:lvl9pPr indent="-317500" lvl="8" marL="41148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public.tableau.com/views/client_tenure_hypothesis1/Graphs?:language=en-US&amp;publish=yes&amp;:display_count=n&amp;:origin=viz_share_link" TargetMode="External"/><Relationship Id="rId4" Type="http://schemas.openxmlformats.org/officeDocument/2006/relationships/hyperlink" Target="https://public.tableau.com/app/profile/alejandro.llera/viz/Project2-vanguard-a_btest_Gender/Dashboard1?publish=yes" TargetMode="External"/><Relationship Id="rId5" Type="http://schemas.openxmlformats.org/officeDocument/2006/relationships/hyperlink" Target="https://public.tableau.com/views/client_tenure_hypothesis2/Comparison?:language=en-US&amp;publish=yes&amp;:display_count=n&amp;:origin=viz_share_link" TargetMode="External"/><Relationship Id="rId6" Type="http://schemas.openxmlformats.org/officeDocument/2006/relationships/hyperlink" Target="https://public.tableau.com/views/ProjectAgeAnalysis/Dashboard1?:language=en-US&amp;publish=yes&amp;:display_count=n&amp;:origin=viz_share_link"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45" name="Shape 45"/>
        <p:cNvGrpSpPr/>
        <p:nvPr/>
      </p:nvGrpSpPr>
      <p:grpSpPr>
        <a:xfrm>
          <a:off x="0" y="0"/>
          <a:ext cx="0" cy="0"/>
          <a:chOff x="0" y="0"/>
          <a:chExt cx="0" cy="0"/>
        </a:xfrm>
      </p:grpSpPr>
      <p:sp>
        <p:nvSpPr>
          <p:cNvPr id="46" name="Google Shape;46;p13"/>
          <p:cNvSpPr txBox="1"/>
          <p:nvPr>
            <p:ph type="ctrTitle"/>
          </p:nvPr>
        </p:nvSpPr>
        <p:spPr>
          <a:xfrm>
            <a:off x="3340075" y="684707"/>
            <a:ext cx="5020200" cy="21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2</a:t>
            </a:r>
            <a:endParaRPr/>
          </a:p>
          <a:p>
            <a:pPr indent="0" lvl="0" marL="0" rtl="0" algn="ctr">
              <a:spcBef>
                <a:spcPts val="0"/>
              </a:spcBef>
              <a:spcAft>
                <a:spcPts val="0"/>
              </a:spcAft>
              <a:buNone/>
            </a:pPr>
            <a:r>
              <a:rPr lang="en"/>
              <a:t> </a:t>
            </a:r>
            <a:r>
              <a:rPr lang="en">
                <a:solidFill>
                  <a:schemeClr val="dk2"/>
                </a:solidFill>
                <a:highlight>
                  <a:schemeClr val="accent2"/>
                </a:highlight>
              </a:rPr>
              <a:t>Data Analytics</a:t>
            </a:r>
            <a:endParaRPr>
              <a:solidFill>
                <a:schemeClr val="dk2"/>
              </a:solidFill>
              <a:highlight>
                <a:schemeClr val="accent2"/>
              </a:highlight>
            </a:endParaRPr>
          </a:p>
        </p:txBody>
      </p:sp>
      <p:sp>
        <p:nvSpPr>
          <p:cNvPr id="47" name="Google Shape;47;p13"/>
          <p:cNvSpPr txBox="1"/>
          <p:nvPr>
            <p:ph idx="1" type="subTitle"/>
          </p:nvPr>
        </p:nvSpPr>
        <p:spPr>
          <a:xfrm>
            <a:off x="3352350" y="3029943"/>
            <a:ext cx="50202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Alex, Verushka, Alejandro</a:t>
            </a:r>
            <a:endParaRPr/>
          </a:p>
        </p:txBody>
      </p:sp>
      <p:sp>
        <p:nvSpPr>
          <p:cNvPr id="48" name="Google Shape;48;p13"/>
          <p:cNvSpPr/>
          <p:nvPr/>
        </p:nvSpPr>
        <p:spPr>
          <a:xfrm rot="204160">
            <a:off x="2140726" y="2275844"/>
            <a:ext cx="864324" cy="44658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3"/>
          <p:cNvSpPr/>
          <p:nvPr/>
        </p:nvSpPr>
        <p:spPr>
          <a:xfrm>
            <a:off x="709287" y="2734541"/>
            <a:ext cx="2514600" cy="1299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p:nvPr/>
        </p:nvSpPr>
        <p:spPr>
          <a:xfrm>
            <a:off x="2362988" y="2394800"/>
            <a:ext cx="154061" cy="118430"/>
          </a:xfrm>
          <a:custGeom>
            <a:rect b="b" l="l" r="r" t="t"/>
            <a:pathLst>
              <a:path extrusionOk="0" h="2782" w="3619">
                <a:moveTo>
                  <a:pt x="2142" y="0"/>
                </a:moveTo>
                <a:cubicBezTo>
                  <a:pt x="2142" y="0"/>
                  <a:pt x="1968" y="318"/>
                  <a:pt x="1708" y="579"/>
                </a:cubicBezTo>
                <a:cubicBezTo>
                  <a:pt x="1563" y="753"/>
                  <a:pt x="1042" y="1216"/>
                  <a:pt x="840" y="1360"/>
                </a:cubicBezTo>
                <a:cubicBezTo>
                  <a:pt x="492" y="1592"/>
                  <a:pt x="58" y="2084"/>
                  <a:pt x="29" y="2258"/>
                </a:cubicBezTo>
                <a:cubicBezTo>
                  <a:pt x="0" y="2431"/>
                  <a:pt x="203" y="2721"/>
                  <a:pt x="550" y="2779"/>
                </a:cubicBezTo>
                <a:cubicBezTo>
                  <a:pt x="565" y="2780"/>
                  <a:pt x="582" y="2781"/>
                  <a:pt x="601" y="2781"/>
                </a:cubicBezTo>
                <a:cubicBezTo>
                  <a:pt x="884" y="2781"/>
                  <a:pt x="1616" y="2588"/>
                  <a:pt x="1968" y="2344"/>
                </a:cubicBezTo>
                <a:cubicBezTo>
                  <a:pt x="2316" y="2084"/>
                  <a:pt x="2605" y="1737"/>
                  <a:pt x="2605" y="1737"/>
                </a:cubicBezTo>
                <a:cubicBezTo>
                  <a:pt x="2605" y="1737"/>
                  <a:pt x="2708" y="1762"/>
                  <a:pt x="2862" y="1762"/>
                </a:cubicBezTo>
                <a:cubicBezTo>
                  <a:pt x="2940" y="1762"/>
                  <a:pt x="3030" y="1756"/>
                  <a:pt x="3126" y="1737"/>
                </a:cubicBezTo>
                <a:cubicBezTo>
                  <a:pt x="3444" y="1679"/>
                  <a:pt x="3502" y="1476"/>
                  <a:pt x="3502" y="1476"/>
                </a:cubicBezTo>
                <a:cubicBezTo>
                  <a:pt x="3502" y="1476"/>
                  <a:pt x="3618" y="1013"/>
                  <a:pt x="3531" y="695"/>
                </a:cubicBezTo>
                <a:cubicBezTo>
                  <a:pt x="3415" y="347"/>
                  <a:pt x="3387" y="29"/>
                  <a:pt x="3387" y="29"/>
                </a:cubicBezTo>
                <a:lnTo>
                  <a:pt x="21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p:nvPr/>
        </p:nvSpPr>
        <p:spPr>
          <a:xfrm>
            <a:off x="2424587" y="1818149"/>
            <a:ext cx="214425" cy="606622"/>
          </a:xfrm>
          <a:custGeom>
            <a:rect b="b" l="l" r="r" t="t"/>
            <a:pathLst>
              <a:path extrusionOk="0" h="14250" w="5037">
                <a:moveTo>
                  <a:pt x="2200" y="1"/>
                </a:moveTo>
                <a:lnTo>
                  <a:pt x="2200" y="30"/>
                </a:lnTo>
                <a:cubicBezTo>
                  <a:pt x="2200" y="30"/>
                  <a:pt x="1187" y="2664"/>
                  <a:pt x="1013" y="3735"/>
                </a:cubicBezTo>
                <a:cubicBezTo>
                  <a:pt x="869" y="4776"/>
                  <a:pt x="377" y="5732"/>
                  <a:pt x="174" y="7063"/>
                </a:cubicBezTo>
                <a:cubicBezTo>
                  <a:pt x="0" y="8423"/>
                  <a:pt x="145" y="10391"/>
                  <a:pt x="232" y="11723"/>
                </a:cubicBezTo>
                <a:cubicBezTo>
                  <a:pt x="261" y="12244"/>
                  <a:pt x="232" y="13054"/>
                  <a:pt x="116" y="13807"/>
                </a:cubicBezTo>
                <a:cubicBezTo>
                  <a:pt x="509" y="14145"/>
                  <a:pt x="940" y="14249"/>
                  <a:pt x="1323" y="14249"/>
                </a:cubicBezTo>
                <a:cubicBezTo>
                  <a:pt x="1758" y="14249"/>
                  <a:pt x="2131" y="14115"/>
                  <a:pt x="2316" y="14038"/>
                </a:cubicBezTo>
                <a:cubicBezTo>
                  <a:pt x="2403" y="13691"/>
                  <a:pt x="2692" y="10912"/>
                  <a:pt x="2779" y="9928"/>
                </a:cubicBezTo>
                <a:cubicBezTo>
                  <a:pt x="2866" y="8973"/>
                  <a:pt x="2634" y="8279"/>
                  <a:pt x="2634" y="8279"/>
                </a:cubicBezTo>
                <a:cubicBezTo>
                  <a:pt x="2634" y="8279"/>
                  <a:pt x="4052" y="5268"/>
                  <a:pt x="4544" y="4082"/>
                </a:cubicBezTo>
                <a:cubicBezTo>
                  <a:pt x="5036" y="2895"/>
                  <a:pt x="4689" y="1419"/>
                  <a:pt x="4689" y="1419"/>
                </a:cubicBezTo>
                <a:lnTo>
                  <a:pt x="22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2424587" y="1818149"/>
            <a:ext cx="214425" cy="606622"/>
          </a:xfrm>
          <a:custGeom>
            <a:rect b="b" l="l" r="r" t="t"/>
            <a:pathLst>
              <a:path extrusionOk="0" h="14250" w="5037">
                <a:moveTo>
                  <a:pt x="2200" y="1"/>
                </a:moveTo>
                <a:lnTo>
                  <a:pt x="2200" y="30"/>
                </a:lnTo>
                <a:cubicBezTo>
                  <a:pt x="2200" y="30"/>
                  <a:pt x="1187" y="2664"/>
                  <a:pt x="1013" y="3735"/>
                </a:cubicBezTo>
                <a:cubicBezTo>
                  <a:pt x="869" y="4776"/>
                  <a:pt x="377" y="5732"/>
                  <a:pt x="174" y="7063"/>
                </a:cubicBezTo>
                <a:cubicBezTo>
                  <a:pt x="0" y="8423"/>
                  <a:pt x="145" y="10391"/>
                  <a:pt x="232" y="11723"/>
                </a:cubicBezTo>
                <a:cubicBezTo>
                  <a:pt x="261" y="12244"/>
                  <a:pt x="232" y="13054"/>
                  <a:pt x="116" y="13807"/>
                </a:cubicBezTo>
                <a:cubicBezTo>
                  <a:pt x="509" y="14145"/>
                  <a:pt x="940" y="14249"/>
                  <a:pt x="1323" y="14249"/>
                </a:cubicBezTo>
                <a:cubicBezTo>
                  <a:pt x="1758" y="14249"/>
                  <a:pt x="2131" y="14115"/>
                  <a:pt x="2316" y="14038"/>
                </a:cubicBezTo>
                <a:cubicBezTo>
                  <a:pt x="2403" y="13691"/>
                  <a:pt x="2692" y="10912"/>
                  <a:pt x="2779" y="9928"/>
                </a:cubicBezTo>
                <a:cubicBezTo>
                  <a:pt x="2866" y="8973"/>
                  <a:pt x="2634" y="8279"/>
                  <a:pt x="2634" y="8279"/>
                </a:cubicBezTo>
                <a:cubicBezTo>
                  <a:pt x="2634" y="8279"/>
                  <a:pt x="4052" y="5268"/>
                  <a:pt x="4544" y="4082"/>
                </a:cubicBezTo>
                <a:cubicBezTo>
                  <a:pt x="5036" y="2895"/>
                  <a:pt x="4689" y="1419"/>
                  <a:pt x="4689" y="1419"/>
                </a:cubicBezTo>
                <a:lnTo>
                  <a:pt x="2200" y="1"/>
                </a:lnTo>
                <a:close/>
              </a:path>
            </a:pathLst>
          </a:custGeom>
          <a:solidFill>
            <a:srgbClr val="000000">
              <a:alpha val="32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2854588" y="2976305"/>
            <a:ext cx="208252" cy="617563"/>
          </a:xfrm>
          <a:custGeom>
            <a:rect b="b" l="l" r="r" t="t"/>
            <a:pathLst>
              <a:path extrusionOk="0" h="14507" w="4892">
                <a:moveTo>
                  <a:pt x="2837" y="1"/>
                </a:moveTo>
                <a:cubicBezTo>
                  <a:pt x="2460" y="464"/>
                  <a:pt x="290" y="1361"/>
                  <a:pt x="261" y="1419"/>
                </a:cubicBezTo>
                <a:cubicBezTo>
                  <a:pt x="0" y="2548"/>
                  <a:pt x="232" y="3706"/>
                  <a:pt x="579" y="4805"/>
                </a:cubicBezTo>
                <a:cubicBezTo>
                  <a:pt x="782" y="5471"/>
                  <a:pt x="955" y="6629"/>
                  <a:pt x="1447" y="8481"/>
                </a:cubicBezTo>
                <a:cubicBezTo>
                  <a:pt x="1216" y="9407"/>
                  <a:pt x="1476" y="10797"/>
                  <a:pt x="1563" y="11867"/>
                </a:cubicBezTo>
                <a:cubicBezTo>
                  <a:pt x="1621" y="12591"/>
                  <a:pt x="1621" y="13401"/>
                  <a:pt x="1737" y="14183"/>
                </a:cubicBezTo>
                <a:cubicBezTo>
                  <a:pt x="1873" y="14358"/>
                  <a:pt x="2100" y="14507"/>
                  <a:pt x="2454" y="14507"/>
                </a:cubicBezTo>
                <a:cubicBezTo>
                  <a:pt x="2627" y="14507"/>
                  <a:pt x="2831" y="14471"/>
                  <a:pt x="3068" y="14385"/>
                </a:cubicBezTo>
                <a:lnTo>
                  <a:pt x="3039" y="14385"/>
                </a:lnTo>
                <a:cubicBezTo>
                  <a:pt x="3097" y="13778"/>
                  <a:pt x="3155" y="13083"/>
                  <a:pt x="3300" y="12302"/>
                </a:cubicBezTo>
                <a:cubicBezTo>
                  <a:pt x="3560" y="10999"/>
                  <a:pt x="3850" y="9089"/>
                  <a:pt x="2981" y="8221"/>
                </a:cubicBezTo>
                <a:cubicBezTo>
                  <a:pt x="3937" y="5761"/>
                  <a:pt x="3589" y="4400"/>
                  <a:pt x="3444" y="3648"/>
                </a:cubicBezTo>
                <a:cubicBezTo>
                  <a:pt x="4892" y="2114"/>
                  <a:pt x="3531" y="493"/>
                  <a:pt x="28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2849650" y="3580031"/>
            <a:ext cx="141716" cy="95485"/>
          </a:xfrm>
          <a:custGeom>
            <a:rect b="b" l="l" r="r" t="t"/>
            <a:pathLst>
              <a:path extrusionOk="0" h="2243" w="3329">
                <a:moveTo>
                  <a:pt x="1853" y="1"/>
                </a:moveTo>
                <a:cubicBezTo>
                  <a:pt x="1882" y="174"/>
                  <a:pt x="1911" y="348"/>
                  <a:pt x="1969" y="522"/>
                </a:cubicBezTo>
                <a:cubicBezTo>
                  <a:pt x="1737" y="444"/>
                  <a:pt x="1115" y="69"/>
                  <a:pt x="757" y="69"/>
                </a:cubicBezTo>
                <a:cubicBezTo>
                  <a:pt x="713" y="69"/>
                  <a:pt x="672" y="75"/>
                  <a:pt x="637" y="88"/>
                </a:cubicBezTo>
                <a:cubicBezTo>
                  <a:pt x="145" y="290"/>
                  <a:pt x="1" y="464"/>
                  <a:pt x="145" y="782"/>
                </a:cubicBezTo>
                <a:cubicBezTo>
                  <a:pt x="348" y="1245"/>
                  <a:pt x="840" y="1535"/>
                  <a:pt x="1274" y="1622"/>
                </a:cubicBezTo>
                <a:cubicBezTo>
                  <a:pt x="1757" y="1726"/>
                  <a:pt x="2148" y="2242"/>
                  <a:pt x="2602" y="2242"/>
                </a:cubicBezTo>
                <a:cubicBezTo>
                  <a:pt x="2775" y="2242"/>
                  <a:pt x="2956" y="2168"/>
                  <a:pt x="3155" y="1969"/>
                </a:cubicBezTo>
                <a:cubicBezTo>
                  <a:pt x="3329" y="1766"/>
                  <a:pt x="3155" y="1274"/>
                  <a:pt x="3097" y="1014"/>
                </a:cubicBezTo>
                <a:cubicBezTo>
                  <a:pt x="3126" y="840"/>
                  <a:pt x="3155" y="406"/>
                  <a:pt x="3155" y="203"/>
                </a:cubicBezTo>
                <a:lnTo>
                  <a:pt x="3155" y="203"/>
                </a:lnTo>
                <a:cubicBezTo>
                  <a:pt x="2937" y="285"/>
                  <a:pt x="2748" y="318"/>
                  <a:pt x="2584" y="318"/>
                </a:cubicBezTo>
                <a:cubicBezTo>
                  <a:pt x="2226" y="318"/>
                  <a:pt x="1992" y="160"/>
                  <a:pt x="1853" y="1"/>
                </a:cubicBezTo>
                <a:close/>
              </a:path>
            </a:pathLst>
          </a:custGeom>
          <a:solidFill>
            <a:srgbClr val="FFB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2833643" y="3571006"/>
            <a:ext cx="168833" cy="108809"/>
          </a:xfrm>
          <a:custGeom>
            <a:rect b="b" l="l" r="r" t="t"/>
            <a:pathLst>
              <a:path extrusionOk="0" h="2556" w="3966">
                <a:moveTo>
                  <a:pt x="800" y="1"/>
                </a:moveTo>
                <a:cubicBezTo>
                  <a:pt x="693" y="1"/>
                  <a:pt x="580" y="20"/>
                  <a:pt x="463" y="68"/>
                </a:cubicBezTo>
                <a:cubicBezTo>
                  <a:pt x="174" y="184"/>
                  <a:pt x="0" y="792"/>
                  <a:pt x="174" y="1081"/>
                </a:cubicBezTo>
                <a:cubicBezTo>
                  <a:pt x="348" y="1399"/>
                  <a:pt x="724" y="1718"/>
                  <a:pt x="984" y="1776"/>
                </a:cubicBezTo>
                <a:cubicBezTo>
                  <a:pt x="1274" y="1834"/>
                  <a:pt x="1824" y="2036"/>
                  <a:pt x="2026" y="2152"/>
                </a:cubicBezTo>
                <a:cubicBezTo>
                  <a:pt x="2287" y="2312"/>
                  <a:pt x="2686" y="2556"/>
                  <a:pt x="3052" y="2556"/>
                </a:cubicBezTo>
                <a:cubicBezTo>
                  <a:pt x="3214" y="2556"/>
                  <a:pt x="3369" y="2508"/>
                  <a:pt x="3502" y="2383"/>
                </a:cubicBezTo>
                <a:cubicBezTo>
                  <a:pt x="3965" y="1949"/>
                  <a:pt x="3502" y="1139"/>
                  <a:pt x="3502" y="1139"/>
                </a:cubicBezTo>
                <a:cubicBezTo>
                  <a:pt x="3502" y="1139"/>
                  <a:pt x="3068" y="1284"/>
                  <a:pt x="2808" y="1370"/>
                </a:cubicBezTo>
                <a:cubicBezTo>
                  <a:pt x="2721" y="1399"/>
                  <a:pt x="2592" y="1422"/>
                  <a:pt x="2441" y="1422"/>
                </a:cubicBezTo>
                <a:cubicBezTo>
                  <a:pt x="2139" y="1422"/>
                  <a:pt x="1746" y="1332"/>
                  <a:pt x="1418" y="1023"/>
                </a:cubicBezTo>
                <a:cubicBezTo>
                  <a:pt x="1013" y="647"/>
                  <a:pt x="1621" y="386"/>
                  <a:pt x="1621" y="386"/>
                </a:cubicBezTo>
                <a:cubicBezTo>
                  <a:pt x="1621" y="386"/>
                  <a:pt x="1274" y="1"/>
                  <a:pt x="8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2854588" y="2976305"/>
            <a:ext cx="208252" cy="617563"/>
          </a:xfrm>
          <a:custGeom>
            <a:rect b="b" l="l" r="r" t="t"/>
            <a:pathLst>
              <a:path extrusionOk="0" h="14507" w="4892">
                <a:moveTo>
                  <a:pt x="2837" y="1"/>
                </a:moveTo>
                <a:cubicBezTo>
                  <a:pt x="2460" y="464"/>
                  <a:pt x="290" y="1361"/>
                  <a:pt x="261" y="1419"/>
                </a:cubicBezTo>
                <a:cubicBezTo>
                  <a:pt x="0" y="2548"/>
                  <a:pt x="232" y="3706"/>
                  <a:pt x="579" y="4805"/>
                </a:cubicBezTo>
                <a:cubicBezTo>
                  <a:pt x="782" y="5471"/>
                  <a:pt x="955" y="6629"/>
                  <a:pt x="1447" y="8481"/>
                </a:cubicBezTo>
                <a:cubicBezTo>
                  <a:pt x="1216" y="9407"/>
                  <a:pt x="1476" y="10797"/>
                  <a:pt x="1563" y="11867"/>
                </a:cubicBezTo>
                <a:cubicBezTo>
                  <a:pt x="1621" y="12591"/>
                  <a:pt x="1621" y="13401"/>
                  <a:pt x="1737" y="14183"/>
                </a:cubicBezTo>
                <a:cubicBezTo>
                  <a:pt x="1873" y="14358"/>
                  <a:pt x="2100" y="14507"/>
                  <a:pt x="2454" y="14507"/>
                </a:cubicBezTo>
                <a:cubicBezTo>
                  <a:pt x="2627" y="14507"/>
                  <a:pt x="2831" y="14471"/>
                  <a:pt x="3068" y="14385"/>
                </a:cubicBezTo>
                <a:lnTo>
                  <a:pt x="3039" y="14385"/>
                </a:lnTo>
                <a:cubicBezTo>
                  <a:pt x="3097" y="13778"/>
                  <a:pt x="3155" y="13083"/>
                  <a:pt x="3300" y="12302"/>
                </a:cubicBezTo>
                <a:cubicBezTo>
                  <a:pt x="3560" y="10999"/>
                  <a:pt x="3850" y="9089"/>
                  <a:pt x="2981" y="8221"/>
                </a:cubicBezTo>
                <a:cubicBezTo>
                  <a:pt x="3937" y="5761"/>
                  <a:pt x="3589" y="4400"/>
                  <a:pt x="3444" y="3648"/>
                </a:cubicBezTo>
                <a:cubicBezTo>
                  <a:pt x="4892" y="2114"/>
                  <a:pt x="3531" y="493"/>
                  <a:pt x="2837" y="1"/>
                </a:cubicBezTo>
                <a:close/>
              </a:path>
            </a:pathLst>
          </a:custGeom>
          <a:solidFill>
            <a:srgbClr val="1E2E40">
              <a:alpha val="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3"/>
          <p:cNvGrpSpPr/>
          <p:nvPr/>
        </p:nvGrpSpPr>
        <p:grpSpPr>
          <a:xfrm>
            <a:off x="1913360" y="3560857"/>
            <a:ext cx="856356" cy="503994"/>
            <a:chOff x="2629901" y="3630047"/>
            <a:chExt cx="983978" cy="579103"/>
          </a:xfrm>
        </p:grpSpPr>
        <p:sp>
          <p:nvSpPr>
            <p:cNvPr id="58" name="Google Shape;58;p13"/>
            <p:cNvSpPr/>
            <p:nvPr/>
          </p:nvSpPr>
          <p:spPr>
            <a:xfrm>
              <a:off x="3306595" y="4012316"/>
              <a:ext cx="307284" cy="96314"/>
            </a:xfrm>
            <a:custGeom>
              <a:rect b="b" l="l" r="r" t="t"/>
              <a:pathLst>
                <a:path extrusionOk="0" h="1969" w="6282">
                  <a:moveTo>
                    <a:pt x="1" y="0"/>
                  </a:moveTo>
                  <a:lnTo>
                    <a:pt x="3416" y="1968"/>
                  </a:lnTo>
                  <a:lnTo>
                    <a:pt x="6281" y="1939"/>
                  </a:lnTo>
                  <a:lnTo>
                    <a:pt x="6281" y="1650"/>
                  </a:lnTo>
                  <a:lnTo>
                    <a:pt x="3155" y="145"/>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3306595" y="4012316"/>
              <a:ext cx="307284" cy="96314"/>
            </a:xfrm>
            <a:custGeom>
              <a:rect b="b" l="l" r="r" t="t"/>
              <a:pathLst>
                <a:path extrusionOk="0" h="1969" w="6282">
                  <a:moveTo>
                    <a:pt x="1" y="0"/>
                  </a:moveTo>
                  <a:lnTo>
                    <a:pt x="3416" y="1968"/>
                  </a:lnTo>
                  <a:lnTo>
                    <a:pt x="6281" y="1939"/>
                  </a:lnTo>
                  <a:lnTo>
                    <a:pt x="6281" y="1650"/>
                  </a:lnTo>
                  <a:lnTo>
                    <a:pt x="3155" y="145"/>
                  </a:lnTo>
                  <a:lnTo>
                    <a:pt x="1"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2629901" y="3630047"/>
              <a:ext cx="182649" cy="131728"/>
            </a:xfrm>
            <a:custGeom>
              <a:rect b="b" l="l" r="r" t="t"/>
              <a:pathLst>
                <a:path extrusionOk="0" h="2693" w="3734">
                  <a:moveTo>
                    <a:pt x="0" y="1"/>
                  </a:moveTo>
                  <a:lnTo>
                    <a:pt x="3068" y="2692"/>
                  </a:lnTo>
                  <a:lnTo>
                    <a:pt x="3734" y="133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2772881" y="3694076"/>
              <a:ext cx="48181" cy="70193"/>
            </a:xfrm>
            <a:custGeom>
              <a:rect b="b" l="l" r="r" t="t"/>
              <a:pathLst>
                <a:path extrusionOk="0" h="1435" w="985">
                  <a:moveTo>
                    <a:pt x="672" y="1"/>
                  </a:moveTo>
                  <a:cubicBezTo>
                    <a:pt x="616" y="1"/>
                    <a:pt x="555" y="17"/>
                    <a:pt x="492" y="52"/>
                  </a:cubicBezTo>
                  <a:cubicBezTo>
                    <a:pt x="232" y="226"/>
                    <a:pt x="0" y="631"/>
                    <a:pt x="0" y="1007"/>
                  </a:cubicBezTo>
                  <a:cubicBezTo>
                    <a:pt x="0" y="1271"/>
                    <a:pt x="134" y="1435"/>
                    <a:pt x="312" y="1435"/>
                  </a:cubicBezTo>
                  <a:cubicBezTo>
                    <a:pt x="369" y="1435"/>
                    <a:pt x="430" y="1418"/>
                    <a:pt x="492" y="1383"/>
                  </a:cubicBezTo>
                  <a:cubicBezTo>
                    <a:pt x="753" y="1210"/>
                    <a:pt x="984" y="805"/>
                    <a:pt x="984" y="428"/>
                  </a:cubicBezTo>
                  <a:cubicBezTo>
                    <a:pt x="984" y="164"/>
                    <a:pt x="851" y="1"/>
                    <a:pt x="6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772881" y="3694076"/>
              <a:ext cx="48181" cy="70193"/>
            </a:xfrm>
            <a:custGeom>
              <a:rect b="b" l="l" r="r" t="t"/>
              <a:pathLst>
                <a:path extrusionOk="0" h="1435" w="985">
                  <a:moveTo>
                    <a:pt x="672" y="1"/>
                  </a:moveTo>
                  <a:cubicBezTo>
                    <a:pt x="616" y="1"/>
                    <a:pt x="555" y="17"/>
                    <a:pt x="492" y="52"/>
                  </a:cubicBezTo>
                  <a:cubicBezTo>
                    <a:pt x="232" y="226"/>
                    <a:pt x="0" y="631"/>
                    <a:pt x="0" y="1007"/>
                  </a:cubicBezTo>
                  <a:cubicBezTo>
                    <a:pt x="0" y="1271"/>
                    <a:pt x="134" y="1435"/>
                    <a:pt x="312" y="1435"/>
                  </a:cubicBezTo>
                  <a:cubicBezTo>
                    <a:pt x="369" y="1435"/>
                    <a:pt x="430" y="1418"/>
                    <a:pt x="492" y="1383"/>
                  </a:cubicBezTo>
                  <a:cubicBezTo>
                    <a:pt x="753" y="1210"/>
                    <a:pt x="984" y="805"/>
                    <a:pt x="984" y="428"/>
                  </a:cubicBezTo>
                  <a:cubicBezTo>
                    <a:pt x="984" y="164"/>
                    <a:pt x="851" y="1"/>
                    <a:pt x="672" y="1"/>
                  </a:cubicBez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306595" y="3998131"/>
              <a:ext cx="307284" cy="97732"/>
            </a:xfrm>
            <a:custGeom>
              <a:rect b="b" l="l" r="r" t="t"/>
              <a:pathLst>
                <a:path extrusionOk="0" h="1998" w="6282">
                  <a:moveTo>
                    <a:pt x="1" y="1"/>
                  </a:moveTo>
                  <a:lnTo>
                    <a:pt x="3416" y="1998"/>
                  </a:lnTo>
                  <a:lnTo>
                    <a:pt x="6281" y="1940"/>
                  </a:lnTo>
                  <a:lnTo>
                    <a:pt x="3155" y="14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782810" y="3703076"/>
              <a:ext cx="682413" cy="431039"/>
            </a:xfrm>
            <a:custGeom>
              <a:rect b="b" l="l" r="r" t="t"/>
              <a:pathLst>
                <a:path extrusionOk="0" h="8812" w="13951">
                  <a:moveTo>
                    <a:pt x="527" y="1"/>
                  </a:moveTo>
                  <a:cubicBezTo>
                    <a:pt x="485" y="1"/>
                    <a:pt x="438" y="21"/>
                    <a:pt x="376" y="42"/>
                  </a:cubicBezTo>
                  <a:cubicBezTo>
                    <a:pt x="174" y="157"/>
                    <a:pt x="0" y="476"/>
                    <a:pt x="0" y="765"/>
                  </a:cubicBezTo>
                  <a:cubicBezTo>
                    <a:pt x="0" y="881"/>
                    <a:pt x="29" y="997"/>
                    <a:pt x="116" y="1026"/>
                  </a:cubicBezTo>
                  <a:lnTo>
                    <a:pt x="13545" y="8811"/>
                  </a:lnTo>
                  <a:lnTo>
                    <a:pt x="13950" y="7769"/>
                  </a:lnTo>
                  <a:lnTo>
                    <a:pt x="637" y="42"/>
                  </a:lnTo>
                  <a:cubicBezTo>
                    <a:pt x="637" y="42"/>
                    <a:pt x="608" y="42"/>
                    <a:pt x="579" y="13"/>
                  </a:cubicBezTo>
                  <a:cubicBezTo>
                    <a:pt x="562" y="4"/>
                    <a:pt x="545" y="1"/>
                    <a:pt x="5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3439694" y="4082313"/>
              <a:ext cx="35414" cy="52339"/>
            </a:xfrm>
            <a:custGeom>
              <a:rect b="b" l="l" r="r" t="t"/>
              <a:pathLst>
                <a:path extrusionOk="0" h="1070" w="724">
                  <a:moveTo>
                    <a:pt x="499" y="0"/>
                  </a:moveTo>
                  <a:cubicBezTo>
                    <a:pt x="452" y="0"/>
                    <a:pt x="401" y="15"/>
                    <a:pt x="348" y="45"/>
                  </a:cubicBezTo>
                  <a:cubicBezTo>
                    <a:pt x="145" y="161"/>
                    <a:pt x="0" y="479"/>
                    <a:pt x="0" y="740"/>
                  </a:cubicBezTo>
                  <a:cubicBezTo>
                    <a:pt x="0" y="938"/>
                    <a:pt x="84" y="1070"/>
                    <a:pt x="214" y="1070"/>
                  </a:cubicBezTo>
                  <a:cubicBezTo>
                    <a:pt x="255" y="1070"/>
                    <a:pt x="299" y="1057"/>
                    <a:pt x="348" y="1029"/>
                  </a:cubicBezTo>
                  <a:cubicBezTo>
                    <a:pt x="550" y="914"/>
                    <a:pt x="724" y="595"/>
                    <a:pt x="724" y="306"/>
                  </a:cubicBezTo>
                  <a:cubicBezTo>
                    <a:pt x="724" y="114"/>
                    <a:pt x="630" y="0"/>
                    <a:pt x="4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3274067" y="4032127"/>
              <a:ext cx="167094" cy="177023"/>
            </a:xfrm>
            <a:custGeom>
              <a:rect b="b" l="l" r="r" t="t"/>
              <a:pathLst>
                <a:path extrusionOk="0" h="3619" w="3416">
                  <a:moveTo>
                    <a:pt x="0" y="0"/>
                  </a:moveTo>
                  <a:lnTo>
                    <a:pt x="232" y="1824"/>
                  </a:lnTo>
                  <a:lnTo>
                    <a:pt x="3328" y="3618"/>
                  </a:lnTo>
                  <a:lnTo>
                    <a:pt x="3415" y="196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3274067" y="4017941"/>
              <a:ext cx="167094" cy="177023"/>
            </a:xfrm>
            <a:custGeom>
              <a:rect b="b" l="l" r="r" t="t"/>
              <a:pathLst>
                <a:path extrusionOk="0" h="3619" w="3416">
                  <a:moveTo>
                    <a:pt x="0" y="1"/>
                  </a:moveTo>
                  <a:lnTo>
                    <a:pt x="232" y="1824"/>
                  </a:lnTo>
                  <a:lnTo>
                    <a:pt x="3328" y="3619"/>
                  </a:lnTo>
                  <a:lnTo>
                    <a:pt x="3415" y="1969"/>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3285366" y="4107162"/>
              <a:ext cx="151539" cy="101988"/>
            </a:xfrm>
            <a:custGeom>
              <a:rect b="b" l="l" r="r" t="t"/>
              <a:pathLst>
                <a:path extrusionOk="0" h="2085" w="3098">
                  <a:moveTo>
                    <a:pt x="1" y="0"/>
                  </a:moveTo>
                  <a:lnTo>
                    <a:pt x="1" y="290"/>
                  </a:lnTo>
                  <a:lnTo>
                    <a:pt x="3097" y="2084"/>
                  </a:lnTo>
                  <a:lnTo>
                    <a:pt x="3097" y="1795"/>
                  </a:lnTo>
                  <a:lnTo>
                    <a:pt x="1"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3274067" y="4017941"/>
              <a:ext cx="11348" cy="103406"/>
            </a:xfrm>
            <a:custGeom>
              <a:rect b="b" l="l" r="r" t="t"/>
              <a:pathLst>
                <a:path extrusionOk="0" h="2114" w="232">
                  <a:moveTo>
                    <a:pt x="0" y="1"/>
                  </a:moveTo>
                  <a:lnTo>
                    <a:pt x="0" y="290"/>
                  </a:lnTo>
                  <a:lnTo>
                    <a:pt x="232" y="2114"/>
                  </a:lnTo>
                  <a:lnTo>
                    <a:pt x="232" y="1824"/>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3439694" y="4082313"/>
              <a:ext cx="35414" cy="52339"/>
            </a:xfrm>
            <a:custGeom>
              <a:rect b="b" l="l" r="r" t="t"/>
              <a:pathLst>
                <a:path extrusionOk="0" h="1070" w="724">
                  <a:moveTo>
                    <a:pt x="499" y="0"/>
                  </a:moveTo>
                  <a:cubicBezTo>
                    <a:pt x="452" y="0"/>
                    <a:pt x="401" y="15"/>
                    <a:pt x="348" y="45"/>
                  </a:cubicBezTo>
                  <a:cubicBezTo>
                    <a:pt x="145" y="161"/>
                    <a:pt x="0" y="479"/>
                    <a:pt x="0" y="740"/>
                  </a:cubicBezTo>
                  <a:cubicBezTo>
                    <a:pt x="0" y="938"/>
                    <a:pt x="84" y="1070"/>
                    <a:pt x="214" y="1070"/>
                  </a:cubicBezTo>
                  <a:cubicBezTo>
                    <a:pt x="255" y="1070"/>
                    <a:pt x="299" y="1057"/>
                    <a:pt x="348" y="1029"/>
                  </a:cubicBezTo>
                  <a:cubicBezTo>
                    <a:pt x="550" y="914"/>
                    <a:pt x="724" y="595"/>
                    <a:pt x="724" y="306"/>
                  </a:cubicBezTo>
                  <a:cubicBezTo>
                    <a:pt x="724" y="114"/>
                    <a:pt x="630" y="0"/>
                    <a:pt x="499" y="0"/>
                  </a:cubicBez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13"/>
          <p:cNvSpPr/>
          <p:nvPr/>
        </p:nvSpPr>
        <p:spPr>
          <a:xfrm>
            <a:off x="2224592" y="1423398"/>
            <a:ext cx="220981" cy="230772"/>
          </a:xfrm>
          <a:custGeom>
            <a:rect b="b" l="l" r="r" t="t"/>
            <a:pathLst>
              <a:path extrusionOk="0" h="5421" w="5191">
                <a:moveTo>
                  <a:pt x="2425" y="1"/>
                </a:moveTo>
                <a:cubicBezTo>
                  <a:pt x="2389" y="1"/>
                  <a:pt x="2351" y="15"/>
                  <a:pt x="2325" y="41"/>
                </a:cubicBezTo>
                <a:cubicBezTo>
                  <a:pt x="2209" y="273"/>
                  <a:pt x="2151" y="475"/>
                  <a:pt x="2209" y="707"/>
                </a:cubicBezTo>
                <a:cubicBezTo>
                  <a:pt x="1717" y="533"/>
                  <a:pt x="1399" y="562"/>
                  <a:pt x="907" y="331"/>
                </a:cubicBezTo>
                <a:cubicBezTo>
                  <a:pt x="839" y="306"/>
                  <a:pt x="766" y="295"/>
                  <a:pt x="694" y="295"/>
                </a:cubicBezTo>
                <a:cubicBezTo>
                  <a:pt x="340" y="295"/>
                  <a:pt x="1" y="568"/>
                  <a:pt x="241" y="881"/>
                </a:cubicBezTo>
                <a:cubicBezTo>
                  <a:pt x="444" y="1141"/>
                  <a:pt x="791" y="1431"/>
                  <a:pt x="1081" y="1488"/>
                </a:cubicBezTo>
                <a:cubicBezTo>
                  <a:pt x="1746" y="1633"/>
                  <a:pt x="1775" y="1459"/>
                  <a:pt x="2325" y="1836"/>
                </a:cubicBezTo>
                <a:cubicBezTo>
                  <a:pt x="2875" y="2820"/>
                  <a:pt x="3859" y="4933"/>
                  <a:pt x="4148" y="5164"/>
                </a:cubicBezTo>
                <a:cubicBezTo>
                  <a:pt x="4380" y="5354"/>
                  <a:pt x="4551" y="5421"/>
                  <a:pt x="4705" y="5421"/>
                </a:cubicBezTo>
                <a:cubicBezTo>
                  <a:pt x="4762" y="5421"/>
                  <a:pt x="4817" y="5411"/>
                  <a:pt x="4872" y="5396"/>
                </a:cubicBezTo>
                <a:cubicBezTo>
                  <a:pt x="5104" y="5367"/>
                  <a:pt x="5190" y="3920"/>
                  <a:pt x="5190" y="3920"/>
                </a:cubicBezTo>
                <a:cubicBezTo>
                  <a:pt x="5190" y="3920"/>
                  <a:pt x="4698" y="3312"/>
                  <a:pt x="4235" y="2907"/>
                </a:cubicBezTo>
                <a:cubicBezTo>
                  <a:pt x="3714" y="2415"/>
                  <a:pt x="3251" y="1749"/>
                  <a:pt x="3049" y="1546"/>
                </a:cubicBezTo>
                <a:cubicBezTo>
                  <a:pt x="2788" y="1025"/>
                  <a:pt x="2643" y="620"/>
                  <a:pt x="2528" y="70"/>
                </a:cubicBezTo>
                <a:cubicBezTo>
                  <a:pt x="2512" y="22"/>
                  <a:pt x="2469" y="1"/>
                  <a:pt x="2425" y="1"/>
                </a:cubicBezTo>
                <a:close/>
              </a:path>
            </a:pathLst>
          </a:custGeom>
          <a:solidFill>
            <a:srgbClr val="BF8A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2411007" y="1573457"/>
            <a:ext cx="83735" cy="106766"/>
          </a:xfrm>
          <a:custGeom>
            <a:rect b="b" l="l" r="r" t="t"/>
            <a:pathLst>
              <a:path extrusionOk="0" h="2508" w="1967">
                <a:moveTo>
                  <a:pt x="1321" y="1"/>
                </a:moveTo>
                <a:cubicBezTo>
                  <a:pt x="1282" y="1"/>
                  <a:pt x="1237" y="6"/>
                  <a:pt x="1188" y="18"/>
                </a:cubicBezTo>
                <a:cubicBezTo>
                  <a:pt x="1014" y="76"/>
                  <a:pt x="696" y="134"/>
                  <a:pt x="435" y="366"/>
                </a:cubicBezTo>
                <a:cubicBezTo>
                  <a:pt x="348" y="452"/>
                  <a:pt x="1" y="2044"/>
                  <a:pt x="348" y="2276"/>
                </a:cubicBezTo>
                <a:cubicBezTo>
                  <a:pt x="696" y="2507"/>
                  <a:pt x="985" y="2450"/>
                  <a:pt x="1246" y="2478"/>
                </a:cubicBezTo>
                <a:cubicBezTo>
                  <a:pt x="1265" y="2481"/>
                  <a:pt x="1285" y="2482"/>
                  <a:pt x="1307" y="2482"/>
                </a:cubicBezTo>
                <a:cubicBezTo>
                  <a:pt x="1554" y="2482"/>
                  <a:pt x="1967" y="2332"/>
                  <a:pt x="1940" y="1986"/>
                </a:cubicBezTo>
                <a:cubicBezTo>
                  <a:pt x="1911" y="1639"/>
                  <a:pt x="1622" y="192"/>
                  <a:pt x="1622" y="192"/>
                </a:cubicBezTo>
                <a:cubicBezTo>
                  <a:pt x="1622" y="192"/>
                  <a:pt x="1558" y="1"/>
                  <a:pt x="13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2455365" y="1505388"/>
            <a:ext cx="184882" cy="164959"/>
          </a:xfrm>
          <a:custGeom>
            <a:rect b="b" l="l" r="r" t="t"/>
            <a:pathLst>
              <a:path extrusionOk="0" h="3875" w="4343">
                <a:moveTo>
                  <a:pt x="3197" y="0"/>
                </a:moveTo>
                <a:cubicBezTo>
                  <a:pt x="2800" y="0"/>
                  <a:pt x="2396" y="368"/>
                  <a:pt x="2056" y="518"/>
                </a:cubicBezTo>
                <a:cubicBezTo>
                  <a:pt x="1361" y="836"/>
                  <a:pt x="869" y="1357"/>
                  <a:pt x="146" y="1820"/>
                </a:cubicBezTo>
                <a:cubicBezTo>
                  <a:pt x="1" y="2225"/>
                  <a:pt x="1" y="2399"/>
                  <a:pt x="30" y="2833"/>
                </a:cubicBezTo>
                <a:cubicBezTo>
                  <a:pt x="30" y="3296"/>
                  <a:pt x="146" y="3585"/>
                  <a:pt x="435" y="3875"/>
                </a:cubicBezTo>
                <a:cubicBezTo>
                  <a:pt x="811" y="3788"/>
                  <a:pt x="1245" y="3643"/>
                  <a:pt x="1564" y="3556"/>
                </a:cubicBezTo>
                <a:cubicBezTo>
                  <a:pt x="2519" y="3383"/>
                  <a:pt x="3271" y="3614"/>
                  <a:pt x="3908" y="2630"/>
                </a:cubicBezTo>
                <a:cubicBezTo>
                  <a:pt x="4342" y="1965"/>
                  <a:pt x="4198" y="691"/>
                  <a:pt x="3619" y="170"/>
                </a:cubicBezTo>
                <a:cubicBezTo>
                  <a:pt x="3481" y="48"/>
                  <a:pt x="3339" y="0"/>
                  <a:pt x="31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2613088" y="2522935"/>
            <a:ext cx="119537" cy="143078"/>
          </a:xfrm>
          <a:custGeom>
            <a:rect b="b" l="l" r="r" t="t"/>
            <a:pathLst>
              <a:path extrusionOk="0" h="3361" w="2808">
                <a:moveTo>
                  <a:pt x="2605" y="0"/>
                </a:moveTo>
                <a:cubicBezTo>
                  <a:pt x="2605" y="0"/>
                  <a:pt x="2200" y="87"/>
                  <a:pt x="1390" y="203"/>
                </a:cubicBezTo>
                <a:cubicBezTo>
                  <a:pt x="1303" y="724"/>
                  <a:pt x="869" y="1389"/>
                  <a:pt x="550" y="1968"/>
                </a:cubicBezTo>
                <a:cubicBezTo>
                  <a:pt x="232" y="2576"/>
                  <a:pt x="1" y="3184"/>
                  <a:pt x="348" y="3300"/>
                </a:cubicBezTo>
                <a:cubicBezTo>
                  <a:pt x="454" y="3338"/>
                  <a:pt x="605" y="3361"/>
                  <a:pt x="775" y="3361"/>
                </a:cubicBezTo>
                <a:cubicBezTo>
                  <a:pt x="1113" y="3361"/>
                  <a:pt x="1525" y="3271"/>
                  <a:pt x="1795" y="3039"/>
                </a:cubicBezTo>
                <a:cubicBezTo>
                  <a:pt x="2200" y="2692"/>
                  <a:pt x="2258" y="1852"/>
                  <a:pt x="2258" y="1852"/>
                </a:cubicBezTo>
                <a:cubicBezTo>
                  <a:pt x="2258" y="1852"/>
                  <a:pt x="2287" y="1864"/>
                  <a:pt x="2329" y="1864"/>
                </a:cubicBezTo>
                <a:cubicBezTo>
                  <a:pt x="2381" y="1864"/>
                  <a:pt x="2454" y="1846"/>
                  <a:pt x="2519" y="1766"/>
                </a:cubicBezTo>
                <a:cubicBezTo>
                  <a:pt x="2634" y="1650"/>
                  <a:pt x="2750" y="1534"/>
                  <a:pt x="2779" y="1129"/>
                </a:cubicBezTo>
                <a:cubicBezTo>
                  <a:pt x="2808" y="724"/>
                  <a:pt x="2605" y="0"/>
                  <a:pt x="26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2509600" y="1859782"/>
            <a:ext cx="234135" cy="703852"/>
          </a:xfrm>
          <a:custGeom>
            <a:rect b="b" l="l" r="r" t="t"/>
            <a:pathLst>
              <a:path extrusionOk="0" h="16534" w="5500">
                <a:moveTo>
                  <a:pt x="2634" y="0"/>
                </a:moveTo>
                <a:cubicBezTo>
                  <a:pt x="1834" y="0"/>
                  <a:pt x="914" y="169"/>
                  <a:pt x="695" y="904"/>
                </a:cubicBezTo>
                <a:cubicBezTo>
                  <a:pt x="0" y="3075"/>
                  <a:pt x="1332" y="3914"/>
                  <a:pt x="1332" y="3914"/>
                </a:cubicBezTo>
                <a:lnTo>
                  <a:pt x="1997" y="8806"/>
                </a:lnTo>
                <a:cubicBezTo>
                  <a:pt x="1997" y="8806"/>
                  <a:pt x="2113" y="9934"/>
                  <a:pt x="2432" y="10918"/>
                </a:cubicBezTo>
                <a:cubicBezTo>
                  <a:pt x="2750" y="11931"/>
                  <a:pt x="3068" y="15925"/>
                  <a:pt x="3068" y="15925"/>
                </a:cubicBezTo>
                <a:cubicBezTo>
                  <a:pt x="3068" y="15925"/>
                  <a:pt x="3300" y="16533"/>
                  <a:pt x="4486" y="16533"/>
                </a:cubicBezTo>
                <a:cubicBezTo>
                  <a:pt x="5007" y="16533"/>
                  <a:pt x="5499" y="15781"/>
                  <a:pt x="5499" y="15781"/>
                </a:cubicBezTo>
                <a:cubicBezTo>
                  <a:pt x="5499" y="15781"/>
                  <a:pt x="5297" y="14015"/>
                  <a:pt x="5384" y="11960"/>
                </a:cubicBezTo>
                <a:cubicBezTo>
                  <a:pt x="5471" y="9905"/>
                  <a:pt x="4892" y="8806"/>
                  <a:pt x="4892" y="8806"/>
                </a:cubicBezTo>
                <a:cubicBezTo>
                  <a:pt x="4892" y="8806"/>
                  <a:pt x="4863" y="8661"/>
                  <a:pt x="5007" y="7937"/>
                </a:cubicBezTo>
                <a:cubicBezTo>
                  <a:pt x="5152" y="7214"/>
                  <a:pt x="5065" y="5130"/>
                  <a:pt x="5065" y="5130"/>
                </a:cubicBezTo>
                <a:cubicBezTo>
                  <a:pt x="5065" y="5130"/>
                  <a:pt x="5123" y="2988"/>
                  <a:pt x="4834" y="2120"/>
                </a:cubicBezTo>
                <a:cubicBezTo>
                  <a:pt x="4429" y="846"/>
                  <a:pt x="3908" y="123"/>
                  <a:pt x="3908" y="123"/>
                </a:cubicBezTo>
                <a:cubicBezTo>
                  <a:pt x="3908" y="123"/>
                  <a:pt x="3314" y="0"/>
                  <a:pt x="2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2484951" y="1532845"/>
            <a:ext cx="273555" cy="411098"/>
          </a:xfrm>
          <a:custGeom>
            <a:rect b="b" l="l" r="r" t="t"/>
            <a:pathLst>
              <a:path extrusionOk="0" h="9657" w="6426">
                <a:moveTo>
                  <a:pt x="2513" y="1"/>
                </a:moveTo>
                <a:cubicBezTo>
                  <a:pt x="2434" y="1"/>
                  <a:pt x="2358" y="6"/>
                  <a:pt x="2287" y="17"/>
                </a:cubicBezTo>
                <a:cubicBezTo>
                  <a:pt x="1621" y="567"/>
                  <a:pt x="1100" y="972"/>
                  <a:pt x="869" y="1609"/>
                </a:cubicBezTo>
                <a:cubicBezTo>
                  <a:pt x="637" y="2188"/>
                  <a:pt x="464" y="2651"/>
                  <a:pt x="464" y="3606"/>
                </a:cubicBezTo>
                <a:cubicBezTo>
                  <a:pt x="464" y="5458"/>
                  <a:pt x="145" y="7513"/>
                  <a:pt x="1" y="8208"/>
                </a:cubicBezTo>
                <a:cubicBezTo>
                  <a:pt x="116" y="8468"/>
                  <a:pt x="522" y="8903"/>
                  <a:pt x="695" y="9076"/>
                </a:cubicBezTo>
                <a:cubicBezTo>
                  <a:pt x="898" y="8960"/>
                  <a:pt x="1042" y="8729"/>
                  <a:pt x="1274" y="8584"/>
                </a:cubicBezTo>
                <a:cubicBezTo>
                  <a:pt x="1477" y="9105"/>
                  <a:pt x="1708" y="9568"/>
                  <a:pt x="1882" y="9597"/>
                </a:cubicBezTo>
                <a:cubicBezTo>
                  <a:pt x="2136" y="9639"/>
                  <a:pt x="2429" y="9657"/>
                  <a:pt x="2737" y="9657"/>
                </a:cubicBezTo>
                <a:cubicBezTo>
                  <a:pt x="3939" y="9657"/>
                  <a:pt x="5361" y="9376"/>
                  <a:pt x="5500" y="9076"/>
                </a:cubicBezTo>
                <a:cubicBezTo>
                  <a:pt x="5384" y="7861"/>
                  <a:pt x="5615" y="6240"/>
                  <a:pt x="6136" y="4851"/>
                </a:cubicBezTo>
                <a:cubicBezTo>
                  <a:pt x="6397" y="4098"/>
                  <a:pt x="6426" y="3490"/>
                  <a:pt x="6252" y="2680"/>
                </a:cubicBezTo>
                <a:cubicBezTo>
                  <a:pt x="6136" y="2159"/>
                  <a:pt x="6078" y="1783"/>
                  <a:pt x="5673" y="1435"/>
                </a:cubicBezTo>
                <a:cubicBezTo>
                  <a:pt x="4952" y="767"/>
                  <a:pt x="3466" y="1"/>
                  <a:pt x="2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2572433" y="1486955"/>
            <a:ext cx="107234" cy="124688"/>
          </a:xfrm>
          <a:custGeom>
            <a:rect b="b" l="l" r="r" t="t"/>
            <a:pathLst>
              <a:path extrusionOk="0" h="2929" w="2519">
                <a:moveTo>
                  <a:pt x="1805" y="1"/>
                </a:moveTo>
                <a:cubicBezTo>
                  <a:pt x="1308" y="1"/>
                  <a:pt x="521" y="516"/>
                  <a:pt x="521" y="516"/>
                </a:cubicBezTo>
                <a:cubicBezTo>
                  <a:pt x="521" y="516"/>
                  <a:pt x="666" y="1414"/>
                  <a:pt x="348" y="1703"/>
                </a:cubicBezTo>
                <a:cubicBezTo>
                  <a:pt x="0" y="2021"/>
                  <a:pt x="0" y="2658"/>
                  <a:pt x="666" y="2861"/>
                </a:cubicBezTo>
                <a:cubicBezTo>
                  <a:pt x="807" y="2908"/>
                  <a:pt x="941" y="2928"/>
                  <a:pt x="1069" y="2928"/>
                </a:cubicBezTo>
                <a:cubicBezTo>
                  <a:pt x="1653" y="2928"/>
                  <a:pt x="2115" y="2498"/>
                  <a:pt x="2518" y="2166"/>
                </a:cubicBezTo>
                <a:cubicBezTo>
                  <a:pt x="2316" y="1703"/>
                  <a:pt x="2200" y="1703"/>
                  <a:pt x="2200" y="430"/>
                </a:cubicBezTo>
                <a:cubicBezTo>
                  <a:pt x="2200" y="110"/>
                  <a:pt x="2033" y="1"/>
                  <a:pt x="1805" y="1"/>
                </a:cubicBezTo>
                <a:close/>
              </a:path>
            </a:pathLst>
          </a:custGeom>
          <a:solidFill>
            <a:srgbClr val="BF8A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530544" y="1584057"/>
            <a:ext cx="102296" cy="146271"/>
          </a:xfrm>
          <a:custGeom>
            <a:rect b="b" l="l" r="r" t="t"/>
            <a:pathLst>
              <a:path extrusionOk="0" h="3436" w="2403">
                <a:moveTo>
                  <a:pt x="753" y="1"/>
                </a:moveTo>
                <a:cubicBezTo>
                  <a:pt x="261" y="667"/>
                  <a:pt x="0" y="2374"/>
                  <a:pt x="174" y="3098"/>
                </a:cubicBezTo>
                <a:cubicBezTo>
                  <a:pt x="236" y="3333"/>
                  <a:pt x="330" y="3436"/>
                  <a:pt x="446" y="3436"/>
                </a:cubicBezTo>
                <a:cubicBezTo>
                  <a:pt x="602" y="3436"/>
                  <a:pt x="798" y="3251"/>
                  <a:pt x="1013" y="2953"/>
                </a:cubicBezTo>
                <a:cubicBezTo>
                  <a:pt x="1361" y="2461"/>
                  <a:pt x="1853" y="1216"/>
                  <a:pt x="2403" y="753"/>
                </a:cubicBezTo>
                <a:cubicBezTo>
                  <a:pt x="2365" y="627"/>
                  <a:pt x="2261" y="600"/>
                  <a:pt x="2119" y="600"/>
                </a:cubicBezTo>
                <a:cubicBezTo>
                  <a:pt x="2013" y="600"/>
                  <a:pt x="1887" y="615"/>
                  <a:pt x="1751" y="615"/>
                </a:cubicBezTo>
                <a:cubicBezTo>
                  <a:pt x="1653" y="615"/>
                  <a:pt x="1550" y="607"/>
                  <a:pt x="1448" y="580"/>
                </a:cubicBezTo>
                <a:cubicBezTo>
                  <a:pt x="1158" y="493"/>
                  <a:pt x="984" y="146"/>
                  <a:pt x="7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2537951" y="1593380"/>
            <a:ext cx="63855" cy="152145"/>
          </a:xfrm>
          <a:custGeom>
            <a:rect b="b" l="l" r="r" t="t"/>
            <a:pathLst>
              <a:path extrusionOk="0" h="3574" w="1500">
                <a:moveTo>
                  <a:pt x="755" y="0"/>
                </a:moveTo>
                <a:cubicBezTo>
                  <a:pt x="682" y="0"/>
                  <a:pt x="620" y="13"/>
                  <a:pt x="579" y="42"/>
                </a:cubicBezTo>
                <a:cubicBezTo>
                  <a:pt x="579" y="42"/>
                  <a:pt x="347" y="534"/>
                  <a:pt x="463" y="997"/>
                </a:cubicBezTo>
                <a:cubicBezTo>
                  <a:pt x="347" y="1461"/>
                  <a:pt x="203" y="1866"/>
                  <a:pt x="29" y="2676"/>
                </a:cubicBezTo>
                <a:cubicBezTo>
                  <a:pt x="29" y="2734"/>
                  <a:pt x="29" y="2792"/>
                  <a:pt x="0" y="2850"/>
                </a:cubicBezTo>
                <a:cubicBezTo>
                  <a:pt x="58" y="3110"/>
                  <a:pt x="145" y="3342"/>
                  <a:pt x="203" y="3573"/>
                </a:cubicBezTo>
                <a:cubicBezTo>
                  <a:pt x="434" y="3313"/>
                  <a:pt x="637" y="3023"/>
                  <a:pt x="839" y="2734"/>
                </a:cubicBezTo>
                <a:cubicBezTo>
                  <a:pt x="839" y="2676"/>
                  <a:pt x="839" y="2618"/>
                  <a:pt x="839" y="2589"/>
                </a:cubicBezTo>
                <a:cubicBezTo>
                  <a:pt x="868" y="1982"/>
                  <a:pt x="926" y="1084"/>
                  <a:pt x="926" y="1084"/>
                </a:cubicBezTo>
                <a:cubicBezTo>
                  <a:pt x="926" y="1084"/>
                  <a:pt x="1389" y="824"/>
                  <a:pt x="1476" y="361"/>
                </a:cubicBezTo>
                <a:cubicBezTo>
                  <a:pt x="1499" y="199"/>
                  <a:pt x="1043"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2582309" y="1542126"/>
            <a:ext cx="104765" cy="93739"/>
          </a:xfrm>
          <a:custGeom>
            <a:rect b="b" l="l" r="r" t="t"/>
            <a:pathLst>
              <a:path extrusionOk="0" h="2202" w="2461">
                <a:moveTo>
                  <a:pt x="2017" y="1"/>
                </a:moveTo>
                <a:cubicBezTo>
                  <a:pt x="2011" y="1"/>
                  <a:pt x="2004" y="1"/>
                  <a:pt x="1997" y="2"/>
                </a:cubicBezTo>
                <a:cubicBezTo>
                  <a:pt x="1997" y="2"/>
                  <a:pt x="1852" y="523"/>
                  <a:pt x="1418" y="841"/>
                </a:cubicBezTo>
                <a:cubicBezTo>
                  <a:pt x="926" y="1217"/>
                  <a:pt x="0" y="1275"/>
                  <a:pt x="0" y="1536"/>
                </a:cubicBezTo>
                <a:cubicBezTo>
                  <a:pt x="260" y="1536"/>
                  <a:pt x="318" y="1536"/>
                  <a:pt x="318" y="1738"/>
                </a:cubicBezTo>
                <a:cubicBezTo>
                  <a:pt x="318" y="2115"/>
                  <a:pt x="434" y="2201"/>
                  <a:pt x="434" y="2201"/>
                </a:cubicBezTo>
                <a:cubicBezTo>
                  <a:pt x="434" y="2201"/>
                  <a:pt x="1100" y="1999"/>
                  <a:pt x="1592" y="1796"/>
                </a:cubicBezTo>
                <a:cubicBezTo>
                  <a:pt x="2200" y="1536"/>
                  <a:pt x="2460" y="696"/>
                  <a:pt x="2460" y="696"/>
                </a:cubicBezTo>
                <a:cubicBezTo>
                  <a:pt x="2460" y="696"/>
                  <a:pt x="2349" y="1"/>
                  <a:pt x="2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2609384" y="1830494"/>
            <a:ext cx="82586" cy="59172"/>
          </a:xfrm>
          <a:custGeom>
            <a:rect b="b" l="l" r="r" t="t"/>
            <a:pathLst>
              <a:path extrusionOk="0" h="1390" w="1940">
                <a:moveTo>
                  <a:pt x="261" y="0"/>
                </a:moveTo>
                <a:lnTo>
                  <a:pt x="1" y="377"/>
                </a:lnTo>
                <a:lnTo>
                  <a:pt x="1650" y="1390"/>
                </a:lnTo>
                <a:lnTo>
                  <a:pt x="1940" y="1071"/>
                </a:lnTo>
                <a:lnTo>
                  <a:pt x="2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2546550" y="1543403"/>
            <a:ext cx="50573" cy="69049"/>
          </a:xfrm>
          <a:custGeom>
            <a:rect b="b" l="l" r="r" t="t"/>
            <a:pathLst>
              <a:path extrusionOk="0" h="1622" w="1188">
                <a:moveTo>
                  <a:pt x="840" y="1"/>
                </a:moveTo>
                <a:cubicBezTo>
                  <a:pt x="840" y="1"/>
                  <a:pt x="435" y="406"/>
                  <a:pt x="290" y="609"/>
                </a:cubicBezTo>
                <a:cubicBezTo>
                  <a:pt x="116" y="811"/>
                  <a:pt x="203" y="1187"/>
                  <a:pt x="116" y="1332"/>
                </a:cubicBezTo>
                <a:cubicBezTo>
                  <a:pt x="30" y="1506"/>
                  <a:pt x="1" y="1622"/>
                  <a:pt x="1" y="1622"/>
                </a:cubicBezTo>
                <a:cubicBezTo>
                  <a:pt x="1" y="1622"/>
                  <a:pt x="348" y="1535"/>
                  <a:pt x="435" y="1332"/>
                </a:cubicBezTo>
                <a:cubicBezTo>
                  <a:pt x="447" y="1289"/>
                  <a:pt x="472" y="1272"/>
                  <a:pt x="505" y="1272"/>
                </a:cubicBezTo>
                <a:cubicBezTo>
                  <a:pt x="624" y="1272"/>
                  <a:pt x="840" y="1506"/>
                  <a:pt x="840" y="1506"/>
                </a:cubicBezTo>
                <a:lnTo>
                  <a:pt x="1100" y="1303"/>
                </a:lnTo>
                <a:cubicBezTo>
                  <a:pt x="1100" y="1303"/>
                  <a:pt x="724" y="1072"/>
                  <a:pt x="840" y="811"/>
                </a:cubicBezTo>
                <a:cubicBezTo>
                  <a:pt x="956" y="551"/>
                  <a:pt x="1187" y="203"/>
                  <a:pt x="1187" y="203"/>
                </a:cubicBezTo>
                <a:lnTo>
                  <a:pt x="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2544081" y="1394068"/>
            <a:ext cx="147888" cy="165725"/>
          </a:xfrm>
          <a:custGeom>
            <a:rect b="b" l="l" r="r" t="t"/>
            <a:pathLst>
              <a:path extrusionOk="0" h="3893" w="3474">
                <a:moveTo>
                  <a:pt x="1398" y="0"/>
                </a:moveTo>
                <a:cubicBezTo>
                  <a:pt x="987" y="0"/>
                  <a:pt x="592" y="152"/>
                  <a:pt x="377" y="528"/>
                </a:cubicBezTo>
                <a:cubicBezTo>
                  <a:pt x="30" y="1135"/>
                  <a:pt x="1" y="2206"/>
                  <a:pt x="117" y="2669"/>
                </a:cubicBezTo>
                <a:cubicBezTo>
                  <a:pt x="235" y="3383"/>
                  <a:pt x="680" y="3892"/>
                  <a:pt x="1264" y="3892"/>
                </a:cubicBezTo>
                <a:cubicBezTo>
                  <a:pt x="1533" y="3892"/>
                  <a:pt x="1832" y="3784"/>
                  <a:pt x="2143" y="3538"/>
                </a:cubicBezTo>
                <a:cubicBezTo>
                  <a:pt x="3069" y="2785"/>
                  <a:pt x="3474" y="1425"/>
                  <a:pt x="2635" y="499"/>
                </a:cubicBezTo>
                <a:cubicBezTo>
                  <a:pt x="2371" y="204"/>
                  <a:pt x="1873" y="0"/>
                  <a:pt x="1398" y="0"/>
                </a:cubicBezTo>
                <a:close/>
              </a:path>
            </a:pathLst>
          </a:custGeom>
          <a:solidFill>
            <a:srgbClr val="BF8A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2521902" y="1364609"/>
            <a:ext cx="188585" cy="166534"/>
          </a:xfrm>
          <a:custGeom>
            <a:rect b="b" l="l" r="r" t="t"/>
            <a:pathLst>
              <a:path extrusionOk="0" h="3912" w="4430">
                <a:moveTo>
                  <a:pt x="2048" y="0"/>
                </a:moveTo>
                <a:cubicBezTo>
                  <a:pt x="1943" y="0"/>
                  <a:pt x="1847" y="11"/>
                  <a:pt x="1766" y="33"/>
                </a:cubicBezTo>
                <a:cubicBezTo>
                  <a:pt x="1216" y="178"/>
                  <a:pt x="1130" y="322"/>
                  <a:pt x="724" y="814"/>
                </a:cubicBezTo>
                <a:lnTo>
                  <a:pt x="695" y="786"/>
                </a:lnTo>
                <a:cubicBezTo>
                  <a:pt x="348" y="1191"/>
                  <a:pt x="1" y="1451"/>
                  <a:pt x="1" y="1451"/>
                </a:cubicBezTo>
                <a:cubicBezTo>
                  <a:pt x="27" y="1606"/>
                  <a:pt x="513" y="1899"/>
                  <a:pt x="1090" y="1899"/>
                </a:cubicBezTo>
                <a:cubicBezTo>
                  <a:pt x="1160" y="1899"/>
                  <a:pt x="1231" y="1895"/>
                  <a:pt x="1303" y="1885"/>
                </a:cubicBezTo>
                <a:cubicBezTo>
                  <a:pt x="1547" y="2190"/>
                  <a:pt x="1879" y="2302"/>
                  <a:pt x="2181" y="2302"/>
                </a:cubicBezTo>
                <a:cubicBezTo>
                  <a:pt x="2453" y="2302"/>
                  <a:pt x="2700" y="2211"/>
                  <a:pt x="2837" y="2088"/>
                </a:cubicBezTo>
                <a:cubicBezTo>
                  <a:pt x="2982" y="3419"/>
                  <a:pt x="3387" y="3911"/>
                  <a:pt x="3387" y="3911"/>
                </a:cubicBezTo>
                <a:cubicBezTo>
                  <a:pt x="3387" y="3911"/>
                  <a:pt x="3821" y="3246"/>
                  <a:pt x="4024" y="2898"/>
                </a:cubicBezTo>
                <a:cubicBezTo>
                  <a:pt x="4197" y="2580"/>
                  <a:pt x="4429" y="1770"/>
                  <a:pt x="3705" y="1422"/>
                </a:cubicBezTo>
                <a:cubicBezTo>
                  <a:pt x="3933" y="513"/>
                  <a:pt x="2771" y="0"/>
                  <a:pt x="2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2635267" y="1472396"/>
            <a:ext cx="33290" cy="32864"/>
          </a:xfrm>
          <a:custGeom>
            <a:rect b="b" l="l" r="r" t="t"/>
            <a:pathLst>
              <a:path extrusionOk="0" h="772" w="782">
                <a:moveTo>
                  <a:pt x="304" y="0"/>
                </a:moveTo>
                <a:cubicBezTo>
                  <a:pt x="133" y="0"/>
                  <a:pt x="1" y="222"/>
                  <a:pt x="1" y="222"/>
                </a:cubicBezTo>
                <a:lnTo>
                  <a:pt x="261" y="772"/>
                </a:lnTo>
                <a:cubicBezTo>
                  <a:pt x="261" y="772"/>
                  <a:pt x="782" y="453"/>
                  <a:pt x="522" y="135"/>
                </a:cubicBezTo>
                <a:cubicBezTo>
                  <a:pt x="447" y="36"/>
                  <a:pt x="373" y="0"/>
                  <a:pt x="304" y="0"/>
                </a:cubicBezTo>
                <a:close/>
              </a:path>
            </a:pathLst>
          </a:custGeom>
          <a:solidFill>
            <a:srgbClr val="BF8A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2667322" y="1583674"/>
            <a:ext cx="150357" cy="260316"/>
          </a:xfrm>
          <a:custGeom>
            <a:rect b="b" l="l" r="r" t="t"/>
            <a:pathLst>
              <a:path extrusionOk="0" h="6115" w="3532">
                <a:moveTo>
                  <a:pt x="1281" y="1"/>
                </a:moveTo>
                <a:cubicBezTo>
                  <a:pt x="1021" y="1"/>
                  <a:pt x="841" y="229"/>
                  <a:pt x="550" y="589"/>
                </a:cubicBezTo>
                <a:cubicBezTo>
                  <a:pt x="116" y="1168"/>
                  <a:pt x="0" y="1920"/>
                  <a:pt x="203" y="2730"/>
                </a:cubicBezTo>
                <a:cubicBezTo>
                  <a:pt x="318" y="3222"/>
                  <a:pt x="810" y="4988"/>
                  <a:pt x="1534" y="5712"/>
                </a:cubicBezTo>
                <a:cubicBezTo>
                  <a:pt x="1791" y="5969"/>
                  <a:pt x="1905" y="6115"/>
                  <a:pt x="2088" y="6115"/>
                </a:cubicBezTo>
                <a:cubicBezTo>
                  <a:pt x="2152" y="6115"/>
                  <a:pt x="2225" y="6097"/>
                  <a:pt x="2315" y="6059"/>
                </a:cubicBezTo>
                <a:cubicBezTo>
                  <a:pt x="2865" y="5827"/>
                  <a:pt x="3531" y="5567"/>
                  <a:pt x="3531" y="5046"/>
                </a:cubicBezTo>
                <a:cubicBezTo>
                  <a:pt x="3357" y="4004"/>
                  <a:pt x="3242" y="3136"/>
                  <a:pt x="3184" y="2788"/>
                </a:cubicBezTo>
                <a:cubicBezTo>
                  <a:pt x="2923" y="1660"/>
                  <a:pt x="2894" y="1081"/>
                  <a:pt x="1997" y="357"/>
                </a:cubicBezTo>
                <a:cubicBezTo>
                  <a:pt x="1678" y="109"/>
                  <a:pt x="1461" y="1"/>
                  <a:pt x="12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2741224" y="1596104"/>
            <a:ext cx="233709" cy="215660"/>
          </a:xfrm>
          <a:custGeom>
            <a:rect b="b" l="l" r="r" t="t"/>
            <a:pathLst>
              <a:path extrusionOk="0" h="5066" w="5490">
                <a:moveTo>
                  <a:pt x="3510" y="0"/>
                </a:moveTo>
                <a:cubicBezTo>
                  <a:pt x="3484" y="0"/>
                  <a:pt x="3453" y="27"/>
                  <a:pt x="3416" y="94"/>
                </a:cubicBezTo>
                <a:cubicBezTo>
                  <a:pt x="3271" y="355"/>
                  <a:pt x="2692" y="644"/>
                  <a:pt x="2345" y="1165"/>
                </a:cubicBezTo>
                <a:cubicBezTo>
                  <a:pt x="2142" y="1512"/>
                  <a:pt x="1274" y="2467"/>
                  <a:pt x="898" y="2930"/>
                </a:cubicBezTo>
                <a:cubicBezTo>
                  <a:pt x="522" y="3394"/>
                  <a:pt x="290" y="3741"/>
                  <a:pt x="290" y="3741"/>
                </a:cubicBezTo>
                <a:lnTo>
                  <a:pt x="319" y="3741"/>
                </a:lnTo>
                <a:cubicBezTo>
                  <a:pt x="1" y="4146"/>
                  <a:pt x="579" y="4899"/>
                  <a:pt x="1158" y="5043"/>
                </a:cubicBezTo>
                <a:cubicBezTo>
                  <a:pt x="1220" y="5059"/>
                  <a:pt x="1276" y="5066"/>
                  <a:pt x="1327" y="5066"/>
                </a:cubicBezTo>
                <a:cubicBezTo>
                  <a:pt x="1752" y="5066"/>
                  <a:pt x="1823" y="4566"/>
                  <a:pt x="2056" y="4204"/>
                </a:cubicBezTo>
                <a:cubicBezTo>
                  <a:pt x="2345" y="3828"/>
                  <a:pt x="2808" y="2323"/>
                  <a:pt x="2924" y="2033"/>
                </a:cubicBezTo>
                <a:cubicBezTo>
                  <a:pt x="2976" y="1877"/>
                  <a:pt x="3132" y="1846"/>
                  <a:pt x="3305" y="1846"/>
                </a:cubicBezTo>
                <a:cubicBezTo>
                  <a:pt x="3420" y="1846"/>
                  <a:pt x="3543" y="1860"/>
                  <a:pt x="3647" y="1860"/>
                </a:cubicBezTo>
                <a:cubicBezTo>
                  <a:pt x="3753" y="1860"/>
                  <a:pt x="3969" y="1883"/>
                  <a:pt x="4213" y="1883"/>
                </a:cubicBezTo>
                <a:cubicBezTo>
                  <a:pt x="4639" y="1883"/>
                  <a:pt x="5150" y="1812"/>
                  <a:pt x="5297" y="1425"/>
                </a:cubicBezTo>
                <a:cubicBezTo>
                  <a:pt x="5489" y="977"/>
                  <a:pt x="5429" y="607"/>
                  <a:pt x="5222" y="607"/>
                </a:cubicBezTo>
                <a:cubicBezTo>
                  <a:pt x="5148" y="607"/>
                  <a:pt x="5056" y="654"/>
                  <a:pt x="4950" y="760"/>
                </a:cubicBezTo>
                <a:cubicBezTo>
                  <a:pt x="4796" y="924"/>
                  <a:pt x="4585" y="977"/>
                  <a:pt x="4370" y="977"/>
                </a:cubicBezTo>
                <a:cubicBezTo>
                  <a:pt x="4018" y="977"/>
                  <a:pt x="3657" y="836"/>
                  <a:pt x="3532" y="818"/>
                </a:cubicBezTo>
                <a:cubicBezTo>
                  <a:pt x="3358" y="789"/>
                  <a:pt x="3561" y="499"/>
                  <a:pt x="3589" y="355"/>
                </a:cubicBezTo>
                <a:cubicBezTo>
                  <a:pt x="3611" y="226"/>
                  <a:pt x="3585" y="0"/>
                  <a:pt x="3510" y="0"/>
                </a:cubicBezTo>
                <a:close/>
              </a:path>
            </a:pathLst>
          </a:custGeom>
          <a:solidFill>
            <a:srgbClr val="BF8A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2720279" y="1729476"/>
            <a:ext cx="118345" cy="104978"/>
          </a:xfrm>
          <a:custGeom>
            <a:rect b="b" l="l" r="r" t="t"/>
            <a:pathLst>
              <a:path extrusionOk="0" h="2466" w="2780">
                <a:moveTo>
                  <a:pt x="1158" y="0"/>
                </a:moveTo>
                <a:cubicBezTo>
                  <a:pt x="1158" y="0"/>
                  <a:pt x="522" y="58"/>
                  <a:pt x="377" y="232"/>
                </a:cubicBezTo>
                <a:cubicBezTo>
                  <a:pt x="232" y="376"/>
                  <a:pt x="1" y="810"/>
                  <a:pt x="58" y="1129"/>
                </a:cubicBezTo>
                <a:cubicBezTo>
                  <a:pt x="116" y="1447"/>
                  <a:pt x="261" y="1823"/>
                  <a:pt x="956" y="2229"/>
                </a:cubicBezTo>
                <a:cubicBezTo>
                  <a:pt x="1258" y="2413"/>
                  <a:pt x="1495" y="2465"/>
                  <a:pt x="1668" y="2465"/>
                </a:cubicBezTo>
                <a:cubicBezTo>
                  <a:pt x="1877" y="2465"/>
                  <a:pt x="1995" y="2389"/>
                  <a:pt x="2027" y="2373"/>
                </a:cubicBezTo>
                <a:cubicBezTo>
                  <a:pt x="2519" y="2200"/>
                  <a:pt x="2779" y="1766"/>
                  <a:pt x="2721" y="1476"/>
                </a:cubicBezTo>
                <a:cubicBezTo>
                  <a:pt x="2634" y="1100"/>
                  <a:pt x="2548" y="1071"/>
                  <a:pt x="2548" y="1071"/>
                </a:cubicBezTo>
                <a:cubicBezTo>
                  <a:pt x="2548" y="1071"/>
                  <a:pt x="2403" y="1476"/>
                  <a:pt x="1998" y="1476"/>
                </a:cubicBezTo>
                <a:cubicBezTo>
                  <a:pt x="1390" y="1476"/>
                  <a:pt x="869" y="897"/>
                  <a:pt x="811" y="695"/>
                </a:cubicBezTo>
                <a:cubicBezTo>
                  <a:pt x="898" y="463"/>
                  <a:pt x="1158" y="0"/>
                  <a:pt x="11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776058" y="2757751"/>
            <a:ext cx="507647" cy="347967"/>
          </a:xfrm>
          <a:custGeom>
            <a:rect b="b" l="l" r="r" t="t"/>
            <a:pathLst>
              <a:path extrusionOk="0" h="8174" w="11925">
                <a:moveTo>
                  <a:pt x="10936" y="1"/>
                </a:moveTo>
                <a:cubicBezTo>
                  <a:pt x="10868" y="1"/>
                  <a:pt x="10803" y="15"/>
                  <a:pt x="10738" y="41"/>
                </a:cubicBezTo>
                <a:lnTo>
                  <a:pt x="0" y="6177"/>
                </a:lnTo>
                <a:lnTo>
                  <a:pt x="984" y="8174"/>
                </a:lnTo>
                <a:lnTo>
                  <a:pt x="11664" y="2038"/>
                </a:lnTo>
                <a:cubicBezTo>
                  <a:pt x="11809" y="1980"/>
                  <a:pt x="11925" y="1749"/>
                  <a:pt x="11925" y="1459"/>
                </a:cubicBezTo>
                <a:cubicBezTo>
                  <a:pt x="11925" y="938"/>
                  <a:pt x="11606" y="302"/>
                  <a:pt x="11201" y="70"/>
                </a:cubicBezTo>
                <a:cubicBezTo>
                  <a:pt x="11105" y="22"/>
                  <a:pt x="11019" y="1"/>
                  <a:pt x="10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832498" y="3019343"/>
            <a:ext cx="61641" cy="88971"/>
          </a:xfrm>
          <a:custGeom>
            <a:rect b="b" l="l" r="r" t="t"/>
            <a:pathLst>
              <a:path extrusionOk="0" h="2090" w="1448">
                <a:moveTo>
                  <a:pt x="429" y="1"/>
                </a:moveTo>
                <a:cubicBezTo>
                  <a:pt x="175" y="1"/>
                  <a:pt x="1" y="233"/>
                  <a:pt x="1" y="640"/>
                </a:cubicBezTo>
                <a:cubicBezTo>
                  <a:pt x="1" y="1161"/>
                  <a:pt x="319" y="1768"/>
                  <a:pt x="724" y="2000"/>
                </a:cubicBezTo>
                <a:cubicBezTo>
                  <a:pt x="830" y="2060"/>
                  <a:pt x="930" y="2089"/>
                  <a:pt x="1019" y="2089"/>
                </a:cubicBezTo>
                <a:cubicBezTo>
                  <a:pt x="1274" y="2089"/>
                  <a:pt x="1448" y="1857"/>
                  <a:pt x="1448" y="1450"/>
                </a:cubicBezTo>
                <a:cubicBezTo>
                  <a:pt x="1448" y="929"/>
                  <a:pt x="1129" y="321"/>
                  <a:pt x="724" y="90"/>
                </a:cubicBezTo>
                <a:cubicBezTo>
                  <a:pt x="619" y="29"/>
                  <a:pt x="519" y="1"/>
                  <a:pt x="4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1342795" y="2431368"/>
            <a:ext cx="508924" cy="347882"/>
          </a:xfrm>
          <a:custGeom>
            <a:rect b="b" l="l" r="r" t="t"/>
            <a:pathLst>
              <a:path extrusionOk="0" h="8172" w="11955">
                <a:moveTo>
                  <a:pt x="10920" y="0"/>
                </a:moveTo>
                <a:cubicBezTo>
                  <a:pt x="10858" y="0"/>
                  <a:pt x="10798" y="14"/>
                  <a:pt x="10738" y="38"/>
                </a:cubicBezTo>
                <a:lnTo>
                  <a:pt x="1" y="6203"/>
                </a:lnTo>
                <a:lnTo>
                  <a:pt x="985" y="8171"/>
                </a:lnTo>
                <a:lnTo>
                  <a:pt x="11665" y="2064"/>
                </a:lnTo>
                <a:cubicBezTo>
                  <a:pt x="11838" y="1977"/>
                  <a:pt x="11954" y="1775"/>
                  <a:pt x="11954" y="1456"/>
                </a:cubicBezTo>
                <a:lnTo>
                  <a:pt x="11925" y="1456"/>
                </a:lnTo>
                <a:cubicBezTo>
                  <a:pt x="11925" y="936"/>
                  <a:pt x="11607" y="328"/>
                  <a:pt x="11202" y="96"/>
                </a:cubicBezTo>
                <a:cubicBezTo>
                  <a:pt x="11100" y="28"/>
                  <a:pt x="11008" y="0"/>
                  <a:pt x="10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1332961" y="2693002"/>
            <a:ext cx="61641" cy="89865"/>
          </a:xfrm>
          <a:custGeom>
            <a:rect b="b" l="l" r="r" t="t"/>
            <a:pathLst>
              <a:path extrusionOk="0" h="2111" w="1448">
                <a:moveTo>
                  <a:pt x="440" y="1"/>
                </a:moveTo>
                <a:cubicBezTo>
                  <a:pt x="179" y="1"/>
                  <a:pt x="0" y="245"/>
                  <a:pt x="0" y="636"/>
                </a:cubicBezTo>
                <a:cubicBezTo>
                  <a:pt x="0" y="1157"/>
                  <a:pt x="319" y="1794"/>
                  <a:pt x="724" y="2025"/>
                </a:cubicBezTo>
                <a:cubicBezTo>
                  <a:pt x="825" y="2083"/>
                  <a:pt x="921" y="2110"/>
                  <a:pt x="1008" y="2110"/>
                </a:cubicBezTo>
                <a:cubicBezTo>
                  <a:pt x="1268" y="2110"/>
                  <a:pt x="1447" y="1866"/>
                  <a:pt x="1447" y="1475"/>
                </a:cubicBezTo>
                <a:cubicBezTo>
                  <a:pt x="1447" y="925"/>
                  <a:pt x="1129" y="318"/>
                  <a:pt x="724" y="86"/>
                </a:cubicBezTo>
                <a:cubicBezTo>
                  <a:pt x="623" y="28"/>
                  <a:pt x="52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804368" y="2502715"/>
            <a:ext cx="1986188" cy="1146027"/>
          </a:xfrm>
          <a:custGeom>
            <a:rect b="b" l="l" r="r" t="t"/>
            <a:pathLst>
              <a:path extrusionOk="0" h="26921" w="46657">
                <a:moveTo>
                  <a:pt x="26580" y="1"/>
                </a:moveTo>
                <a:cubicBezTo>
                  <a:pt x="25959" y="1"/>
                  <a:pt x="25366" y="126"/>
                  <a:pt x="24920" y="388"/>
                </a:cubicBezTo>
                <a:lnTo>
                  <a:pt x="1043" y="14194"/>
                </a:lnTo>
                <a:cubicBezTo>
                  <a:pt x="638" y="14136"/>
                  <a:pt x="1" y="14107"/>
                  <a:pt x="1" y="14107"/>
                </a:cubicBezTo>
                <a:lnTo>
                  <a:pt x="1" y="15323"/>
                </a:lnTo>
                <a:cubicBezTo>
                  <a:pt x="1" y="15786"/>
                  <a:pt x="319" y="16249"/>
                  <a:pt x="956" y="16596"/>
                </a:cubicBezTo>
                <a:lnTo>
                  <a:pt x="17887" y="26379"/>
                </a:lnTo>
                <a:cubicBezTo>
                  <a:pt x="18498" y="26739"/>
                  <a:pt x="19277" y="26921"/>
                  <a:pt x="20020" y="26921"/>
                </a:cubicBezTo>
                <a:cubicBezTo>
                  <a:pt x="20651" y="26921"/>
                  <a:pt x="21256" y="26789"/>
                  <a:pt x="21708" y="26523"/>
                </a:cubicBezTo>
                <a:lnTo>
                  <a:pt x="45962" y="12544"/>
                </a:lnTo>
                <a:cubicBezTo>
                  <a:pt x="46425" y="12255"/>
                  <a:pt x="46656" y="11907"/>
                  <a:pt x="46627" y="11502"/>
                </a:cubicBezTo>
                <a:lnTo>
                  <a:pt x="46627" y="11502"/>
                </a:lnTo>
                <a:lnTo>
                  <a:pt x="46627" y="10316"/>
                </a:lnTo>
                <a:cubicBezTo>
                  <a:pt x="46627" y="10316"/>
                  <a:pt x="45489" y="10024"/>
                  <a:pt x="45390" y="10024"/>
                </a:cubicBezTo>
                <a:cubicBezTo>
                  <a:pt x="45385" y="10024"/>
                  <a:pt x="45383" y="10025"/>
                  <a:pt x="45383" y="10026"/>
                </a:cubicBezTo>
                <a:cubicBezTo>
                  <a:pt x="45383" y="10055"/>
                  <a:pt x="45383" y="10084"/>
                  <a:pt x="45412" y="10171"/>
                </a:cubicBezTo>
                <a:lnTo>
                  <a:pt x="28741" y="533"/>
                </a:lnTo>
                <a:cubicBezTo>
                  <a:pt x="28123" y="184"/>
                  <a:pt x="27332" y="1"/>
                  <a:pt x="26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790830" y="2450992"/>
            <a:ext cx="2012028" cy="1146027"/>
          </a:xfrm>
          <a:custGeom>
            <a:rect b="b" l="l" r="r" t="t"/>
            <a:pathLst>
              <a:path extrusionOk="0" h="26921" w="47264">
                <a:moveTo>
                  <a:pt x="26898" y="0"/>
                </a:moveTo>
                <a:cubicBezTo>
                  <a:pt x="26277" y="0"/>
                  <a:pt x="25684" y="126"/>
                  <a:pt x="25238" y="388"/>
                </a:cubicBezTo>
                <a:lnTo>
                  <a:pt x="985" y="14396"/>
                </a:lnTo>
                <a:cubicBezTo>
                  <a:pt x="1" y="14946"/>
                  <a:pt x="145" y="15930"/>
                  <a:pt x="1274" y="16595"/>
                </a:cubicBezTo>
                <a:lnTo>
                  <a:pt x="18205" y="26378"/>
                </a:lnTo>
                <a:cubicBezTo>
                  <a:pt x="18816" y="26738"/>
                  <a:pt x="19595" y="26920"/>
                  <a:pt x="20338" y="26920"/>
                </a:cubicBezTo>
                <a:cubicBezTo>
                  <a:pt x="20969" y="26920"/>
                  <a:pt x="21574" y="26789"/>
                  <a:pt x="22026" y="26523"/>
                </a:cubicBezTo>
                <a:lnTo>
                  <a:pt x="46280" y="12544"/>
                </a:lnTo>
                <a:cubicBezTo>
                  <a:pt x="47264" y="11965"/>
                  <a:pt x="47148" y="10981"/>
                  <a:pt x="46019" y="10315"/>
                </a:cubicBezTo>
                <a:lnTo>
                  <a:pt x="29059" y="532"/>
                </a:lnTo>
                <a:cubicBezTo>
                  <a:pt x="28441" y="184"/>
                  <a:pt x="27650" y="0"/>
                  <a:pt x="268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805602" y="2458229"/>
            <a:ext cx="1982485" cy="1131085"/>
          </a:xfrm>
          <a:custGeom>
            <a:rect b="b" l="l" r="r" t="t"/>
            <a:pathLst>
              <a:path extrusionOk="0" h="26570" w="46570">
                <a:moveTo>
                  <a:pt x="26599" y="1"/>
                </a:moveTo>
                <a:cubicBezTo>
                  <a:pt x="26046" y="1"/>
                  <a:pt x="25516" y="111"/>
                  <a:pt x="25123" y="333"/>
                </a:cubicBezTo>
                <a:lnTo>
                  <a:pt x="869" y="14342"/>
                </a:lnTo>
                <a:cubicBezTo>
                  <a:pt x="1" y="14863"/>
                  <a:pt x="117" y="15731"/>
                  <a:pt x="1101" y="16310"/>
                </a:cubicBezTo>
                <a:lnTo>
                  <a:pt x="18061" y="26092"/>
                </a:lnTo>
                <a:cubicBezTo>
                  <a:pt x="18599" y="26409"/>
                  <a:pt x="19303" y="26570"/>
                  <a:pt x="19971" y="26570"/>
                </a:cubicBezTo>
                <a:cubicBezTo>
                  <a:pt x="20525" y="26570"/>
                  <a:pt x="21054" y="26460"/>
                  <a:pt x="21447" y="26237"/>
                </a:cubicBezTo>
                <a:lnTo>
                  <a:pt x="45701" y="12229"/>
                </a:lnTo>
                <a:cubicBezTo>
                  <a:pt x="46569" y="11737"/>
                  <a:pt x="46454" y="10840"/>
                  <a:pt x="45470" y="10261"/>
                </a:cubicBezTo>
                <a:lnTo>
                  <a:pt x="28509" y="478"/>
                </a:lnTo>
                <a:cubicBezTo>
                  <a:pt x="27971" y="161"/>
                  <a:pt x="27268" y="1"/>
                  <a:pt x="265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957037" y="3107888"/>
            <a:ext cx="130647" cy="72114"/>
          </a:xfrm>
          <a:custGeom>
            <a:rect b="b" l="l" r="r" t="t"/>
            <a:pathLst>
              <a:path extrusionOk="0" h="1694" w="3069">
                <a:moveTo>
                  <a:pt x="1368" y="1"/>
                </a:moveTo>
                <a:cubicBezTo>
                  <a:pt x="1223" y="1"/>
                  <a:pt x="1085" y="31"/>
                  <a:pt x="985" y="94"/>
                </a:cubicBezTo>
                <a:lnTo>
                  <a:pt x="232" y="528"/>
                </a:lnTo>
                <a:cubicBezTo>
                  <a:pt x="1" y="672"/>
                  <a:pt x="30" y="904"/>
                  <a:pt x="319" y="1049"/>
                </a:cubicBezTo>
                <a:lnTo>
                  <a:pt x="1158" y="1570"/>
                </a:lnTo>
                <a:cubicBezTo>
                  <a:pt x="1317" y="1649"/>
                  <a:pt x="1511" y="1694"/>
                  <a:pt x="1692" y="1694"/>
                </a:cubicBezTo>
                <a:cubicBezTo>
                  <a:pt x="1841" y="1694"/>
                  <a:pt x="1980" y="1664"/>
                  <a:pt x="2084" y="1599"/>
                </a:cubicBezTo>
                <a:lnTo>
                  <a:pt x="2837" y="1164"/>
                </a:lnTo>
                <a:cubicBezTo>
                  <a:pt x="3068" y="1020"/>
                  <a:pt x="3040" y="788"/>
                  <a:pt x="2779" y="644"/>
                </a:cubicBezTo>
                <a:lnTo>
                  <a:pt x="1911" y="152"/>
                </a:lnTo>
                <a:cubicBezTo>
                  <a:pt x="1763" y="53"/>
                  <a:pt x="1559" y="1"/>
                  <a:pt x="13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1046988" y="3056038"/>
            <a:ext cx="130647" cy="72114"/>
          </a:xfrm>
          <a:custGeom>
            <a:rect b="b" l="l" r="r" t="t"/>
            <a:pathLst>
              <a:path extrusionOk="0" h="1694" w="3069">
                <a:moveTo>
                  <a:pt x="1386" y="1"/>
                </a:moveTo>
                <a:cubicBezTo>
                  <a:pt x="1234" y="1"/>
                  <a:pt x="1089" y="31"/>
                  <a:pt x="984" y="96"/>
                </a:cubicBezTo>
                <a:lnTo>
                  <a:pt x="232" y="530"/>
                </a:lnTo>
                <a:cubicBezTo>
                  <a:pt x="0" y="646"/>
                  <a:pt x="29" y="906"/>
                  <a:pt x="319" y="1051"/>
                </a:cubicBezTo>
                <a:lnTo>
                  <a:pt x="1158" y="1543"/>
                </a:lnTo>
                <a:cubicBezTo>
                  <a:pt x="1322" y="1642"/>
                  <a:pt x="1524" y="1694"/>
                  <a:pt x="1710" y="1694"/>
                </a:cubicBezTo>
                <a:cubicBezTo>
                  <a:pt x="1852" y="1694"/>
                  <a:pt x="1984" y="1664"/>
                  <a:pt x="2084" y="1601"/>
                </a:cubicBezTo>
                <a:lnTo>
                  <a:pt x="2837" y="1167"/>
                </a:lnTo>
                <a:cubicBezTo>
                  <a:pt x="3068" y="1022"/>
                  <a:pt x="3039" y="791"/>
                  <a:pt x="2779" y="617"/>
                </a:cubicBezTo>
                <a:lnTo>
                  <a:pt x="1911" y="125"/>
                </a:lnTo>
                <a:cubicBezTo>
                  <a:pt x="1767" y="45"/>
                  <a:pt x="1572" y="1"/>
                  <a:pt x="13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1140757" y="3004316"/>
            <a:ext cx="130647" cy="71603"/>
          </a:xfrm>
          <a:custGeom>
            <a:rect b="b" l="l" r="r" t="t"/>
            <a:pathLst>
              <a:path extrusionOk="0" h="1682" w="3069">
                <a:moveTo>
                  <a:pt x="1386" y="0"/>
                </a:moveTo>
                <a:cubicBezTo>
                  <a:pt x="1234" y="0"/>
                  <a:pt x="1089" y="30"/>
                  <a:pt x="984" y="95"/>
                </a:cubicBezTo>
                <a:lnTo>
                  <a:pt x="232" y="530"/>
                </a:lnTo>
                <a:cubicBezTo>
                  <a:pt x="0" y="645"/>
                  <a:pt x="29" y="906"/>
                  <a:pt x="319" y="1051"/>
                </a:cubicBezTo>
                <a:lnTo>
                  <a:pt x="1158" y="1543"/>
                </a:lnTo>
                <a:cubicBezTo>
                  <a:pt x="1317" y="1638"/>
                  <a:pt x="1512" y="1681"/>
                  <a:pt x="1693" y="1681"/>
                </a:cubicBezTo>
                <a:cubicBezTo>
                  <a:pt x="1841" y="1681"/>
                  <a:pt x="1980" y="1653"/>
                  <a:pt x="2084" y="1600"/>
                </a:cubicBezTo>
                <a:lnTo>
                  <a:pt x="2837" y="1166"/>
                </a:lnTo>
                <a:cubicBezTo>
                  <a:pt x="3068" y="1022"/>
                  <a:pt x="3039" y="790"/>
                  <a:pt x="2779" y="616"/>
                </a:cubicBezTo>
                <a:lnTo>
                  <a:pt x="1910" y="124"/>
                </a:lnTo>
                <a:cubicBezTo>
                  <a:pt x="1767" y="45"/>
                  <a:pt x="1572" y="0"/>
                  <a:pt x="13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1230707" y="2952125"/>
            <a:ext cx="130605" cy="72028"/>
          </a:xfrm>
          <a:custGeom>
            <a:rect b="b" l="l" r="r" t="t"/>
            <a:pathLst>
              <a:path extrusionOk="0" h="1692" w="3068">
                <a:moveTo>
                  <a:pt x="1413" y="1"/>
                </a:moveTo>
                <a:cubicBezTo>
                  <a:pt x="1251" y="1"/>
                  <a:pt x="1095" y="37"/>
                  <a:pt x="984" y="106"/>
                </a:cubicBezTo>
                <a:lnTo>
                  <a:pt x="232" y="511"/>
                </a:lnTo>
                <a:cubicBezTo>
                  <a:pt x="0" y="656"/>
                  <a:pt x="29" y="887"/>
                  <a:pt x="318" y="1061"/>
                </a:cubicBezTo>
                <a:lnTo>
                  <a:pt x="1158" y="1553"/>
                </a:lnTo>
                <a:cubicBezTo>
                  <a:pt x="1317" y="1649"/>
                  <a:pt x="1511" y="1692"/>
                  <a:pt x="1693" y="1692"/>
                </a:cubicBezTo>
                <a:cubicBezTo>
                  <a:pt x="1841" y="1692"/>
                  <a:pt x="1980" y="1663"/>
                  <a:pt x="2084" y="1611"/>
                </a:cubicBezTo>
                <a:lnTo>
                  <a:pt x="2836" y="1177"/>
                </a:lnTo>
                <a:cubicBezTo>
                  <a:pt x="3068" y="1032"/>
                  <a:pt x="3039" y="800"/>
                  <a:pt x="2778" y="627"/>
                </a:cubicBezTo>
                <a:lnTo>
                  <a:pt x="1910" y="135"/>
                </a:lnTo>
                <a:cubicBezTo>
                  <a:pt x="1774" y="44"/>
                  <a:pt x="1590" y="1"/>
                  <a:pt x="1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1320616" y="2900190"/>
            <a:ext cx="130647" cy="71603"/>
          </a:xfrm>
          <a:custGeom>
            <a:rect b="b" l="l" r="r" t="t"/>
            <a:pathLst>
              <a:path extrusionOk="0" h="1682" w="3069">
                <a:moveTo>
                  <a:pt x="1386" y="1"/>
                </a:moveTo>
                <a:cubicBezTo>
                  <a:pt x="1234" y="1"/>
                  <a:pt x="1089" y="29"/>
                  <a:pt x="985" y="81"/>
                </a:cubicBezTo>
                <a:lnTo>
                  <a:pt x="232" y="515"/>
                </a:lnTo>
                <a:cubicBezTo>
                  <a:pt x="1" y="660"/>
                  <a:pt x="30" y="892"/>
                  <a:pt x="319" y="1065"/>
                </a:cubicBezTo>
                <a:lnTo>
                  <a:pt x="1159" y="1557"/>
                </a:lnTo>
                <a:cubicBezTo>
                  <a:pt x="1318" y="1637"/>
                  <a:pt x="1512" y="1681"/>
                  <a:pt x="1692" y="1681"/>
                </a:cubicBezTo>
                <a:cubicBezTo>
                  <a:pt x="1841" y="1681"/>
                  <a:pt x="1980" y="1652"/>
                  <a:pt x="2085" y="1586"/>
                </a:cubicBezTo>
                <a:lnTo>
                  <a:pt x="2837" y="1152"/>
                </a:lnTo>
                <a:cubicBezTo>
                  <a:pt x="3069" y="1036"/>
                  <a:pt x="3040" y="776"/>
                  <a:pt x="2779" y="631"/>
                </a:cubicBezTo>
                <a:lnTo>
                  <a:pt x="1911" y="139"/>
                </a:lnTo>
                <a:cubicBezTo>
                  <a:pt x="1768" y="44"/>
                  <a:pt x="1572" y="1"/>
                  <a:pt x="13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1410566" y="2848467"/>
            <a:ext cx="130647" cy="71560"/>
          </a:xfrm>
          <a:custGeom>
            <a:rect b="b" l="l" r="r" t="t"/>
            <a:pathLst>
              <a:path extrusionOk="0" h="1681" w="3069">
                <a:moveTo>
                  <a:pt x="1386" y="0"/>
                </a:moveTo>
                <a:cubicBezTo>
                  <a:pt x="1234" y="0"/>
                  <a:pt x="1089" y="29"/>
                  <a:pt x="985" y="81"/>
                </a:cubicBezTo>
                <a:lnTo>
                  <a:pt x="261" y="515"/>
                </a:lnTo>
                <a:cubicBezTo>
                  <a:pt x="1" y="660"/>
                  <a:pt x="30" y="891"/>
                  <a:pt x="319" y="1065"/>
                </a:cubicBezTo>
                <a:lnTo>
                  <a:pt x="1158" y="1557"/>
                </a:lnTo>
                <a:cubicBezTo>
                  <a:pt x="1317" y="1636"/>
                  <a:pt x="1511" y="1681"/>
                  <a:pt x="1697" y="1681"/>
                </a:cubicBezTo>
                <a:cubicBezTo>
                  <a:pt x="1849" y="1681"/>
                  <a:pt x="1996" y="1651"/>
                  <a:pt x="2113" y="1586"/>
                </a:cubicBezTo>
                <a:lnTo>
                  <a:pt x="2837" y="1152"/>
                </a:lnTo>
                <a:cubicBezTo>
                  <a:pt x="3069" y="1036"/>
                  <a:pt x="3040" y="775"/>
                  <a:pt x="2779" y="631"/>
                </a:cubicBezTo>
                <a:lnTo>
                  <a:pt x="1911" y="139"/>
                </a:lnTo>
                <a:cubicBezTo>
                  <a:pt x="1767" y="43"/>
                  <a:pt x="1571" y="0"/>
                  <a:pt x="13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1500517" y="2796191"/>
            <a:ext cx="131882" cy="72114"/>
          </a:xfrm>
          <a:custGeom>
            <a:rect b="b" l="l" r="r" t="t"/>
            <a:pathLst>
              <a:path extrusionOk="0" h="1694" w="3098">
                <a:moveTo>
                  <a:pt x="1382" y="1"/>
                </a:moveTo>
                <a:cubicBezTo>
                  <a:pt x="1237" y="1"/>
                  <a:pt x="1097" y="31"/>
                  <a:pt x="984" y="93"/>
                </a:cubicBezTo>
                <a:lnTo>
                  <a:pt x="261" y="527"/>
                </a:lnTo>
                <a:cubicBezTo>
                  <a:pt x="0" y="672"/>
                  <a:pt x="29" y="904"/>
                  <a:pt x="319" y="1077"/>
                </a:cubicBezTo>
                <a:lnTo>
                  <a:pt x="1187" y="1569"/>
                </a:lnTo>
                <a:cubicBezTo>
                  <a:pt x="1330" y="1649"/>
                  <a:pt x="1517" y="1693"/>
                  <a:pt x="1700" y="1693"/>
                </a:cubicBezTo>
                <a:cubicBezTo>
                  <a:pt x="1849" y="1693"/>
                  <a:pt x="1996" y="1663"/>
                  <a:pt x="2113" y="1598"/>
                </a:cubicBezTo>
                <a:lnTo>
                  <a:pt x="2837" y="1164"/>
                </a:lnTo>
                <a:cubicBezTo>
                  <a:pt x="3097" y="1019"/>
                  <a:pt x="3068" y="788"/>
                  <a:pt x="2779" y="643"/>
                </a:cubicBezTo>
                <a:lnTo>
                  <a:pt x="1940" y="151"/>
                </a:lnTo>
                <a:cubicBezTo>
                  <a:pt x="1775" y="52"/>
                  <a:pt x="1574" y="1"/>
                  <a:pt x="13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1590468" y="2744341"/>
            <a:ext cx="131882" cy="71603"/>
          </a:xfrm>
          <a:custGeom>
            <a:rect b="b" l="l" r="r" t="t"/>
            <a:pathLst>
              <a:path extrusionOk="0" h="1682" w="3098">
                <a:moveTo>
                  <a:pt x="1401" y="0"/>
                </a:moveTo>
                <a:cubicBezTo>
                  <a:pt x="1248" y="0"/>
                  <a:pt x="1102" y="30"/>
                  <a:pt x="984" y="96"/>
                </a:cubicBezTo>
                <a:lnTo>
                  <a:pt x="261" y="530"/>
                </a:lnTo>
                <a:cubicBezTo>
                  <a:pt x="0" y="645"/>
                  <a:pt x="29" y="906"/>
                  <a:pt x="319" y="1051"/>
                </a:cubicBezTo>
                <a:lnTo>
                  <a:pt x="1187" y="1543"/>
                </a:lnTo>
                <a:cubicBezTo>
                  <a:pt x="1330" y="1638"/>
                  <a:pt x="1518" y="1681"/>
                  <a:pt x="1700" y="1681"/>
                </a:cubicBezTo>
                <a:cubicBezTo>
                  <a:pt x="1850" y="1681"/>
                  <a:pt x="1996" y="1653"/>
                  <a:pt x="2113" y="1601"/>
                </a:cubicBezTo>
                <a:lnTo>
                  <a:pt x="2837" y="1166"/>
                </a:lnTo>
                <a:cubicBezTo>
                  <a:pt x="3097" y="1022"/>
                  <a:pt x="3068" y="790"/>
                  <a:pt x="2779" y="617"/>
                </a:cubicBezTo>
                <a:lnTo>
                  <a:pt x="1939" y="125"/>
                </a:lnTo>
                <a:cubicBezTo>
                  <a:pt x="1780" y="45"/>
                  <a:pt x="1586" y="0"/>
                  <a:pt x="14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1060640" y="3165272"/>
            <a:ext cx="130647" cy="72028"/>
          </a:xfrm>
          <a:custGeom>
            <a:rect b="b" l="l" r="r" t="t"/>
            <a:pathLst>
              <a:path extrusionOk="0" h="1692" w="3069">
                <a:moveTo>
                  <a:pt x="1404" y="1"/>
                </a:moveTo>
                <a:cubicBezTo>
                  <a:pt x="1246" y="1"/>
                  <a:pt x="1095" y="37"/>
                  <a:pt x="985" y="106"/>
                </a:cubicBezTo>
                <a:lnTo>
                  <a:pt x="232" y="511"/>
                </a:lnTo>
                <a:cubicBezTo>
                  <a:pt x="1" y="656"/>
                  <a:pt x="30" y="887"/>
                  <a:pt x="290" y="1061"/>
                </a:cubicBezTo>
                <a:lnTo>
                  <a:pt x="1159" y="1553"/>
                </a:lnTo>
                <a:cubicBezTo>
                  <a:pt x="1302" y="1649"/>
                  <a:pt x="1498" y="1692"/>
                  <a:pt x="1684" y="1692"/>
                </a:cubicBezTo>
                <a:cubicBezTo>
                  <a:pt x="1836" y="1692"/>
                  <a:pt x="1981" y="1663"/>
                  <a:pt x="2085" y="1611"/>
                </a:cubicBezTo>
                <a:lnTo>
                  <a:pt x="2837" y="1177"/>
                </a:lnTo>
                <a:cubicBezTo>
                  <a:pt x="3069" y="1032"/>
                  <a:pt x="3040" y="801"/>
                  <a:pt x="2750" y="627"/>
                </a:cubicBezTo>
                <a:lnTo>
                  <a:pt x="1911" y="135"/>
                </a:lnTo>
                <a:cubicBezTo>
                  <a:pt x="1760" y="44"/>
                  <a:pt x="1577" y="1"/>
                  <a:pt x="1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1150590" y="3113550"/>
            <a:ext cx="130647" cy="71816"/>
          </a:xfrm>
          <a:custGeom>
            <a:rect b="b" l="l" r="r" t="t"/>
            <a:pathLst>
              <a:path extrusionOk="0" h="1687" w="3069">
                <a:moveTo>
                  <a:pt x="1403" y="0"/>
                </a:moveTo>
                <a:cubicBezTo>
                  <a:pt x="1245" y="0"/>
                  <a:pt x="1095" y="36"/>
                  <a:pt x="985" y="105"/>
                </a:cubicBezTo>
                <a:lnTo>
                  <a:pt x="232" y="511"/>
                </a:lnTo>
                <a:cubicBezTo>
                  <a:pt x="1" y="655"/>
                  <a:pt x="30" y="887"/>
                  <a:pt x="290" y="1060"/>
                </a:cubicBezTo>
                <a:lnTo>
                  <a:pt x="1158" y="1552"/>
                </a:lnTo>
                <a:cubicBezTo>
                  <a:pt x="1295" y="1643"/>
                  <a:pt x="1478" y="1687"/>
                  <a:pt x="1656" y="1687"/>
                </a:cubicBezTo>
                <a:cubicBezTo>
                  <a:pt x="1817" y="1687"/>
                  <a:pt x="1974" y="1650"/>
                  <a:pt x="2085" y="1581"/>
                </a:cubicBezTo>
                <a:lnTo>
                  <a:pt x="2837" y="1176"/>
                </a:lnTo>
                <a:cubicBezTo>
                  <a:pt x="3069" y="1031"/>
                  <a:pt x="3040" y="800"/>
                  <a:pt x="2750" y="626"/>
                </a:cubicBezTo>
                <a:lnTo>
                  <a:pt x="1911" y="134"/>
                </a:lnTo>
                <a:cubicBezTo>
                  <a:pt x="1760" y="43"/>
                  <a:pt x="1577" y="0"/>
                  <a:pt x="1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1240541" y="3061615"/>
            <a:ext cx="130647" cy="71560"/>
          </a:xfrm>
          <a:custGeom>
            <a:rect b="b" l="l" r="r" t="t"/>
            <a:pathLst>
              <a:path extrusionOk="0" h="1681" w="3069">
                <a:moveTo>
                  <a:pt x="1376" y="0"/>
                </a:moveTo>
                <a:cubicBezTo>
                  <a:pt x="1228" y="0"/>
                  <a:pt x="1089" y="29"/>
                  <a:pt x="985" y="81"/>
                </a:cubicBezTo>
                <a:lnTo>
                  <a:pt x="232" y="515"/>
                </a:lnTo>
                <a:cubicBezTo>
                  <a:pt x="1" y="660"/>
                  <a:pt x="29" y="891"/>
                  <a:pt x="290" y="1065"/>
                </a:cubicBezTo>
                <a:lnTo>
                  <a:pt x="1158" y="1557"/>
                </a:lnTo>
                <a:cubicBezTo>
                  <a:pt x="1301" y="1636"/>
                  <a:pt x="1497" y="1681"/>
                  <a:pt x="1683" y="1681"/>
                </a:cubicBezTo>
                <a:cubicBezTo>
                  <a:pt x="1835" y="1681"/>
                  <a:pt x="1980" y="1651"/>
                  <a:pt x="2084" y="1586"/>
                </a:cubicBezTo>
                <a:lnTo>
                  <a:pt x="2837" y="1152"/>
                </a:lnTo>
                <a:cubicBezTo>
                  <a:pt x="3068" y="1036"/>
                  <a:pt x="3040" y="775"/>
                  <a:pt x="2750" y="631"/>
                </a:cubicBezTo>
                <a:lnTo>
                  <a:pt x="1911" y="139"/>
                </a:lnTo>
                <a:cubicBezTo>
                  <a:pt x="1751" y="43"/>
                  <a:pt x="1557" y="0"/>
                  <a:pt x="13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1330492" y="3009339"/>
            <a:ext cx="130647" cy="72114"/>
          </a:xfrm>
          <a:custGeom>
            <a:rect b="b" l="l" r="r" t="t"/>
            <a:pathLst>
              <a:path extrusionOk="0" h="1694" w="3069">
                <a:moveTo>
                  <a:pt x="1359" y="1"/>
                </a:moveTo>
                <a:cubicBezTo>
                  <a:pt x="1217" y="1"/>
                  <a:pt x="1084" y="31"/>
                  <a:pt x="984" y="93"/>
                </a:cubicBezTo>
                <a:lnTo>
                  <a:pt x="232" y="527"/>
                </a:lnTo>
                <a:cubicBezTo>
                  <a:pt x="0" y="672"/>
                  <a:pt x="29" y="904"/>
                  <a:pt x="290" y="1077"/>
                </a:cubicBezTo>
                <a:lnTo>
                  <a:pt x="1158" y="1569"/>
                </a:lnTo>
                <a:cubicBezTo>
                  <a:pt x="1301" y="1649"/>
                  <a:pt x="1497" y="1693"/>
                  <a:pt x="1682" y="1693"/>
                </a:cubicBezTo>
                <a:cubicBezTo>
                  <a:pt x="1834" y="1693"/>
                  <a:pt x="1980" y="1663"/>
                  <a:pt x="2084" y="1598"/>
                </a:cubicBezTo>
                <a:lnTo>
                  <a:pt x="2837" y="1164"/>
                </a:lnTo>
                <a:cubicBezTo>
                  <a:pt x="3068" y="1019"/>
                  <a:pt x="3039" y="788"/>
                  <a:pt x="2750" y="643"/>
                </a:cubicBezTo>
                <a:lnTo>
                  <a:pt x="1911" y="151"/>
                </a:lnTo>
                <a:cubicBezTo>
                  <a:pt x="1746" y="53"/>
                  <a:pt x="1545" y="1"/>
                  <a:pt x="13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1420443" y="2957489"/>
            <a:ext cx="130647" cy="72114"/>
          </a:xfrm>
          <a:custGeom>
            <a:rect b="b" l="l" r="r" t="t"/>
            <a:pathLst>
              <a:path extrusionOk="0" h="1694" w="3069">
                <a:moveTo>
                  <a:pt x="1376" y="0"/>
                </a:moveTo>
                <a:cubicBezTo>
                  <a:pt x="1228" y="0"/>
                  <a:pt x="1089" y="30"/>
                  <a:pt x="984" y="96"/>
                </a:cubicBezTo>
                <a:lnTo>
                  <a:pt x="232" y="530"/>
                </a:lnTo>
                <a:cubicBezTo>
                  <a:pt x="0" y="646"/>
                  <a:pt x="29" y="906"/>
                  <a:pt x="290" y="1051"/>
                </a:cubicBezTo>
                <a:lnTo>
                  <a:pt x="1158" y="1543"/>
                </a:lnTo>
                <a:cubicBezTo>
                  <a:pt x="1306" y="1641"/>
                  <a:pt x="1510" y="1693"/>
                  <a:pt x="1701" y="1693"/>
                </a:cubicBezTo>
                <a:cubicBezTo>
                  <a:pt x="1846" y="1693"/>
                  <a:pt x="1984" y="1663"/>
                  <a:pt x="2084" y="1601"/>
                </a:cubicBezTo>
                <a:lnTo>
                  <a:pt x="2837" y="1167"/>
                </a:lnTo>
                <a:cubicBezTo>
                  <a:pt x="3068" y="1022"/>
                  <a:pt x="3039" y="790"/>
                  <a:pt x="2779" y="617"/>
                </a:cubicBezTo>
                <a:lnTo>
                  <a:pt x="1910" y="125"/>
                </a:lnTo>
                <a:cubicBezTo>
                  <a:pt x="1751" y="45"/>
                  <a:pt x="1557" y="0"/>
                  <a:pt x="13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1510351" y="2905724"/>
            <a:ext cx="130647" cy="71603"/>
          </a:xfrm>
          <a:custGeom>
            <a:rect b="b" l="l" r="r" t="t"/>
            <a:pathLst>
              <a:path extrusionOk="0" h="1682" w="3069">
                <a:moveTo>
                  <a:pt x="1377" y="1"/>
                </a:moveTo>
                <a:cubicBezTo>
                  <a:pt x="1229" y="1"/>
                  <a:pt x="1089" y="31"/>
                  <a:pt x="985" y="96"/>
                </a:cubicBezTo>
                <a:lnTo>
                  <a:pt x="233" y="530"/>
                </a:lnTo>
                <a:cubicBezTo>
                  <a:pt x="1" y="646"/>
                  <a:pt x="30" y="906"/>
                  <a:pt x="290" y="1051"/>
                </a:cubicBezTo>
                <a:lnTo>
                  <a:pt x="1159" y="1543"/>
                </a:lnTo>
                <a:cubicBezTo>
                  <a:pt x="1302" y="1639"/>
                  <a:pt x="1498" y="1682"/>
                  <a:pt x="1684" y="1682"/>
                </a:cubicBezTo>
                <a:cubicBezTo>
                  <a:pt x="1836" y="1682"/>
                  <a:pt x="1981" y="1653"/>
                  <a:pt x="2085" y="1601"/>
                </a:cubicBezTo>
                <a:lnTo>
                  <a:pt x="2837" y="1167"/>
                </a:lnTo>
                <a:cubicBezTo>
                  <a:pt x="3069" y="1022"/>
                  <a:pt x="3040" y="791"/>
                  <a:pt x="2779" y="617"/>
                </a:cubicBezTo>
                <a:lnTo>
                  <a:pt x="1911" y="125"/>
                </a:lnTo>
                <a:cubicBezTo>
                  <a:pt x="1752" y="45"/>
                  <a:pt x="1558" y="1"/>
                  <a:pt x="1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1600301" y="2854001"/>
            <a:ext cx="130647" cy="71603"/>
          </a:xfrm>
          <a:custGeom>
            <a:rect b="b" l="l" r="r" t="t"/>
            <a:pathLst>
              <a:path extrusionOk="0" h="1682" w="3069">
                <a:moveTo>
                  <a:pt x="1377" y="0"/>
                </a:moveTo>
                <a:cubicBezTo>
                  <a:pt x="1229" y="0"/>
                  <a:pt x="1089" y="30"/>
                  <a:pt x="985" y="95"/>
                </a:cubicBezTo>
                <a:lnTo>
                  <a:pt x="232" y="530"/>
                </a:lnTo>
                <a:cubicBezTo>
                  <a:pt x="1" y="645"/>
                  <a:pt x="30" y="906"/>
                  <a:pt x="290" y="1051"/>
                </a:cubicBezTo>
                <a:lnTo>
                  <a:pt x="1158" y="1543"/>
                </a:lnTo>
                <a:cubicBezTo>
                  <a:pt x="1318" y="1638"/>
                  <a:pt x="1512" y="1681"/>
                  <a:pt x="1693" y="1681"/>
                </a:cubicBezTo>
                <a:cubicBezTo>
                  <a:pt x="1841" y="1681"/>
                  <a:pt x="1981" y="1653"/>
                  <a:pt x="2085" y="1600"/>
                </a:cubicBezTo>
                <a:lnTo>
                  <a:pt x="2837" y="1166"/>
                </a:lnTo>
                <a:cubicBezTo>
                  <a:pt x="3069" y="1022"/>
                  <a:pt x="3040" y="790"/>
                  <a:pt x="2779" y="616"/>
                </a:cubicBezTo>
                <a:lnTo>
                  <a:pt x="1911" y="124"/>
                </a:lnTo>
                <a:cubicBezTo>
                  <a:pt x="1752" y="45"/>
                  <a:pt x="1558" y="0"/>
                  <a:pt x="13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1690252" y="2801640"/>
            <a:ext cx="130647" cy="71603"/>
          </a:xfrm>
          <a:custGeom>
            <a:rect b="b" l="l" r="r" t="t"/>
            <a:pathLst>
              <a:path extrusionOk="0" h="1682" w="3069">
                <a:moveTo>
                  <a:pt x="1385" y="0"/>
                </a:moveTo>
                <a:cubicBezTo>
                  <a:pt x="1234" y="0"/>
                  <a:pt x="1089" y="29"/>
                  <a:pt x="985" y="81"/>
                </a:cubicBezTo>
                <a:lnTo>
                  <a:pt x="232" y="515"/>
                </a:lnTo>
                <a:cubicBezTo>
                  <a:pt x="1" y="660"/>
                  <a:pt x="30" y="891"/>
                  <a:pt x="290" y="1065"/>
                </a:cubicBezTo>
                <a:lnTo>
                  <a:pt x="1158" y="1557"/>
                </a:lnTo>
                <a:cubicBezTo>
                  <a:pt x="1317" y="1637"/>
                  <a:pt x="1511" y="1681"/>
                  <a:pt x="1692" y="1681"/>
                </a:cubicBezTo>
                <a:cubicBezTo>
                  <a:pt x="1841" y="1681"/>
                  <a:pt x="1980" y="1651"/>
                  <a:pt x="2084" y="1586"/>
                </a:cubicBezTo>
                <a:lnTo>
                  <a:pt x="2837" y="1152"/>
                </a:lnTo>
                <a:cubicBezTo>
                  <a:pt x="3069" y="1036"/>
                  <a:pt x="3040" y="776"/>
                  <a:pt x="2779" y="631"/>
                </a:cubicBezTo>
                <a:lnTo>
                  <a:pt x="1911" y="139"/>
                </a:lnTo>
                <a:cubicBezTo>
                  <a:pt x="1767" y="43"/>
                  <a:pt x="1571" y="0"/>
                  <a:pt x="13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1780203" y="2749875"/>
            <a:ext cx="130647" cy="71603"/>
          </a:xfrm>
          <a:custGeom>
            <a:rect b="b" l="l" r="r" t="t"/>
            <a:pathLst>
              <a:path extrusionOk="0" h="1682" w="3069">
                <a:moveTo>
                  <a:pt x="1376" y="1"/>
                </a:moveTo>
                <a:cubicBezTo>
                  <a:pt x="1228" y="1"/>
                  <a:pt x="1089" y="29"/>
                  <a:pt x="984" y="81"/>
                </a:cubicBezTo>
                <a:lnTo>
                  <a:pt x="232" y="515"/>
                </a:lnTo>
                <a:cubicBezTo>
                  <a:pt x="0" y="660"/>
                  <a:pt x="29" y="892"/>
                  <a:pt x="290" y="1065"/>
                </a:cubicBezTo>
                <a:lnTo>
                  <a:pt x="1158" y="1557"/>
                </a:lnTo>
                <a:cubicBezTo>
                  <a:pt x="1317" y="1637"/>
                  <a:pt x="1511" y="1681"/>
                  <a:pt x="1692" y="1681"/>
                </a:cubicBezTo>
                <a:cubicBezTo>
                  <a:pt x="1840" y="1681"/>
                  <a:pt x="1980" y="1652"/>
                  <a:pt x="2084" y="1586"/>
                </a:cubicBezTo>
                <a:lnTo>
                  <a:pt x="2837" y="1152"/>
                </a:lnTo>
                <a:cubicBezTo>
                  <a:pt x="3068" y="1036"/>
                  <a:pt x="3039" y="776"/>
                  <a:pt x="2779" y="631"/>
                </a:cubicBezTo>
                <a:lnTo>
                  <a:pt x="1911" y="139"/>
                </a:lnTo>
                <a:cubicBezTo>
                  <a:pt x="1751" y="44"/>
                  <a:pt x="1557" y="1"/>
                  <a:pt x="13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1870154" y="2697642"/>
            <a:ext cx="130647" cy="72071"/>
          </a:xfrm>
          <a:custGeom>
            <a:rect b="b" l="l" r="r" t="t"/>
            <a:pathLst>
              <a:path extrusionOk="0" h="1693" w="3069">
                <a:moveTo>
                  <a:pt x="1368" y="0"/>
                </a:moveTo>
                <a:cubicBezTo>
                  <a:pt x="1222" y="0"/>
                  <a:pt x="1084" y="30"/>
                  <a:pt x="984" y="93"/>
                </a:cubicBezTo>
                <a:lnTo>
                  <a:pt x="232" y="527"/>
                </a:lnTo>
                <a:cubicBezTo>
                  <a:pt x="0" y="672"/>
                  <a:pt x="29" y="903"/>
                  <a:pt x="290" y="1077"/>
                </a:cubicBezTo>
                <a:lnTo>
                  <a:pt x="1158" y="1569"/>
                </a:lnTo>
                <a:cubicBezTo>
                  <a:pt x="1317" y="1648"/>
                  <a:pt x="1511" y="1693"/>
                  <a:pt x="1692" y="1693"/>
                </a:cubicBezTo>
                <a:cubicBezTo>
                  <a:pt x="1840" y="1693"/>
                  <a:pt x="1980" y="1663"/>
                  <a:pt x="2084" y="1598"/>
                </a:cubicBezTo>
                <a:lnTo>
                  <a:pt x="2837" y="1164"/>
                </a:lnTo>
                <a:cubicBezTo>
                  <a:pt x="3068" y="1019"/>
                  <a:pt x="3039" y="787"/>
                  <a:pt x="2779" y="643"/>
                </a:cubicBezTo>
                <a:lnTo>
                  <a:pt x="1910" y="151"/>
                </a:lnTo>
                <a:cubicBezTo>
                  <a:pt x="1763" y="52"/>
                  <a:pt x="1559" y="0"/>
                  <a:pt x="13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1960104" y="2645792"/>
            <a:ext cx="130605" cy="72071"/>
          </a:xfrm>
          <a:custGeom>
            <a:rect b="b" l="l" r="r" t="t"/>
            <a:pathLst>
              <a:path extrusionOk="0" h="1693" w="3068">
                <a:moveTo>
                  <a:pt x="1386" y="0"/>
                </a:moveTo>
                <a:cubicBezTo>
                  <a:pt x="1234" y="0"/>
                  <a:pt x="1088" y="30"/>
                  <a:pt x="984" y="95"/>
                </a:cubicBezTo>
                <a:lnTo>
                  <a:pt x="232" y="529"/>
                </a:lnTo>
                <a:cubicBezTo>
                  <a:pt x="0" y="674"/>
                  <a:pt x="29" y="906"/>
                  <a:pt x="318" y="1050"/>
                </a:cubicBezTo>
                <a:lnTo>
                  <a:pt x="1158" y="1542"/>
                </a:lnTo>
                <a:cubicBezTo>
                  <a:pt x="1322" y="1641"/>
                  <a:pt x="1524" y="1693"/>
                  <a:pt x="1710" y="1693"/>
                </a:cubicBezTo>
                <a:cubicBezTo>
                  <a:pt x="1851" y="1693"/>
                  <a:pt x="1984" y="1663"/>
                  <a:pt x="2084" y="1600"/>
                </a:cubicBezTo>
                <a:lnTo>
                  <a:pt x="2836" y="1166"/>
                </a:lnTo>
                <a:cubicBezTo>
                  <a:pt x="3068" y="1021"/>
                  <a:pt x="3039" y="790"/>
                  <a:pt x="2778" y="616"/>
                </a:cubicBezTo>
                <a:lnTo>
                  <a:pt x="1910" y="124"/>
                </a:lnTo>
                <a:cubicBezTo>
                  <a:pt x="1767" y="45"/>
                  <a:pt x="1572" y="0"/>
                  <a:pt x="13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2050012" y="2594027"/>
            <a:ext cx="130647" cy="71603"/>
          </a:xfrm>
          <a:custGeom>
            <a:rect b="b" l="l" r="r" t="t"/>
            <a:pathLst>
              <a:path extrusionOk="0" h="1682" w="3069">
                <a:moveTo>
                  <a:pt x="1387" y="0"/>
                </a:moveTo>
                <a:cubicBezTo>
                  <a:pt x="1235" y="0"/>
                  <a:pt x="1089" y="30"/>
                  <a:pt x="985" y="96"/>
                </a:cubicBezTo>
                <a:lnTo>
                  <a:pt x="232" y="530"/>
                </a:lnTo>
                <a:cubicBezTo>
                  <a:pt x="1" y="645"/>
                  <a:pt x="30" y="906"/>
                  <a:pt x="319" y="1051"/>
                </a:cubicBezTo>
                <a:lnTo>
                  <a:pt x="1159" y="1543"/>
                </a:lnTo>
                <a:cubicBezTo>
                  <a:pt x="1318" y="1638"/>
                  <a:pt x="1512" y="1681"/>
                  <a:pt x="1693" y="1681"/>
                </a:cubicBezTo>
                <a:cubicBezTo>
                  <a:pt x="1841" y="1681"/>
                  <a:pt x="1981" y="1653"/>
                  <a:pt x="2085" y="1601"/>
                </a:cubicBezTo>
                <a:lnTo>
                  <a:pt x="2837" y="1166"/>
                </a:lnTo>
                <a:cubicBezTo>
                  <a:pt x="3069" y="1022"/>
                  <a:pt x="3040" y="790"/>
                  <a:pt x="2779" y="617"/>
                </a:cubicBezTo>
                <a:lnTo>
                  <a:pt x="1911" y="125"/>
                </a:lnTo>
                <a:cubicBezTo>
                  <a:pt x="1768" y="45"/>
                  <a:pt x="1572"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1159232" y="3222486"/>
            <a:ext cx="130647" cy="72114"/>
          </a:xfrm>
          <a:custGeom>
            <a:rect b="b" l="l" r="r" t="t"/>
            <a:pathLst>
              <a:path extrusionOk="0" h="1694" w="3069">
                <a:moveTo>
                  <a:pt x="1368" y="1"/>
                </a:moveTo>
                <a:cubicBezTo>
                  <a:pt x="1222" y="1"/>
                  <a:pt x="1084" y="31"/>
                  <a:pt x="984" y="93"/>
                </a:cubicBezTo>
                <a:lnTo>
                  <a:pt x="232" y="527"/>
                </a:lnTo>
                <a:cubicBezTo>
                  <a:pt x="0" y="672"/>
                  <a:pt x="29" y="904"/>
                  <a:pt x="319" y="1048"/>
                </a:cubicBezTo>
                <a:lnTo>
                  <a:pt x="1158" y="1569"/>
                </a:lnTo>
                <a:cubicBezTo>
                  <a:pt x="1317" y="1649"/>
                  <a:pt x="1511" y="1693"/>
                  <a:pt x="1692" y="1693"/>
                </a:cubicBezTo>
                <a:cubicBezTo>
                  <a:pt x="1840" y="1693"/>
                  <a:pt x="1980" y="1663"/>
                  <a:pt x="2084" y="1598"/>
                </a:cubicBezTo>
                <a:lnTo>
                  <a:pt x="2837" y="1164"/>
                </a:lnTo>
                <a:cubicBezTo>
                  <a:pt x="3068" y="1019"/>
                  <a:pt x="3039" y="788"/>
                  <a:pt x="2779" y="643"/>
                </a:cubicBezTo>
                <a:lnTo>
                  <a:pt x="1911" y="151"/>
                </a:lnTo>
                <a:cubicBezTo>
                  <a:pt x="1763" y="53"/>
                  <a:pt x="1559" y="1"/>
                  <a:pt x="13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1249183" y="3170636"/>
            <a:ext cx="130647" cy="72199"/>
          </a:xfrm>
          <a:custGeom>
            <a:rect b="b" l="l" r="r" t="t"/>
            <a:pathLst>
              <a:path extrusionOk="0" h="1696" w="3069">
                <a:moveTo>
                  <a:pt x="1386" y="1"/>
                </a:moveTo>
                <a:cubicBezTo>
                  <a:pt x="1234" y="1"/>
                  <a:pt x="1089" y="31"/>
                  <a:pt x="984" y="96"/>
                </a:cubicBezTo>
                <a:lnTo>
                  <a:pt x="232" y="530"/>
                </a:lnTo>
                <a:cubicBezTo>
                  <a:pt x="0" y="675"/>
                  <a:pt x="29" y="906"/>
                  <a:pt x="319" y="1051"/>
                </a:cubicBezTo>
                <a:lnTo>
                  <a:pt x="1158" y="1572"/>
                </a:lnTo>
                <a:cubicBezTo>
                  <a:pt x="1317" y="1651"/>
                  <a:pt x="1511" y="1696"/>
                  <a:pt x="1692" y="1696"/>
                </a:cubicBezTo>
                <a:cubicBezTo>
                  <a:pt x="1840" y="1696"/>
                  <a:pt x="1980" y="1666"/>
                  <a:pt x="2084" y="1601"/>
                </a:cubicBezTo>
                <a:lnTo>
                  <a:pt x="2837" y="1167"/>
                </a:lnTo>
                <a:cubicBezTo>
                  <a:pt x="3068" y="1022"/>
                  <a:pt x="3039" y="790"/>
                  <a:pt x="2779" y="646"/>
                </a:cubicBezTo>
                <a:lnTo>
                  <a:pt x="1910" y="125"/>
                </a:lnTo>
                <a:cubicBezTo>
                  <a:pt x="1767" y="45"/>
                  <a:pt x="1572" y="1"/>
                  <a:pt x="13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1339091" y="3118871"/>
            <a:ext cx="131882" cy="71603"/>
          </a:xfrm>
          <a:custGeom>
            <a:rect b="b" l="l" r="r" t="t"/>
            <a:pathLst>
              <a:path extrusionOk="0" h="1682" w="3098">
                <a:moveTo>
                  <a:pt x="1387" y="1"/>
                </a:moveTo>
                <a:cubicBezTo>
                  <a:pt x="1235" y="1"/>
                  <a:pt x="1089" y="31"/>
                  <a:pt x="985" y="96"/>
                </a:cubicBezTo>
                <a:lnTo>
                  <a:pt x="261" y="530"/>
                </a:lnTo>
                <a:cubicBezTo>
                  <a:pt x="1" y="646"/>
                  <a:pt x="30" y="906"/>
                  <a:pt x="319" y="1051"/>
                </a:cubicBezTo>
                <a:lnTo>
                  <a:pt x="1159" y="1543"/>
                </a:lnTo>
                <a:cubicBezTo>
                  <a:pt x="1318" y="1639"/>
                  <a:pt x="1512" y="1682"/>
                  <a:pt x="1698" y="1682"/>
                </a:cubicBezTo>
                <a:cubicBezTo>
                  <a:pt x="1850" y="1682"/>
                  <a:pt x="1997" y="1653"/>
                  <a:pt x="2114" y="1601"/>
                </a:cubicBezTo>
                <a:lnTo>
                  <a:pt x="2837" y="1167"/>
                </a:lnTo>
                <a:cubicBezTo>
                  <a:pt x="3098" y="1022"/>
                  <a:pt x="3069" y="791"/>
                  <a:pt x="2779" y="617"/>
                </a:cubicBezTo>
                <a:lnTo>
                  <a:pt x="1911" y="125"/>
                </a:lnTo>
                <a:cubicBezTo>
                  <a:pt x="1768" y="46"/>
                  <a:pt x="1572" y="1"/>
                  <a:pt x="13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1429042" y="3067149"/>
            <a:ext cx="130647" cy="71603"/>
          </a:xfrm>
          <a:custGeom>
            <a:rect b="b" l="l" r="r" t="t"/>
            <a:pathLst>
              <a:path extrusionOk="0" h="1682" w="3069">
                <a:moveTo>
                  <a:pt x="1387" y="0"/>
                </a:moveTo>
                <a:cubicBezTo>
                  <a:pt x="1235" y="0"/>
                  <a:pt x="1089" y="30"/>
                  <a:pt x="985" y="96"/>
                </a:cubicBezTo>
                <a:lnTo>
                  <a:pt x="261" y="530"/>
                </a:lnTo>
                <a:cubicBezTo>
                  <a:pt x="1" y="645"/>
                  <a:pt x="30" y="906"/>
                  <a:pt x="319" y="1051"/>
                </a:cubicBezTo>
                <a:lnTo>
                  <a:pt x="1158" y="1543"/>
                </a:lnTo>
                <a:cubicBezTo>
                  <a:pt x="1318" y="1638"/>
                  <a:pt x="1512" y="1681"/>
                  <a:pt x="1698" y="1681"/>
                </a:cubicBezTo>
                <a:cubicBezTo>
                  <a:pt x="1850" y="1681"/>
                  <a:pt x="1996" y="1653"/>
                  <a:pt x="2114" y="1601"/>
                </a:cubicBezTo>
                <a:lnTo>
                  <a:pt x="2837" y="1166"/>
                </a:lnTo>
                <a:cubicBezTo>
                  <a:pt x="3069" y="1022"/>
                  <a:pt x="3040" y="790"/>
                  <a:pt x="2779" y="616"/>
                </a:cubicBezTo>
                <a:lnTo>
                  <a:pt x="1911" y="124"/>
                </a:lnTo>
                <a:cubicBezTo>
                  <a:pt x="1768" y="45"/>
                  <a:pt x="1572"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1518992" y="3014958"/>
            <a:ext cx="131882" cy="71858"/>
          </a:xfrm>
          <a:custGeom>
            <a:rect b="b" l="l" r="r" t="t"/>
            <a:pathLst>
              <a:path extrusionOk="0" h="1688" w="3098">
                <a:moveTo>
                  <a:pt x="1425" y="1"/>
                </a:moveTo>
                <a:cubicBezTo>
                  <a:pt x="1266" y="1"/>
                  <a:pt x="1109" y="37"/>
                  <a:pt x="985" y="106"/>
                </a:cubicBezTo>
                <a:lnTo>
                  <a:pt x="261" y="511"/>
                </a:lnTo>
                <a:cubicBezTo>
                  <a:pt x="1" y="656"/>
                  <a:pt x="30" y="887"/>
                  <a:pt x="319" y="1061"/>
                </a:cubicBezTo>
                <a:lnTo>
                  <a:pt x="1158" y="1553"/>
                </a:lnTo>
                <a:cubicBezTo>
                  <a:pt x="1310" y="1644"/>
                  <a:pt x="1493" y="1687"/>
                  <a:pt x="1670" y="1687"/>
                </a:cubicBezTo>
                <a:cubicBezTo>
                  <a:pt x="1832" y="1687"/>
                  <a:pt x="1989" y="1651"/>
                  <a:pt x="2113" y="1582"/>
                </a:cubicBezTo>
                <a:lnTo>
                  <a:pt x="2837" y="1177"/>
                </a:lnTo>
                <a:cubicBezTo>
                  <a:pt x="3097" y="1032"/>
                  <a:pt x="3068" y="801"/>
                  <a:pt x="2779" y="627"/>
                </a:cubicBezTo>
                <a:lnTo>
                  <a:pt x="1911" y="135"/>
                </a:lnTo>
                <a:cubicBezTo>
                  <a:pt x="1775" y="44"/>
                  <a:pt x="1599" y="1"/>
                  <a:pt x="14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1608943" y="2963023"/>
            <a:ext cx="131882" cy="71603"/>
          </a:xfrm>
          <a:custGeom>
            <a:rect b="b" l="l" r="r" t="t"/>
            <a:pathLst>
              <a:path extrusionOk="0" h="1682" w="3098">
                <a:moveTo>
                  <a:pt x="1385" y="1"/>
                </a:moveTo>
                <a:cubicBezTo>
                  <a:pt x="1234" y="1"/>
                  <a:pt x="1089" y="29"/>
                  <a:pt x="984" y="81"/>
                </a:cubicBezTo>
                <a:lnTo>
                  <a:pt x="261" y="516"/>
                </a:lnTo>
                <a:cubicBezTo>
                  <a:pt x="0" y="660"/>
                  <a:pt x="29" y="892"/>
                  <a:pt x="319" y="1065"/>
                </a:cubicBezTo>
                <a:lnTo>
                  <a:pt x="1187" y="1557"/>
                </a:lnTo>
                <a:cubicBezTo>
                  <a:pt x="1330" y="1637"/>
                  <a:pt x="1517" y="1682"/>
                  <a:pt x="1700" y="1682"/>
                </a:cubicBezTo>
                <a:cubicBezTo>
                  <a:pt x="1849" y="1682"/>
                  <a:pt x="1996" y="1652"/>
                  <a:pt x="2113" y="1586"/>
                </a:cubicBezTo>
                <a:lnTo>
                  <a:pt x="2837" y="1152"/>
                </a:lnTo>
                <a:cubicBezTo>
                  <a:pt x="3097" y="1037"/>
                  <a:pt x="3068" y="776"/>
                  <a:pt x="2779" y="631"/>
                </a:cubicBezTo>
                <a:lnTo>
                  <a:pt x="1911" y="139"/>
                </a:lnTo>
                <a:cubicBezTo>
                  <a:pt x="1767" y="44"/>
                  <a:pt x="1571" y="1"/>
                  <a:pt x="13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1698894" y="2910790"/>
            <a:ext cx="131882" cy="72071"/>
          </a:xfrm>
          <a:custGeom>
            <a:rect b="b" l="l" r="r" t="t"/>
            <a:pathLst>
              <a:path extrusionOk="0" h="1693" w="3098">
                <a:moveTo>
                  <a:pt x="1387" y="0"/>
                </a:moveTo>
                <a:cubicBezTo>
                  <a:pt x="1246" y="0"/>
                  <a:pt x="1113" y="30"/>
                  <a:pt x="1013" y="93"/>
                </a:cubicBezTo>
                <a:lnTo>
                  <a:pt x="261" y="527"/>
                </a:lnTo>
                <a:cubicBezTo>
                  <a:pt x="0" y="672"/>
                  <a:pt x="58" y="903"/>
                  <a:pt x="319" y="1077"/>
                </a:cubicBezTo>
                <a:lnTo>
                  <a:pt x="1187" y="1569"/>
                </a:lnTo>
                <a:cubicBezTo>
                  <a:pt x="1330" y="1648"/>
                  <a:pt x="1526" y="1693"/>
                  <a:pt x="1711" y="1693"/>
                </a:cubicBezTo>
                <a:cubicBezTo>
                  <a:pt x="1863" y="1693"/>
                  <a:pt x="2009" y="1663"/>
                  <a:pt x="2113" y="1598"/>
                </a:cubicBezTo>
                <a:lnTo>
                  <a:pt x="2837" y="1164"/>
                </a:lnTo>
                <a:lnTo>
                  <a:pt x="2866" y="1164"/>
                </a:lnTo>
                <a:cubicBezTo>
                  <a:pt x="3097" y="1019"/>
                  <a:pt x="3068" y="787"/>
                  <a:pt x="2779" y="643"/>
                </a:cubicBezTo>
                <a:lnTo>
                  <a:pt x="1939" y="151"/>
                </a:lnTo>
                <a:cubicBezTo>
                  <a:pt x="1775" y="52"/>
                  <a:pt x="1573"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1790037" y="2807175"/>
            <a:ext cx="220598" cy="123836"/>
          </a:xfrm>
          <a:custGeom>
            <a:rect b="b" l="l" r="r" t="t"/>
            <a:pathLst>
              <a:path extrusionOk="0" h="2909" w="5182">
                <a:moveTo>
                  <a:pt x="3490" y="1"/>
                </a:moveTo>
                <a:cubicBezTo>
                  <a:pt x="3342" y="1"/>
                  <a:pt x="3202" y="30"/>
                  <a:pt x="3098" y="96"/>
                </a:cubicBezTo>
                <a:lnTo>
                  <a:pt x="232" y="1745"/>
                </a:lnTo>
                <a:cubicBezTo>
                  <a:pt x="1" y="1890"/>
                  <a:pt x="30" y="2122"/>
                  <a:pt x="290" y="2266"/>
                </a:cubicBezTo>
                <a:lnTo>
                  <a:pt x="1159" y="2758"/>
                </a:lnTo>
                <a:cubicBezTo>
                  <a:pt x="1307" y="2857"/>
                  <a:pt x="1510" y="2909"/>
                  <a:pt x="1701" y="2909"/>
                </a:cubicBezTo>
                <a:cubicBezTo>
                  <a:pt x="1847" y="2909"/>
                  <a:pt x="1985" y="2879"/>
                  <a:pt x="2085" y="2816"/>
                </a:cubicBezTo>
                <a:lnTo>
                  <a:pt x="4950" y="1167"/>
                </a:lnTo>
                <a:cubicBezTo>
                  <a:pt x="5182" y="1022"/>
                  <a:pt x="5153" y="790"/>
                  <a:pt x="4863" y="617"/>
                </a:cubicBezTo>
                <a:lnTo>
                  <a:pt x="4024" y="125"/>
                </a:lnTo>
                <a:cubicBezTo>
                  <a:pt x="3865" y="45"/>
                  <a:pt x="3671" y="1"/>
                  <a:pt x="34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1968703" y="2755410"/>
            <a:ext cx="131882" cy="71603"/>
          </a:xfrm>
          <a:custGeom>
            <a:rect b="b" l="l" r="r" t="t"/>
            <a:pathLst>
              <a:path extrusionOk="0" h="1682" w="3098">
                <a:moveTo>
                  <a:pt x="1401" y="1"/>
                </a:moveTo>
                <a:cubicBezTo>
                  <a:pt x="1249" y="1"/>
                  <a:pt x="1102" y="31"/>
                  <a:pt x="985" y="96"/>
                </a:cubicBezTo>
                <a:lnTo>
                  <a:pt x="261" y="530"/>
                </a:lnTo>
                <a:cubicBezTo>
                  <a:pt x="1" y="646"/>
                  <a:pt x="58" y="906"/>
                  <a:pt x="319" y="1051"/>
                </a:cubicBezTo>
                <a:lnTo>
                  <a:pt x="1187" y="1543"/>
                </a:lnTo>
                <a:cubicBezTo>
                  <a:pt x="1331" y="1639"/>
                  <a:pt x="1527" y="1682"/>
                  <a:pt x="1713" y="1682"/>
                </a:cubicBezTo>
                <a:cubicBezTo>
                  <a:pt x="1864" y="1682"/>
                  <a:pt x="2009" y="1653"/>
                  <a:pt x="2113" y="1601"/>
                </a:cubicBezTo>
                <a:lnTo>
                  <a:pt x="2866" y="1167"/>
                </a:lnTo>
                <a:lnTo>
                  <a:pt x="2837" y="1167"/>
                </a:lnTo>
                <a:cubicBezTo>
                  <a:pt x="3097" y="1022"/>
                  <a:pt x="3069" y="791"/>
                  <a:pt x="2779" y="617"/>
                </a:cubicBezTo>
                <a:lnTo>
                  <a:pt x="1940" y="125"/>
                </a:lnTo>
                <a:cubicBezTo>
                  <a:pt x="1781" y="45"/>
                  <a:pt x="1587" y="1"/>
                  <a:pt x="1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2059889" y="2703261"/>
            <a:ext cx="130647" cy="71816"/>
          </a:xfrm>
          <a:custGeom>
            <a:rect b="b" l="l" r="r" t="t"/>
            <a:pathLst>
              <a:path extrusionOk="0" h="1687" w="3069">
                <a:moveTo>
                  <a:pt x="1403" y="0"/>
                </a:moveTo>
                <a:cubicBezTo>
                  <a:pt x="1245" y="0"/>
                  <a:pt x="1095" y="36"/>
                  <a:pt x="984" y="105"/>
                </a:cubicBezTo>
                <a:lnTo>
                  <a:pt x="232" y="511"/>
                </a:lnTo>
                <a:cubicBezTo>
                  <a:pt x="0" y="655"/>
                  <a:pt x="29" y="887"/>
                  <a:pt x="290" y="1061"/>
                </a:cubicBezTo>
                <a:lnTo>
                  <a:pt x="1158" y="1553"/>
                </a:lnTo>
                <a:cubicBezTo>
                  <a:pt x="1294" y="1643"/>
                  <a:pt x="1478" y="1687"/>
                  <a:pt x="1655" y="1687"/>
                </a:cubicBezTo>
                <a:cubicBezTo>
                  <a:pt x="1817" y="1687"/>
                  <a:pt x="1974" y="1651"/>
                  <a:pt x="2084" y="1582"/>
                </a:cubicBezTo>
                <a:lnTo>
                  <a:pt x="2837" y="1176"/>
                </a:lnTo>
                <a:cubicBezTo>
                  <a:pt x="3068" y="1032"/>
                  <a:pt x="3039" y="800"/>
                  <a:pt x="2750" y="626"/>
                </a:cubicBezTo>
                <a:lnTo>
                  <a:pt x="1911" y="134"/>
                </a:lnTo>
                <a:cubicBezTo>
                  <a:pt x="1759" y="44"/>
                  <a:pt x="1576" y="0"/>
                  <a:pt x="1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2149839" y="2651326"/>
            <a:ext cx="130647" cy="71603"/>
          </a:xfrm>
          <a:custGeom>
            <a:rect b="b" l="l" r="r" t="t"/>
            <a:pathLst>
              <a:path extrusionOk="0" h="1682" w="3069">
                <a:moveTo>
                  <a:pt x="1375" y="0"/>
                </a:moveTo>
                <a:cubicBezTo>
                  <a:pt x="1227" y="0"/>
                  <a:pt x="1088" y="29"/>
                  <a:pt x="984" y="81"/>
                </a:cubicBezTo>
                <a:lnTo>
                  <a:pt x="232" y="515"/>
                </a:lnTo>
                <a:cubicBezTo>
                  <a:pt x="0" y="660"/>
                  <a:pt x="29" y="891"/>
                  <a:pt x="290" y="1065"/>
                </a:cubicBezTo>
                <a:lnTo>
                  <a:pt x="1158" y="1557"/>
                </a:lnTo>
                <a:cubicBezTo>
                  <a:pt x="1301" y="1637"/>
                  <a:pt x="1497" y="1681"/>
                  <a:pt x="1682" y="1681"/>
                </a:cubicBezTo>
                <a:cubicBezTo>
                  <a:pt x="1834" y="1681"/>
                  <a:pt x="1980" y="1651"/>
                  <a:pt x="2084" y="1586"/>
                </a:cubicBezTo>
                <a:lnTo>
                  <a:pt x="2837" y="1152"/>
                </a:lnTo>
                <a:cubicBezTo>
                  <a:pt x="3068" y="1036"/>
                  <a:pt x="3039" y="776"/>
                  <a:pt x="2750" y="631"/>
                </a:cubicBezTo>
                <a:lnTo>
                  <a:pt x="1910" y="139"/>
                </a:lnTo>
                <a:cubicBezTo>
                  <a:pt x="1751" y="43"/>
                  <a:pt x="1557" y="0"/>
                  <a:pt x="13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1259017" y="3279870"/>
            <a:ext cx="130647" cy="72028"/>
          </a:xfrm>
          <a:custGeom>
            <a:rect b="b" l="l" r="r" t="t"/>
            <a:pathLst>
              <a:path extrusionOk="0" h="1692" w="3069">
                <a:moveTo>
                  <a:pt x="1403" y="0"/>
                </a:moveTo>
                <a:cubicBezTo>
                  <a:pt x="1245" y="0"/>
                  <a:pt x="1095" y="37"/>
                  <a:pt x="985" y="106"/>
                </a:cubicBezTo>
                <a:lnTo>
                  <a:pt x="232" y="511"/>
                </a:lnTo>
                <a:cubicBezTo>
                  <a:pt x="1" y="655"/>
                  <a:pt x="30" y="887"/>
                  <a:pt x="290" y="1061"/>
                </a:cubicBezTo>
                <a:lnTo>
                  <a:pt x="1158" y="1553"/>
                </a:lnTo>
                <a:cubicBezTo>
                  <a:pt x="1318" y="1648"/>
                  <a:pt x="1512" y="1691"/>
                  <a:pt x="1693" y="1691"/>
                </a:cubicBezTo>
                <a:cubicBezTo>
                  <a:pt x="1841" y="1691"/>
                  <a:pt x="1980" y="1663"/>
                  <a:pt x="2085" y="1611"/>
                </a:cubicBezTo>
                <a:lnTo>
                  <a:pt x="2837" y="1176"/>
                </a:lnTo>
                <a:cubicBezTo>
                  <a:pt x="3069" y="1032"/>
                  <a:pt x="3040" y="800"/>
                  <a:pt x="2779" y="627"/>
                </a:cubicBezTo>
                <a:lnTo>
                  <a:pt x="1911" y="135"/>
                </a:lnTo>
                <a:cubicBezTo>
                  <a:pt x="1760" y="44"/>
                  <a:pt x="1577" y="0"/>
                  <a:pt x="1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1348967" y="3228105"/>
            <a:ext cx="130647" cy="71858"/>
          </a:xfrm>
          <a:custGeom>
            <a:rect b="b" l="l" r="r" t="t"/>
            <a:pathLst>
              <a:path extrusionOk="0" h="1688" w="3069">
                <a:moveTo>
                  <a:pt x="1403" y="1"/>
                </a:moveTo>
                <a:cubicBezTo>
                  <a:pt x="1245" y="1"/>
                  <a:pt x="1095" y="37"/>
                  <a:pt x="985" y="106"/>
                </a:cubicBezTo>
                <a:lnTo>
                  <a:pt x="232" y="511"/>
                </a:lnTo>
                <a:cubicBezTo>
                  <a:pt x="0" y="656"/>
                  <a:pt x="29" y="887"/>
                  <a:pt x="290" y="1061"/>
                </a:cubicBezTo>
                <a:lnTo>
                  <a:pt x="1158" y="1553"/>
                </a:lnTo>
                <a:cubicBezTo>
                  <a:pt x="1310" y="1644"/>
                  <a:pt x="1492" y="1687"/>
                  <a:pt x="1666" y="1687"/>
                </a:cubicBezTo>
                <a:cubicBezTo>
                  <a:pt x="1824" y="1687"/>
                  <a:pt x="1974" y="1651"/>
                  <a:pt x="2084" y="1582"/>
                </a:cubicBezTo>
                <a:lnTo>
                  <a:pt x="2837" y="1177"/>
                </a:lnTo>
                <a:cubicBezTo>
                  <a:pt x="3068" y="1032"/>
                  <a:pt x="3039" y="801"/>
                  <a:pt x="2779" y="627"/>
                </a:cubicBezTo>
                <a:lnTo>
                  <a:pt x="1911" y="135"/>
                </a:lnTo>
                <a:cubicBezTo>
                  <a:pt x="1759" y="44"/>
                  <a:pt x="1576" y="1"/>
                  <a:pt x="14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1438918" y="3176170"/>
            <a:ext cx="130647" cy="71603"/>
          </a:xfrm>
          <a:custGeom>
            <a:rect b="b" l="l" r="r" t="t"/>
            <a:pathLst>
              <a:path extrusionOk="0" h="1682" w="3069">
                <a:moveTo>
                  <a:pt x="1376" y="1"/>
                </a:moveTo>
                <a:cubicBezTo>
                  <a:pt x="1228" y="1"/>
                  <a:pt x="1088" y="29"/>
                  <a:pt x="984" y="81"/>
                </a:cubicBezTo>
                <a:lnTo>
                  <a:pt x="232" y="516"/>
                </a:lnTo>
                <a:cubicBezTo>
                  <a:pt x="0" y="660"/>
                  <a:pt x="29" y="892"/>
                  <a:pt x="290" y="1066"/>
                </a:cubicBezTo>
                <a:lnTo>
                  <a:pt x="1158" y="1558"/>
                </a:lnTo>
                <a:cubicBezTo>
                  <a:pt x="1301" y="1637"/>
                  <a:pt x="1497" y="1682"/>
                  <a:pt x="1682" y="1682"/>
                </a:cubicBezTo>
                <a:cubicBezTo>
                  <a:pt x="1834" y="1682"/>
                  <a:pt x="1980" y="1652"/>
                  <a:pt x="2084" y="1586"/>
                </a:cubicBezTo>
                <a:lnTo>
                  <a:pt x="2837" y="1152"/>
                </a:lnTo>
                <a:cubicBezTo>
                  <a:pt x="3068" y="1037"/>
                  <a:pt x="3039" y="776"/>
                  <a:pt x="2750" y="631"/>
                </a:cubicBezTo>
                <a:lnTo>
                  <a:pt x="1911" y="139"/>
                </a:lnTo>
                <a:cubicBezTo>
                  <a:pt x="1751" y="44"/>
                  <a:pt x="1557" y="1"/>
                  <a:pt x="13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1528869" y="3123937"/>
            <a:ext cx="130647" cy="72114"/>
          </a:xfrm>
          <a:custGeom>
            <a:rect b="b" l="l" r="r" t="t"/>
            <a:pathLst>
              <a:path extrusionOk="0" h="1694" w="3069">
                <a:moveTo>
                  <a:pt x="1358" y="0"/>
                </a:moveTo>
                <a:cubicBezTo>
                  <a:pt x="1217" y="0"/>
                  <a:pt x="1084" y="30"/>
                  <a:pt x="984" y="93"/>
                </a:cubicBezTo>
                <a:lnTo>
                  <a:pt x="232" y="527"/>
                </a:lnTo>
                <a:cubicBezTo>
                  <a:pt x="0" y="672"/>
                  <a:pt x="29" y="903"/>
                  <a:pt x="290" y="1077"/>
                </a:cubicBezTo>
                <a:lnTo>
                  <a:pt x="1158" y="1569"/>
                </a:lnTo>
                <a:cubicBezTo>
                  <a:pt x="1317" y="1648"/>
                  <a:pt x="1511" y="1693"/>
                  <a:pt x="1692" y="1693"/>
                </a:cubicBezTo>
                <a:cubicBezTo>
                  <a:pt x="1840" y="1693"/>
                  <a:pt x="1980" y="1663"/>
                  <a:pt x="2084" y="1598"/>
                </a:cubicBezTo>
                <a:lnTo>
                  <a:pt x="2836" y="1164"/>
                </a:lnTo>
                <a:cubicBezTo>
                  <a:pt x="3068" y="1019"/>
                  <a:pt x="3039" y="787"/>
                  <a:pt x="2779" y="643"/>
                </a:cubicBezTo>
                <a:lnTo>
                  <a:pt x="1910" y="151"/>
                </a:lnTo>
                <a:cubicBezTo>
                  <a:pt x="1746" y="52"/>
                  <a:pt x="1544" y="0"/>
                  <a:pt x="13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1618777" y="3072087"/>
            <a:ext cx="130647" cy="72199"/>
          </a:xfrm>
          <a:custGeom>
            <a:rect b="b" l="l" r="r" t="t"/>
            <a:pathLst>
              <a:path extrusionOk="0" h="1696" w="3069">
                <a:moveTo>
                  <a:pt x="1377" y="0"/>
                </a:moveTo>
                <a:cubicBezTo>
                  <a:pt x="1229" y="0"/>
                  <a:pt x="1089" y="30"/>
                  <a:pt x="985" y="95"/>
                </a:cubicBezTo>
                <a:lnTo>
                  <a:pt x="232" y="529"/>
                </a:lnTo>
                <a:cubicBezTo>
                  <a:pt x="1" y="674"/>
                  <a:pt x="30" y="906"/>
                  <a:pt x="290" y="1050"/>
                </a:cubicBezTo>
                <a:lnTo>
                  <a:pt x="1159" y="1571"/>
                </a:lnTo>
                <a:cubicBezTo>
                  <a:pt x="1318" y="1651"/>
                  <a:pt x="1512" y="1695"/>
                  <a:pt x="1693" y="1695"/>
                </a:cubicBezTo>
                <a:cubicBezTo>
                  <a:pt x="1841" y="1695"/>
                  <a:pt x="1980" y="1665"/>
                  <a:pt x="2085" y="1600"/>
                </a:cubicBezTo>
                <a:lnTo>
                  <a:pt x="2837" y="1166"/>
                </a:lnTo>
                <a:cubicBezTo>
                  <a:pt x="3069" y="1021"/>
                  <a:pt x="3040" y="790"/>
                  <a:pt x="2779" y="645"/>
                </a:cubicBezTo>
                <a:lnTo>
                  <a:pt x="1911" y="124"/>
                </a:lnTo>
                <a:cubicBezTo>
                  <a:pt x="1752" y="45"/>
                  <a:pt x="1558" y="0"/>
                  <a:pt x="13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1708728" y="3020322"/>
            <a:ext cx="130647" cy="72114"/>
          </a:xfrm>
          <a:custGeom>
            <a:rect b="b" l="l" r="r" t="t"/>
            <a:pathLst>
              <a:path extrusionOk="0" h="1694" w="3069">
                <a:moveTo>
                  <a:pt x="1377" y="1"/>
                </a:moveTo>
                <a:cubicBezTo>
                  <a:pt x="1229" y="1"/>
                  <a:pt x="1089" y="31"/>
                  <a:pt x="985" y="96"/>
                </a:cubicBezTo>
                <a:lnTo>
                  <a:pt x="232" y="530"/>
                </a:lnTo>
                <a:cubicBezTo>
                  <a:pt x="1" y="675"/>
                  <a:pt x="30" y="906"/>
                  <a:pt x="290" y="1051"/>
                </a:cubicBezTo>
                <a:lnTo>
                  <a:pt x="1158" y="1543"/>
                </a:lnTo>
                <a:cubicBezTo>
                  <a:pt x="1323" y="1641"/>
                  <a:pt x="1524" y="1693"/>
                  <a:pt x="1710" y="1693"/>
                </a:cubicBezTo>
                <a:cubicBezTo>
                  <a:pt x="1852" y="1693"/>
                  <a:pt x="1985" y="1663"/>
                  <a:pt x="2085" y="1601"/>
                </a:cubicBezTo>
                <a:lnTo>
                  <a:pt x="2837" y="1167"/>
                </a:lnTo>
                <a:cubicBezTo>
                  <a:pt x="3069" y="1022"/>
                  <a:pt x="3040" y="790"/>
                  <a:pt x="2779" y="617"/>
                </a:cubicBezTo>
                <a:lnTo>
                  <a:pt x="1911" y="125"/>
                </a:lnTo>
                <a:cubicBezTo>
                  <a:pt x="1752" y="45"/>
                  <a:pt x="1558" y="1"/>
                  <a:pt x="1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1798678" y="2968557"/>
            <a:ext cx="130647" cy="71603"/>
          </a:xfrm>
          <a:custGeom>
            <a:rect b="b" l="l" r="r" t="t"/>
            <a:pathLst>
              <a:path extrusionOk="0" h="1682" w="3069">
                <a:moveTo>
                  <a:pt x="1386" y="1"/>
                </a:moveTo>
                <a:cubicBezTo>
                  <a:pt x="1234" y="1"/>
                  <a:pt x="1089" y="31"/>
                  <a:pt x="985" y="96"/>
                </a:cubicBezTo>
                <a:lnTo>
                  <a:pt x="232" y="530"/>
                </a:lnTo>
                <a:cubicBezTo>
                  <a:pt x="1" y="646"/>
                  <a:pt x="29" y="907"/>
                  <a:pt x="319" y="1051"/>
                </a:cubicBezTo>
                <a:lnTo>
                  <a:pt x="1158" y="1543"/>
                </a:lnTo>
                <a:cubicBezTo>
                  <a:pt x="1318" y="1639"/>
                  <a:pt x="1512" y="1682"/>
                  <a:pt x="1693" y="1682"/>
                </a:cubicBezTo>
                <a:cubicBezTo>
                  <a:pt x="1841" y="1682"/>
                  <a:pt x="1980" y="1653"/>
                  <a:pt x="2084" y="1601"/>
                </a:cubicBezTo>
                <a:lnTo>
                  <a:pt x="2837" y="1167"/>
                </a:lnTo>
                <a:cubicBezTo>
                  <a:pt x="3068" y="1022"/>
                  <a:pt x="3040" y="791"/>
                  <a:pt x="2779" y="617"/>
                </a:cubicBezTo>
                <a:lnTo>
                  <a:pt x="1911" y="125"/>
                </a:lnTo>
                <a:cubicBezTo>
                  <a:pt x="1768" y="46"/>
                  <a:pt x="1572" y="1"/>
                  <a:pt x="13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1888629" y="2916409"/>
            <a:ext cx="130647" cy="71816"/>
          </a:xfrm>
          <a:custGeom>
            <a:rect b="b" l="l" r="r" t="t"/>
            <a:pathLst>
              <a:path extrusionOk="0" h="1687" w="3069">
                <a:moveTo>
                  <a:pt x="1413" y="0"/>
                </a:moveTo>
                <a:cubicBezTo>
                  <a:pt x="1252" y="0"/>
                  <a:pt x="1095" y="36"/>
                  <a:pt x="984" y="106"/>
                </a:cubicBezTo>
                <a:lnTo>
                  <a:pt x="232" y="511"/>
                </a:lnTo>
                <a:cubicBezTo>
                  <a:pt x="0" y="655"/>
                  <a:pt x="29" y="887"/>
                  <a:pt x="319" y="1061"/>
                </a:cubicBezTo>
                <a:lnTo>
                  <a:pt x="1158" y="1553"/>
                </a:lnTo>
                <a:cubicBezTo>
                  <a:pt x="1309" y="1643"/>
                  <a:pt x="1492" y="1687"/>
                  <a:pt x="1666" y="1687"/>
                </a:cubicBezTo>
                <a:cubicBezTo>
                  <a:pt x="1824" y="1687"/>
                  <a:pt x="1974" y="1651"/>
                  <a:pt x="2084" y="1582"/>
                </a:cubicBezTo>
                <a:lnTo>
                  <a:pt x="2837" y="1176"/>
                </a:lnTo>
                <a:cubicBezTo>
                  <a:pt x="3068" y="1032"/>
                  <a:pt x="3039" y="800"/>
                  <a:pt x="2779" y="626"/>
                </a:cubicBezTo>
                <a:lnTo>
                  <a:pt x="1911" y="134"/>
                </a:lnTo>
                <a:cubicBezTo>
                  <a:pt x="1774" y="44"/>
                  <a:pt x="1591" y="0"/>
                  <a:pt x="14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1978580" y="2864474"/>
            <a:ext cx="130647" cy="71603"/>
          </a:xfrm>
          <a:custGeom>
            <a:rect b="b" l="l" r="r" t="t"/>
            <a:pathLst>
              <a:path extrusionOk="0" h="1682" w="3069">
                <a:moveTo>
                  <a:pt x="1385" y="0"/>
                </a:moveTo>
                <a:cubicBezTo>
                  <a:pt x="1233" y="0"/>
                  <a:pt x="1088" y="29"/>
                  <a:pt x="984" y="81"/>
                </a:cubicBezTo>
                <a:lnTo>
                  <a:pt x="232" y="515"/>
                </a:lnTo>
                <a:cubicBezTo>
                  <a:pt x="0" y="660"/>
                  <a:pt x="29" y="891"/>
                  <a:pt x="319" y="1065"/>
                </a:cubicBezTo>
                <a:lnTo>
                  <a:pt x="1158" y="1557"/>
                </a:lnTo>
                <a:cubicBezTo>
                  <a:pt x="1317" y="1637"/>
                  <a:pt x="1511" y="1681"/>
                  <a:pt x="1692" y="1681"/>
                </a:cubicBezTo>
                <a:cubicBezTo>
                  <a:pt x="1840" y="1681"/>
                  <a:pt x="1980" y="1651"/>
                  <a:pt x="2084" y="1586"/>
                </a:cubicBezTo>
                <a:lnTo>
                  <a:pt x="2837" y="1152"/>
                </a:lnTo>
                <a:cubicBezTo>
                  <a:pt x="3068" y="1036"/>
                  <a:pt x="3039" y="776"/>
                  <a:pt x="2779" y="631"/>
                </a:cubicBezTo>
                <a:lnTo>
                  <a:pt x="1910" y="139"/>
                </a:lnTo>
                <a:cubicBezTo>
                  <a:pt x="1767" y="43"/>
                  <a:pt x="1571" y="0"/>
                  <a:pt x="13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2068488" y="2812198"/>
            <a:ext cx="130647" cy="72114"/>
          </a:xfrm>
          <a:custGeom>
            <a:rect b="b" l="l" r="r" t="t"/>
            <a:pathLst>
              <a:path extrusionOk="0" h="1694" w="3069">
                <a:moveTo>
                  <a:pt x="1368" y="1"/>
                </a:moveTo>
                <a:cubicBezTo>
                  <a:pt x="1223" y="1"/>
                  <a:pt x="1085" y="31"/>
                  <a:pt x="985" y="93"/>
                </a:cubicBezTo>
                <a:lnTo>
                  <a:pt x="232" y="528"/>
                </a:lnTo>
                <a:cubicBezTo>
                  <a:pt x="1" y="672"/>
                  <a:pt x="30" y="904"/>
                  <a:pt x="319" y="1077"/>
                </a:cubicBezTo>
                <a:lnTo>
                  <a:pt x="1159" y="1569"/>
                </a:lnTo>
                <a:cubicBezTo>
                  <a:pt x="1318" y="1649"/>
                  <a:pt x="1512" y="1694"/>
                  <a:pt x="1693" y="1694"/>
                </a:cubicBezTo>
                <a:cubicBezTo>
                  <a:pt x="1841" y="1694"/>
                  <a:pt x="1981" y="1664"/>
                  <a:pt x="2085" y="1598"/>
                </a:cubicBezTo>
                <a:lnTo>
                  <a:pt x="2837" y="1164"/>
                </a:lnTo>
                <a:cubicBezTo>
                  <a:pt x="3069" y="1020"/>
                  <a:pt x="3040" y="788"/>
                  <a:pt x="2779" y="643"/>
                </a:cubicBezTo>
                <a:lnTo>
                  <a:pt x="1911" y="151"/>
                </a:lnTo>
                <a:cubicBezTo>
                  <a:pt x="1763" y="53"/>
                  <a:pt x="1559" y="1"/>
                  <a:pt x="13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2158438" y="2760348"/>
            <a:ext cx="130647" cy="72199"/>
          </a:xfrm>
          <a:custGeom>
            <a:rect b="b" l="l" r="r" t="t"/>
            <a:pathLst>
              <a:path extrusionOk="0" h="1696" w="3069">
                <a:moveTo>
                  <a:pt x="1387" y="1"/>
                </a:moveTo>
                <a:cubicBezTo>
                  <a:pt x="1235" y="1"/>
                  <a:pt x="1089" y="31"/>
                  <a:pt x="985" y="96"/>
                </a:cubicBezTo>
                <a:lnTo>
                  <a:pt x="232" y="530"/>
                </a:lnTo>
                <a:cubicBezTo>
                  <a:pt x="1" y="675"/>
                  <a:pt x="30" y="906"/>
                  <a:pt x="319" y="1051"/>
                </a:cubicBezTo>
                <a:lnTo>
                  <a:pt x="1158" y="1572"/>
                </a:lnTo>
                <a:cubicBezTo>
                  <a:pt x="1318" y="1651"/>
                  <a:pt x="1512" y="1696"/>
                  <a:pt x="1692" y="1696"/>
                </a:cubicBezTo>
                <a:cubicBezTo>
                  <a:pt x="1841" y="1696"/>
                  <a:pt x="1980" y="1666"/>
                  <a:pt x="2085" y="1601"/>
                </a:cubicBezTo>
                <a:lnTo>
                  <a:pt x="2837" y="1167"/>
                </a:lnTo>
                <a:cubicBezTo>
                  <a:pt x="3069" y="1022"/>
                  <a:pt x="3040" y="790"/>
                  <a:pt x="2779" y="646"/>
                </a:cubicBezTo>
                <a:lnTo>
                  <a:pt x="1911" y="125"/>
                </a:lnTo>
                <a:cubicBezTo>
                  <a:pt x="1768" y="45"/>
                  <a:pt x="1572" y="1"/>
                  <a:pt x="13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2248389" y="2708625"/>
            <a:ext cx="130647" cy="71560"/>
          </a:xfrm>
          <a:custGeom>
            <a:rect b="b" l="l" r="r" t="t"/>
            <a:pathLst>
              <a:path extrusionOk="0" h="1681" w="3069">
                <a:moveTo>
                  <a:pt x="1386" y="0"/>
                </a:moveTo>
                <a:cubicBezTo>
                  <a:pt x="1234" y="0"/>
                  <a:pt x="1089" y="30"/>
                  <a:pt x="985" y="95"/>
                </a:cubicBezTo>
                <a:lnTo>
                  <a:pt x="261" y="529"/>
                </a:lnTo>
                <a:cubicBezTo>
                  <a:pt x="1" y="645"/>
                  <a:pt x="30" y="906"/>
                  <a:pt x="319" y="1050"/>
                </a:cubicBezTo>
                <a:lnTo>
                  <a:pt x="1158" y="1542"/>
                </a:lnTo>
                <a:cubicBezTo>
                  <a:pt x="1318" y="1638"/>
                  <a:pt x="1512" y="1681"/>
                  <a:pt x="1698" y="1681"/>
                </a:cubicBezTo>
                <a:cubicBezTo>
                  <a:pt x="1850" y="1681"/>
                  <a:pt x="1996" y="1652"/>
                  <a:pt x="2113" y="1600"/>
                </a:cubicBezTo>
                <a:lnTo>
                  <a:pt x="2837" y="1166"/>
                </a:lnTo>
                <a:cubicBezTo>
                  <a:pt x="3068" y="1021"/>
                  <a:pt x="3040" y="790"/>
                  <a:pt x="2779" y="616"/>
                </a:cubicBezTo>
                <a:lnTo>
                  <a:pt x="1911" y="124"/>
                </a:lnTo>
                <a:cubicBezTo>
                  <a:pt x="1768" y="45"/>
                  <a:pt x="1572" y="0"/>
                  <a:pt x="13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1357609" y="3337084"/>
            <a:ext cx="131839" cy="72114"/>
          </a:xfrm>
          <a:custGeom>
            <a:rect b="b" l="l" r="r" t="t"/>
            <a:pathLst>
              <a:path extrusionOk="0" h="1694" w="3097">
                <a:moveTo>
                  <a:pt x="1380" y="0"/>
                </a:moveTo>
                <a:cubicBezTo>
                  <a:pt x="1236" y="0"/>
                  <a:pt x="1097" y="30"/>
                  <a:pt x="984" y="93"/>
                </a:cubicBezTo>
                <a:lnTo>
                  <a:pt x="261" y="527"/>
                </a:lnTo>
                <a:cubicBezTo>
                  <a:pt x="0" y="672"/>
                  <a:pt x="29" y="903"/>
                  <a:pt x="318" y="1048"/>
                </a:cubicBezTo>
                <a:lnTo>
                  <a:pt x="1158" y="1569"/>
                </a:lnTo>
                <a:cubicBezTo>
                  <a:pt x="1317" y="1649"/>
                  <a:pt x="1511" y="1693"/>
                  <a:pt x="1697" y="1693"/>
                </a:cubicBezTo>
                <a:cubicBezTo>
                  <a:pt x="1849" y="1693"/>
                  <a:pt x="1996" y="1663"/>
                  <a:pt x="2113" y="1598"/>
                </a:cubicBezTo>
                <a:lnTo>
                  <a:pt x="2836" y="1164"/>
                </a:lnTo>
                <a:cubicBezTo>
                  <a:pt x="3097" y="1019"/>
                  <a:pt x="3068" y="788"/>
                  <a:pt x="2779" y="643"/>
                </a:cubicBezTo>
                <a:lnTo>
                  <a:pt x="1910" y="151"/>
                </a:lnTo>
                <a:cubicBezTo>
                  <a:pt x="1762" y="52"/>
                  <a:pt x="1568" y="0"/>
                  <a:pt x="13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1447517" y="3285234"/>
            <a:ext cx="131882" cy="72199"/>
          </a:xfrm>
          <a:custGeom>
            <a:rect b="b" l="l" r="r" t="t"/>
            <a:pathLst>
              <a:path extrusionOk="0" h="1696" w="3098">
                <a:moveTo>
                  <a:pt x="1401" y="0"/>
                </a:moveTo>
                <a:cubicBezTo>
                  <a:pt x="1249" y="0"/>
                  <a:pt x="1102" y="30"/>
                  <a:pt x="985" y="95"/>
                </a:cubicBezTo>
                <a:lnTo>
                  <a:pt x="261" y="529"/>
                </a:lnTo>
                <a:cubicBezTo>
                  <a:pt x="1" y="674"/>
                  <a:pt x="30" y="906"/>
                  <a:pt x="319" y="1050"/>
                </a:cubicBezTo>
                <a:lnTo>
                  <a:pt x="1188" y="1571"/>
                </a:lnTo>
                <a:cubicBezTo>
                  <a:pt x="1331" y="1651"/>
                  <a:pt x="1518" y="1696"/>
                  <a:pt x="1700" y="1696"/>
                </a:cubicBezTo>
                <a:cubicBezTo>
                  <a:pt x="1850" y="1696"/>
                  <a:pt x="1996" y="1666"/>
                  <a:pt x="2114" y="1600"/>
                </a:cubicBezTo>
                <a:lnTo>
                  <a:pt x="2837" y="1166"/>
                </a:lnTo>
                <a:cubicBezTo>
                  <a:pt x="3098" y="1022"/>
                  <a:pt x="3069" y="790"/>
                  <a:pt x="2779" y="645"/>
                </a:cubicBezTo>
                <a:lnTo>
                  <a:pt x="1940" y="124"/>
                </a:lnTo>
                <a:cubicBezTo>
                  <a:pt x="1781" y="45"/>
                  <a:pt x="1587" y="0"/>
                  <a:pt x="14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1537468" y="3233469"/>
            <a:ext cx="131882" cy="72114"/>
          </a:xfrm>
          <a:custGeom>
            <a:rect b="b" l="l" r="r" t="t"/>
            <a:pathLst>
              <a:path extrusionOk="0" h="1694" w="3098">
                <a:moveTo>
                  <a:pt x="1401" y="1"/>
                </a:moveTo>
                <a:cubicBezTo>
                  <a:pt x="1249" y="1"/>
                  <a:pt x="1102" y="31"/>
                  <a:pt x="985" y="96"/>
                </a:cubicBezTo>
                <a:lnTo>
                  <a:pt x="261" y="530"/>
                </a:lnTo>
                <a:cubicBezTo>
                  <a:pt x="1" y="675"/>
                  <a:pt x="59" y="906"/>
                  <a:pt x="319" y="1051"/>
                </a:cubicBezTo>
                <a:lnTo>
                  <a:pt x="1187" y="1543"/>
                </a:lnTo>
                <a:cubicBezTo>
                  <a:pt x="1335" y="1641"/>
                  <a:pt x="1539" y="1693"/>
                  <a:pt x="1730" y="1693"/>
                </a:cubicBezTo>
                <a:cubicBezTo>
                  <a:pt x="1876" y="1693"/>
                  <a:pt x="2013" y="1663"/>
                  <a:pt x="2114" y="1601"/>
                </a:cubicBezTo>
                <a:lnTo>
                  <a:pt x="2837" y="1167"/>
                </a:lnTo>
                <a:lnTo>
                  <a:pt x="2866" y="1167"/>
                </a:lnTo>
                <a:cubicBezTo>
                  <a:pt x="3098" y="1022"/>
                  <a:pt x="3069" y="790"/>
                  <a:pt x="2779" y="617"/>
                </a:cubicBezTo>
                <a:lnTo>
                  <a:pt x="1940" y="125"/>
                </a:lnTo>
                <a:cubicBezTo>
                  <a:pt x="1781" y="45"/>
                  <a:pt x="1587" y="1"/>
                  <a:pt x="1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1627419" y="3025345"/>
            <a:ext cx="401691" cy="227962"/>
          </a:xfrm>
          <a:custGeom>
            <a:rect b="b" l="l" r="r" t="t"/>
            <a:pathLst>
              <a:path extrusionOk="0" h="5355" w="9436">
                <a:moveTo>
                  <a:pt x="7726" y="1"/>
                </a:moveTo>
                <a:cubicBezTo>
                  <a:pt x="7585" y="1"/>
                  <a:pt x="7452" y="31"/>
                  <a:pt x="7352" y="93"/>
                </a:cubicBezTo>
                <a:lnTo>
                  <a:pt x="261" y="4203"/>
                </a:lnTo>
                <a:cubicBezTo>
                  <a:pt x="1" y="4319"/>
                  <a:pt x="29" y="4580"/>
                  <a:pt x="319" y="4724"/>
                </a:cubicBezTo>
                <a:lnTo>
                  <a:pt x="1187" y="5216"/>
                </a:lnTo>
                <a:cubicBezTo>
                  <a:pt x="1331" y="5312"/>
                  <a:pt x="1527" y="5355"/>
                  <a:pt x="1712" y="5355"/>
                </a:cubicBezTo>
                <a:cubicBezTo>
                  <a:pt x="1864" y="5355"/>
                  <a:pt x="2009" y="5326"/>
                  <a:pt x="2113" y="5274"/>
                </a:cubicBezTo>
                <a:lnTo>
                  <a:pt x="9204" y="1164"/>
                </a:lnTo>
                <a:cubicBezTo>
                  <a:pt x="9436" y="1020"/>
                  <a:pt x="9407" y="788"/>
                  <a:pt x="9117" y="643"/>
                </a:cubicBezTo>
                <a:lnTo>
                  <a:pt x="8278" y="151"/>
                </a:lnTo>
                <a:cubicBezTo>
                  <a:pt x="8114" y="53"/>
                  <a:pt x="7912" y="1"/>
                  <a:pt x="7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1988413" y="2973495"/>
            <a:ext cx="130647" cy="72241"/>
          </a:xfrm>
          <a:custGeom>
            <a:rect b="b" l="l" r="r" t="t"/>
            <a:pathLst>
              <a:path extrusionOk="0" h="1697" w="3069">
                <a:moveTo>
                  <a:pt x="1377" y="1"/>
                </a:moveTo>
                <a:cubicBezTo>
                  <a:pt x="1229" y="1"/>
                  <a:pt x="1089" y="31"/>
                  <a:pt x="985" y="96"/>
                </a:cubicBezTo>
                <a:lnTo>
                  <a:pt x="232" y="530"/>
                </a:lnTo>
                <a:cubicBezTo>
                  <a:pt x="1" y="675"/>
                  <a:pt x="30" y="906"/>
                  <a:pt x="290" y="1051"/>
                </a:cubicBezTo>
                <a:lnTo>
                  <a:pt x="1158" y="1572"/>
                </a:lnTo>
                <a:cubicBezTo>
                  <a:pt x="1302" y="1651"/>
                  <a:pt x="1497" y="1696"/>
                  <a:pt x="1683" y="1696"/>
                </a:cubicBezTo>
                <a:cubicBezTo>
                  <a:pt x="1835" y="1696"/>
                  <a:pt x="1980" y="1666"/>
                  <a:pt x="2085" y="1601"/>
                </a:cubicBezTo>
                <a:lnTo>
                  <a:pt x="2837" y="1167"/>
                </a:lnTo>
                <a:cubicBezTo>
                  <a:pt x="3069" y="1022"/>
                  <a:pt x="3040" y="791"/>
                  <a:pt x="2750" y="646"/>
                </a:cubicBezTo>
                <a:lnTo>
                  <a:pt x="1911" y="125"/>
                </a:lnTo>
                <a:cubicBezTo>
                  <a:pt x="1752" y="45"/>
                  <a:pt x="1558" y="1"/>
                  <a:pt x="1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2078364" y="2921773"/>
            <a:ext cx="130647" cy="72071"/>
          </a:xfrm>
          <a:custGeom>
            <a:rect b="b" l="l" r="r" t="t"/>
            <a:pathLst>
              <a:path extrusionOk="0" h="1693" w="3069">
                <a:moveTo>
                  <a:pt x="1377" y="0"/>
                </a:moveTo>
                <a:cubicBezTo>
                  <a:pt x="1228" y="0"/>
                  <a:pt x="1089" y="30"/>
                  <a:pt x="985" y="95"/>
                </a:cubicBezTo>
                <a:lnTo>
                  <a:pt x="232" y="529"/>
                </a:lnTo>
                <a:cubicBezTo>
                  <a:pt x="0" y="674"/>
                  <a:pt x="29" y="906"/>
                  <a:pt x="290" y="1050"/>
                </a:cubicBezTo>
                <a:lnTo>
                  <a:pt x="1158" y="1542"/>
                </a:lnTo>
                <a:cubicBezTo>
                  <a:pt x="1306" y="1641"/>
                  <a:pt x="1510" y="1693"/>
                  <a:pt x="1701" y="1693"/>
                </a:cubicBezTo>
                <a:cubicBezTo>
                  <a:pt x="1846" y="1693"/>
                  <a:pt x="1984" y="1663"/>
                  <a:pt x="2084" y="1600"/>
                </a:cubicBezTo>
                <a:lnTo>
                  <a:pt x="2837" y="1166"/>
                </a:lnTo>
                <a:cubicBezTo>
                  <a:pt x="3068" y="1021"/>
                  <a:pt x="3039" y="790"/>
                  <a:pt x="2779" y="616"/>
                </a:cubicBezTo>
                <a:lnTo>
                  <a:pt x="1911" y="124"/>
                </a:lnTo>
                <a:cubicBezTo>
                  <a:pt x="1752" y="45"/>
                  <a:pt x="1558" y="0"/>
                  <a:pt x="13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2168315" y="2869582"/>
            <a:ext cx="130647" cy="72028"/>
          </a:xfrm>
          <a:custGeom>
            <a:rect b="b" l="l" r="r" t="t"/>
            <a:pathLst>
              <a:path extrusionOk="0" h="1692" w="3069">
                <a:moveTo>
                  <a:pt x="1403" y="1"/>
                </a:moveTo>
                <a:cubicBezTo>
                  <a:pt x="1245" y="1"/>
                  <a:pt x="1095" y="37"/>
                  <a:pt x="984" y="106"/>
                </a:cubicBezTo>
                <a:lnTo>
                  <a:pt x="232" y="540"/>
                </a:lnTo>
                <a:cubicBezTo>
                  <a:pt x="0" y="656"/>
                  <a:pt x="29" y="916"/>
                  <a:pt x="290" y="1061"/>
                </a:cubicBezTo>
                <a:lnTo>
                  <a:pt x="1158" y="1553"/>
                </a:lnTo>
                <a:cubicBezTo>
                  <a:pt x="1301" y="1648"/>
                  <a:pt x="1497" y="1691"/>
                  <a:pt x="1683" y="1691"/>
                </a:cubicBezTo>
                <a:cubicBezTo>
                  <a:pt x="1835" y="1691"/>
                  <a:pt x="1980" y="1663"/>
                  <a:pt x="2084" y="1611"/>
                </a:cubicBezTo>
                <a:lnTo>
                  <a:pt x="2837" y="1177"/>
                </a:lnTo>
                <a:cubicBezTo>
                  <a:pt x="3068" y="1032"/>
                  <a:pt x="3039" y="800"/>
                  <a:pt x="2779" y="627"/>
                </a:cubicBezTo>
                <a:lnTo>
                  <a:pt x="1911" y="135"/>
                </a:lnTo>
                <a:cubicBezTo>
                  <a:pt x="1759" y="44"/>
                  <a:pt x="1576" y="1"/>
                  <a:pt x="14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2258265" y="2817817"/>
            <a:ext cx="130647" cy="71858"/>
          </a:xfrm>
          <a:custGeom>
            <a:rect b="b" l="l" r="r" t="t"/>
            <a:pathLst>
              <a:path extrusionOk="0" h="1688" w="3069">
                <a:moveTo>
                  <a:pt x="1403" y="1"/>
                </a:moveTo>
                <a:cubicBezTo>
                  <a:pt x="1245" y="1"/>
                  <a:pt x="1095" y="37"/>
                  <a:pt x="984" y="106"/>
                </a:cubicBezTo>
                <a:lnTo>
                  <a:pt x="232" y="511"/>
                </a:lnTo>
                <a:cubicBezTo>
                  <a:pt x="0" y="656"/>
                  <a:pt x="29" y="888"/>
                  <a:pt x="290" y="1061"/>
                </a:cubicBezTo>
                <a:lnTo>
                  <a:pt x="1158" y="1553"/>
                </a:lnTo>
                <a:cubicBezTo>
                  <a:pt x="1294" y="1644"/>
                  <a:pt x="1478" y="1687"/>
                  <a:pt x="1655" y="1687"/>
                </a:cubicBezTo>
                <a:cubicBezTo>
                  <a:pt x="1817" y="1687"/>
                  <a:pt x="1973" y="1651"/>
                  <a:pt x="2084" y="1582"/>
                </a:cubicBezTo>
                <a:lnTo>
                  <a:pt x="2836" y="1177"/>
                </a:lnTo>
                <a:cubicBezTo>
                  <a:pt x="3068" y="1032"/>
                  <a:pt x="3039" y="801"/>
                  <a:pt x="2779" y="627"/>
                </a:cubicBezTo>
                <a:lnTo>
                  <a:pt x="1910" y="135"/>
                </a:lnTo>
                <a:cubicBezTo>
                  <a:pt x="1759" y="44"/>
                  <a:pt x="1576" y="1"/>
                  <a:pt x="14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2348174" y="2765882"/>
            <a:ext cx="130647" cy="71603"/>
          </a:xfrm>
          <a:custGeom>
            <a:rect b="b" l="l" r="r" t="t"/>
            <a:pathLst>
              <a:path extrusionOk="0" h="1682" w="3069">
                <a:moveTo>
                  <a:pt x="1376" y="1"/>
                </a:moveTo>
                <a:cubicBezTo>
                  <a:pt x="1228" y="1"/>
                  <a:pt x="1089" y="30"/>
                  <a:pt x="985" y="82"/>
                </a:cubicBezTo>
                <a:lnTo>
                  <a:pt x="232" y="516"/>
                </a:lnTo>
                <a:cubicBezTo>
                  <a:pt x="1" y="660"/>
                  <a:pt x="30" y="892"/>
                  <a:pt x="290" y="1066"/>
                </a:cubicBezTo>
                <a:lnTo>
                  <a:pt x="1159" y="1558"/>
                </a:lnTo>
                <a:cubicBezTo>
                  <a:pt x="1318" y="1637"/>
                  <a:pt x="1512" y="1682"/>
                  <a:pt x="1693" y="1682"/>
                </a:cubicBezTo>
                <a:cubicBezTo>
                  <a:pt x="1841" y="1682"/>
                  <a:pt x="1980" y="1652"/>
                  <a:pt x="2085" y="1587"/>
                </a:cubicBezTo>
                <a:lnTo>
                  <a:pt x="2837" y="1152"/>
                </a:lnTo>
                <a:cubicBezTo>
                  <a:pt x="3069" y="1037"/>
                  <a:pt x="3040" y="776"/>
                  <a:pt x="2779" y="632"/>
                </a:cubicBezTo>
                <a:lnTo>
                  <a:pt x="1911" y="139"/>
                </a:lnTo>
                <a:cubicBezTo>
                  <a:pt x="1752" y="44"/>
                  <a:pt x="1557" y="1"/>
                  <a:pt x="13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1680418" y="2692576"/>
            <a:ext cx="131839" cy="71603"/>
          </a:xfrm>
          <a:custGeom>
            <a:rect b="b" l="l" r="r" t="t"/>
            <a:pathLst>
              <a:path extrusionOk="0" h="1682" w="3097">
                <a:moveTo>
                  <a:pt x="1386" y="1"/>
                </a:moveTo>
                <a:cubicBezTo>
                  <a:pt x="1234" y="1"/>
                  <a:pt x="1088" y="31"/>
                  <a:pt x="984" y="96"/>
                </a:cubicBezTo>
                <a:lnTo>
                  <a:pt x="261" y="530"/>
                </a:lnTo>
                <a:cubicBezTo>
                  <a:pt x="0" y="646"/>
                  <a:pt x="29" y="906"/>
                  <a:pt x="318" y="1051"/>
                </a:cubicBezTo>
                <a:lnTo>
                  <a:pt x="1158" y="1543"/>
                </a:lnTo>
                <a:cubicBezTo>
                  <a:pt x="1317" y="1639"/>
                  <a:pt x="1511" y="1682"/>
                  <a:pt x="1698" y="1682"/>
                </a:cubicBezTo>
                <a:cubicBezTo>
                  <a:pt x="1849" y="1682"/>
                  <a:pt x="1996" y="1653"/>
                  <a:pt x="2113" y="1601"/>
                </a:cubicBezTo>
                <a:lnTo>
                  <a:pt x="2836" y="1167"/>
                </a:lnTo>
                <a:cubicBezTo>
                  <a:pt x="3097" y="1022"/>
                  <a:pt x="3068" y="791"/>
                  <a:pt x="2779" y="617"/>
                </a:cubicBezTo>
                <a:lnTo>
                  <a:pt x="1910" y="125"/>
                </a:lnTo>
                <a:cubicBezTo>
                  <a:pt x="1767" y="45"/>
                  <a:pt x="1572" y="1"/>
                  <a:pt x="13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1770327" y="2640854"/>
            <a:ext cx="131882" cy="71603"/>
          </a:xfrm>
          <a:custGeom>
            <a:rect b="b" l="l" r="r" t="t"/>
            <a:pathLst>
              <a:path extrusionOk="0" h="1682" w="3098">
                <a:moveTo>
                  <a:pt x="1401" y="0"/>
                </a:moveTo>
                <a:cubicBezTo>
                  <a:pt x="1249" y="0"/>
                  <a:pt x="1102" y="30"/>
                  <a:pt x="985" y="95"/>
                </a:cubicBezTo>
                <a:lnTo>
                  <a:pt x="261" y="530"/>
                </a:lnTo>
                <a:cubicBezTo>
                  <a:pt x="1" y="645"/>
                  <a:pt x="59" y="906"/>
                  <a:pt x="319" y="1051"/>
                </a:cubicBezTo>
                <a:lnTo>
                  <a:pt x="1188" y="1543"/>
                </a:lnTo>
                <a:cubicBezTo>
                  <a:pt x="1331" y="1638"/>
                  <a:pt x="1527" y="1681"/>
                  <a:pt x="1713" y="1681"/>
                </a:cubicBezTo>
                <a:cubicBezTo>
                  <a:pt x="1865" y="1681"/>
                  <a:pt x="2010" y="1652"/>
                  <a:pt x="2114" y="1600"/>
                </a:cubicBezTo>
                <a:lnTo>
                  <a:pt x="2837" y="1166"/>
                </a:lnTo>
                <a:cubicBezTo>
                  <a:pt x="3098" y="1022"/>
                  <a:pt x="3069" y="790"/>
                  <a:pt x="2779" y="616"/>
                </a:cubicBezTo>
                <a:lnTo>
                  <a:pt x="1940" y="124"/>
                </a:lnTo>
                <a:cubicBezTo>
                  <a:pt x="1781" y="45"/>
                  <a:pt x="1587" y="0"/>
                  <a:pt x="14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1860277" y="2588493"/>
            <a:ext cx="131882" cy="71603"/>
          </a:xfrm>
          <a:custGeom>
            <a:rect b="b" l="l" r="r" t="t"/>
            <a:pathLst>
              <a:path extrusionOk="0" h="1682" w="3098">
                <a:moveTo>
                  <a:pt x="1397" y="0"/>
                </a:moveTo>
                <a:cubicBezTo>
                  <a:pt x="1248" y="0"/>
                  <a:pt x="1102" y="29"/>
                  <a:pt x="985" y="81"/>
                </a:cubicBezTo>
                <a:lnTo>
                  <a:pt x="261" y="515"/>
                </a:lnTo>
                <a:cubicBezTo>
                  <a:pt x="1" y="660"/>
                  <a:pt x="30" y="891"/>
                  <a:pt x="319" y="1065"/>
                </a:cubicBezTo>
                <a:lnTo>
                  <a:pt x="1187" y="1557"/>
                </a:lnTo>
                <a:cubicBezTo>
                  <a:pt x="1330" y="1636"/>
                  <a:pt x="1517" y="1681"/>
                  <a:pt x="1700" y="1681"/>
                </a:cubicBezTo>
                <a:cubicBezTo>
                  <a:pt x="1849" y="1681"/>
                  <a:pt x="1996" y="1651"/>
                  <a:pt x="2113" y="1586"/>
                </a:cubicBezTo>
                <a:lnTo>
                  <a:pt x="2837" y="1152"/>
                </a:lnTo>
                <a:cubicBezTo>
                  <a:pt x="3098" y="1036"/>
                  <a:pt x="3069" y="775"/>
                  <a:pt x="2779" y="631"/>
                </a:cubicBezTo>
                <a:lnTo>
                  <a:pt x="1911" y="139"/>
                </a:lnTo>
                <a:cubicBezTo>
                  <a:pt x="1767" y="43"/>
                  <a:pt x="1580" y="0"/>
                  <a:pt x="13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1950228" y="2536728"/>
            <a:ext cx="131882" cy="71603"/>
          </a:xfrm>
          <a:custGeom>
            <a:rect b="b" l="l" r="r" t="t"/>
            <a:pathLst>
              <a:path extrusionOk="0" h="1682" w="3098">
                <a:moveTo>
                  <a:pt x="1400" y="1"/>
                </a:moveTo>
                <a:cubicBezTo>
                  <a:pt x="1248" y="1"/>
                  <a:pt x="1102" y="29"/>
                  <a:pt x="985" y="81"/>
                </a:cubicBezTo>
                <a:lnTo>
                  <a:pt x="261" y="515"/>
                </a:lnTo>
                <a:cubicBezTo>
                  <a:pt x="0" y="660"/>
                  <a:pt x="29" y="892"/>
                  <a:pt x="319" y="1065"/>
                </a:cubicBezTo>
                <a:lnTo>
                  <a:pt x="1187" y="1557"/>
                </a:lnTo>
                <a:cubicBezTo>
                  <a:pt x="1330" y="1637"/>
                  <a:pt x="1517" y="1681"/>
                  <a:pt x="1700" y="1681"/>
                </a:cubicBezTo>
                <a:cubicBezTo>
                  <a:pt x="1849" y="1681"/>
                  <a:pt x="1996" y="1651"/>
                  <a:pt x="2113" y="1586"/>
                </a:cubicBezTo>
                <a:lnTo>
                  <a:pt x="2837" y="1152"/>
                </a:lnTo>
                <a:cubicBezTo>
                  <a:pt x="3097" y="1036"/>
                  <a:pt x="3068" y="776"/>
                  <a:pt x="2779" y="631"/>
                </a:cubicBezTo>
                <a:lnTo>
                  <a:pt x="1940" y="139"/>
                </a:lnTo>
                <a:cubicBezTo>
                  <a:pt x="1780" y="44"/>
                  <a:pt x="1586" y="1"/>
                  <a:pt x="14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1884925" y="2498117"/>
            <a:ext cx="99827" cy="55213"/>
          </a:xfrm>
          <a:custGeom>
            <a:rect b="b" l="l" r="r" t="t"/>
            <a:pathLst>
              <a:path extrusionOk="0" h="1297" w="2345">
                <a:moveTo>
                  <a:pt x="1456" y="0"/>
                </a:moveTo>
                <a:cubicBezTo>
                  <a:pt x="1353" y="0"/>
                  <a:pt x="1254" y="22"/>
                  <a:pt x="1187" y="62"/>
                </a:cubicBezTo>
                <a:lnTo>
                  <a:pt x="145" y="670"/>
                </a:lnTo>
                <a:cubicBezTo>
                  <a:pt x="1" y="757"/>
                  <a:pt x="1" y="901"/>
                  <a:pt x="203" y="1017"/>
                </a:cubicBezTo>
                <a:lnTo>
                  <a:pt x="521" y="1220"/>
                </a:lnTo>
                <a:cubicBezTo>
                  <a:pt x="630" y="1266"/>
                  <a:pt x="755" y="1296"/>
                  <a:pt x="874" y="1296"/>
                </a:cubicBezTo>
                <a:cubicBezTo>
                  <a:pt x="978" y="1296"/>
                  <a:pt x="1077" y="1274"/>
                  <a:pt x="1158" y="1220"/>
                </a:cubicBezTo>
                <a:lnTo>
                  <a:pt x="2200" y="641"/>
                </a:lnTo>
                <a:cubicBezTo>
                  <a:pt x="2345" y="554"/>
                  <a:pt x="2316" y="380"/>
                  <a:pt x="2142" y="265"/>
                </a:cubicBezTo>
                <a:lnTo>
                  <a:pt x="1795" y="91"/>
                </a:lnTo>
                <a:cubicBezTo>
                  <a:pt x="1702" y="29"/>
                  <a:pt x="1576" y="0"/>
                  <a:pt x="14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1794975" y="2549840"/>
            <a:ext cx="99869" cy="55426"/>
          </a:xfrm>
          <a:custGeom>
            <a:rect b="b" l="l" r="r" t="t"/>
            <a:pathLst>
              <a:path extrusionOk="0" h="1302" w="2346">
                <a:moveTo>
                  <a:pt x="1456" y="1"/>
                </a:moveTo>
                <a:cubicBezTo>
                  <a:pt x="1353" y="1"/>
                  <a:pt x="1255" y="22"/>
                  <a:pt x="1187" y="63"/>
                </a:cubicBezTo>
                <a:lnTo>
                  <a:pt x="145" y="671"/>
                </a:lnTo>
                <a:cubicBezTo>
                  <a:pt x="1" y="757"/>
                  <a:pt x="1" y="902"/>
                  <a:pt x="203" y="1018"/>
                </a:cubicBezTo>
                <a:lnTo>
                  <a:pt x="522" y="1220"/>
                </a:lnTo>
                <a:cubicBezTo>
                  <a:pt x="639" y="1271"/>
                  <a:pt x="777" y="1302"/>
                  <a:pt x="905" y="1302"/>
                </a:cubicBezTo>
                <a:cubicBezTo>
                  <a:pt x="998" y="1302"/>
                  <a:pt x="1086" y="1286"/>
                  <a:pt x="1158" y="1249"/>
                </a:cubicBezTo>
                <a:lnTo>
                  <a:pt x="2171" y="642"/>
                </a:lnTo>
                <a:cubicBezTo>
                  <a:pt x="2345" y="555"/>
                  <a:pt x="2316" y="381"/>
                  <a:pt x="2142" y="294"/>
                </a:cubicBezTo>
                <a:lnTo>
                  <a:pt x="1795" y="92"/>
                </a:lnTo>
                <a:cubicBezTo>
                  <a:pt x="1702" y="30"/>
                  <a:pt x="1576" y="1"/>
                  <a:pt x="14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1705024" y="2601605"/>
            <a:ext cx="99869" cy="55426"/>
          </a:xfrm>
          <a:custGeom>
            <a:rect b="b" l="l" r="r" t="t"/>
            <a:pathLst>
              <a:path extrusionOk="0" h="1302" w="2346">
                <a:moveTo>
                  <a:pt x="1456" y="0"/>
                </a:moveTo>
                <a:cubicBezTo>
                  <a:pt x="1353" y="0"/>
                  <a:pt x="1255" y="22"/>
                  <a:pt x="1188" y="62"/>
                </a:cubicBezTo>
                <a:lnTo>
                  <a:pt x="146" y="670"/>
                </a:lnTo>
                <a:cubicBezTo>
                  <a:pt x="1" y="757"/>
                  <a:pt x="1" y="902"/>
                  <a:pt x="203" y="1017"/>
                </a:cubicBezTo>
                <a:lnTo>
                  <a:pt x="551" y="1220"/>
                </a:lnTo>
                <a:cubicBezTo>
                  <a:pt x="652" y="1270"/>
                  <a:pt x="782" y="1301"/>
                  <a:pt x="907" y="1301"/>
                </a:cubicBezTo>
                <a:cubicBezTo>
                  <a:pt x="998" y="1301"/>
                  <a:pt x="1086" y="1285"/>
                  <a:pt x="1159" y="1249"/>
                </a:cubicBezTo>
                <a:lnTo>
                  <a:pt x="2201" y="641"/>
                </a:lnTo>
                <a:cubicBezTo>
                  <a:pt x="2345" y="554"/>
                  <a:pt x="2316" y="381"/>
                  <a:pt x="2143" y="294"/>
                </a:cubicBezTo>
                <a:lnTo>
                  <a:pt x="1795" y="91"/>
                </a:lnTo>
                <a:cubicBezTo>
                  <a:pt x="1702" y="29"/>
                  <a:pt x="1576" y="0"/>
                  <a:pt x="14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1615116" y="2653753"/>
            <a:ext cx="99827" cy="55426"/>
          </a:xfrm>
          <a:custGeom>
            <a:rect b="b" l="l" r="r" t="t"/>
            <a:pathLst>
              <a:path extrusionOk="0" h="1302" w="2345">
                <a:moveTo>
                  <a:pt x="1426" y="0"/>
                </a:moveTo>
                <a:cubicBezTo>
                  <a:pt x="1333" y="0"/>
                  <a:pt x="1247" y="17"/>
                  <a:pt x="1187" y="53"/>
                </a:cubicBezTo>
                <a:lnTo>
                  <a:pt x="145" y="661"/>
                </a:lnTo>
                <a:cubicBezTo>
                  <a:pt x="0" y="748"/>
                  <a:pt x="0" y="921"/>
                  <a:pt x="203" y="1008"/>
                </a:cubicBezTo>
                <a:lnTo>
                  <a:pt x="521" y="1211"/>
                </a:lnTo>
                <a:cubicBezTo>
                  <a:pt x="630" y="1273"/>
                  <a:pt x="755" y="1301"/>
                  <a:pt x="874" y="1301"/>
                </a:cubicBezTo>
                <a:cubicBezTo>
                  <a:pt x="978" y="1301"/>
                  <a:pt x="1077" y="1280"/>
                  <a:pt x="1158" y="1240"/>
                </a:cubicBezTo>
                <a:lnTo>
                  <a:pt x="2171" y="632"/>
                </a:lnTo>
                <a:cubicBezTo>
                  <a:pt x="2344" y="545"/>
                  <a:pt x="2315" y="400"/>
                  <a:pt x="2142" y="284"/>
                </a:cubicBezTo>
                <a:lnTo>
                  <a:pt x="1795" y="82"/>
                </a:lnTo>
                <a:cubicBezTo>
                  <a:pt x="1694" y="31"/>
                  <a:pt x="1554" y="0"/>
                  <a:pt x="14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1525165" y="2705518"/>
            <a:ext cx="99827" cy="55384"/>
          </a:xfrm>
          <a:custGeom>
            <a:rect b="b" l="l" r="r" t="t"/>
            <a:pathLst>
              <a:path extrusionOk="0" h="1301" w="2345">
                <a:moveTo>
                  <a:pt x="1426" y="0"/>
                </a:moveTo>
                <a:cubicBezTo>
                  <a:pt x="1334" y="0"/>
                  <a:pt x="1248" y="16"/>
                  <a:pt x="1187" y="52"/>
                </a:cubicBezTo>
                <a:lnTo>
                  <a:pt x="145" y="660"/>
                </a:lnTo>
                <a:cubicBezTo>
                  <a:pt x="0" y="747"/>
                  <a:pt x="0" y="921"/>
                  <a:pt x="203" y="1008"/>
                </a:cubicBezTo>
                <a:lnTo>
                  <a:pt x="521" y="1210"/>
                </a:lnTo>
                <a:cubicBezTo>
                  <a:pt x="630" y="1272"/>
                  <a:pt x="755" y="1301"/>
                  <a:pt x="875" y="1301"/>
                </a:cubicBezTo>
                <a:cubicBezTo>
                  <a:pt x="978" y="1301"/>
                  <a:pt x="1077" y="1279"/>
                  <a:pt x="1158" y="1239"/>
                </a:cubicBezTo>
                <a:lnTo>
                  <a:pt x="2171" y="631"/>
                </a:lnTo>
                <a:cubicBezTo>
                  <a:pt x="2345" y="544"/>
                  <a:pt x="2316" y="400"/>
                  <a:pt x="2142" y="284"/>
                </a:cubicBezTo>
                <a:lnTo>
                  <a:pt x="1795" y="81"/>
                </a:lnTo>
                <a:cubicBezTo>
                  <a:pt x="1694" y="31"/>
                  <a:pt x="1554" y="0"/>
                  <a:pt x="14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1435214" y="2757453"/>
            <a:ext cx="99827" cy="55213"/>
          </a:xfrm>
          <a:custGeom>
            <a:rect b="b" l="l" r="r" t="t"/>
            <a:pathLst>
              <a:path extrusionOk="0" h="1297" w="2345">
                <a:moveTo>
                  <a:pt x="1457" y="1"/>
                </a:moveTo>
                <a:cubicBezTo>
                  <a:pt x="1353" y="1"/>
                  <a:pt x="1254" y="23"/>
                  <a:pt x="1187" y="77"/>
                </a:cubicBezTo>
                <a:lnTo>
                  <a:pt x="145" y="656"/>
                </a:lnTo>
                <a:cubicBezTo>
                  <a:pt x="0" y="743"/>
                  <a:pt x="0" y="916"/>
                  <a:pt x="203" y="1032"/>
                </a:cubicBezTo>
                <a:lnTo>
                  <a:pt x="521" y="1206"/>
                </a:lnTo>
                <a:cubicBezTo>
                  <a:pt x="630" y="1268"/>
                  <a:pt x="755" y="1297"/>
                  <a:pt x="870" y="1297"/>
                </a:cubicBezTo>
                <a:cubicBezTo>
                  <a:pt x="970" y="1297"/>
                  <a:pt x="1062" y="1275"/>
                  <a:pt x="1129" y="1235"/>
                </a:cubicBezTo>
                <a:lnTo>
                  <a:pt x="2171" y="627"/>
                </a:lnTo>
                <a:cubicBezTo>
                  <a:pt x="2345" y="540"/>
                  <a:pt x="2316" y="395"/>
                  <a:pt x="2142" y="280"/>
                </a:cubicBezTo>
                <a:lnTo>
                  <a:pt x="1795" y="77"/>
                </a:lnTo>
                <a:cubicBezTo>
                  <a:pt x="1702" y="31"/>
                  <a:pt x="1576" y="1"/>
                  <a:pt x="14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1345264" y="2809814"/>
            <a:ext cx="99869" cy="55213"/>
          </a:xfrm>
          <a:custGeom>
            <a:rect b="b" l="l" r="r" t="t"/>
            <a:pathLst>
              <a:path extrusionOk="0" h="1297" w="2346">
                <a:moveTo>
                  <a:pt x="1456" y="1"/>
                </a:moveTo>
                <a:cubicBezTo>
                  <a:pt x="1353" y="1"/>
                  <a:pt x="1254" y="22"/>
                  <a:pt x="1187" y="63"/>
                </a:cubicBezTo>
                <a:lnTo>
                  <a:pt x="145" y="670"/>
                </a:lnTo>
                <a:cubicBezTo>
                  <a:pt x="1" y="757"/>
                  <a:pt x="1" y="902"/>
                  <a:pt x="174" y="1018"/>
                </a:cubicBezTo>
                <a:lnTo>
                  <a:pt x="522" y="1220"/>
                </a:lnTo>
                <a:cubicBezTo>
                  <a:pt x="630" y="1267"/>
                  <a:pt x="755" y="1297"/>
                  <a:pt x="870" y="1297"/>
                </a:cubicBezTo>
                <a:cubicBezTo>
                  <a:pt x="970" y="1297"/>
                  <a:pt x="1062" y="1274"/>
                  <a:pt x="1129" y="1220"/>
                </a:cubicBezTo>
                <a:lnTo>
                  <a:pt x="2171" y="641"/>
                </a:lnTo>
                <a:cubicBezTo>
                  <a:pt x="2345" y="555"/>
                  <a:pt x="2316" y="381"/>
                  <a:pt x="2142" y="265"/>
                </a:cubicBezTo>
                <a:lnTo>
                  <a:pt x="1795" y="92"/>
                </a:lnTo>
                <a:cubicBezTo>
                  <a:pt x="1702" y="29"/>
                  <a:pt x="1576" y="1"/>
                  <a:pt x="14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1255313" y="2861579"/>
            <a:ext cx="99869" cy="55426"/>
          </a:xfrm>
          <a:custGeom>
            <a:rect b="b" l="l" r="r" t="t"/>
            <a:pathLst>
              <a:path extrusionOk="0" h="1302" w="2346">
                <a:moveTo>
                  <a:pt x="1456" y="0"/>
                </a:moveTo>
                <a:cubicBezTo>
                  <a:pt x="1353" y="0"/>
                  <a:pt x="1255" y="22"/>
                  <a:pt x="1188" y="62"/>
                </a:cubicBezTo>
                <a:lnTo>
                  <a:pt x="146" y="670"/>
                </a:lnTo>
                <a:cubicBezTo>
                  <a:pt x="1" y="757"/>
                  <a:pt x="1" y="902"/>
                  <a:pt x="175" y="1017"/>
                </a:cubicBezTo>
                <a:lnTo>
                  <a:pt x="522" y="1220"/>
                </a:lnTo>
                <a:cubicBezTo>
                  <a:pt x="623" y="1270"/>
                  <a:pt x="763" y="1301"/>
                  <a:pt x="891" y="1301"/>
                </a:cubicBezTo>
                <a:cubicBezTo>
                  <a:pt x="983" y="1301"/>
                  <a:pt x="1069" y="1285"/>
                  <a:pt x="1130" y="1249"/>
                </a:cubicBezTo>
                <a:lnTo>
                  <a:pt x="2172" y="641"/>
                </a:lnTo>
                <a:cubicBezTo>
                  <a:pt x="2345" y="554"/>
                  <a:pt x="2316" y="381"/>
                  <a:pt x="2143" y="294"/>
                </a:cubicBezTo>
                <a:lnTo>
                  <a:pt x="1795" y="91"/>
                </a:lnTo>
                <a:cubicBezTo>
                  <a:pt x="1702" y="29"/>
                  <a:pt x="1576" y="0"/>
                  <a:pt x="14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1165405" y="2913301"/>
            <a:ext cx="99827" cy="55426"/>
          </a:xfrm>
          <a:custGeom>
            <a:rect b="b" l="l" r="r" t="t"/>
            <a:pathLst>
              <a:path extrusionOk="0" h="1302" w="2345">
                <a:moveTo>
                  <a:pt x="1456" y="1"/>
                </a:moveTo>
                <a:cubicBezTo>
                  <a:pt x="1352" y="1"/>
                  <a:pt x="1254" y="22"/>
                  <a:pt x="1187" y="63"/>
                </a:cubicBezTo>
                <a:lnTo>
                  <a:pt x="145" y="671"/>
                </a:lnTo>
                <a:cubicBezTo>
                  <a:pt x="0" y="757"/>
                  <a:pt x="0" y="902"/>
                  <a:pt x="174" y="1018"/>
                </a:cubicBezTo>
                <a:lnTo>
                  <a:pt x="521" y="1220"/>
                </a:lnTo>
                <a:cubicBezTo>
                  <a:pt x="622" y="1271"/>
                  <a:pt x="762" y="1302"/>
                  <a:pt x="890" y="1302"/>
                </a:cubicBezTo>
                <a:cubicBezTo>
                  <a:pt x="982" y="1302"/>
                  <a:pt x="1068" y="1286"/>
                  <a:pt x="1129" y="1249"/>
                </a:cubicBezTo>
                <a:lnTo>
                  <a:pt x="2171" y="642"/>
                </a:lnTo>
                <a:cubicBezTo>
                  <a:pt x="2344" y="555"/>
                  <a:pt x="2315" y="381"/>
                  <a:pt x="2142" y="294"/>
                </a:cubicBezTo>
                <a:lnTo>
                  <a:pt x="1794" y="92"/>
                </a:lnTo>
                <a:cubicBezTo>
                  <a:pt x="1701" y="30"/>
                  <a:pt x="1575" y="1"/>
                  <a:pt x="14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1071761" y="2965449"/>
            <a:ext cx="99827" cy="55426"/>
          </a:xfrm>
          <a:custGeom>
            <a:rect b="b" l="l" r="r" t="t"/>
            <a:pathLst>
              <a:path extrusionOk="0" h="1302" w="2345">
                <a:moveTo>
                  <a:pt x="1455" y="1"/>
                </a:moveTo>
                <a:cubicBezTo>
                  <a:pt x="1363" y="1"/>
                  <a:pt x="1277" y="17"/>
                  <a:pt x="1216" y="53"/>
                </a:cubicBezTo>
                <a:lnTo>
                  <a:pt x="174" y="661"/>
                </a:lnTo>
                <a:cubicBezTo>
                  <a:pt x="0" y="748"/>
                  <a:pt x="29" y="922"/>
                  <a:pt x="203" y="1008"/>
                </a:cubicBezTo>
                <a:lnTo>
                  <a:pt x="550" y="1211"/>
                </a:lnTo>
                <a:cubicBezTo>
                  <a:pt x="643" y="1273"/>
                  <a:pt x="770" y="1302"/>
                  <a:pt x="889" y="1302"/>
                </a:cubicBezTo>
                <a:cubicBezTo>
                  <a:pt x="993" y="1302"/>
                  <a:pt x="1091" y="1280"/>
                  <a:pt x="1158" y="1240"/>
                </a:cubicBezTo>
                <a:lnTo>
                  <a:pt x="2200" y="632"/>
                </a:lnTo>
                <a:cubicBezTo>
                  <a:pt x="2345" y="545"/>
                  <a:pt x="2345" y="401"/>
                  <a:pt x="2171" y="285"/>
                </a:cubicBezTo>
                <a:lnTo>
                  <a:pt x="1824" y="82"/>
                </a:lnTo>
                <a:cubicBezTo>
                  <a:pt x="1723" y="32"/>
                  <a:pt x="1583" y="1"/>
                  <a:pt x="14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983045" y="3017214"/>
            <a:ext cx="99827" cy="55426"/>
          </a:xfrm>
          <a:custGeom>
            <a:rect b="b" l="l" r="r" t="t"/>
            <a:pathLst>
              <a:path extrusionOk="0" h="1302" w="2345">
                <a:moveTo>
                  <a:pt x="1426" y="1"/>
                </a:moveTo>
                <a:cubicBezTo>
                  <a:pt x="1334" y="1"/>
                  <a:pt x="1248" y="17"/>
                  <a:pt x="1187" y="53"/>
                </a:cubicBezTo>
                <a:lnTo>
                  <a:pt x="145" y="661"/>
                </a:lnTo>
                <a:cubicBezTo>
                  <a:pt x="0" y="748"/>
                  <a:pt x="0" y="921"/>
                  <a:pt x="174" y="1008"/>
                </a:cubicBezTo>
                <a:lnTo>
                  <a:pt x="521" y="1211"/>
                </a:lnTo>
                <a:cubicBezTo>
                  <a:pt x="614" y="1273"/>
                  <a:pt x="741" y="1301"/>
                  <a:pt x="860" y="1301"/>
                </a:cubicBezTo>
                <a:cubicBezTo>
                  <a:pt x="964" y="1301"/>
                  <a:pt x="1062" y="1280"/>
                  <a:pt x="1129" y="1240"/>
                </a:cubicBezTo>
                <a:lnTo>
                  <a:pt x="2171" y="632"/>
                </a:lnTo>
                <a:cubicBezTo>
                  <a:pt x="2345" y="545"/>
                  <a:pt x="2316" y="400"/>
                  <a:pt x="2142" y="284"/>
                </a:cubicBezTo>
                <a:lnTo>
                  <a:pt x="1795" y="82"/>
                </a:lnTo>
                <a:cubicBezTo>
                  <a:pt x="1694" y="31"/>
                  <a:pt x="1554" y="1"/>
                  <a:pt x="14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891860" y="3069192"/>
            <a:ext cx="99869" cy="55213"/>
          </a:xfrm>
          <a:custGeom>
            <a:rect b="b" l="l" r="r" t="t"/>
            <a:pathLst>
              <a:path extrusionOk="0" h="1297" w="2346">
                <a:moveTo>
                  <a:pt x="1486" y="0"/>
                </a:moveTo>
                <a:cubicBezTo>
                  <a:pt x="1382" y="0"/>
                  <a:pt x="1284" y="23"/>
                  <a:pt x="1216" y="76"/>
                </a:cubicBezTo>
                <a:lnTo>
                  <a:pt x="174" y="655"/>
                </a:lnTo>
                <a:cubicBezTo>
                  <a:pt x="1" y="742"/>
                  <a:pt x="30" y="916"/>
                  <a:pt x="203" y="1032"/>
                </a:cubicBezTo>
                <a:lnTo>
                  <a:pt x="551" y="1205"/>
                </a:lnTo>
                <a:cubicBezTo>
                  <a:pt x="644" y="1267"/>
                  <a:pt x="770" y="1296"/>
                  <a:pt x="889" y="1296"/>
                </a:cubicBezTo>
                <a:cubicBezTo>
                  <a:pt x="993" y="1296"/>
                  <a:pt x="1091" y="1274"/>
                  <a:pt x="1158" y="1234"/>
                </a:cubicBezTo>
                <a:lnTo>
                  <a:pt x="2200" y="626"/>
                </a:lnTo>
                <a:cubicBezTo>
                  <a:pt x="2345" y="540"/>
                  <a:pt x="2345" y="395"/>
                  <a:pt x="2171" y="279"/>
                </a:cubicBezTo>
                <a:lnTo>
                  <a:pt x="1824" y="76"/>
                </a:lnTo>
                <a:cubicBezTo>
                  <a:pt x="1731" y="30"/>
                  <a:pt x="1605"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1812216" y="3054335"/>
            <a:ext cx="522462" cy="294968"/>
          </a:xfrm>
          <a:custGeom>
            <a:rect b="b" l="l" r="r" t="t"/>
            <a:pathLst>
              <a:path extrusionOk="0" h="6929" w="12273">
                <a:moveTo>
                  <a:pt x="7579" y="1"/>
                </a:moveTo>
                <a:cubicBezTo>
                  <a:pt x="7336" y="1"/>
                  <a:pt x="7101" y="45"/>
                  <a:pt x="6918" y="136"/>
                </a:cubicBezTo>
                <a:lnTo>
                  <a:pt x="377" y="3928"/>
                </a:lnTo>
                <a:cubicBezTo>
                  <a:pt x="1" y="4159"/>
                  <a:pt x="30" y="4535"/>
                  <a:pt x="493" y="4796"/>
                </a:cubicBezTo>
                <a:lnTo>
                  <a:pt x="3821" y="6735"/>
                </a:lnTo>
                <a:cubicBezTo>
                  <a:pt x="4076" y="6862"/>
                  <a:pt x="4392" y="6928"/>
                  <a:pt x="4687" y="6928"/>
                </a:cubicBezTo>
                <a:cubicBezTo>
                  <a:pt x="4929" y="6928"/>
                  <a:pt x="5157" y="6884"/>
                  <a:pt x="5326" y="6793"/>
                </a:cubicBezTo>
                <a:lnTo>
                  <a:pt x="11896" y="3001"/>
                </a:lnTo>
                <a:cubicBezTo>
                  <a:pt x="12273" y="2770"/>
                  <a:pt x="12215" y="2394"/>
                  <a:pt x="11781" y="2133"/>
                </a:cubicBezTo>
                <a:lnTo>
                  <a:pt x="8423" y="194"/>
                </a:lnTo>
                <a:cubicBezTo>
                  <a:pt x="8184" y="67"/>
                  <a:pt x="7876" y="1"/>
                  <a:pt x="75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928621" y="3184812"/>
            <a:ext cx="93654" cy="67261"/>
          </a:xfrm>
          <a:custGeom>
            <a:rect b="b" l="l" r="r" t="t"/>
            <a:pathLst>
              <a:path extrusionOk="0" h="1580" w="2200">
                <a:moveTo>
                  <a:pt x="106" y="0"/>
                </a:moveTo>
                <a:cubicBezTo>
                  <a:pt x="47" y="0"/>
                  <a:pt x="0" y="54"/>
                  <a:pt x="0" y="139"/>
                </a:cubicBezTo>
                <a:cubicBezTo>
                  <a:pt x="0" y="284"/>
                  <a:pt x="87" y="428"/>
                  <a:pt x="174" y="486"/>
                </a:cubicBezTo>
                <a:lnTo>
                  <a:pt x="2026" y="1557"/>
                </a:lnTo>
                <a:cubicBezTo>
                  <a:pt x="2056" y="1572"/>
                  <a:pt x="2082" y="1579"/>
                  <a:pt x="2104" y="1579"/>
                </a:cubicBezTo>
                <a:cubicBezTo>
                  <a:pt x="2168" y="1579"/>
                  <a:pt x="2200" y="1520"/>
                  <a:pt x="2200" y="1412"/>
                </a:cubicBezTo>
                <a:cubicBezTo>
                  <a:pt x="2200" y="1297"/>
                  <a:pt x="2142" y="1152"/>
                  <a:pt x="2026" y="1094"/>
                </a:cubicBezTo>
                <a:lnTo>
                  <a:pt x="174" y="23"/>
                </a:lnTo>
                <a:cubicBezTo>
                  <a:pt x="151" y="8"/>
                  <a:pt x="127" y="0"/>
                  <a:pt x="1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1045646" y="3252583"/>
            <a:ext cx="93697" cy="68495"/>
          </a:xfrm>
          <a:custGeom>
            <a:rect b="b" l="l" r="r" t="t"/>
            <a:pathLst>
              <a:path extrusionOk="0" h="1609" w="2201">
                <a:moveTo>
                  <a:pt x="109" y="1"/>
                </a:moveTo>
                <a:cubicBezTo>
                  <a:pt x="48" y="1"/>
                  <a:pt x="1" y="60"/>
                  <a:pt x="1" y="168"/>
                </a:cubicBezTo>
                <a:cubicBezTo>
                  <a:pt x="1" y="312"/>
                  <a:pt x="88" y="457"/>
                  <a:pt x="174" y="515"/>
                </a:cubicBezTo>
                <a:lnTo>
                  <a:pt x="2027" y="1586"/>
                </a:lnTo>
                <a:cubicBezTo>
                  <a:pt x="2049" y="1601"/>
                  <a:pt x="2072" y="1608"/>
                  <a:pt x="2093" y="1608"/>
                </a:cubicBezTo>
                <a:cubicBezTo>
                  <a:pt x="2153" y="1608"/>
                  <a:pt x="2200" y="1549"/>
                  <a:pt x="2200" y="1441"/>
                </a:cubicBezTo>
                <a:cubicBezTo>
                  <a:pt x="2200" y="1325"/>
                  <a:pt x="2114" y="1152"/>
                  <a:pt x="2027" y="1094"/>
                </a:cubicBezTo>
                <a:lnTo>
                  <a:pt x="174" y="23"/>
                </a:lnTo>
                <a:cubicBezTo>
                  <a:pt x="152" y="8"/>
                  <a:pt x="130" y="1"/>
                  <a:pt x="1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1332961" y="3457770"/>
            <a:ext cx="94889" cy="67303"/>
          </a:xfrm>
          <a:custGeom>
            <a:rect b="b" l="l" r="r" t="t"/>
            <a:pathLst>
              <a:path extrusionOk="0" h="1581" w="2229">
                <a:moveTo>
                  <a:pt x="130" y="0"/>
                </a:moveTo>
                <a:cubicBezTo>
                  <a:pt x="60" y="0"/>
                  <a:pt x="0" y="56"/>
                  <a:pt x="0" y="152"/>
                </a:cubicBezTo>
                <a:cubicBezTo>
                  <a:pt x="0" y="297"/>
                  <a:pt x="87" y="442"/>
                  <a:pt x="174" y="500"/>
                </a:cubicBezTo>
                <a:lnTo>
                  <a:pt x="2055" y="1570"/>
                </a:lnTo>
                <a:cubicBezTo>
                  <a:pt x="2075" y="1577"/>
                  <a:pt x="2094" y="1580"/>
                  <a:pt x="2113" y="1580"/>
                </a:cubicBezTo>
                <a:cubicBezTo>
                  <a:pt x="2177" y="1580"/>
                  <a:pt x="2229" y="1538"/>
                  <a:pt x="2229" y="1426"/>
                </a:cubicBezTo>
                <a:cubicBezTo>
                  <a:pt x="2229" y="1310"/>
                  <a:pt x="2142" y="1136"/>
                  <a:pt x="2055" y="1078"/>
                </a:cubicBezTo>
                <a:lnTo>
                  <a:pt x="174" y="7"/>
                </a:lnTo>
                <a:cubicBezTo>
                  <a:pt x="159" y="3"/>
                  <a:pt x="144" y="0"/>
                  <a:pt x="1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713225" y="1392024"/>
            <a:ext cx="1186511" cy="1668148"/>
          </a:xfrm>
          <a:custGeom>
            <a:rect b="b" l="l" r="r" t="t"/>
            <a:pathLst>
              <a:path extrusionOk="0" h="39186" w="27872">
                <a:moveTo>
                  <a:pt x="26738" y="0"/>
                </a:moveTo>
                <a:cubicBezTo>
                  <a:pt x="26632" y="0"/>
                  <a:pt x="26518" y="36"/>
                  <a:pt x="26396" y="113"/>
                </a:cubicBezTo>
                <a:lnTo>
                  <a:pt x="897" y="14815"/>
                </a:lnTo>
                <a:cubicBezTo>
                  <a:pt x="405" y="15105"/>
                  <a:pt x="0" y="15886"/>
                  <a:pt x="0" y="16523"/>
                </a:cubicBezTo>
                <a:lnTo>
                  <a:pt x="0" y="37941"/>
                </a:lnTo>
                <a:cubicBezTo>
                  <a:pt x="0" y="38288"/>
                  <a:pt x="116" y="38519"/>
                  <a:pt x="318" y="38635"/>
                </a:cubicBezTo>
                <a:lnTo>
                  <a:pt x="1216" y="39185"/>
                </a:lnTo>
                <a:lnTo>
                  <a:pt x="1679" y="38172"/>
                </a:lnTo>
                <a:lnTo>
                  <a:pt x="26396" y="23903"/>
                </a:lnTo>
                <a:cubicBezTo>
                  <a:pt x="26888" y="23614"/>
                  <a:pt x="27293" y="22861"/>
                  <a:pt x="27293" y="22196"/>
                </a:cubicBezTo>
                <a:lnTo>
                  <a:pt x="27293" y="1212"/>
                </a:lnTo>
                <a:cubicBezTo>
                  <a:pt x="27467" y="1328"/>
                  <a:pt x="27611" y="1415"/>
                  <a:pt x="27611" y="1415"/>
                </a:cubicBezTo>
                <a:cubicBezTo>
                  <a:pt x="27640" y="1415"/>
                  <a:pt x="27872" y="576"/>
                  <a:pt x="27872" y="576"/>
                </a:cubicBezTo>
                <a:lnTo>
                  <a:pt x="27004" y="84"/>
                </a:lnTo>
                <a:cubicBezTo>
                  <a:pt x="26922" y="29"/>
                  <a:pt x="26833" y="0"/>
                  <a:pt x="26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752645" y="1414416"/>
            <a:ext cx="1160671" cy="1648055"/>
          </a:xfrm>
          <a:custGeom>
            <a:rect b="b" l="l" r="r" t="t"/>
            <a:pathLst>
              <a:path extrusionOk="0" h="38714" w="27265">
                <a:moveTo>
                  <a:pt x="26741" y="0"/>
                </a:moveTo>
                <a:cubicBezTo>
                  <a:pt x="26636" y="0"/>
                  <a:pt x="26520" y="35"/>
                  <a:pt x="26396" y="108"/>
                </a:cubicBezTo>
                <a:lnTo>
                  <a:pt x="898" y="14839"/>
                </a:lnTo>
                <a:cubicBezTo>
                  <a:pt x="405" y="15100"/>
                  <a:pt x="0" y="15881"/>
                  <a:pt x="0" y="16547"/>
                </a:cubicBezTo>
                <a:lnTo>
                  <a:pt x="0" y="37935"/>
                </a:lnTo>
                <a:cubicBezTo>
                  <a:pt x="0" y="38427"/>
                  <a:pt x="221" y="38713"/>
                  <a:pt x="534" y="38713"/>
                </a:cubicBezTo>
                <a:cubicBezTo>
                  <a:pt x="646" y="38713"/>
                  <a:pt x="769" y="38677"/>
                  <a:pt x="898" y="38601"/>
                </a:cubicBezTo>
                <a:lnTo>
                  <a:pt x="26396" y="23898"/>
                </a:lnTo>
                <a:cubicBezTo>
                  <a:pt x="26888" y="23609"/>
                  <a:pt x="27264" y="22856"/>
                  <a:pt x="27264" y="22191"/>
                </a:cubicBezTo>
                <a:lnTo>
                  <a:pt x="27264" y="802"/>
                </a:lnTo>
                <a:cubicBezTo>
                  <a:pt x="27264" y="304"/>
                  <a:pt x="27053" y="0"/>
                  <a:pt x="267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762479" y="1429188"/>
            <a:ext cx="1142196" cy="1614595"/>
          </a:xfrm>
          <a:custGeom>
            <a:rect b="b" l="l" r="r" t="t"/>
            <a:pathLst>
              <a:path extrusionOk="0" h="37928" w="26831">
                <a:moveTo>
                  <a:pt x="26285" y="0"/>
                </a:moveTo>
                <a:cubicBezTo>
                  <a:pt x="26177" y="0"/>
                  <a:pt x="26058" y="35"/>
                  <a:pt x="25933" y="108"/>
                </a:cubicBezTo>
                <a:lnTo>
                  <a:pt x="869" y="14579"/>
                </a:lnTo>
                <a:cubicBezTo>
                  <a:pt x="377" y="14869"/>
                  <a:pt x="1" y="15621"/>
                  <a:pt x="1" y="16258"/>
                </a:cubicBezTo>
                <a:lnTo>
                  <a:pt x="1" y="37154"/>
                </a:lnTo>
                <a:cubicBezTo>
                  <a:pt x="1" y="37630"/>
                  <a:pt x="227" y="37928"/>
                  <a:pt x="534" y="37928"/>
                </a:cubicBezTo>
                <a:cubicBezTo>
                  <a:pt x="638" y="37928"/>
                  <a:pt x="752" y="37893"/>
                  <a:pt x="869" y="37820"/>
                </a:cubicBezTo>
                <a:lnTo>
                  <a:pt x="25933" y="23349"/>
                </a:lnTo>
                <a:cubicBezTo>
                  <a:pt x="26425" y="23059"/>
                  <a:pt x="26831" y="22307"/>
                  <a:pt x="26831" y="21670"/>
                </a:cubicBezTo>
                <a:lnTo>
                  <a:pt x="26831" y="774"/>
                </a:lnTo>
                <a:cubicBezTo>
                  <a:pt x="26831" y="298"/>
                  <a:pt x="26605" y="0"/>
                  <a:pt x="262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797003" y="1727007"/>
            <a:ext cx="699851" cy="1235807"/>
          </a:xfrm>
          <a:custGeom>
            <a:rect b="b" l="l" r="r" t="t"/>
            <a:pathLst>
              <a:path extrusionOk="0" h="29030" w="16440">
                <a:moveTo>
                  <a:pt x="16440" y="0"/>
                </a:moveTo>
                <a:lnTo>
                  <a:pt x="0" y="9493"/>
                </a:lnTo>
                <a:lnTo>
                  <a:pt x="0" y="29030"/>
                </a:lnTo>
                <a:lnTo>
                  <a:pt x="16440" y="19507"/>
                </a:lnTo>
                <a:lnTo>
                  <a:pt x="164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1496813" y="1511390"/>
            <a:ext cx="373381" cy="1046073"/>
          </a:xfrm>
          <a:custGeom>
            <a:rect b="b" l="l" r="r" t="t"/>
            <a:pathLst>
              <a:path extrusionOk="0" h="24573" w="8771">
                <a:moveTo>
                  <a:pt x="8770" y="0"/>
                </a:moveTo>
                <a:lnTo>
                  <a:pt x="1" y="5065"/>
                </a:lnTo>
                <a:lnTo>
                  <a:pt x="1" y="24572"/>
                </a:lnTo>
                <a:lnTo>
                  <a:pt x="8770" y="19508"/>
                </a:lnTo>
                <a:lnTo>
                  <a:pt x="87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1496813" y="1511390"/>
            <a:ext cx="373381" cy="357333"/>
          </a:xfrm>
          <a:custGeom>
            <a:rect b="b" l="l" r="r" t="t"/>
            <a:pathLst>
              <a:path extrusionOk="0" h="8394" w="8771">
                <a:moveTo>
                  <a:pt x="8770" y="0"/>
                </a:moveTo>
                <a:lnTo>
                  <a:pt x="1" y="5065"/>
                </a:lnTo>
                <a:lnTo>
                  <a:pt x="1" y="8394"/>
                </a:lnTo>
                <a:lnTo>
                  <a:pt x="8770" y="3329"/>
                </a:lnTo>
                <a:lnTo>
                  <a:pt x="87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1383449" y="1726794"/>
            <a:ext cx="20987" cy="31246"/>
          </a:xfrm>
          <a:custGeom>
            <a:rect b="b" l="l" r="r" t="t"/>
            <a:pathLst>
              <a:path extrusionOk="0" h="734" w="493">
                <a:moveTo>
                  <a:pt x="352" y="0"/>
                </a:moveTo>
                <a:cubicBezTo>
                  <a:pt x="323" y="0"/>
                  <a:pt x="292" y="11"/>
                  <a:pt x="261" y="34"/>
                </a:cubicBezTo>
                <a:cubicBezTo>
                  <a:pt x="117" y="121"/>
                  <a:pt x="1" y="324"/>
                  <a:pt x="1" y="526"/>
                </a:cubicBezTo>
                <a:cubicBezTo>
                  <a:pt x="1" y="653"/>
                  <a:pt x="63" y="734"/>
                  <a:pt x="153" y="734"/>
                </a:cubicBezTo>
                <a:cubicBezTo>
                  <a:pt x="186" y="734"/>
                  <a:pt x="223" y="723"/>
                  <a:pt x="261" y="700"/>
                </a:cubicBezTo>
                <a:cubicBezTo>
                  <a:pt x="377" y="613"/>
                  <a:pt x="493" y="410"/>
                  <a:pt x="493" y="208"/>
                </a:cubicBezTo>
                <a:cubicBezTo>
                  <a:pt x="493" y="81"/>
                  <a:pt x="431" y="0"/>
                  <a:pt x="3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1549813" y="2275264"/>
            <a:ext cx="120771" cy="88758"/>
          </a:xfrm>
          <a:custGeom>
            <a:rect b="b" l="l" r="r" t="t"/>
            <a:pathLst>
              <a:path extrusionOk="0" h="2085" w="2837">
                <a:moveTo>
                  <a:pt x="2837" y="1"/>
                </a:moveTo>
                <a:lnTo>
                  <a:pt x="0" y="1650"/>
                </a:lnTo>
                <a:lnTo>
                  <a:pt x="0" y="2085"/>
                </a:lnTo>
                <a:lnTo>
                  <a:pt x="2837" y="464"/>
                </a:lnTo>
                <a:lnTo>
                  <a:pt x="28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1549813" y="2309788"/>
            <a:ext cx="120771" cy="89950"/>
          </a:xfrm>
          <a:custGeom>
            <a:rect b="b" l="l" r="r" t="t"/>
            <a:pathLst>
              <a:path extrusionOk="0" h="2113" w="2837">
                <a:moveTo>
                  <a:pt x="2837" y="0"/>
                </a:moveTo>
                <a:lnTo>
                  <a:pt x="0" y="1650"/>
                </a:lnTo>
                <a:lnTo>
                  <a:pt x="0" y="2113"/>
                </a:lnTo>
                <a:lnTo>
                  <a:pt x="2837" y="463"/>
                </a:lnTo>
                <a:lnTo>
                  <a:pt x="2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1549813" y="2345504"/>
            <a:ext cx="120771" cy="88758"/>
          </a:xfrm>
          <a:custGeom>
            <a:rect b="b" l="l" r="r" t="t"/>
            <a:pathLst>
              <a:path extrusionOk="0" h="2085" w="2837">
                <a:moveTo>
                  <a:pt x="2837" y="0"/>
                </a:moveTo>
                <a:lnTo>
                  <a:pt x="0" y="1621"/>
                </a:lnTo>
                <a:lnTo>
                  <a:pt x="0" y="2084"/>
                </a:lnTo>
                <a:lnTo>
                  <a:pt x="2837" y="435"/>
                </a:lnTo>
                <a:lnTo>
                  <a:pt x="2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1549813" y="2379986"/>
            <a:ext cx="120771" cy="88758"/>
          </a:xfrm>
          <a:custGeom>
            <a:rect b="b" l="l" r="r" t="t"/>
            <a:pathLst>
              <a:path extrusionOk="0" h="2085" w="2837">
                <a:moveTo>
                  <a:pt x="2837" y="1"/>
                </a:moveTo>
                <a:lnTo>
                  <a:pt x="0" y="1650"/>
                </a:lnTo>
                <a:lnTo>
                  <a:pt x="0" y="2085"/>
                </a:lnTo>
                <a:lnTo>
                  <a:pt x="2837" y="435"/>
                </a:lnTo>
                <a:lnTo>
                  <a:pt x="28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1701363" y="2186548"/>
            <a:ext cx="120771" cy="88758"/>
          </a:xfrm>
          <a:custGeom>
            <a:rect b="b" l="l" r="r" t="t"/>
            <a:pathLst>
              <a:path extrusionOk="0" h="2085" w="2837">
                <a:moveTo>
                  <a:pt x="2836" y="1"/>
                </a:moveTo>
                <a:lnTo>
                  <a:pt x="0" y="1651"/>
                </a:lnTo>
                <a:lnTo>
                  <a:pt x="0" y="2085"/>
                </a:lnTo>
                <a:lnTo>
                  <a:pt x="2836" y="435"/>
                </a:lnTo>
                <a:lnTo>
                  <a:pt x="28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1701363" y="2221072"/>
            <a:ext cx="120771" cy="88758"/>
          </a:xfrm>
          <a:custGeom>
            <a:rect b="b" l="l" r="r" t="t"/>
            <a:pathLst>
              <a:path extrusionOk="0" h="2085" w="2837">
                <a:moveTo>
                  <a:pt x="2836" y="0"/>
                </a:moveTo>
                <a:lnTo>
                  <a:pt x="0" y="1650"/>
                </a:lnTo>
                <a:lnTo>
                  <a:pt x="0" y="2084"/>
                </a:lnTo>
                <a:lnTo>
                  <a:pt x="2836" y="463"/>
                </a:lnTo>
                <a:lnTo>
                  <a:pt x="28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1701363" y="2256789"/>
            <a:ext cx="120771" cy="88758"/>
          </a:xfrm>
          <a:custGeom>
            <a:rect b="b" l="l" r="r" t="t"/>
            <a:pathLst>
              <a:path extrusionOk="0" h="2085" w="2837">
                <a:moveTo>
                  <a:pt x="2836" y="1"/>
                </a:moveTo>
                <a:lnTo>
                  <a:pt x="0" y="1621"/>
                </a:lnTo>
                <a:lnTo>
                  <a:pt x="0" y="2084"/>
                </a:lnTo>
                <a:lnTo>
                  <a:pt x="2836" y="435"/>
                </a:lnTo>
                <a:lnTo>
                  <a:pt x="28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1701363" y="2291270"/>
            <a:ext cx="120771" cy="88758"/>
          </a:xfrm>
          <a:custGeom>
            <a:rect b="b" l="l" r="r" t="t"/>
            <a:pathLst>
              <a:path extrusionOk="0" h="2085" w="2837">
                <a:moveTo>
                  <a:pt x="2836" y="1"/>
                </a:moveTo>
                <a:lnTo>
                  <a:pt x="0" y="1651"/>
                </a:lnTo>
                <a:lnTo>
                  <a:pt x="0" y="2085"/>
                </a:lnTo>
                <a:lnTo>
                  <a:pt x="2836" y="435"/>
                </a:lnTo>
                <a:lnTo>
                  <a:pt x="28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1517758" y="2112647"/>
            <a:ext cx="332727" cy="225493"/>
          </a:xfrm>
          <a:custGeom>
            <a:rect b="b" l="l" r="r" t="t"/>
            <a:pathLst>
              <a:path extrusionOk="0" h="5297" w="7816">
                <a:moveTo>
                  <a:pt x="7815" y="0"/>
                </a:moveTo>
                <a:lnTo>
                  <a:pt x="1" y="4457"/>
                </a:lnTo>
                <a:lnTo>
                  <a:pt x="1" y="5297"/>
                </a:lnTo>
                <a:lnTo>
                  <a:pt x="7815" y="840"/>
                </a:lnTo>
                <a:lnTo>
                  <a:pt x="78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1124708" y="2299316"/>
            <a:ext cx="66579" cy="95399"/>
          </a:xfrm>
          <a:custGeom>
            <a:rect b="b" l="l" r="r" t="t"/>
            <a:pathLst>
              <a:path extrusionOk="0" h="2241" w="1564">
                <a:moveTo>
                  <a:pt x="1103" y="0"/>
                </a:moveTo>
                <a:cubicBezTo>
                  <a:pt x="1005" y="0"/>
                  <a:pt x="897" y="33"/>
                  <a:pt x="782" y="101"/>
                </a:cubicBezTo>
                <a:cubicBezTo>
                  <a:pt x="348" y="333"/>
                  <a:pt x="1" y="999"/>
                  <a:pt x="1" y="1577"/>
                </a:cubicBezTo>
                <a:cubicBezTo>
                  <a:pt x="1" y="1991"/>
                  <a:pt x="197" y="2241"/>
                  <a:pt x="479" y="2241"/>
                </a:cubicBezTo>
                <a:cubicBezTo>
                  <a:pt x="572" y="2241"/>
                  <a:pt x="675" y="2214"/>
                  <a:pt x="782" y="2156"/>
                </a:cubicBezTo>
                <a:cubicBezTo>
                  <a:pt x="1217" y="1896"/>
                  <a:pt x="1564" y="1230"/>
                  <a:pt x="1564" y="680"/>
                </a:cubicBezTo>
                <a:cubicBezTo>
                  <a:pt x="1564" y="254"/>
                  <a:pt x="1375" y="0"/>
                  <a:pt x="11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925139" y="2387393"/>
            <a:ext cx="443579" cy="338389"/>
          </a:xfrm>
          <a:custGeom>
            <a:rect b="b" l="l" r="r" t="t"/>
            <a:pathLst>
              <a:path extrusionOk="0" h="7949" w="10420">
                <a:moveTo>
                  <a:pt x="7091" y="0"/>
                </a:moveTo>
                <a:cubicBezTo>
                  <a:pt x="6715" y="840"/>
                  <a:pt x="6107" y="1563"/>
                  <a:pt x="5470" y="1940"/>
                </a:cubicBezTo>
                <a:cubicBezTo>
                  <a:pt x="5165" y="2109"/>
                  <a:pt x="4874" y="2190"/>
                  <a:pt x="4609" y="2190"/>
                </a:cubicBezTo>
                <a:cubicBezTo>
                  <a:pt x="4195" y="2190"/>
                  <a:pt x="3848" y="1992"/>
                  <a:pt x="3618" y="1621"/>
                </a:cubicBezTo>
                <a:lnTo>
                  <a:pt x="0" y="5905"/>
                </a:lnTo>
                <a:cubicBezTo>
                  <a:pt x="646" y="7215"/>
                  <a:pt x="1715" y="7948"/>
                  <a:pt x="3028" y="7948"/>
                </a:cubicBezTo>
                <a:cubicBezTo>
                  <a:pt x="3774" y="7948"/>
                  <a:pt x="4599" y="7711"/>
                  <a:pt x="5470" y="7207"/>
                </a:cubicBezTo>
                <a:cubicBezTo>
                  <a:pt x="7496" y="6049"/>
                  <a:pt x="9291" y="3676"/>
                  <a:pt x="10420" y="984"/>
                </a:cubicBezTo>
                <a:lnTo>
                  <a:pt x="70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893110" y="2004172"/>
            <a:ext cx="251376" cy="609900"/>
          </a:xfrm>
          <a:custGeom>
            <a:rect b="b" l="l" r="r" t="t"/>
            <a:pathLst>
              <a:path extrusionOk="0" h="14327" w="5905">
                <a:moveTo>
                  <a:pt x="5905" y="0"/>
                </a:moveTo>
                <a:lnTo>
                  <a:pt x="5905" y="0"/>
                </a:lnTo>
                <a:cubicBezTo>
                  <a:pt x="2634" y="2055"/>
                  <a:pt x="1" y="7149"/>
                  <a:pt x="1" y="11548"/>
                </a:cubicBezTo>
                <a:cubicBezTo>
                  <a:pt x="1" y="12619"/>
                  <a:pt x="174" y="13545"/>
                  <a:pt x="435" y="14327"/>
                </a:cubicBezTo>
                <a:lnTo>
                  <a:pt x="4053" y="10072"/>
                </a:lnTo>
                <a:cubicBezTo>
                  <a:pt x="3995" y="9841"/>
                  <a:pt x="3966" y="9551"/>
                  <a:pt x="3966" y="9262"/>
                </a:cubicBezTo>
                <a:cubicBezTo>
                  <a:pt x="3966" y="7786"/>
                  <a:pt x="4805" y="6107"/>
                  <a:pt x="5876" y="5326"/>
                </a:cubicBezTo>
                <a:lnTo>
                  <a:pt x="59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1170300" y="1968548"/>
            <a:ext cx="247715" cy="427531"/>
          </a:xfrm>
          <a:custGeom>
            <a:rect b="b" l="l" r="r" t="t"/>
            <a:pathLst>
              <a:path extrusionOk="0" h="10043" w="5819">
                <a:moveTo>
                  <a:pt x="2125" y="1"/>
                </a:moveTo>
                <a:cubicBezTo>
                  <a:pt x="1478" y="1"/>
                  <a:pt x="772" y="178"/>
                  <a:pt x="30" y="549"/>
                </a:cubicBezTo>
                <a:lnTo>
                  <a:pt x="1" y="5874"/>
                </a:lnTo>
                <a:cubicBezTo>
                  <a:pt x="194" y="5799"/>
                  <a:pt x="380" y="5763"/>
                  <a:pt x="554" y="5763"/>
                </a:cubicBezTo>
                <a:cubicBezTo>
                  <a:pt x="1316" y="5763"/>
                  <a:pt x="1853" y="6461"/>
                  <a:pt x="1853" y="7640"/>
                </a:cubicBezTo>
                <a:cubicBezTo>
                  <a:pt x="1853" y="8103"/>
                  <a:pt x="1795" y="8566"/>
                  <a:pt x="1651" y="9029"/>
                </a:cubicBezTo>
                <a:lnTo>
                  <a:pt x="4950" y="10042"/>
                </a:lnTo>
                <a:cubicBezTo>
                  <a:pt x="5500" y="8508"/>
                  <a:pt x="5818" y="6887"/>
                  <a:pt x="5818" y="5353"/>
                </a:cubicBezTo>
                <a:cubicBezTo>
                  <a:pt x="5818" y="2006"/>
                  <a:pt x="4304" y="1"/>
                  <a:pt x="21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1542406" y="1677711"/>
            <a:ext cx="287135" cy="561881"/>
          </a:xfrm>
          <a:custGeom>
            <a:rect b="b" l="l" r="r" t="t"/>
            <a:pathLst>
              <a:path extrusionOk="0" h="13199" w="6745">
                <a:moveTo>
                  <a:pt x="6744" y="1"/>
                </a:moveTo>
                <a:lnTo>
                  <a:pt x="0" y="3908"/>
                </a:lnTo>
                <a:lnTo>
                  <a:pt x="0" y="13198"/>
                </a:lnTo>
                <a:lnTo>
                  <a:pt x="6744" y="9320"/>
                </a:lnTo>
                <a:lnTo>
                  <a:pt x="6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1557178" y="1857611"/>
            <a:ext cx="40697" cy="363505"/>
          </a:xfrm>
          <a:custGeom>
            <a:rect b="b" l="l" r="r" t="t"/>
            <a:pathLst>
              <a:path extrusionOk="0" h="8539" w="956">
                <a:moveTo>
                  <a:pt x="956" y="0"/>
                </a:moveTo>
                <a:lnTo>
                  <a:pt x="1" y="550"/>
                </a:lnTo>
                <a:lnTo>
                  <a:pt x="1" y="8538"/>
                </a:lnTo>
                <a:lnTo>
                  <a:pt x="956" y="7988"/>
                </a:lnTo>
                <a:lnTo>
                  <a:pt x="9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1624950" y="1871148"/>
            <a:ext cx="40697" cy="310506"/>
          </a:xfrm>
          <a:custGeom>
            <a:rect b="b" l="l" r="r" t="t"/>
            <a:pathLst>
              <a:path extrusionOk="0" h="7294" w="956">
                <a:moveTo>
                  <a:pt x="956" y="0"/>
                </a:moveTo>
                <a:lnTo>
                  <a:pt x="1" y="550"/>
                </a:lnTo>
                <a:lnTo>
                  <a:pt x="1" y="7294"/>
                </a:lnTo>
                <a:lnTo>
                  <a:pt x="956" y="6744"/>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1692721" y="1888389"/>
            <a:ext cx="40697" cy="253845"/>
          </a:xfrm>
          <a:custGeom>
            <a:rect b="b" l="l" r="r" t="t"/>
            <a:pathLst>
              <a:path extrusionOk="0" h="5963" w="956">
                <a:moveTo>
                  <a:pt x="956" y="1"/>
                </a:moveTo>
                <a:lnTo>
                  <a:pt x="0" y="551"/>
                </a:lnTo>
                <a:lnTo>
                  <a:pt x="0" y="5963"/>
                </a:lnTo>
                <a:lnTo>
                  <a:pt x="956" y="5413"/>
                </a:lnTo>
                <a:lnTo>
                  <a:pt x="9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1760493" y="1909333"/>
            <a:ext cx="40697" cy="193481"/>
          </a:xfrm>
          <a:custGeom>
            <a:rect b="b" l="l" r="r" t="t"/>
            <a:pathLst>
              <a:path extrusionOk="0" h="4545" w="956">
                <a:moveTo>
                  <a:pt x="955" y="1"/>
                </a:moveTo>
                <a:lnTo>
                  <a:pt x="0" y="551"/>
                </a:lnTo>
                <a:lnTo>
                  <a:pt x="0" y="4545"/>
                </a:lnTo>
                <a:lnTo>
                  <a:pt x="955" y="3995"/>
                </a:lnTo>
                <a:lnTo>
                  <a:pt x="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1542406" y="2059648"/>
            <a:ext cx="287135" cy="179943"/>
          </a:xfrm>
          <a:custGeom>
            <a:rect b="b" l="l" r="r" t="t"/>
            <a:pathLst>
              <a:path extrusionOk="0" h="4227" w="6745">
                <a:moveTo>
                  <a:pt x="6744" y="1"/>
                </a:moveTo>
                <a:lnTo>
                  <a:pt x="0" y="3908"/>
                </a:lnTo>
                <a:lnTo>
                  <a:pt x="0" y="4226"/>
                </a:lnTo>
                <a:lnTo>
                  <a:pt x="6744" y="348"/>
                </a:lnTo>
                <a:lnTo>
                  <a:pt x="67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1604005" y="2596837"/>
            <a:ext cx="266190" cy="83820"/>
          </a:xfrm>
          <a:custGeom>
            <a:rect b="b" l="l" r="r" t="t"/>
            <a:pathLst>
              <a:path extrusionOk="0" h="1969" w="6253">
                <a:moveTo>
                  <a:pt x="1" y="1"/>
                </a:moveTo>
                <a:lnTo>
                  <a:pt x="3387" y="1969"/>
                </a:lnTo>
                <a:lnTo>
                  <a:pt x="6252" y="1940"/>
                </a:lnTo>
                <a:lnTo>
                  <a:pt x="6252" y="1650"/>
                </a:lnTo>
                <a:lnTo>
                  <a:pt x="3155" y="14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1604005" y="2596837"/>
            <a:ext cx="266190" cy="83820"/>
          </a:xfrm>
          <a:custGeom>
            <a:rect b="b" l="l" r="r" t="t"/>
            <a:pathLst>
              <a:path extrusionOk="0" h="1969" w="6253">
                <a:moveTo>
                  <a:pt x="1" y="1"/>
                </a:moveTo>
                <a:lnTo>
                  <a:pt x="3387" y="1969"/>
                </a:lnTo>
                <a:lnTo>
                  <a:pt x="6252" y="1940"/>
                </a:lnTo>
                <a:lnTo>
                  <a:pt x="6252" y="1650"/>
                </a:lnTo>
                <a:lnTo>
                  <a:pt x="3155" y="145"/>
                </a:lnTo>
                <a:lnTo>
                  <a:pt x="1" y="1"/>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1604005" y="2584534"/>
            <a:ext cx="266190" cy="85055"/>
          </a:xfrm>
          <a:custGeom>
            <a:rect b="b" l="l" r="r" t="t"/>
            <a:pathLst>
              <a:path extrusionOk="0" h="1998" w="6253">
                <a:moveTo>
                  <a:pt x="1" y="0"/>
                </a:moveTo>
                <a:lnTo>
                  <a:pt x="3387" y="1997"/>
                </a:lnTo>
                <a:lnTo>
                  <a:pt x="6252" y="1939"/>
                </a:lnTo>
                <a:lnTo>
                  <a:pt x="3155" y="145"/>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1146887" y="2327753"/>
            <a:ext cx="595171" cy="375084"/>
          </a:xfrm>
          <a:custGeom>
            <a:rect b="b" l="l" r="r" t="t"/>
            <a:pathLst>
              <a:path extrusionOk="0" h="8811" w="13981">
                <a:moveTo>
                  <a:pt x="528" y="0"/>
                </a:moveTo>
                <a:cubicBezTo>
                  <a:pt x="485" y="0"/>
                  <a:pt x="439" y="21"/>
                  <a:pt x="377" y="41"/>
                </a:cubicBezTo>
                <a:cubicBezTo>
                  <a:pt x="175" y="157"/>
                  <a:pt x="1" y="475"/>
                  <a:pt x="1" y="765"/>
                </a:cubicBezTo>
                <a:cubicBezTo>
                  <a:pt x="1" y="880"/>
                  <a:pt x="59" y="996"/>
                  <a:pt x="117" y="1025"/>
                </a:cubicBezTo>
                <a:lnTo>
                  <a:pt x="13575" y="8811"/>
                </a:lnTo>
                <a:lnTo>
                  <a:pt x="13980" y="7769"/>
                </a:lnTo>
                <a:lnTo>
                  <a:pt x="638" y="41"/>
                </a:lnTo>
                <a:cubicBezTo>
                  <a:pt x="638" y="41"/>
                  <a:pt x="609" y="41"/>
                  <a:pt x="580" y="12"/>
                </a:cubicBezTo>
                <a:cubicBezTo>
                  <a:pt x="563" y="4"/>
                  <a:pt x="546" y="0"/>
                  <a:pt x="5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1718604" y="2657797"/>
            <a:ext cx="30821" cy="45720"/>
          </a:xfrm>
          <a:custGeom>
            <a:rect b="b" l="l" r="r" t="t"/>
            <a:pathLst>
              <a:path extrusionOk="0" h="1074" w="724">
                <a:moveTo>
                  <a:pt x="496" y="0"/>
                </a:moveTo>
                <a:cubicBezTo>
                  <a:pt x="450" y="0"/>
                  <a:pt x="400" y="15"/>
                  <a:pt x="348" y="45"/>
                </a:cubicBezTo>
                <a:cubicBezTo>
                  <a:pt x="174" y="160"/>
                  <a:pt x="0" y="479"/>
                  <a:pt x="0" y="739"/>
                </a:cubicBezTo>
                <a:cubicBezTo>
                  <a:pt x="0" y="954"/>
                  <a:pt x="96" y="1073"/>
                  <a:pt x="216" y="1073"/>
                </a:cubicBezTo>
                <a:cubicBezTo>
                  <a:pt x="258" y="1073"/>
                  <a:pt x="303" y="1059"/>
                  <a:pt x="348" y="1029"/>
                </a:cubicBezTo>
                <a:cubicBezTo>
                  <a:pt x="550" y="913"/>
                  <a:pt x="724" y="595"/>
                  <a:pt x="724" y="334"/>
                </a:cubicBezTo>
                <a:cubicBezTo>
                  <a:pt x="724" y="119"/>
                  <a:pt x="628" y="0"/>
                  <a:pt x="4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1574419" y="2614078"/>
            <a:ext cx="145462" cy="154061"/>
          </a:xfrm>
          <a:custGeom>
            <a:rect b="b" l="l" r="r" t="t"/>
            <a:pathLst>
              <a:path extrusionOk="0" h="3619" w="3417">
                <a:moveTo>
                  <a:pt x="1" y="1"/>
                </a:moveTo>
                <a:lnTo>
                  <a:pt x="233" y="1824"/>
                </a:lnTo>
                <a:lnTo>
                  <a:pt x="3358" y="3619"/>
                </a:lnTo>
                <a:lnTo>
                  <a:pt x="3416" y="1969"/>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1574419" y="2601775"/>
            <a:ext cx="145462" cy="154061"/>
          </a:xfrm>
          <a:custGeom>
            <a:rect b="b" l="l" r="r" t="t"/>
            <a:pathLst>
              <a:path extrusionOk="0" h="3619" w="3417">
                <a:moveTo>
                  <a:pt x="1" y="0"/>
                </a:moveTo>
                <a:lnTo>
                  <a:pt x="233" y="1824"/>
                </a:lnTo>
                <a:lnTo>
                  <a:pt x="3358" y="3618"/>
                </a:lnTo>
                <a:lnTo>
                  <a:pt x="3416" y="1969"/>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1585546" y="2680229"/>
            <a:ext cx="133116" cy="88758"/>
          </a:xfrm>
          <a:custGeom>
            <a:rect b="b" l="l" r="r" t="t"/>
            <a:pathLst>
              <a:path extrusionOk="0" h="2085" w="3127">
                <a:moveTo>
                  <a:pt x="1" y="1"/>
                </a:moveTo>
                <a:lnTo>
                  <a:pt x="1" y="290"/>
                </a:lnTo>
                <a:lnTo>
                  <a:pt x="3126" y="2085"/>
                </a:lnTo>
                <a:lnTo>
                  <a:pt x="3126" y="1795"/>
                </a:lnTo>
                <a:lnTo>
                  <a:pt x="1" y="1"/>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1574419" y="2601775"/>
            <a:ext cx="9919" cy="89993"/>
          </a:xfrm>
          <a:custGeom>
            <a:rect b="b" l="l" r="r" t="t"/>
            <a:pathLst>
              <a:path extrusionOk="0" h="2114" w="233">
                <a:moveTo>
                  <a:pt x="1" y="0"/>
                </a:moveTo>
                <a:lnTo>
                  <a:pt x="1" y="290"/>
                </a:lnTo>
                <a:lnTo>
                  <a:pt x="233" y="2113"/>
                </a:lnTo>
                <a:lnTo>
                  <a:pt x="233" y="182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2531779" y="2402590"/>
            <a:ext cx="240308" cy="866895"/>
          </a:xfrm>
          <a:custGeom>
            <a:rect b="b" l="l" r="r" t="t"/>
            <a:pathLst>
              <a:path extrusionOk="0" h="20364" w="5645">
                <a:moveTo>
                  <a:pt x="896" y="0"/>
                </a:moveTo>
                <a:cubicBezTo>
                  <a:pt x="773" y="0"/>
                  <a:pt x="629" y="43"/>
                  <a:pt x="463" y="135"/>
                </a:cubicBezTo>
                <a:cubicBezTo>
                  <a:pt x="0" y="396"/>
                  <a:pt x="840" y="1177"/>
                  <a:pt x="984" y="2480"/>
                </a:cubicBezTo>
                <a:cubicBezTo>
                  <a:pt x="1129" y="3811"/>
                  <a:pt x="550" y="7921"/>
                  <a:pt x="840" y="10005"/>
                </a:cubicBezTo>
                <a:cubicBezTo>
                  <a:pt x="1129" y="12089"/>
                  <a:pt x="2055" y="13652"/>
                  <a:pt x="3184" y="15330"/>
                </a:cubicBezTo>
                <a:cubicBezTo>
                  <a:pt x="4226" y="16864"/>
                  <a:pt x="4631" y="17704"/>
                  <a:pt x="4429" y="19585"/>
                </a:cubicBezTo>
                <a:cubicBezTo>
                  <a:pt x="4368" y="20150"/>
                  <a:pt x="4476" y="20363"/>
                  <a:pt x="4647" y="20363"/>
                </a:cubicBezTo>
                <a:cubicBezTo>
                  <a:pt x="4965" y="20363"/>
                  <a:pt x="5501" y="19619"/>
                  <a:pt x="5557" y="19035"/>
                </a:cubicBezTo>
                <a:cubicBezTo>
                  <a:pt x="5644" y="18167"/>
                  <a:pt x="4573" y="16517"/>
                  <a:pt x="3618" y="15041"/>
                </a:cubicBezTo>
                <a:cubicBezTo>
                  <a:pt x="2663" y="13507"/>
                  <a:pt x="1824" y="11105"/>
                  <a:pt x="1679" y="9021"/>
                </a:cubicBezTo>
                <a:cubicBezTo>
                  <a:pt x="1534" y="6908"/>
                  <a:pt x="1187" y="4535"/>
                  <a:pt x="1419" y="2740"/>
                </a:cubicBezTo>
                <a:cubicBezTo>
                  <a:pt x="1638" y="1207"/>
                  <a:pt x="1550" y="0"/>
                  <a:pt x="8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2801588" y="2750259"/>
            <a:ext cx="112172" cy="69474"/>
          </a:xfrm>
          <a:custGeom>
            <a:rect b="b" l="l" r="r" t="t"/>
            <a:pathLst>
              <a:path extrusionOk="0" h="1632" w="2635">
                <a:moveTo>
                  <a:pt x="379" y="1"/>
                </a:moveTo>
                <a:cubicBezTo>
                  <a:pt x="89" y="1"/>
                  <a:pt x="1" y="593"/>
                  <a:pt x="1" y="593"/>
                </a:cubicBezTo>
                <a:cubicBezTo>
                  <a:pt x="1" y="593"/>
                  <a:pt x="290" y="970"/>
                  <a:pt x="1072" y="1491"/>
                </a:cubicBezTo>
                <a:cubicBezTo>
                  <a:pt x="1232" y="1591"/>
                  <a:pt x="1392" y="1631"/>
                  <a:pt x="1545" y="1631"/>
                </a:cubicBezTo>
                <a:cubicBezTo>
                  <a:pt x="2140" y="1631"/>
                  <a:pt x="2635" y="1027"/>
                  <a:pt x="2635" y="1027"/>
                </a:cubicBezTo>
                <a:cubicBezTo>
                  <a:pt x="2635" y="1027"/>
                  <a:pt x="898" y="275"/>
                  <a:pt x="522" y="43"/>
                </a:cubicBezTo>
                <a:cubicBezTo>
                  <a:pt x="469" y="14"/>
                  <a:pt x="422" y="1"/>
                  <a:pt x="379" y="1"/>
                </a:cubicBezTo>
                <a:close/>
              </a:path>
            </a:pathLst>
          </a:custGeom>
          <a:solidFill>
            <a:srgbClr val="BF8A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2573668" y="2417362"/>
            <a:ext cx="248907" cy="811597"/>
          </a:xfrm>
          <a:custGeom>
            <a:rect b="b" l="l" r="r" t="t"/>
            <a:pathLst>
              <a:path extrusionOk="0" h="19065" w="5847">
                <a:moveTo>
                  <a:pt x="105" y="1"/>
                </a:moveTo>
                <a:cubicBezTo>
                  <a:pt x="87" y="1"/>
                  <a:pt x="70" y="8"/>
                  <a:pt x="58" y="20"/>
                </a:cubicBezTo>
                <a:cubicBezTo>
                  <a:pt x="0" y="78"/>
                  <a:pt x="0" y="136"/>
                  <a:pt x="58" y="165"/>
                </a:cubicBezTo>
                <a:cubicBezTo>
                  <a:pt x="58" y="165"/>
                  <a:pt x="1129" y="1351"/>
                  <a:pt x="2432" y="3319"/>
                </a:cubicBezTo>
                <a:cubicBezTo>
                  <a:pt x="3821" y="5432"/>
                  <a:pt x="4892" y="7806"/>
                  <a:pt x="5181" y="9368"/>
                </a:cubicBezTo>
                <a:cubicBezTo>
                  <a:pt x="5644" y="12176"/>
                  <a:pt x="5268" y="15996"/>
                  <a:pt x="4226" y="18919"/>
                </a:cubicBezTo>
                <a:cubicBezTo>
                  <a:pt x="4197" y="18977"/>
                  <a:pt x="4226" y="19035"/>
                  <a:pt x="4284" y="19035"/>
                </a:cubicBezTo>
                <a:cubicBezTo>
                  <a:pt x="4284" y="19064"/>
                  <a:pt x="4313" y="19064"/>
                  <a:pt x="4313" y="19064"/>
                </a:cubicBezTo>
                <a:cubicBezTo>
                  <a:pt x="4342" y="19064"/>
                  <a:pt x="4400" y="19035"/>
                  <a:pt x="4400" y="18977"/>
                </a:cubicBezTo>
                <a:cubicBezTo>
                  <a:pt x="5471" y="16054"/>
                  <a:pt x="5847" y="12147"/>
                  <a:pt x="5355" y="9339"/>
                </a:cubicBezTo>
                <a:cubicBezTo>
                  <a:pt x="5065" y="7748"/>
                  <a:pt x="3994" y="5316"/>
                  <a:pt x="2576" y="3204"/>
                </a:cubicBezTo>
                <a:cubicBezTo>
                  <a:pt x="1274" y="1236"/>
                  <a:pt x="203" y="49"/>
                  <a:pt x="174" y="49"/>
                </a:cubicBezTo>
                <a:cubicBezTo>
                  <a:pt x="157" y="15"/>
                  <a:pt x="130" y="1"/>
                  <a:pt x="1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2747396" y="2721226"/>
            <a:ext cx="54106" cy="55554"/>
          </a:xfrm>
          <a:custGeom>
            <a:rect b="b" l="l" r="r" t="t"/>
            <a:pathLst>
              <a:path extrusionOk="0" h="1305" w="1271">
                <a:moveTo>
                  <a:pt x="525" y="1"/>
                </a:moveTo>
                <a:cubicBezTo>
                  <a:pt x="514" y="1"/>
                  <a:pt x="503" y="1"/>
                  <a:pt x="492" y="2"/>
                </a:cubicBezTo>
                <a:cubicBezTo>
                  <a:pt x="145" y="31"/>
                  <a:pt x="29" y="31"/>
                  <a:pt x="116" y="378"/>
                </a:cubicBezTo>
                <a:cubicBezTo>
                  <a:pt x="0" y="494"/>
                  <a:pt x="29" y="696"/>
                  <a:pt x="232" y="725"/>
                </a:cubicBezTo>
                <a:cubicBezTo>
                  <a:pt x="116" y="899"/>
                  <a:pt x="145" y="986"/>
                  <a:pt x="319" y="1015"/>
                </a:cubicBezTo>
                <a:cubicBezTo>
                  <a:pt x="377" y="1188"/>
                  <a:pt x="492" y="1304"/>
                  <a:pt x="637" y="1304"/>
                </a:cubicBezTo>
                <a:cubicBezTo>
                  <a:pt x="811" y="1304"/>
                  <a:pt x="1013" y="1304"/>
                  <a:pt x="1158" y="899"/>
                </a:cubicBezTo>
                <a:cubicBezTo>
                  <a:pt x="1271" y="532"/>
                  <a:pt x="944" y="1"/>
                  <a:pt x="525" y="1"/>
                </a:cubicBezTo>
                <a:close/>
              </a:path>
            </a:pathLst>
          </a:custGeom>
          <a:solidFill>
            <a:srgbClr val="BF8A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2747737" y="2711435"/>
            <a:ext cx="82245" cy="65302"/>
          </a:xfrm>
          <a:custGeom>
            <a:rect b="b" l="l" r="r" t="t"/>
            <a:pathLst>
              <a:path extrusionOk="0" h="1534" w="1932">
                <a:moveTo>
                  <a:pt x="340" y="0"/>
                </a:moveTo>
                <a:cubicBezTo>
                  <a:pt x="282" y="0"/>
                  <a:pt x="137" y="0"/>
                  <a:pt x="50" y="261"/>
                </a:cubicBezTo>
                <a:cubicBezTo>
                  <a:pt x="0" y="411"/>
                  <a:pt x="15" y="625"/>
                  <a:pt x="94" y="625"/>
                </a:cubicBezTo>
                <a:cubicBezTo>
                  <a:pt x="107" y="625"/>
                  <a:pt x="121" y="620"/>
                  <a:pt x="137" y="608"/>
                </a:cubicBezTo>
                <a:cubicBezTo>
                  <a:pt x="282" y="550"/>
                  <a:pt x="253" y="463"/>
                  <a:pt x="311" y="377"/>
                </a:cubicBezTo>
                <a:cubicBezTo>
                  <a:pt x="513" y="534"/>
                  <a:pt x="628" y="552"/>
                  <a:pt x="669" y="552"/>
                </a:cubicBezTo>
                <a:cubicBezTo>
                  <a:pt x="681" y="552"/>
                  <a:pt x="687" y="550"/>
                  <a:pt x="687" y="550"/>
                </a:cubicBezTo>
                <a:lnTo>
                  <a:pt x="687" y="550"/>
                </a:lnTo>
                <a:cubicBezTo>
                  <a:pt x="687" y="550"/>
                  <a:pt x="658" y="955"/>
                  <a:pt x="947" y="1303"/>
                </a:cubicBezTo>
                <a:cubicBezTo>
                  <a:pt x="1086" y="1473"/>
                  <a:pt x="1256" y="1534"/>
                  <a:pt x="1415" y="1534"/>
                </a:cubicBezTo>
                <a:cubicBezTo>
                  <a:pt x="1689" y="1534"/>
                  <a:pt x="1931" y="1355"/>
                  <a:pt x="1931" y="1245"/>
                </a:cubicBezTo>
                <a:cubicBezTo>
                  <a:pt x="1931" y="1071"/>
                  <a:pt x="1266" y="174"/>
                  <a:pt x="890" y="87"/>
                </a:cubicBezTo>
                <a:cubicBezTo>
                  <a:pt x="687" y="58"/>
                  <a:pt x="571" y="29"/>
                  <a:pt x="340" y="0"/>
                </a:cubicBezTo>
                <a:close/>
              </a:path>
            </a:pathLst>
          </a:custGeom>
          <a:solidFill>
            <a:srgbClr val="BF8A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2926021" y="2693726"/>
            <a:ext cx="126986" cy="125241"/>
          </a:xfrm>
          <a:custGeom>
            <a:rect b="b" l="l" r="r" t="t"/>
            <a:pathLst>
              <a:path extrusionOk="0" h="2942" w="2983">
                <a:moveTo>
                  <a:pt x="1414" y="0"/>
                </a:moveTo>
                <a:cubicBezTo>
                  <a:pt x="873" y="0"/>
                  <a:pt x="371" y="342"/>
                  <a:pt x="348" y="850"/>
                </a:cubicBezTo>
                <a:cubicBezTo>
                  <a:pt x="1" y="1458"/>
                  <a:pt x="348" y="2355"/>
                  <a:pt x="898" y="2761"/>
                </a:cubicBezTo>
                <a:cubicBezTo>
                  <a:pt x="1070" y="2886"/>
                  <a:pt x="1270" y="2941"/>
                  <a:pt x="1473" y="2941"/>
                </a:cubicBezTo>
                <a:cubicBezTo>
                  <a:pt x="2023" y="2941"/>
                  <a:pt x="2603" y="2536"/>
                  <a:pt x="2751" y="2008"/>
                </a:cubicBezTo>
                <a:cubicBezTo>
                  <a:pt x="2982" y="1256"/>
                  <a:pt x="2577" y="329"/>
                  <a:pt x="1824" y="69"/>
                </a:cubicBezTo>
                <a:cubicBezTo>
                  <a:pt x="1690" y="22"/>
                  <a:pt x="1551" y="0"/>
                  <a:pt x="14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2699335" y="3033902"/>
            <a:ext cx="288369" cy="564648"/>
          </a:xfrm>
          <a:custGeom>
            <a:rect b="b" l="l" r="r" t="t"/>
            <a:pathLst>
              <a:path extrusionOk="0" h="13264" w="6774">
                <a:moveTo>
                  <a:pt x="4588" y="0"/>
                </a:moveTo>
                <a:cubicBezTo>
                  <a:pt x="3850" y="0"/>
                  <a:pt x="3046" y="66"/>
                  <a:pt x="2924" y="327"/>
                </a:cubicBezTo>
                <a:cubicBezTo>
                  <a:pt x="2258" y="1803"/>
                  <a:pt x="1650" y="2816"/>
                  <a:pt x="1071" y="4350"/>
                </a:cubicBezTo>
                <a:cubicBezTo>
                  <a:pt x="985" y="4581"/>
                  <a:pt x="724" y="5363"/>
                  <a:pt x="290" y="6520"/>
                </a:cubicBezTo>
                <a:cubicBezTo>
                  <a:pt x="87" y="6810"/>
                  <a:pt x="1" y="7012"/>
                  <a:pt x="203" y="7475"/>
                </a:cubicBezTo>
                <a:cubicBezTo>
                  <a:pt x="608" y="8431"/>
                  <a:pt x="1014" y="9762"/>
                  <a:pt x="1332" y="10630"/>
                </a:cubicBezTo>
                <a:cubicBezTo>
                  <a:pt x="1506" y="11064"/>
                  <a:pt x="1998" y="12280"/>
                  <a:pt x="2374" y="13264"/>
                </a:cubicBezTo>
                <a:cubicBezTo>
                  <a:pt x="2605" y="13148"/>
                  <a:pt x="2953" y="12946"/>
                  <a:pt x="3474" y="12714"/>
                </a:cubicBezTo>
                <a:cubicBezTo>
                  <a:pt x="3387" y="12251"/>
                  <a:pt x="3387" y="11672"/>
                  <a:pt x="3387" y="11093"/>
                </a:cubicBezTo>
                <a:cubicBezTo>
                  <a:pt x="3387" y="9704"/>
                  <a:pt x="3155" y="8315"/>
                  <a:pt x="2229" y="7157"/>
                </a:cubicBezTo>
                <a:cubicBezTo>
                  <a:pt x="2605" y="6954"/>
                  <a:pt x="4631" y="5015"/>
                  <a:pt x="4863" y="3626"/>
                </a:cubicBezTo>
                <a:cubicBezTo>
                  <a:pt x="6773" y="3134"/>
                  <a:pt x="6571" y="529"/>
                  <a:pt x="5876" y="66"/>
                </a:cubicBezTo>
                <a:cubicBezTo>
                  <a:pt x="5849" y="53"/>
                  <a:pt x="5244" y="0"/>
                  <a:pt x="45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2757485" y="3571431"/>
            <a:ext cx="119324" cy="166619"/>
          </a:xfrm>
          <a:custGeom>
            <a:rect b="b" l="l" r="r" t="t"/>
            <a:pathLst>
              <a:path extrusionOk="0" h="3914" w="2803">
                <a:moveTo>
                  <a:pt x="2079" y="0"/>
                </a:moveTo>
                <a:cubicBezTo>
                  <a:pt x="1616" y="203"/>
                  <a:pt x="1181" y="376"/>
                  <a:pt x="950" y="463"/>
                </a:cubicBezTo>
                <a:cubicBezTo>
                  <a:pt x="1066" y="782"/>
                  <a:pt x="1181" y="1071"/>
                  <a:pt x="1268" y="1274"/>
                </a:cubicBezTo>
                <a:lnTo>
                  <a:pt x="1239" y="1274"/>
                </a:lnTo>
                <a:cubicBezTo>
                  <a:pt x="1268" y="1360"/>
                  <a:pt x="1037" y="2345"/>
                  <a:pt x="950" y="2634"/>
                </a:cubicBezTo>
                <a:cubicBezTo>
                  <a:pt x="863" y="2866"/>
                  <a:pt x="863" y="2981"/>
                  <a:pt x="661" y="3068"/>
                </a:cubicBezTo>
                <a:cubicBezTo>
                  <a:pt x="197" y="3097"/>
                  <a:pt x="197" y="3155"/>
                  <a:pt x="82" y="3386"/>
                </a:cubicBezTo>
                <a:cubicBezTo>
                  <a:pt x="1" y="3549"/>
                  <a:pt x="551" y="3913"/>
                  <a:pt x="954" y="3913"/>
                </a:cubicBezTo>
                <a:cubicBezTo>
                  <a:pt x="983" y="3913"/>
                  <a:pt x="1010" y="3911"/>
                  <a:pt x="1037" y="3907"/>
                </a:cubicBezTo>
                <a:cubicBezTo>
                  <a:pt x="1153" y="3878"/>
                  <a:pt x="1674" y="3878"/>
                  <a:pt x="1818" y="3618"/>
                </a:cubicBezTo>
                <a:cubicBezTo>
                  <a:pt x="2079" y="3213"/>
                  <a:pt x="1818" y="2866"/>
                  <a:pt x="1963" y="2402"/>
                </a:cubicBezTo>
                <a:cubicBezTo>
                  <a:pt x="2137" y="1910"/>
                  <a:pt x="2802" y="1910"/>
                  <a:pt x="2600" y="1389"/>
                </a:cubicBezTo>
                <a:cubicBezTo>
                  <a:pt x="2542" y="1216"/>
                  <a:pt x="2339" y="897"/>
                  <a:pt x="2281" y="753"/>
                </a:cubicBezTo>
                <a:cubicBezTo>
                  <a:pt x="2223" y="666"/>
                  <a:pt x="2137" y="376"/>
                  <a:pt x="2079" y="0"/>
                </a:cubicBezTo>
                <a:close/>
              </a:path>
            </a:pathLst>
          </a:custGeom>
          <a:solidFill>
            <a:srgbClr val="FFC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2854673" y="2677720"/>
            <a:ext cx="150272" cy="142312"/>
          </a:xfrm>
          <a:custGeom>
            <a:rect b="b" l="l" r="r" t="t"/>
            <a:pathLst>
              <a:path extrusionOk="0" h="3343" w="3530">
                <a:moveTo>
                  <a:pt x="2089" y="0"/>
                </a:moveTo>
                <a:cubicBezTo>
                  <a:pt x="2067" y="0"/>
                  <a:pt x="2045" y="4"/>
                  <a:pt x="2024" y="11"/>
                </a:cubicBezTo>
                <a:cubicBezTo>
                  <a:pt x="1619" y="271"/>
                  <a:pt x="1214" y="445"/>
                  <a:pt x="751" y="590"/>
                </a:cubicBezTo>
                <a:cubicBezTo>
                  <a:pt x="1185" y="1834"/>
                  <a:pt x="404" y="2124"/>
                  <a:pt x="56" y="2616"/>
                </a:cubicBezTo>
                <a:cubicBezTo>
                  <a:pt x="1" y="2754"/>
                  <a:pt x="793" y="3343"/>
                  <a:pt x="1267" y="3343"/>
                </a:cubicBezTo>
                <a:cubicBezTo>
                  <a:pt x="1289" y="3343"/>
                  <a:pt x="1310" y="3342"/>
                  <a:pt x="1330" y="3339"/>
                </a:cubicBezTo>
                <a:cubicBezTo>
                  <a:pt x="1735" y="3281"/>
                  <a:pt x="2140" y="3137"/>
                  <a:pt x="2487" y="2905"/>
                </a:cubicBezTo>
                <a:cubicBezTo>
                  <a:pt x="2864" y="2674"/>
                  <a:pt x="3529" y="2066"/>
                  <a:pt x="3442" y="1545"/>
                </a:cubicBezTo>
                <a:lnTo>
                  <a:pt x="3414" y="1545"/>
                </a:lnTo>
                <a:cubicBezTo>
                  <a:pt x="3414" y="1487"/>
                  <a:pt x="3356" y="1429"/>
                  <a:pt x="3327" y="1429"/>
                </a:cubicBezTo>
                <a:cubicBezTo>
                  <a:pt x="2545" y="1226"/>
                  <a:pt x="2372" y="792"/>
                  <a:pt x="2256" y="127"/>
                </a:cubicBezTo>
                <a:cubicBezTo>
                  <a:pt x="2234" y="38"/>
                  <a:pt x="2161" y="0"/>
                  <a:pt x="2089" y="0"/>
                </a:cubicBezTo>
                <a:close/>
              </a:path>
            </a:pathLst>
          </a:custGeom>
          <a:solidFill>
            <a:srgbClr val="BF8A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2837858" y="2556055"/>
            <a:ext cx="121495" cy="161298"/>
          </a:xfrm>
          <a:custGeom>
            <a:rect b="b" l="l" r="r" t="t"/>
            <a:pathLst>
              <a:path extrusionOk="0" h="3789" w="2854">
                <a:moveTo>
                  <a:pt x="1475" y="1"/>
                </a:moveTo>
                <a:cubicBezTo>
                  <a:pt x="1452" y="1"/>
                  <a:pt x="1429" y="2"/>
                  <a:pt x="1406" y="4"/>
                </a:cubicBezTo>
                <a:cubicBezTo>
                  <a:pt x="654" y="61"/>
                  <a:pt x="133" y="1161"/>
                  <a:pt x="75" y="1682"/>
                </a:cubicBezTo>
                <a:cubicBezTo>
                  <a:pt x="0" y="2456"/>
                  <a:pt x="54" y="3789"/>
                  <a:pt x="943" y="3789"/>
                </a:cubicBezTo>
                <a:cubicBezTo>
                  <a:pt x="1085" y="3789"/>
                  <a:pt x="1248" y="3755"/>
                  <a:pt x="1435" y="3679"/>
                </a:cubicBezTo>
                <a:cubicBezTo>
                  <a:pt x="2535" y="3274"/>
                  <a:pt x="2853" y="2464"/>
                  <a:pt x="2738" y="1480"/>
                </a:cubicBezTo>
                <a:cubicBezTo>
                  <a:pt x="2654" y="835"/>
                  <a:pt x="2163" y="1"/>
                  <a:pt x="1475" y="1"/>
                </a:cubicBezTo>
                <a:close/>
              </a:path>
            </a:pathLst>
          </a:custGeom>
          <a:solidFill>
            <a:srgbClr val="BF8A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2811464" y="2505056"/>
            <a:ext cx="200845" cy="195311"/>
          </a:xfrm>
          <a:custGeom>
            <a:rect b="b" l="l" r="r" t="t"/>
            <a:pathLst>
              <a:path extrusionOk="0" h="4588" w="4718">
                <a:moveTo>
                  <a:pt x="1547" y="1"/>
                </a:moveTo>
                <a:cubicBezTo>
                  <a:pt x="1475" y="1"/>
                  <a:pt x="1403" y="5"/>
                  <a:pt x="1332" y="15"/>
                </a:cubicBezTo>
                <a:cubicBezTo>
                  <a:pt x="1187" y="44"/>
                  <a:pt x="984" y="73"/>
                  <a:pt x="955" y="217"/>
                </a:cubicBezTo>
                <a:cubicBezTo>
                  <a:pt x="834" y="177"/>
                  <a:pt x="717" y="151"/>
                  <a:pt x="610" y="151"/>
                </a:cubicBezTo>
                <a:cubicBezTo>
                  <a:pt x="411" y="151"/>
                  <a:pt x="249" y="243"/>
                  <a:pt x="174" y="507"/>
                </a:cubicBezTo>
                <a:cubicBezTo>
                  <a:pt x="58" y="883"/>
                  <a:pt x="319" y="1202"/>
                  <a:pt x="695" y="1404"/>
                </a:cubicBezTo>
                <a:cubicBezTo>
                  <a:pt x="492" y="1462"/>
                  <a:pt x="319" y="1520"/>
                  <a:pt x="232" y="1607"/>
                </a:cubicBezTo>
                <a:cubicBezTo>
                  <a:pt x="0" y="1867"/>
                  <a:pt x="145" y="2301"/>
                  <a:pt x="377" y="2475"/>
                </a:cubicBezTo>
                <a:cubicBezTo>
                  <a:pt x="629" y="2685"/>
                  <a:pt x="1002" y="2895"/>
                  <a:pt x="1377" y="2895"/>
                </a:cubicBezTo>
                <a:cubicBezTo>
                  <a:pt x="1518" y="2895"/>
                  <a:pt x="1660" y="2865"/>
                  <a:pt x="1795" y="2793"/>
                </a:cubicBezTo>
                <a:lnTo>
                  <a:pt x="1795" y="2793"/>
                </a:lnTo>
                <a:cubicBezTo>
                  <a:pt x="1737" y="3604"/>
                  <a:pt x="2663" y="4385"/>
                  <a:pt x="3126" y="4588"/>
                </a:cubicBezTo>
                <a:cubicBezTo>
                  <a:pt x="3387" y="4038"/>
                  <a:pt x="3965" y="4038"/>
                  <a:pt x="4342" y="3256"/>
                </a:cubicBezTo>
                <a:cubicBezTo>
                  <a:pt x="4544" y="2851"/>
                  <a:pt x="4718" y="1809"/>
                  <a:pt x="4515" y="1375"/>
                </a:cubicBezTo>
                <a:cubicBezTo>
                  <a:pt x="4235" y="791"/>
                  <a:pt x="3634" y="302"/>
                  <a:pt x="3002" y="302"/>
                </a:cubicBezTo>
                <a:cubicBezTo>
                  <a:pt x="2851" y="302"/>
                  <a:pt x="2698" y="330"/>
                  <a:pt x="2547" y="391"/>
                </a:cubicBezTo>
                <a:cubicBezTo>
                  <a:pt x="2281" y="125"/>
                  <a:pt x="1914" y="1"/>
                  <a:pt x="1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2884132" y="2633404"/>
            <a:ext cx="30863" cy="43549"/>
          </a:xfrm>
          <a:custGeom>
            <a:rect b="b" l="l" r="r" t="t"/>
            <a:pathLst>
              <a:path extrusionOk="0" h="1023" w="725">
                <a:moveTo>
                  <a:pt x="356" y="0"/>
                </a:moveTo>
                <a:cubicBezTo>
                  <a:pt x="185" y="0"/>
                  <a:pt x="1" y="126"/>
                  <a:pt x="1" y="126"/>
                </a:cubicBezTo>
                <a:lnTo>
                  <a:pt x="204" y="1023"/>
                </a:lnTo>
                <a:cubicBezTo>
                  <a:pt x="204" y="1023"/>
                  <a:pt x="725" y="849"/>
                  <a:pt x="638" y="299"/>
                </a:cubicBezTo>
                <a:cubicBezTo>
                  <a:pt x="601" y="67"/>
                  <a:pt x="482" y="0"/>
                  <a:pt x="356" y="0"/>
                </a:cubicBezTo>
                <a:close/>
              </a:path>
            </a:pathLst>
          </a:custGeom>
          <a:solidFill>
            <a:srgbClr val="BF8A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2926021" y="2527363"/>
            <a:ext cx="97400" cy="83012"/>
          </a:xfrm>
          <a:custGeom>
            <a:rect b="b" l="l" r="r" t="t"/>
            <a:pathLst>
              <a:path extrusionOk="0" h="1950" w="2288">
                <a:moveTo>
                  <a:pt x="969" y="1"/>
                </a:moveTo>
                <a:cubicBezTo>
                  <a:pt x="778" y="1"/>
                  <a:pt x="600" y="65"/>
                  <a:pt x="406" y="214"/>
                </a:cubicBezTo>
                <a:cubicBezTo>
                  <a:pt x="1" y="504"/>
                  <a:pt x="146" y="1777"/>
                  <a:pt x="811" y="1922"/>
                </a:cubicBezTo>
                <a:cubicBezTo>
                  <a:pt x="897" y="1940"/>
                  <a:pt x="989" y="1950"/>
                  <a:pt x="1083" y="1950"/>
                </a:cubicBezTo>
                <a:cubicBezTo>
                  <a:pt x="1435" y="1950"/>
                  <a:pt x="1815" y="1820"/>
                  <a:pt x="1998" y="1546"/>
                </a:cubicBezTo>
                <a:cubicBezTo>
                  <a:pt x="2287" y="1054"/>
                  <a:pt x="2230" y="446"/>
                  <a:pt x="1535" y="157"/>
                </a:cubicBezTo>
                <a:lnTo>
                  <a:pt x="1564" y="157"/>
                </a:lnTo>
                <a:cubicBezTo>
                  <a:pt x="1339" y="58"/>
                  <a:pt x="1149" y="1"/>
                  <a:pt x="9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2944539" y="2487517"/>
            <a:ext cx="280962" cy="299097"/>
          </a:xfrm>
          <a:custGeom>
            <a:rect b="b" l="l" r="r" t="t"/>
            <a:pathLst>
              <a:path extrusionOk="0" h="7026" w="6600">
                <a:moveTo>
                  <a:pt x="794" y="0"/>
                </a:moveTo>
                <a:cubicBezTo>
                  <a:pt x="656" y="0"/>
                  <a:pt x="513" y="51"/>
                  <a:pt x="376" y="166"/>
                </a:cubicBezTo>
                <a:cubicBezTo>
                  <a:pt x="0" y="456"/>
                  <a:pt x="87" y="948"/>
                  <a:pt x="463" y="1150"/>
                </a:cubicBezTo>
                <a:cubicBezTo>
                  <a:pt x="347" y="1237"/>
                  <a:pt x="290" y="1353"/>
                  <a:pt x="261" y="1498"/>
                </a:cubicBezTo>
                <a:cubicBezTo>
                  <a:pt x="203" y="1874"/>
                  <a:pt x="434" y="2106"/>
                  <a:pt x="724" y="2250"/>
                </a:cubicBezTo>
                <a:cubicBezTo>
                  <a:pt x="318" y="2655"/>
                  <a:pt x="521" y="3379"/>
                  <a:pt x="1100" y="3640"/>
                </a:cubicBezTo>
                <a:cubicBezTo>
                  <a:pt x="1264" y="3710"/>
                  <a:pt x="1438" y="3742"/>
                  <a:pt x="1612" y="3742"/>
                </a:cubicBezTo>
                <a:cubicBezTo>
                  <a:pt x="1867" y="3742"/>
                  <a:pt x="2121" y="3673"/>
                  <a:pt x="2344" y="3553"/>
                </a:cubicBezTo>
                <a:lnTo>
                  <a:pt x="2344" y="3553"/>
                </a:lnTo>
                <a:cubicBezTo>
                  <a:pt x="2316" y="3726"/>
                  <a:pt x="2344" y="3929"/>
                  <a:pt x="2460" y="4103"/>
                </a:cubicBezTo>
                <a:cubicBezTo>
                  <a:pt x="2547" y="4218"/>
                  <a:pt x="2634" y="4305"/>
                  <a:pt x="2779" y="4363"/>
                </a:cubicBezTo>
                <a:cubicBezTo>
                  <a:pt x="2431" y="4826"/>
                  <a:pt x="2721" y="5347"/>
                  <a:pt x="3300" y="5434"/>
                </a:cubicBezTo>
                <a:cubicBezTo>
                  <a:pt x="3271" y="5926"/>
                  <a:pt x="3155" y="6100"/>
                  <a:pt x="3473" y="6563"/>
                </a:cubicBezTo>
                <a:cubicBezTo>
                  <a:pt x="3663" y="6864"/>
                  <a:pt x="4070" y="7026"/>
                  <a:pt x="4479" y="7026"/>
                </a:cubicBezTo>
                <a:cubicBezTo>
                  <a:pt x="4819" y="7026"/>
                  <a:pt x="5161" y="6914"/>
                  <a:pt x="5383" y="6678"/>
                </a:cubicBezTo>
                <a:cubicBezTo>
                  <a:pt x="5615" y="6418"/>
                  <a:pt x="5702" y="6100"/>
                  <a:pt x="5615" y="5810"/>
                </a:cubicBezTo>
                <a:cubicBezTo>
                  <a:pt x="5673" y="5810"/>
                  <a:pt x="5702" y="5781"/>
                  <a:pt x="5760" y="5752"/>
                </a:cubicBezTo>
                <a:cubicBezTo>
                  <a:pt x="6078" y="5637"/>
                  <a:pt x="6339" y="5347"/>
                  <a:pt x="6425" y="5029"/>
                </a:cubicBezTo>
                <a:cubicBezTo>
                  <a:pt x="6599" y="4421"/>
                  <a:pt x="6165" y="3900"/>
                  <a:pt x="5615" y="3697"/>
                </a:cubicBezTo>
                <a:cubicBezTo>
                  <a:pt x="5818" y="3379"/>
                  <a:pt x="5875" y="2945"/>
                  <a:pt x="5586" y="2655"/>
                </a:cubicBezTo>
                <a:cubicBezTo>
                  <a:pt x="5442" y="2512"/>
                  <a:pt x="5270" y="2455"/>
                  <a:pt x="5088" y="2455"/>
                </a:cubicBezTo>
                <a:cubicBezTo>
                  <a:pt x="5014" y="2455"/>
                  <a:pt x="4938" y="2465"/>
                  <a:pt x="4862" y="2482"/>
                </a:cubicBezTo>
                <a:cubicBezTo>
                  <a:pt x="4920" y="2077"/>
                  <a:pt x="4747" y="1614"/>
                  <a:pt x="4544" y="1353"/>
                </a:cubicBezTo>
                <a:cubicBezTo>
                  <a:pt x="4222" y="955"/>
                  <a:pt x="3763" y="780"/>
                  <a:pt x="3290" y="780"/>
                </a:cubicBezTo>
                <a:cubicBezTo>
                  <a:pt x="3040" y="780"/>
                  <a:pt x="2787" y="829"/>
                  <a:pt x="2547" y="919"/>
                </a:cubicBezTo>
                <a:cubicBezTo>
                  <a:pt x="2518" y="601"/>
                  <a:pt x="2344" y="311"/>
                  <a:pt x="2026" y="224"/>
                </a:cubicBezTo>
                <a:cubicBezTo>
                  <a:pt x="1964" y="201"/>
                  <a:pt x="1900" y="190"/>
                  <a:pt x="1837" y="190"/>
                </a:cubicBezTo>
                <a:cubicBezTo>
                  <a:pt x="1663" y="190"/>
                  <a:pt x="1495" y="271"/>
                  <a:pt x="1389" y="398"/>
                </a:cubicBezTo>
                <a:cubicBezTo>
                  <a:pt x="1260" y="158"/>
                  <a:pt x="1037" y="0"/>
                  <a:pt x="7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2792989" y="2711435"/>
            <a:ext cx="246438" cy="355247"/>
          </a:xfrm>
          <a:custGeom>
            <a:rect b="b" l="l" r="r" t="t"/>
            <a:pathLst>
              <a:path extrusionOk="0" h="8345" w="5789">
                <a:moveTo>
                  <a:pt x="4419" y="1"/>
                </a:moveTo>
                <a:cubicBezTo>
                  <a:pt x="4292" y="1"/>
                  <a:pt x="4158" y="48"/>
                  <a:pt x="4023" y="174"/>
                </a:cubicBezTo>
                <a:cubicBezTo>
                  <a:pt x="4168" y="869"/>
                  <a:pt x="2981" y="1071"/>
                  <a:pt x="2142" y="1071"/>
                </a:cubicBezTo>
                <a:cubicBezTo>
                  <a:pt x="1505" y="1563"/>
                  <a:pt x="926" y="1882"/>
                  <a:pt x="579" y="2547"/>
                </a:cubicBezTo>
                <a:cubicBezTo>
                  <a:pt x="174" y="3213"/>
                  <a:pt x="0" y="3908"/>
                  <a:pt x="811" y="4429"/>
                </a:cubicBezTo>
                <a:cubicBezTo>
                  <a:pt x="579" y="5181"/>
                  <a:pt x="955" y="5962"/>
                  <a:pt x="753" y="7873"/>
                </a:cubicBezTo>
                <a:cubicBezTo>
                  <a:pt x="1149" y="8193"/>
                  <a:pt x="1753" y="8344"/>
                  <a:pt x="2355" y="8344"/>
                </a:cubicBezTo>
                <a:cubicBezTo>
                  <a:pt x="2897" y="8344"/>
                  <a:pt x="3437" y="8221"/>
                  <a:pt x="3821" y="7988"/>
                </a:cubicBezTo>
                <a:cubicBezTo>
                  <a:pt x="4457" y="7583"/>
                  <a:pt x="4805" y="7149"/>
                  <a:pt x="4776" y="6686"/>
                </a:cubicBezTo>
                <a:cubicBezTo>
                  <a:pt x="4573" y="6223"/>
                  <a:pt x="4255" y="6136"/>
                  <a:pt x="4284" y="5557"/>
                </a:cubicBezTo>
                <a:cubicBezTo>
                  <a:pt x="4313" y="4834"/>
                  <a:pt x="5065" y="4023"/>
                  <a:pt x="5297" y="3358"/>
                </a:cubicBezTo>
                <a:cubicBezTo>
                  <a:pt x="5789" y="1853"/>
                  <a:pt x="5470" y="869"/>
                  <a:pt x="5065" y="377"/>
                </a:cubicBezTo>
                <a:cubicBezTo>
                  <a:pt x="4945" y="237"/>
                  <a:pt x="4702" y="1"/>
                  <a:pt x="44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2752334" y="3603444"/>
            <a:ext cx="123240" cy="145760"/>
          </a:xfrm>
          <a:custGeom>
            <a:rect b="b" l="l" r="r" t="t"/>
            <a:pathLst>
              <a:path extrusionOk="0" h="3424" w="2895">
                <a:moveTo>
                  <a:pt x="2373" y="1"/>
                </a:moveTo>
                <a:cubicBezTo>
                  <a:pt x="2373" y="1"/>
                  <a:pt x="1708" y="464"/>
                  <a:pt x="1621" y="1101"/>
                </a:cubicBezTo>
                <a:cubicBezTo>
                  <a:pt x="1534" y="1737"/>
                  <a:pt x="1563" y="2548"/>
                  <a:pt x="1100" y="2606"/>
                </a:cubicBezTo>
                <a:cubicBezTo>
                  <a:pt x="1069" y="2609"/>
                  <a:pt x="1041" y="2611"/>
                  <a:pt x="1016" y="2611"/>
                </a:cubicBezTo>
                <a:cubicBezTo>
                  <a:pt x="667" y="2611"/>
                  <a:pt x="868" y="2258"/>
                  <a:pt x="868" y="2258"/>
                </a:cubicBezTo>
                <a:cubicBezTo>
                  <a:pt x="868" y="2258"/>
                  <a:pt x="673" y="2160"/>
                  <a:pt x="470" y="2160"/>
                </a:cubicBezTo>
                <a:cubicBezTo>
                  <a:pt x="274" y="2160"/>
                  <a:pt x="72" y="2251"/>
                  <a:pt x="29" y="2606"/>
                </a:cubicBezTo>
                <a:cubicBezTo>
                  <a:pt x="0" y="2866"/>
                  <a:pt x="116" y="3069"/>
                  <a:pt x="550" y="3271"/>
                </a:cubicBezTo>
                <a:cubicBezTo>
                  <a:pt x="718" y="3367"/>
                  <a:pt x="925" y="3423"/>
                  <a:pt x="1140" y="3423"/>
                </a:cubicBezTo>
                <a:cubicBezTo>
                  <a:pt x="1184" y="3423"/>
                  <a:pt x="1229" y="3421"/>
                  <a:pt x="1274" y="3416"/>
                </a:cubicBezTo>
                <a:cubicBezTo>
                  <a:pt x="1534" y="3300"/>
                  <a:pt x="1766" y="3011"/>
                  <a:pt x="1795" y="2663"/>
                </a:cubicBezTo>
                <a:cubicBezTo>
                  <a:pt x="1852" y="2316"/>
                  <a:pt x="1852" y="1564"/>
                  <a:pt x="2026" y="1274"/>
                </a:cubicBezTo>
                <a:cubicBezTo>
                  <a:pt x="2171" y="1043"/>
                  <a:pt x="2518" y="695"/>
                  <a:pt x="2894" y="580"/>
                </a:cubicBezTo>
                <a:cubicBezTo>
                  <a:pt x="2634" y="174"/>
                  <a:pt x="2373" y="1"/>
                  <a:pt x="23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2544081" y="2793850"/>
            <a:ext cx="346264" cy="154189"/>
          </a:xfrm>
          <a:custGeom>
            <a:rect b="b" l="l" r="r" t="t"/>
            <a:pathLst>
              <a:path extrusionOk="0" h="3622" w="8134">
                <a:moveTo>
                  <a:pt x="1484" y="1"/>
                </a:moveTo>
                <a:cubicBezTo>
                  <a:pt x="1376" y="1"/>
                  <a:pt x="1278" y="197"/>
                  <a:pt x="1332" y="495"/>
                </a:cubicBezTo>
                <a:cubicBezTo>
                  <a:pt x="1390" y="698"/>
                  <a:pt x="1216" y="959"/>
                  <a:pt x="1245" y="1132"/>
                </a:cubicBezTo>
                <a:cubicBezTo>
                  <a:pt x="1101" y="1074"/>
                  <a:pt x="782" y="987"/>
                  <a:pt x="580" y="872"/>
                </a:cubicBezTo>
                <a:cubicBezTo>
                  <a:pt x="493" y="814"/>
                  <a:pt x="522" y="611"/>
                  <a:pt x="493" y="524"/>
                </a:cubicBezTo>
                <a:cubicBezTo>
                  <a:pt x="261" y="553"/>
                  <a:pt x="174" y="727"/>
                  <a:pt x="232" y="901"/>
                </a:cubicBezTo>
                <a:cubicBezTo>
                  <a:pt x="1" y="1016"/>
                  <a:pt x="232" y="1537"/>
                  <a:pt x="319" y="1653"/>
                </a:cubicBezTo>
                <a:cubicBezTo>
                  <a:pt x="551" y="2145"/>
                  <a:pt x="1158" y="2145"/>
                  <a:pt x="1622" y="2377"/>
                </a:cubicBezTo>
                <a:cubicBezTo>
                  <a:pt x="2490" y="2811"/>
                  <a:pt x="2374" y="2724"/>
                  <a:pt x="3242" y="3100"/>
                </a:cubicBezTo>
                <a:cubicBezTo>
                  <a:pt x="3416" y="3187"/>
                  <a:pt x="4545" y="3621"/>
                  <a:pt x="4834" y="3621"/>
                </a:cubicBezTo>
                <a:cubicBezTo>
                  <a:pt x="5326" y="3419"/>
                  <a:pt x="5297" y="3477"/>
                  <a:pt x="6194" y="2869"/>
                </a:cubicBezTo>
                <a:cubicBezTo>
                  <a:pt x="6860" y="2406"/>
                  <a:pt x="7265" y="2232"/>
                  <a:pt x="7700" y="1508"/>
                </a:cubicBezTo>
                <a:cubicBezTo>
                  <a:pt x="8133" y="819"/>
                  <a:pt x="7172" y="108"/>
                  <a:pt x="6681" y="108"/>
                </a:cubicBezTo>
                <a:cubicBezTo>
                  <a:pt x="6615" y="108"/>
                  <a:pt x="6557" y="121"/>
                  <a:pt x="6513" y="148"/>
                </a:cubicBezTo>
                <a:cubicBezTo>
                  <a:pt x="6166" y="351"/>
                  <a:pt x="5731" y="640"/>
                  <a:pt x="5471" y="959"/>
                </a:cubicBezTo>
                <a:cubicBezTo>
                  <a:pt x="5210" y="1277"/>
                  <a:pt x="4950" y="1711"/>
                  <a:pt x="4661" y="2029"/>
                </a:cubicBezTo>
                <a:cubicBezTo>
                  <a:pt x="4226" y="2000"/>
                  <a:pt x="3561" y="1798"/>
                  <a:pt x="3069" y="1769"/>
                </a:cubicBezTo>
                <a:cubicBezTo>
                  <a:pt x="2808" y="1740"/>
                  <a:pt x="2200" y="1740"/>
                  <a:pt x="1998" y="1595"/>
                </a:cubicBezTo>
                <a:cubicBezTo>
                  <a:pt x="1679" y="1422"/>
                  <a:pt x="1882" y="1364"/>
                  <a:pt x="1766" y="1045"/>
                </a:cubicBezTo>
                <a:cubicBezTo>
                  <a:pt x="1651" y="698"/>
                  <a:pt x="1593" y="32"/>
                  <a:pt x="1506" y="3"/>
                </a:cubicBezTo>
                <a:cubicBezTo>
                  <a:pt x="1498" y="2"/>
                  <a:pt x="1491" y="1"/>
                  <a:pt x="1484" y="1"/>
                </a:cubicBezTo>
                <a:close/>
              </a:path>
            </a:pathLst>
          </a:custGeom>
          <a:solidFill>
            <a:srgbClr val="BF8A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2757230" y="2769117"/>
            <a:ext cx="168833" cy="150570"/>
          </a:xfrm>
          <a:custGeom>
            <a:rect b="b" l="l" r="r" t="t"/>
            <a:pathLst>
              <a:path extrusionOk="0" h="3537" w="3966">
                <a:moveTo>
                  <a:pt x="2097" y="0"/>
                </a:moveTo>
                <a:cubicBezTo>
                  <a:pt x="1263" y="0"/>
                  <a:pt x="547" y="975"/>
                  <a:pt x="319" y="1684"/>
                </a:cubicBezTo>
                <a:cubicBezTo>
                  <a:pt x="1" y="1916"/>
                  <a:pt x="898" y="3334"/>
                  <a:pt x="1332" y="3363"/>
                </a:cubicBezTo>
                <a:cubicBezTo>
                  <a:pt x="1574" y="3480"/>
                  <a:pt x="1821" y="3536"/>
                  <a:pt x="2061" y="3536"/>
                </a:cubicBezTo>
                <a:cubicBezTo>
                  <a:pt x="2653" y="3536"/>
                  <a:pt x="3202" y="3191"/>
                  <a:pt x="3532" y="2553"/>
                </a:cubicBezTo>
                <a:cubicBezTo>
                  <a:pt x="3966" y="1713"/>
                  <a:pt x="3329" y="382"/>
                  <a:pt x="2461" y="63"/>
                </a:cubicBezTo>
                <a:cubicBezTo>
                  <a:pt x="2338" y="20"/>
                  <a:pt x="2216" y="0"/>
                  <a:pt x="2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2752334" y="2840805"/>
            <a:ext cx="61641" cy="78882"/>
          </a:xfrm>
          <a:custGeom>
            <a:rect b="b" l="l" r="r" t="t"/>
            <a:pathLst>
              <a:path extrusionOk="0" h="1853" w="1448">
                <a:moveTo>
                  <a:pt x="463" y="0"/>
                </a:moveTo>
                <a:lnTo>
                  <a:pt x="174" y="319"/>
                </a:lnTo>
                <a:cubicBezTo>
                  <a:pt x="174" y="319"/>
                  <a:pt x="0" y="608"/>
                  <a:pt x="318" y="1129"/>
                </a:cubicBezTo>
                <a:cubicBezTo>
                  <a:pt x="637" y="1679"/>
                  <a:pt x="1187" y="1853"/>
                  <a:pt x="1187" y="1853"/>
                </a:cubicBezTo>
                <a:lnTo>
                  <a:pt x="1447" y="1679"/>
                </a:lnTo>
                <a:cubicBezTo>
                  <a:pt x="1447" y="1679"/>
                  <a:pt x="926" y="1361"/>
                  <a:pt x="666" y="926"/>
                </a:cubicBezTo>
                <a:cubicBezTo>
                  <a:pt x="405" y="521"/>
                  <a:pt x="463" y="0"/>
                  <a:pt x="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1574419" y="2602808"/>
            <a:ext cx="9919" cy="89993"/>
          </a:xfrm>
          <a:custGeom>
            <a:rect b="b" l="l" r="r" t="t"/>
            <a:pathLst>
              <a:path extrusionOk="0" h="2114" w="233">
                <a:moveTo>
                  <a:pt x="1" y="0"/>
                </a:moveTo>
                <a:lnTo>
                  <a:pt x="1" y="290"/>
                </a:lnTo>
                <a:lnTo>
                  <a:pt x="233" y="2113"/>
                </a:lnTo>
                <a:lnTo>
                  <a:pt x="233" y="1824"/>
                </a:lnTo>
                <a:lnTo>
                  <a:pt x="1"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1718604" y="2657797"/>
            <a:ext cx="30821" cy="45720"/>
          </a:xfrm>
          <a:custGeom>
            <a:rect b="b" l="l" r="r" t="t"/>
            <a:pathLst>
              <a:path extrusionOk="0" h="1074" w="724">
                <a:moveTo>
                  <a:pt x="496" y="0"/>
                </a:moveTo>
                <a:cubicBezTo>
                  <a:pt x="450" y="0"/>
                  <a:pt x="400" y="15"/>
                  <a:pt x="348" y="45"/>
                </a:cubicBezTo>
                <a:cubicBezTo>
                  <a:pt x="174" y="160"/>
                  <a:pt x="0" y="479"/>
                  <a:pt x="0" y="739"/>
                </a:cubicBezTo>
                <a:cubicBezTo>
                  <a:pt x="0" y="954"/>
                  <a:pt x="96" y="1073"/>
                  <a:pt x="216" y="1073"/>
                </a:cubicBezTo>
                <a:cubicBezTo>
                  <a:pt x="258" y="1073"/>
                  <a:pt x="303" y="1059"/>
                  <a:pt x="348" y="1029"/>
                </a:cubicBezTo>
                <a:cubicBezTo>
                  <a:pt x="550" y="913"/>
                  <a:pt x="724" y="595"/>
                  <a:pt x="724" y="334"/>
                </a:cubicBezTo>
                <a:cubicBezTo>
                  <a:pt x="724" y="119"/>
                  <a:pt x="628" y="0"/>
                  <a:pt x="496" y="0"/>
                </a:cubicBez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13"/>
          <p:cNvGrpSpPr/>
          <p:nvPr/>
        </p:nvGrpSpPr>
        <p:grpSpPr>
          <a:xfrm>
            <a:off x="2043706" y="3853203"/>
            <a:ext cx="856356" cy="503994"/>
            <a:chOff x="2629901" y="3630047"/>
            <a:chExt cx="983978" cy="579103"/>
          </a:xfrm>
        </p:grpSpPr>
        <p:sp>
          <p:nvSpPr>
            <p:cNvPr id="225" name="Google Shape;225;p13"/>
            <p:cNvSpPr/>
            <p:nvPr/>
          </p:nvSpPr>
          <p:spPr>
            <a:xfrm>
              <a:off x="3306595" y="4012316"/>
              <a:ext cx="307284" cy="96314"/>
            </a:xfrm>
            <a:custGeom>
              <a:rect b="b" l="l" r="r" t="t"/>
              <a:pathLst>
                <a:path extrusionOk="0" h="1969" w="6282">
                  <a:moveTo>
                    <a:pt x="1" y="0"/>
                  </a:moveTo>
                  <a:lnTo>
                    <a:pt x="3416" y="1968"/>
                  </a:lnTo>
                  <a:lnTo>
                    <a:pt x="6281" y="1939"/>
                  </a:lnTo>
                  <a:lnTo>
                    <a:pt x="6281" y="1650"/>
                  </a:lnTo>
                  <a:lnTo>
                    <a:pt x="3155" y="145"/>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3306595" y="4012316"/>
              <a:ext cx="307284" cy="96314"/>
            </a:xfrm>
            <a:custGeom>
              <a:rect b="b" l="l" r="r" t="t"/>
              <a:pathLst>
                <a:path extrusionOk="0" h="1969" w="6282">
                  <a:moveTo>
                    <a:pt x="1" y="0"/>
                  </a:moveTo>
                  <a:lnTo>
                    <a:pt x="3416" y="1968"/>
                  </a:lnTo>
                  <a:lnTo>
                    <a:pt x="6281" y="1939"/>
                  </a:lnTo>
                  <a:lnTo>
                    <a:pt x="6281" y="1650"/>
                  </a:lnTo>
                  <a:lnTo>
                    <a:pt x="3155" y="145"/>
                  </a:lnTo>
                  <a:lnTo>
                    <a:pt x="1"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a:off x="2629901" y="3630047"/>
              <a:ext cx="182649" cy="131728"/>
            </a:xfrm>
            <a:custGeom>
              <a:rect b="b" l="l" r="r" t="t"/>
              <a:pathLst>
                <a:path extrusionOk="0" h="2693" w="3734">
                  <a:moveTo>
                    <a:pt x="0" y="1"/>
                  </a:moveTo>
                  <a:lnTo>
                    <a:pt x="3068" y="2692"/>
                  </a:lnTo>
                  <a:lnTo>
                    <a:pt x="3734" y="133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p:nvPr/>
          </p:nvSpPr>
          <p:spPr>
            <a:xfrm>
              <a:off x="2772881" y="3694076"/>
              <a:ext cx="48181" cy="70193"/>
            </a:xfrm>
            <a:custGeom>
              <a:rect b="b" l="l" r="r" t="t"/>
              <a:pathLst>
                <a:path extrusionOk="0" h="1435" w="985">
                  <a:moveTo>
                    <a:pt x="672" y="1"/>
                  </a:moveTo>
                  <a:cubicBezTo>
                    <a:pt x="616" y="1"/>
                    <a:pt x="555" y="17"/>
                    <a:pt x="492" y="52"/>
                  </a:cubicBezTo>
                  <a:cubicBezTo>
                    <a:pt x="232" y="226"/>
                    <a:pt x="0" y="631"/>
                    <a:pt x="0" y="1007"/>
                  </a:cubicBezTo>
                  <a:cubicBezTo>
                    <a:pt x="0" y="1271"/>
                    <a:pt x="134" y="1435"/>
                    <a:pt x="312" y="1435"/>
                  </a:cubicBezTo>
                  <a:cubicBezTo>
                    <a:pt x="369" y="1435"/>
                    <a:pt x="430" y="1418"/>
                    <a:pt x="492" y="1383"/>
                  </a:cubicBezTo>
                  <a:cubicBezTo>
                    <a:pt x="753" y="1210"/>
                    <a:pt x="984" y="805"/>
                    <a:pt x="984" y="428"/>
                  </a:cubicBezTo>
                  <a:cubicBezTo>
                    <a:pt x="984" y="164"/>
                    <a:pt x="851" y="1"/>
                    <a:pt x="6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a:off x="2772881" y="3694076"/>
              <a:ext cx="48181" cy="70193"/>
            </a:xfrm>
            <a:custGeom>
              <a:rect b="b" l="l" r="r" t="t"/>
              <a:pathLst>
                <a:path extrusionOk="0" h="1435" w="985">
                  <a:moveTo>
                    <a:pt x="672" y="1"/>
                  </a:moveTo>
                  <a:cubicBezTo>
                    <a:pt x="616" y="1"/>
                    <a:pt x="555" y="17"/>
                    <a:pt x="492" y="52"/>
                  </a:cubicBezTo>
                  <a:cubicBezTo>
                    <a:pt x="232" y="226"/>
                    <a:pt x="0" y="631"/>
                    <a:pt x="0" y="1007"/>
                  </a:cubicBezTo>
                  <a:cubicBezTo>
                    <a:pt x="0" y="1271"/>
                    <a:pt x="134" y="1435"/>
                    <a:pt x="312" y="1435"/>
                  </a:cubicBezTo>
                  <a:cubicBezTo>
                    <a:pt x="369" y="1435"/>
                    <a:pt x="430" y="1418"/>
                    <a:pt x="492" y="1383"/>
                  </a:cubicBezTo>
                  <a:cubicBezTo>
                    <a:pt x="753" y="1210"/>
                    <a:pt x="984" y="805"/>
                    <a:pt x="984" y="428"/>
                  </a:cubicBezTo>
                  <a:cubicBezTo>
                    <a:pt x="984" y="164"/>
                    <a:pt x="851" y="1"/>
                    <a:pt x="672" y="1"/>
                  </a:cubicBez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a:off x="3306595" y="3998131"/>
              <a:ext cx="307284" cy="97732"/>
            </a:xfrm>
            <a:custGeom>
              <a:rect b="b" l="l" r="r" t="t"/>
              <a:pathLst>
                <a:path extrusionOk="0" h="1998" w="6282">
                  <a:moveTo>
                    <a:pt x="1" y="1"/>
                  </a:moveTo>
                  <a:lnTo>
                    <a:pt x="3416" y="1998"/>
                  </a:lnTo>
                  <a:lnTo>
                    <a:pt x="6281" y="1940"/>
                  </a:lnTo>
                  <a:lnTo>
                    <a:pt x="3155" y="14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a:off x="2782810" y="3703076"/>
              <a:ext cx="682413" cy="431039"/>
            </a:xfrm>
            <a:custGeom>
              <a:rect b="b" l="l" r="r" t="t"/>
              <a:pathLst>
                <a:path extrusionOk="0" h="8812" w="13951">
                  <a:moveTo>
                    <a:pt x="527" y="1"/>
                  </a:moveTo>
                  <a:cubicBezTo>
                    <a:pt x="485" y="1"/>
                    <a:pt x="438" y="21"/>
                    <a:pt x="376" y="42"/>
                  </a:cubicBezTo>
                  <a:cubicBezTo>
                    <a:pt x="174" y="157"/>
                    <a:pt x="0" y="476"/>
                    <a:pt x="0" y="765"/>
                  </a:cubicBezTo>
                  <a:cubicBezTo>
                    <a:pt x="0" y="881"/>
                    <a:pt x="29" y="997"/>
                    <a:pt x="116" y="1026"/>
                  </a:cubicBezTo>
                  <a:lnTo>
                    <a:pt x="13545" y="8811"/>
                  </a:lnTo>
                  <a:lnTo>
                    <a:pt x="13950" y="7769"/>
                  </a:lnTo>
                  <a:lnTo>
                    <a:pt x="637" y="42"/>
                  </a:lnTo>
                  <a:cubicBezTo>
                    <a:pt x="637" y="42"/>
                    <a:pt x="608" y="42"/>
                    <a:pt x="579" y="13"/>
                  </a:cubicBezTo>
                  <a:cubicBezTo>
                    <a:pt x="562" y="4"/>
                    <a:pt x="545" y="1"/>
                    <a:pt x="5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a:off x="3439694" y="4082313"/>
              <a:ext cx="35414" cy="52339"/>
            </a:xfrm>
            <a:custGeom>
              <a:rect b="b" l="l" r="r" t="t"/>
              <a:pathLst>
                <a:path extrusionOk="0" h="1070" w="724">
                  <a:moveTo>
                    <a:pt x="499" y="0"/>
                  </a:moveTo>
                  <a:cubicBezTo>
                    <a:pt x="452" y="0"/>
                    <a:pt x="401" y="15"/>
                    <a:pt x="348" y="45"/>
                  </a:cubicBezTo>
                  <a:cubicBezTo>
                    <a:pt x="145" y="161"/>
                    <a:pt x="0" y="479"/>
                    <a:pt x="0" y="740"/>
                  </a:cubicBezTo>
                  <a:cubicBezTo>
                    <a:pt x="0" y="938"/>
                    <a:pt x="84" y="1070"/>
                    <a:pt x="214" y="1070"/>
                  </a:cubicBezTo>
                  <a:cubicBezTo>
                    <a:pt x="255" y="1070"/>
                    <a:pt x="299" y="1057"/>
                    <a:pt x="348" y="1029"/>
                  </a:cubicBezTo>
                  <a:cubicBezTo>
                    <a:pt x="550" y="914"/>
                    <a:pt x="724" y="595"/>
                    <a:pt x="724" y="306"/>
                  </a:cubicBezTo>
                  <a:cubicBezTo>
                    <a:pt x="724" y="114"/>
                    <a:pt x="630" y="0"/>
                    <a:pt x="4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a:off x="3274067" y="4032127"/>
              <a:ext cx="167094" cy="177023"/>
            </a:xfrm>
            <a:custGeom>
              <a:rect b="b" l="l" r="r" t="t"/>
              <a:pathLst>
                <a:path extrusionOk="0" h="3619" w="3416">
                  <a:moveTo>
                    <a:pt x="0" y="0"/>
                  </a:moveTo>
                  <a:lnTo>
                    <a:pt x="232" y="1824"/>
                  </a:lnTo>
                  <a:lnTo>
                    <a:pt x="3328" y="3618"/>
                  </a:lnTo>
                  <a:lnTo>
                    <a:pt x="3415" y="196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a:off x="3274067" y="4017941"/>
              <a:ext cx="167094" cy="177023"/>
            </a:xfrm>
            <a:custGeom>
              <a:rect b="b" l="l" r="r" t="t"/>
              <a:pathLst>
                <a:path extrusionOk="0" h="3619" w="3416">
                  <a:moveTo>
                    <a:pt x="0" y="1"/>
                  </a:moveTo>
                  <a:lnTo>
                    <a:pt x="232" y="1824"/>
                  </a:lnTo>
                  <a:lnTo>
                    <a:pt x="3328" y="3619"/>
                  </a:lnTo>
                  <a:lnTo>
                    <a:pt x="3415" y="1969"/>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a:off x="3285366" y="4107162"/>
              <a:ext cx="151539" cy="101988"/>
            </a:xfrm>
            <a:custGeom>
              <a:rect b="b" l="l" r="r" t="t"/>
              <a:pathLst>
                <a:path extrusionOk="0" h="2085" w="3098">
                  <a:moveTo>
                    <a:pt x="1" y="0"/>
                  </a:moveTo>
                  <a:lnTo>
                    <a:pt x="1" y="290"/>
                  </a:lnTo>
                  <a:lnTo>
                    <a:pt x="3097" y="2084"/>
                  </a:lnTo>
                  <a:lnTo>
                    <a:pt x="3097" y="1795"/>
                  </a:lnTo>
                  <a:lnTo>
                    <a:pt x="1"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a:off x="3274067" y="4017941"/>
              <a:ext cx="11348" cy="103406"/>
            </a:xfrm>
            <a:custGeom>
              <a:rect b="b" l="l" r="r" t="t"/>
              <a:pathLst>
                <a:path extrusionOk="0" h="2114" w="232">
                  <a:moveTo>
                    <a:pt x="0" y="1"/>
                  </a:moveTo>
                  <a:lnTo>
                    <a:pt x="0" y="290"/>
                  </a:lnTo>
                  <a:lnTo>
                    <a:pt x="232" y="2114"/>
                  </a:lnTo>
                  <a:lnTo>
                    <a:pt x="232" y="1824"/>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p:nvPr/>
          </p:nvSpPr>
          <p:spPr>
            <a:xfrm>
              <a:off x="3439694" y="4082313"/>
              <a:ext cx="35414" cy="52339"/>
            </a:xfrm>
            <a:custGeom>
              <a:rect b="b" l="l" r="r" t="t"/>
              <a:pathLst>
                <a:path extrusionOk="0" h="1070" w="724">
                  <a:moveTo>
                    <a:pt x="499" y="0"/>
                  </a:moveTo>
                  <a:cubicBezTo>
                    <a:pt x="452" y="0"/>
                    <a:pt x="401" y="15"/>
                    <a:pt x="348" y="45"/>
                  </a:cubicBezTo>
                  <a:cubicBezTo>
                    <a:pt x="145" y="161"/>
                    <a:pt x="0" y="479"/>
                    <a:pt x="0" y="740"/>
                  </a:cubicBezTo>
                  <a:cubicBezTo>
                    <a:pt x="0" y="938"/>
                    <a:pt x="84" y="1070"/>
                    <a:pt x="214" y="1070"/>
                  </a:cubicBezTo>
                  <a:cubicBezTo>
                    <a:pt x="255" y="1070"/>
                    <a:pt x="299" y="1057"/>
                    <a:pt x="348" y="1029"/>
                  </a:cubicBezTo>
                  <a:cubicBezTo>
                    <a:pt x="550" y="914"/>
                    <a:pt x="724" y="595"/>
                    <a:pt x="724" y="306"/>
                  </a:cubicBezTo>
                  <a:cubicBezTo>
                    <a:pt x="724" y="114"/>
                    <a:pt x="630" y="0"/>
                    <a:pt x="499" y="0"/>
                  </a:cubicBez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3"/>
          <p:cNvGrpSpPr/>
          <p:nvPr/>
        </p:nvGrpSpPr>
        <p:grpSpPr>
          <a:xfrm>
            <a:off x="2308185" y="3598149"/>
            <a:ext cx="856356" cy="503994"/>
            <a:chOff x="2629901" y="3630047"/>
            <a:chExt cx="983978" cy="579103"/>
          </a:xfrm>
        </p:grpSpPr>
        <p:sp>
          <p:nvSpPr>
            <p:cNvPr id="239" name="Google Shape;239;p13"/>
            <p:cNvSpPr/>
            <p:nvPr/>
          </p:nvSpPr>
          <p:spPr>
            <a:xfrm>
              <a:off x="3306595" y="4012316"/>
              <a:ext cx="307284" cy="96314"/>
            </a:xfrm>
            <a:custGeom>
              <a:rect b="b" l="l" r="r" t="t"/>
              <a:pathLst>
                <a:path extrusionOk="0" h="1969" w="6282">
                  <a:moveTo>
                    <a:pt x="1" y="0"/>
                  </a:moveTo>
                  <a:lnTo>
                    <a:pt x="3416" y="1968"/>
                  </a:lnTo>
                  <a:lnTo>
                    <a:pt x="6281" y="1939"/>
                  </a:lnTo>
                  <a:lnTo>
                    <a:pt x="6281" y="1650"/>
                  </a:lnTo>
                  <a:lnTo>
                    <a:pt x="3155" y="145"/>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a:off x="3306595" y="4012316"/>
              <a:ext cx="307284" cy="96314"/>
            </a:xfrm>
            <a:custGeom>
              <a:rect b="b" l="l" r="r" t="t"/>
              <a:pathLst>
                <a:path extrusionOk="0" h="1969" w="6282">
                  <a:moveTo>
                    <a:pt x="1" y="0"/>
                  </a:moveTo>
                  <a:lnTo>
                    <a:pt x="3416" y="1968"/>
                  </a:lnTo>
                  <a:lnTo>
                    <a:pt x="6281" y="1939"/>
                  </a:lnTo>
                  <a:lnTo>
                    <a:pt x="6281" y="1650"/>
                  </a:lnTo>
                  <a:lnTo>
                    <a:pt x="3155" y="145"/>
                  </a:lnTo>
                  <a:lnTo>
                    <a:pt x="1"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a:off x="2629901" y="3630047"/>
              <a:ext cx="182649" cy="131728"/>
            </a:xfrm>
            <a:custGeom>
              <a:rect b="b" l="l" r="r" t="t"/>
              <a:pathLst>
                <a:path extrusionOk="0" h="2693" w="3734">
                  <a:moveTo>
                    <a:pt x="0" y="1"/>
                  </a:moveTo>
                  <a:lnTo>
                    <a:pt x="3068" y="2692"/>
                  </a:lnTo>
                  <a:lnTo>
                    <a:pt x="3734" y="133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a:off x="2772881" y="3694076"/>
              <a:ext cx="48181" cy="70193"/>
            </a:xfrm>
            <a:custGeom>
              <a:rect b="b" l="l" r="r" t="t"/>
              <a:pathLst>
                <a:path extrusionOk="0" h="1435" w="985">
                  <a:moveTo>
                    <a:pt x="672" y="1"/>
                  </a:moveTo>
                  <a:cubicBezTo>
                    <a:pt x="616" y="1"/>
                    <a:pt x="555" y="17"/>
                    <a:pt x="492" y="52"/>
                  </a:cubicBezTo>
                  <a:cubicBezTo>
                    <a:pt x="232" y="226"/>
                    <a:pt x="0" y="631"/>
                    <a:pt x="0" y="1007"/>
                  </a:cubicBezTo>
                  <a:cubicBezTo>
                    <a:pt x="0" y="1271"/>
                    <a:pt x="134" y="1435"/>
                    <a:pt x="312" y="1435"/>
                  </a:cubicBezTo>
                  <a:cubicBezTo>
                    <a:pt x="369" y="1435"/>
                    <a:pt x="430" y="1418"/>
                    <a:pt x="492" y="1383"/>
                  </a:cubicBezTo>
                  <a:cubicBezTo>
                    <a:pt x="753" y="1210"/>
                    <a:pt x="984" y="805"/>
                    <a:pt x="984" y="428"/>
                  </a:cubicBezTo>
                  <a:cubicBezTo>
                    <a:pt x="984" y="164"/>
                    <a:pt x="851" y="1"/>
                    <a:pt x="6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a:off x="2772881" y="3694076"/>
              <a:ext cx="48181" cy="70193"/>
            </a:xfrm>
            <a:custGeom>
              <a:rect b="b" l="l" r="r" t="t"/>
              <a:pathLst>
                <a:path extrusionOk="0" h="1435" w="985">
                  <a:moveTo>
                    <a:pt x="672" y="1"/>
                  </a:moveTo>
                  <a:cubicBezTo>
                    <a:pt x="616" y="1"/>
                    <a:pt x="555" y="17"/>
                    <a:pt x="492" y="52"/>
                  </a:cubicBezTo>
                  <a:cubicBezTo>
                    <a:pt x="232" y="226"/>
                    <a:pt x="0" y="631"/>
                    <a:pt x="0" y="1007"/>
                  </a:cubicBezTo>
                  <a:cubicBezTo>
                    <a:pt x="0" y="1271"/>
                    <a:pt x="134" y="1435"/>
                    <a:pt x="312" y="1435"/>
                  </a:cubicBezTo>
                  <a:cubicBezTo>
                    <a:pt x="369" y="1435"/>
                    <a:pt x="430" y="1418"/>
                    <a:pt x="492" y="1383"/>
                  </a:cubicBezTo>
                  <a:cubicBezTo>
                    <a:pt x="753" y="1210"/>
                    <a:pt x="984" y="805"/>
                    <a:pt x="984" y="428"/>
                  </a:cubicBezTo>
                  <a:cubicBezTo>
                    <a:pt x="984" y="164"/>
                    <a:pt x="851" y="1"/>
                    <a:pt x="672" y="1"/>
                  </a:cubicBez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a:off x="3306595" y="3998131"/>
              <a:ext cx="307284" cy="97732"/>
            </a:xfrm>
            <a:custGeom>
              <a:rect b="b" l="l" r="r" t="t"/>
              <a:pathLst>
                <a:path extrusionOk="0" h="1998" w="6282">
                  <a:moveTo>
                    <a:pt x="1" y="1"/>
                  </a:moveTo>
                  <a:lnTo>
                    <a:pt x="3416" y="1998"/>
                  </a:lnTo>
                  <a:lnTo>
                    <a:pt x="6281" y="1940"/>
                  </a:lnTo>
                  <a:lnTo>
                    <a:pt x="3155" y="14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a:off x="2782810" y="3703076"/>
              <a:ext cx="682413" cy="431039"/>
            </a:xfrm>
            <a:custGeom>
              <a:rect b="b" l="l" r="r" t="t"/>
              <a:pathLst>
                <a:path extrusionOk="0" h="8812" w="13951">
                  <a:moveTo>
                    <a:pt x="527" y="1"/>
                  </a:moveTo>
                  <a:cubicBezTo>
                    <a:pt x="485" y="1"/>
                    <a:pt x="438" y="21"/>
                    <a:pt x="376" y="42"/>
                  </a:cubicBezTo>
                  <a:cubicBezTo>
                    <a:pt x="174" y="157"/>
                    <a:pt x="0" y="476"/>
                    <a:pt x="0" y="765"/>
                  </a:cubicBezTo>
                  <a:cubicBezTo>
                    <a:pt x="0" y="881"/>
                    <a:pt x="29" y="997"/>
                    <a:pt x="116" y="1026"/>
                  </a:cubicBezTo>
                  <a:lnTo>
                    <a:pt x="13545" y="8811"/>
                  </a:lnTo>
                  <a:lnTo>
                    <a:pt x="13950" y="7769"/>
                  </a:lnTo>
                  <a:lnTo>
                    <a:pt x="637" y="42"/>
                  </a:lnTo>
                  <a:cubicBezTo>
                    <a:pt x="637" y="42"/>
                    <a:pt x="608" y="42"/>
                    <a:pt x="579" y="13"/>
                  </a:cubicBezTo>
                  <a:cubicBezTo>
                    <a:pt x="562" y="4"/>
                    <a:pt x="545" y="1"/>
                    <a:pt x="5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a:off x="3439694" y="4082313"/>
              <a:ext cx="35414" cy="52339"/>
            </a:xfrm>
            <a:custGeom>
              <a:rect b="b" l="l" r="r" t="t"/>
              <a:pathLst>
                <a:path extrusionOk="0" h="1070" w="724">
                  <a:moveTo>
                    <a:pt x="499" y="0"/>
                  </a:moveTo>
                  <a:cubicBezTo>
                    <a:pt x="452" y="0"/>
                    <a:pt x="401" y="15"/>
                    <a:pt x="348" y="45"/>
                  </a:cubicBezTo>
                  <a:cubicBezTo>
                    <a:pt x="145" y="161"/>
                    <a:pt x="0" y="479"/>
                    <a:pt x="0" y="740"/>
                  </a:cubicBezTo>
                  <a:cubicBezTo>
                    <a:pt x="0" y="938"/>
                    <a:pt x="84" y="1070"/>
                    <a:pt x="214" y="1070"/>
                  </a:cubicBezTo>
                  <a:cubicBezTo>
                    <a:pt x="255" y="1070"/>
                    <a:pt x="299" y="1057"/>
                    <a:pt x="348" y="1029"/>
                  </a:cubicBezTo>
                  <a:cubicBezTo>
                    <a:pt x="550" y="914"/>
                    <a:pt x="724" y="595"/>
                    <a:pt x="724" y="306"/>
                  </a:cubicBezTo>
                  <a:cubicBezTo>
                    <a:pt x="724" y="114"/>
                    <a:pt x="630" y="0"/>
                    <a:pt x="4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a:off x="3274067" y="4032127"/>
              <a:ext cx="167094" cy="177023"/>
            </a:xfrm>
            <a:custGeom>
              <a:rect b="b" l="l" r="r" t="t"/>
              <a:pathLst>
                <a:path extrusionOk="0" h="3619" w="3416">
                  <a:moveTo>
                    <a:pt x="0" y="0"/>
                  </a:moveTo>
                  <a:lnTo>
                    <a:pt x="232" y="1824"/>
                  </a:lnTo>
                  <a:lnTo>
                    <a:pt x="3328" y="3618"/>
                  </a:lnTo>
                  <a:lnTo>
                    <a:pt x="3415" y="196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
            <p:cNvSpPr/>
            <p:nvPr/>
          </p:nvSpPr>
          <p:spPr>
            <a:xfrm>
              <a:off x="3274067" y="4017941"/>
              <a:ext cx="167094" cy="177023"/>
            </a:xfrm>
            <a:custGeom>
              <a:rect b="b" l="l" r="r" t="t"/>
              <a:pathLst>
                <a:path extrusionOk="0" h="3619" w="3416">
                  <a:moveTo>
                    <a:pt x="0" y="1"/>
                  </a:moveTo>
                  <a:lnTo>
                    <a:pt x="232" y="1824"/>
                  </a:lnTo>
                  <a:lnTo>
                    <a:pt x="3328" y="3619"/>
                  </a:lnTo>
                  <a:lnTo>
                    <a:pt x="3415" y="1969"/>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
            <p:cNvSpPr/>
            <p:nvPr/>
          </p:nvSpPr>
          <p:spPr>
            <a:xfrm>
              <a:off x="3285366" y="4107162"/>
              <a:ext cx="151539" cy="101988"/>
            </a:xfrm>
            <a:custGeom>
              <a:rect b="b" l="l" r="r" t="t"/>
              <a:pathLst>
                <a:path extrusionOk="0" h="2085" w="3098">
                  <a:moveTo>
                    <a:pt x="1" y="0"/>
                  </a:moveTo>
                  <a:lnTo>
                    <a:pt x="1" y="290"/>
                  </a:lnTo>
                  <a:lnTo>
                    <a:pt x="3097" y="2084"/>
                  </a:lnTo>
                  <a:lnTo>
                    <a:pt x="3097" y="1795"/>
                  </a:lnTo>
                  <a:lnTo>
                    <a:pt x="1"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
            <p:cNvSpPr/>
            <p:nvPr/>
          </p:nvSpPr>
          <p:spPr>
            <a:xfrm>
              <a:off x="3274067" y="4017941"/>
              <a:ext cx="11348" cy="103406"/>
            </a:xfrm>
            <a:custGeom>
              <a:rect b="b" l="l" r="r" t="t"/>
              <a:pathLst>
                <a:path extrusionOk="0" h="2114" w="232">
                  <a:moveTo>
                    <a:pt x="0" y="1"/>
                  </a:moveTo>
                  <a:lnTo>
                    <a:pt x="0" y="290"/>
                  </a:lnTo>
                  <a:lnTo>
                    <a:pt x="232" y="2114"/>
                  </a:lnTo>
                  <a:lnTo>
                    <a:pt x="232" y="1824"/>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
            <p:cNvSpPr/>
            <p:nvPr/>
          </p:nvSpPr>
          <p:spPr>
            <a:xfrm>
              <a:off x="3439694" y="4082313"/>
              <a:ext cx="35414" cy="52339"/>
            </a:xfrm>
            <a:custGeom>
              <a:rect b="b" l="l" r="r" t="t"/>
              <a:pathLst>
                <a:path extrusionOk="0" h="1070" w="724">
                  <a:moveTo>
                    <a:pt x="499" y="0"/>
                  </a:moveTo>
                  <a:cubicBezTo>
                    <a:pt x="452" y="0"/>
                    <a:pt x="401" y="15"/>
                    <a:pt x="348" y="45"/>
                  </a:cubicBezTo>
                  <a:cubicBezTo>
                    <a:pt x="145" y="161"/>
                    <a:pt x="0" y="479"/>
                    <a:pt x="0" y="740"/>
                  </a:cubicBezTo>
                  <a:cubicBezTo>
                    <a:pt x="0" y="938"/>
                    <a:pt x="84" y="1070"/>
                    <a:pt x="214" y="1070"/>
                  </a:cubicBezTo>
                  <a:cubicBezTo>
                    <a:pt x="255" y="1070"/>
                    <a:pt x="299" y="1057"/>
                    <a:pt x="348" y="1029"/>
                  </a:cubicBezTo>
                  <a:cubicBezTo>
                    <a:pt x="550" y="914"/>
                    <a:pt x="724" y="595"/>
                    <a:pt x="724" y="306"/>
                  </a:cubicBezTo>
                  <a:cubicBezTo>
                    <a:pt x="724" y="114"/>
                    <a:pt x="630" y="0"/>
                    <a:pt x="499" y="0"/>
                  </a:cubicBez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13"/>
          <p:cNvSpPr/>
          <p:nvPr/>
        </p:nvSpPr>
        <p:spPr>
          <a:xfrm>
            <a:off x="2805418" y="3619084"/>
            <a:ext cx="75129" cy="130045"/>
          </a:xfrm>
          <a:custGeom>
            <a:rect b="b" l="l" r="r" t="t"/>
            <a:pathLst>
              <a:path extrusionOk="0" h="5977" w="3453">
                <a:moveTo>
                  <a:pt x="95" y="5977"/>
                </a:moveTo>
                <a:lnTo>
                  <a:pt x="810" y="5620"/>
                </a:lnTo>
                <a:lnTo>
                  <a:pt x="1500" y="4167"/>
                </a:lnTo>
                <a:lnTo>
                  <a:pt x="1548" y="2786"/>
                </a:lnTo>
                <a:lnTo>
                  <a:pt x="1643" y="1643"/>
                </a:lnTo>
                <a:lnTo>
                  <a:pt x="3215" y="857"/>
                </a:lnTo>
                <a:lnTo>
                  <a:pt x="3453" y="286"/>
                </a:lnTo>
                <a:lnTo>
                  <a:pt x="2977" y="0"/>
                </a:lnTo>
                <a:lnTo>
                  <a:pt x="1929" y="524"/>
                </a:lnTo>
                <a:lnTo>
                  <a:pt x="1619" y="857"/>
                </a:lnTo>
                <a:lnTo>
                  <a:pt x="1048" y="1881"/>
                </a:lnTo>
                <a:lnTo>
                  <a:pt x="643" y="3596"/>
                </a:lnTo>
                <a:lnTo>
                  <a:pt x="595" y="4905"/>
                </a:lnTo>
                <a:lnTo>
                  <a:pt x="0" y="5596"/>
                </a:lnTo>
                <a:close/>
              </a:path>
            </a:pathLst>
          </a:custGeom>
          <a:solidFill>
            <a:schemeClr val="accent2"/>
          </a:solidFill>
          <a:ln>
            <a:noFill/>
          </a:ln>
        </p:spPr>
      </p:sp>
      <p:sp>
        <p:nvSpPr>
          <p:cNvPr id="253" name="Google Shape;253;p13"/>
          <p:cNvSpPr/>
          <p:nvPr/>
        </p:nvSpPr>
        <p:spPr>
          <a:xfrm>
            <a:off x="2806526" y="3628092"/>
            <a:ext cx="85055" cy="120771"/>
          </a:xfrm>
          <a:custGeom>
            <a:rect b="b" l="l" r="r" t="t"/>
            <a:pathLst>
              <a:path extrusionOk="0" h="2837" w="1998">
                <a:moveTo>
                  <a:pt x="1621" y="1"/>
                </a:moveTo>
                <a:cubicBezTo>
                  <a:pt x="1245" y="116"/>
                  <a:pt x="898" y="464"/>
                  <a:pt x="753" y="695"/>
                </a:cubicBezTo>
                <a:cubicBezTo>
                  <a:pt x="579" y="985"/>
                  <a:pt x="579" y="1737"/>
                  <a:pt x="522" y="2084"/>
                </a:cubicBezTo>
                <a:cubicBezTo>
                  <a:pt x="464" y="2461"/>
                  <a:pt x="261" y="2750"/>
                  <a:pt x="1" y="2837"/>
                </a:cubicBezTo>
                <a:cubicBezTo>
                  <a:pt x="232" y="2837"/>
                  <a:pt x="464" y="2750"/>
                  <a:pt x="666" y="2576"/>
                </a:cubicBezTo>
                <a:cubicBezTo>
                  <a:pt x="1071" y="2229"/>
                  <a:pt x="956" y="1592"/>
                  <a:pt x="1014" y="1216"/>
                </a:cubicBezTo>
                <a:cubicBezTo>
                  <a:pt x="1042" y="840"/>
                  <a:pt x="1998" y="637"/>
                  <a:pt x="1621" y="29"/>
                </a:cubicBezTo>
                <a:cubicBezTo>
                  <a:pt x="1621" y="1"/>
                  <a:pt x="1621" y="1"/>
                  <a:pt x="16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p:nvPr/>
        </p:nvSpPr>
        <p:spPr>
          <a:xfrm>
            <a:off x="2806526" y="3628092"/>
            <a:ext cx="85055" cy="120771"/>
          </a:xfrm>
          <a:custGeom>
            <a:rect b="b" l="l" r="r" t="t"/>
            <a:pathLst>
              <a:path extrusionOk="0" h="2837" w="1998">
                <a:moveTo>
                  <a:pt x="1621" y="1"/>
                </a:moveTo>
                <a:cubicBezTo>
                  <a:pt x="1245" y="116"/>
                  <a:pt x="898" y="464"/>
                  <a:pt x="753" y="695"/>
                </a:cubicBezTo>
                <a:cubicBezTo>
                  <a:pt x="579" y="985"/>
                  <a:pt x="579" y="1737"/>
                  <a:pt x="522" y="2084"/>
                </a:cubicBezTo>
                <a:cubicBezTo>
                  <a:pt x="464" y="2461"/>
                  <a:pt x="261" y="2750"/>
                  <a:pt x="1" y="2837"/>
                </a:cubicBezTo>
                <a:cubicBezTo>
                  <a:pt x="232" y="2837"/>
                  <a:pt x="464" y="2750"/>
                  <a:pt x="666" y="2576"/>
                </a:cubicBezTo>
                <a:cubicBezTo>
                  <a:pt x="1071" y="2229"/>
                  <a:pt x="956" y="1592"/>
                  <a:pt x="1014" y="1216"/>
                </a:cubicBezTo>
                <a:cubicBezTo>
                  <a:pt x="1042" y="840"/>
                  <a:pt x="1998" y="637"/>
                  <a:pt x="1621" y="29"/>
                </a:cubicBezTo>
                <a:cubicBezTo>
                  <a:pt x="1621" y="1"/>
                  <a:pt x="1621" y="1"/>
                  <a:pt x="1621" y="1"/>
                </a:cubicBez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13"/>
          <p:cNvGrpSpPr/>
          <p:nvPr/>
        </p:nvGrpSpPr>
        <p:grpSpPr>
          <a:xfrm>
            <a:off x="1060235" y="3446338"/>
            <a:ext cx="868274" cy="863950"/>
            <a:chOff x="207857" y="3837383"/>
            <a:chExt cx="1342831" cy="1336143"/>
          </a:xfrm>
        </p:grpSpPr>
        <p:sp>
          <p:nvSpPr>
            <p:cNvPr id="256" name="Google Shape;256;p13"/>
            <p:cNvSpPr/>
            <p:nvPr/>
          </p:nvSpPr>
          <p:spPr>
            <a:xfrm>
              <a:off x="207857" y="4611434"/>
              <a:ext cx="1342831" cy="562091"/>
            </a:xfrm>
            <a:custGeom>
              <a:rect b="b" l="l" r="r" t="t"/>
              <a:pathLst>
                <a:path extrusionOk="0" h="3685" w="6148">
                  <a:moveTo>
                    <a:pt x="3080" y="0"/>
                  </a:moveTo>
                  <a:cubicBezTo>
                    <a:pt x="1375" y="0"/>
                    <a:pt x="1" y="825"/>
                    <a:pt x="1" y="1848"/>
                  </a:cubicBezTo>
                  <a:cubicBezTo>
                    <a:pt x="1" y="2860"/>
                    <a:pt x="1375" y="3685"/>
                    <a:pt x="3080" y="3685"/>
                  </a:cubicBezTo>
                  <a:cubicBezTo>
                    <a:pt x="4773" y="3685"/>
                    <a:pt x="6148" y="2860"/>
                    <a:pt x="6148" y="1848"/>
                  </a:cubicBezTo>
                  <a:cubicBezTo>
                    <a:pt x="6148" y="825"/>
                    <a:pt x="4773" y="0"/>
                    <a:pt x="30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a:off x="325281" y="4667682"/>
              <a:ext cx="51065" cy="95701"/>
            </a:xfrm>
            <a:custGeom>
              <a:rect b="b" l="l" r="r" t="t"/>
              <a:pathLst>
                <a:path extrusionOk="0" h="577" w="305">
                  <a:moveTo>
                    <a:pt x="96" y="0"/>
                  </a:moveTo>
                  <a:cubicBezTo>
                    <a:pt x="90" y="0"/>
                    <a:pt x="84" y="3"/>
                    <a:pt x="77" y="10"/>
                  </a:cubicBezTo>
                  <a:cubicBezTo>
                    <a:pt x="0" y="86"/>
                    <a:pt x="22" y="218"/>
                    <a:pt x="44" y="306"/>
                  </a:cubicBezTo>
                  <a:cubicBezTo>
                    <a:pt x="77" y="416"/>
                    <a:pt x="132" y="515"/>
                    <a:pt x="231" y="570"/>
                  </a:cubicBezTo>
                  <a:cubicBezTo>
                    <a:pt x="237" y="574"/>
                    <a:pt x="244" y="576"/>
                    <a:pt x="250" y="576"/>
                  </a:cubicBezTo>
                  <a:cubicBezTo>
                    <a:pt x="278" y="576"/>
                    <a:pt x="304" y="542"/>
                    <a:pt x="286" y="515"/>
                  </a:cubicBezTo>
                  <a:cubicBezTo>
                    <a:pt x="242" y="438"/>
                    <a:pt x="187" y="361"/>
                    <a:pt x="165" y="273"/>
                  </a:cubicBezTo>
                  <a:cubicBezTo>
                    <a:pt x="143" y="196"/>
                    <a:pt x="165" y="108"/>
                    <a:pt x="132" y="32"/>
                  </a:cubicBezTo>
                  <a:cubicBezTo>
                    <a:pt x="124" y="16"/>
                    <a:pt x="111" y="0"/>
                    <a:pt x="96" y="0"/>
                  </a:cubicBezTo>
                  <a:close/>
                </a:path>
              </a:pathLst>
            </a:custGeom>
            <a:solidFill>
              <a:srgbClr val="FF9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p:nvPr/>
          </p:nvSpPr>
          <p:spPr>
            <a:xfrm>
              <a:off x="325281" y="4512270"/>
              <a:ext cx="51233" cy="95369"/>
            </a:xfrm>
            <a:custGeom>
              <a:rect b="b" l="l" r="r" t="t"/>
              <a:pathLst>
                <a:path extrusionOk="0" h="575" w="306">
                  <a:moveTo>
                    <a:pt x="100" y="0"/>
                  </a:moveTo>
                  <a:cubicBezTo>
                    <a:pt x="93" y="0"/>
                    <a:pt x="85" y="4"/>
                    <a:pt x="77" y="12"/>
                  </a:cubicBezTo>
                  <a:cubicBezTo>
                    <a:pt x="0" y="89"/>
                    <a:pt x="22" y="221"/>
                    <a:pt x="44" y="309"/>
                  </a:cubicBezTo>
                  <a:cubicBezTo>
                    <a:pt x="77" y="419"/>
                    <a:pt x="132" y="518"/>
                    <a:pt x="231" y="573"/>
                  </a:cubicBezTo>
                  <a:cubicBezTo>
                    <a:pt x="236" y="574"/>
                    <a:pt x="240" y="575"/>
                    <a:pt x="245" y="575"/>
                  </a:cubicBezTo>
                  <a:cubicBezTo>
                    <a:pt x="275" y="575"/>
                    <a:pt x="305" y="546"/>
                    <a:pt x="286" y="518"/>
                  </a:cubicBezTo>
                  <a:cubicBezTo>
                    <a:pt x="242" y="441"/>
                    <a:pt x="187" y="364"/>
                    <a:pt x="165" y="276"/>
                  </a:cubicBezTo>
                  <a:cubicBezTo>
                    <a:pt x="143" y="199"/>
                    <a:pt x="165" y="100"/>
                    <a:pt x="132" y="34"/>
                  </a:cubicBezTo>
                  <a:cubicBezTo>
                    <a:pt x="125" y="12"/>
                    <a:pt x="113" y="0"/>
                    <a:pt x="100" y="0"/>
                  </a:cubicBez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354749" y="4255020"/>
              <a:ext cx="49391" cy="94540"/>
            </a:xfrm>
            <a:custGeom>
              <a:rect b="b" l="l" r="r" t="t"/>
              <a:pathLst>
                <a:path extrusionOk="0" h="570" w="295">
                  <a:moveTo>
                    <a:pt x="94" y="0"/>
                  </a:moveTo>
                  <a:cubicBezTo>
                    <a:pt x="85" y="0"/>
                    <a:pt x="75" y="4"/>
                    <a:pt x="66" y="12"/>
                  </a:cubicBezTo>
                  <a:cubicBezTo>
                    <a:pt x="0" y="78"/>
                    <a:pt x="22" y="210"/>
                    <a:pt x="44" y="309"/>
                  </a:cubicBezTo>
                  <a:cubicBezTo>
                    <a:pt x="66" y="419"/>
                    <a:pt x="121" y="518"/>
                    <a:pt x="231" y="562"/>
                  </a:cubicBezTo>
                  <a:cubicBezTo>
                    <a:pt x="238" y="567"/>
                    <a:pt x="246" y="569"/>
                    <a:pt x="252" y="569"/>
                  </a:cubicBezTo>
                  <a:cubicBezTo>
                    <a:pt x="277" y="569"/>
                    <a:pt x="295" y="541"/>
                    <a:pt x="286" y="507"/>
                  </a:cubicBezTo>
                  <a:cubicBezTo>
                    <a:pt x="242" y="430"/>
                    <a:pt x="187" y="353"/>
                    <a:pt x="165" y="265"/>
                  </a:cubicBezTo>
                  <a:cubicBezTo>
                    <a:pt x="132" y="188"/>
                    <a:pt x="165" y="100"/>
                    <a:pt x="132" y="23"/>
                  </a:cubicBezTo>
                  <a:cubicBezTo>
                    <a:pt x="125" y="10"/>
                    <a:pt x="110" y="0"/>
                    <a:pt x="94" y="0"/>
                  </a:cubicBezTo>
                  <a:close/>
                </a:path>
              </a:pathLst>
            </a:custGeom>
            <a:solidFill>
              <a:srgbClr val="FF9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780012" y="4118351"/>
              <a:ext cx="59102" cy="390434"/>
            </a:xfrm>
            <a:custGeom>
              <a:rect b="b" l="l" r="r" t="t"/>
              <a:pathLst>
                <a:path extrusionOk="0" h="2354" w="353">
                  <a:moveTo>
                    <a:pt x="1" y="0"/>
                  </a:moveTo>
                  <a:lnTo>
                    <a:pt x="1" y="2354"/>
                  </a:lnTo>
                  <a:cubicBezTo>
                    <a:pt x="122" y="2343"/>
                    <a:pt x="232" y="2332"/>
                    <a:pt x="352" y="2321"/>
                  </a:cubicBez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700819" y="4116526"/>
              <a:ext cx="49893" cy="392259"/>
            </a:xfrm>
            <a:custGeom>
              <a:rect b="b" l="l" r="r" t="t"/>
              <a:pathLst>
                <a:path extrusionOk="0" h="2365" w="298">
                  <a:moveTo>
                    <a:pt x="1" y="0"/>
                  </a:moveTo>
                  <a:lnTo>
                    <a:pt x="1" y="11"/>
                  </a:lnTo>
                  <a:lnTo>
                    <a:pt x="1" y="2365"/>
                  </a:lnTo>
                  <a:lnTo>
                    <a:pt x="298" y="2365"/>
                  </a:lnTo>
                  <a:lnTo>
                    <a:pt x="2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262664" y="4118351"/>
              <a:ext cx="35160" cy="215452"/>
            </a:xfrm>
            <a:custGeom>
              <a:rect b="b" l="l" r="r" t="t"/>
              <a:pathLst>
                <a:path extrusionOk="0" h="1299" w="210">
                  <a:moveTo>
                    <a:pt x="0" y="0"/>
                  </a:moveTo>
                  <a:lnTo>
                    <a:pt x="0" y="660"/>
                  </a:lnTo>
                  <a:cubicBezTo>
                    <a:pt x="0" y="891"/>
                    <a:pt x="66" y="1111"/>
                    <a:pt x="209" y="1298"/>
                  </a:cubicBezTo>
                  <a:lnTo>
                    <a:pt x="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398949" y="4118351"/>
              <a:ext cx="42527" cy="330227"/>
            </a:xfrm>
            <a:custGeom>
              <a:rect b="b" l="l" r="r" t="t"/>
              <a:pathLst>
                <a:path extrusionOk="0" h="1991" w="254">
                  <a:moveTo>
                    <a:pt x="0" y="0"/>
                  </a:moveTo>
                  <a:lnTo>
                    <a:pt x="0" y="1859"/>
                  </a:lnTo>
                  <a:cubicBezTo>
                    <a:pt x="77" y="1903"/>
                    <a:pt x="165" y="1947"/>
                    <a:pt x="253" y="1991"/>
                  </a:cubicBezTo>
                  <a:lnTo>
                    <a:pt x="2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21626" y="4118351"/>
              <a:ext cx="49893" cy="388610"/>
            </a:xfrm>
            <a:custGeom>
              <a:rect b="b" l="l" r="r" t="t"/>
              <a:pathLst>
                <a:path extrusionOk="0" h="2343" w="298">
                  <a:moveTo>
                    <a:pt x="1" y="0"/>
                  </a:moveTo>
                  <a:lnTo>
                    <a:pt x="1" y="2310"/>
                  </a:lnTo>
                  <a:cubicBezTo>
                    <a:pt x="100" y="2321"/>
                    <a:pt x="199" y="2332"/>
                    <a:pt x="298" y="2343"/>
                  </a:cubicBezTo>
                  <a:lnTo>
                    <a:pt x="2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470775" y="4118351"/>
              <a:ext cx="42359" cy="359419"/>
            </a:xfrm>
            <a:custGeom>
              <a:rect b="b" l="l" r="r" t="t"/>
              <a:pathLst>
                <a:path extrusionOk="0" h="2167" w="253">
                  <a:moveTo>
                    <a:pt x="0" y="0"/>
                  </a:moveTo>
                  <a:lnTo>
                    <a:pt x="0" y="2068"/>
                  </a:lnTo>
                  <a:cubicBezTo>
                    <a:pt x="88" y="2101"/>
                    <a:pt x="165" y="2134"/>
                    <a:pt x="253" y="2167"/>
                  </a:cubicBezTo>
                  <a:lnTo>
                    <a:pt x="2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544275" y="4118351"/>
              <a:ext cx="48052" cy="377663"/>
            </a:xfrm>
            <a:custGeom>
              <a:rect b="b" l="l" r="r" t="t"/>
              <a:pathLst>
                <a:path extrusionOk="0" h="2277" w="287">
                  <a:moveTo>
                    <a:pt x="1" y="0"/>
                  </a:moveTo>
                  <a:lnTo>
                    <a:pt x="1" y="2211"/>
                  </a:lnTo>
                  <a:cubicBezTo>
                    <a:pt x="89" y="2233"/>
                    <a:pt x="188" y="2266"/>
                    <a:pt x="287" y="2277"/>
                  </a:cubicBezTo>
                  <a:lnTo>
                    <a:pt x="2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327123" y="4118351"/>
              <a:ext cx="42527" cy="288265"/>
            </a:xfrm>
            <a:custGeom>
              <a:rect b="b" l="l" r="r" t="t"/>
              <a:pathLst>
                <a:path extrusionOk="0" h="1738" w="254">
                  <a:moveTo>
                    <a:pt x="0" y="0"/>
                  </a:moveTo>
                  <a:lnTo>
                    <a:pt x="0" y="1518"/>
                  </a:lnTo>
                  <a:cubicBezTo>
                    <a:pt x="77" y="1595"/>
                    <a:pt x="154" y="1672"/>
                    <a:pt x="253" y="1738"/>
                  </a:cubicBezTo>
                  <a:lnTo>
                    <a:pt x="2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a:off x="354749" y="4175658"/>
              <a:ext cx="49559" cy="95535"/>
            </a:xfrm>
            <a:custGeom>
              <a:rect b="b" l="l" r="r" t="t"/>
              <a:pathLst>
                <a:path extrusionOk="0" h="576" w="296">
                  <a:moveTo>
                    <a:pt x="92" y="1"/>
                  </a:moveTo>
                  <a:cubicBezTo>
                    <a:pt x="83" y="1"/>
                    <a:pt x="74" y="5"/>
                    <a:pt x="66" y="12"/>
                  </a:cubicBezTo>
                  <a:cubicBezTo>
                    <a:pt x="0" y="89"/>
                    <a:pt x="22" y="221"/>
                    <a:pt x="44" y="309"/>
                  </a:cubicBezTo>
                  <a:cubicBezTo>
                    <a:pt x="66" y="419"/>
                    <a:pt x="121" y="518"/>
                    <a:pt x="231" y="573"/>
                  </a:cubicBezTo>
                  <a:cubicBezTo>
                    <a:pt x="236" y="575"/>
                    <a:pt x="240" y="575"/>
                    <a:pt x="244" y="575"/>
                  </a:cubicBezTo>
                  <a:cubicBezTo>
                    <a:pt x="272" y="575"/>
                    <a:pt x="296" y="547"/>
                    <a:pt x="286" y="518"/>
                  </a:cubicBezTo>
                  <a:cubicBezTo>
                    <a:pt x="242" y="441"/>
                    <a:pt x="187" y="364"/>
                    <a:pt x="165" y="276"/>
                  </a:cubicBezTo>
                  <a:cubicBezTo>
                    <a:pt x="132" y="199"/>
                    <a:pt x="165" y="100"/>
                    <a:pt x="132" y="34"/>
                  </a:cubicBezTo>
                  <a:cubicBezTo>
                    <a:pt x="125" y="13"/>
                    <a:pt x="109" y="1"/>
                    <a:pt x="92" y="1"/>
                  </a:cubicBez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p:nvPr/>
          </p:nvSpPr>
          <p:spPr>
            <a:xfrm>
              <a:off x="436856" y="4761259"/>
              <a:ext cx="6815" cy="113203"/>
            </a:xfrm>
            <a:custGeom>
              <a:rect b="b" l="l" r="r" t="t"/>
              <a:pathLst>
                <a:path extrusionOk="0" h="9692" w="574">
                  <a:moveTo>
                    <a:pt x="542" y="287"/>
                  </a:moveTo>
                  <a:lnTo>
                    <a:pt x="0" y="0"/>
                  </a:lnTo>
                  <a:lnTo>
                    <a:pt x="127" y="9501"/>
                  </a:lnTo>
                  <a:lnTo>
                    <a:pt x="574" y="9692"/>
                  </a:lnTo>
                  <a:close/>
                </a:path>
              </a:pathLst>
            </a:custGeom>
            <a:solidFill>
              <a:schemeClr val="accent3"/>
            </a:solidFill>
            <a:ln>
              <a:noFill/>
            </a:ln>
          </p:spPr>
        </p:sp>
        <p:sp>
          <p:nvSpPr>
            <p:cNvPr id="270" name="Google Shape;270;p13"/>
            <p:cNvSpPr/>
            <p:nvPr/>
          </p:nvSpPr>
          <p:spPr>
            <a:xfrm>
              <a:off x="1036006" y="4762222"/>
              <a:ext cx="38843" cy="97360"/>
            </a:xfrm>
            <a:custGeom>
              <a:rect b="b" l="l" r="r" t="t"/>
              <a:pathLst>
                <a:path extrusionOk="0" h="587" w="232">
                  <a:moveTo>
                    <a:pt x="88" y="0"/>
                  </a:moveTo>
                  <a:lnTo>
                    <a:pt x="88" y="11"/>
                  </a:lnTo>
                  <a:cubicBezTo>
                    <a:pt x="84" y="7"/>
                    <a:pt x="77" y="4"/>
                    <a:pt x="71" y="4"/>
                  </a:cubicBezTo>
                  <a:cubicBezTo>
                    <a:pt x="63" y="4"/>
                    <a:pt x="55" y="9"/>
                    <a:pt x="55" y="22"/>
                  </a:cubicBezTo>
                  <a:cubicBezTo>
                    <a:pt x="55" y="121"/>
                    <a:pt x="88" y="209"/>
                    <a:pt x="66" y="308"/>
                  </a:cubicBezTo>
                  <a:cubicBezTo>
                    <a:pt x="55" y="396"/>
                    <a:pt x="0" y="462"/>
                    <a:pt x="0" y="539"/>
                  </a:cubicBezTo>
                  <a:cubicBezTo>
                    <a:pt x="0" y="566"/>
                    <a:pt x="15" y="586"/>
                    <a:pt x="33" y="586"/>
                  </a:cubicBezTo>
                  <a:cubicBezTo>
                    <a:pt x="36" y="586"/>
                    <a:pt x="40" y="585"/>
                    <a:pt x="44" y="583"/>
                  </a:cubicBezTo>
                  <a:cubicBezTo>
                    <a:pt x="231" y="506"/>
                    <a:pt x="231" y="121"/>
                    <a:pt x="88" y="0"/>
                  </a:cubicBezTo>
                  <a:close/>
                </a:path>
              </a:pathLst>
            </a:custGeom>
            <a:solidFill>
              <a:srgbClr val="FF9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p:nvPr/>
          </p:nvSpPr>
          <p:spPr>
            <a:xfrm>
              <a:off x="962339" y="4740163"/>
              <a:ext cx="66301" cy="55066"/>
            </a:xfrm>
            <a:custGeom>
              <a:rect b="b" l="l" r="r" t="t"/>
              <a:pathLst>
                <a:path extrusionOk="0" h="332" w="396">
                  <a:moveTo>
                    <a:pt x="37" y="1"/>
                  </a:moveTo>
                  <a:cubicBezTo>
                    <a:pt x="32" y="1"/>
                    <a:pt x="27" y="1"/>
                    <a:pt x="22" y="1"/>
                  </a:cubicBezTo>
                  <a:cubicBezTo>
                    <a:pt x="11" y="1"/>
                    <a:pt x="0" y="23"/>
                    <a:pt x="11" y="34"/>
                  </a:cubicBezTo>
                  <a:cubicBezTo>
                    <a:pt x="66" y="100"/>
                    <a:pt x="132" y="144"/>
                    <a:pt x="198" y="199"/>
                  </a:cubicBezTo>
                  <a:cubicBezTo>
                    <a:pt x="242" y="254"/>
                    <a:pt x="275" y="298"/>
                    <a:pt x="352" y="331"/>
                  </a:cubicBezTo>
                  <a:cubicBezTo>
                    <a:pt x="363" y="331"/>
                    <a:pt x="385" y="320"/>
                    <a:pt x="385" y="298"/>
                  </a:cubicBezTo>
                  <a:cubicBezTo>
                    <a:pt x="396" y="150"/>
                    <a:pt x="181" y="1"/>
                    <a:pt x="37" y="1"/>
                  </a:cubicBezTo>
                  <a:close/>
                </a:path>
              </a:pathLst>
            </a:custGeom>
            <a:solidFill>
              <a:srgbClr val="FF9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13"/>
            <p:cNvGrpSpPr/>
            <p:nvPr/>
          </p:nvGrpSpPr>
          <p:grpSpPr>
            <a:xfrm>
              <a:off x="233258" y="4683702"/>
              <a:ext cx="944633" cy="392241"/>
              <a:chOff x="6876443" y="2250668"/>
              <a:chExt cx="1507313" cy="636238"/>
            </a:xfrm>
          </p:grpSpPr>
          <p:sp>
            <p:nvSpPr>
              <p:cNvPr id="273" name="Google Shape;273;p13"/>
              <p:cNvSpPr/>
              <p:nvPr/>
            </p:nvSpPr>
            <p:spPr>
              <a:xfrm>
                <a:off x="7701965" y="2253628"/>
                <a:ext cx="94307" cy="633279"/>
              </a:xfrm>
              <a:custGeom>
                <a:rect b="b" l="l" r="r" t="t"/>
                <a:pathLst>
                  <a:path extrusionOk="0" h="2354" w="353">
                    <a:moveTo>
                      <a:pt x="1" y="0"/>
                    </a:moveTo>
                    <a:lnTo>
                      <a:pt x="1" y="2354"/>
                    </a:lnTo>
                    <a:cubicBezTo>
                      <a:pt x="122" y="2343"/>
                      <a:pt x="243" y="2332"/>
                      <a:pt x="353" y="2321"/>
                    </a:cubicBezTo>
                    <a:lnTo>
                      <a:pt x="3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7575599" y="2250668"/>
                <a:ext cx="79614" cy="636238"/>
              </a:xfrm>
              <a:custGeom>
                <a:rect b="b" l="l" r="r" t="t"/>
                <a:pathLst>
                  <a:path extrusionOk="0" h="2365" w="298">
                    <a:moveTo>
                      <a:pt x="1" y="0"/>
                    </a:moveTo>
                    <a:lnTo>
                      <a:pt x="1" y="11"/>
                    </a:lnTo>
                    <a:lnTo>
                      <a:pt x="1" y="2365"/>
                    </a:lnTo>
                    <a:lnTo>
                      <a:pt x="298" y="2365"/>
                    </a:lnTo>
                    <a:lnTo>
                      <a:pt x="2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6876443" y="2253628"/>
                <a:ext cx="56104" cy="349460"/>
              </a:xfrm>
              <a:custGeom>
                <a:rect b="b" l="l" r="r" t="t"/>
                <a:pathLst>
                  <a:path extrusionOk="0" h="1299" w="210">
                    <a:moveTo>
                      <a:pt x="0" y="0"/>
                    </a:moveTo>
                    <a:lnTo>
                      <a:pt x="0" y="660"/>
                    </a:lnTo>
                    <a:cubicBezTo>
                      <a:pt x="0" y="891"/>
                      <a:pt x="77" y="1111"/>
                      <a:pt x="209" y="1298"/>
                    </a:cubicBezTo>
                    <a:lnTo>
                      <a:pt x="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7843025" y="2253628"/>
                <a:ext cx="91369" cy="615523"/>
              </a:xfrm>
              <a:custGeom>
                <a:rect b="b" l="l" r="r" t="t"/>
                <a:pathLst>
                  <a:path extrusionOk="0" h="2288" w="342">
                    <a:moveTo>
                      <a:pt x="0" y="0"/>
                    </a:moveTo>
                    <a:lnTo>
                      <a:pt x="0" y="2288"/>
                    </a:lnTo>
                    <a:cubicBezTo>
                      <a:pt x="121" y="2266"/>
                      <a:pt x="231" y="2244"/>
                      <a:pt x="341" y="2211"/>
                    </a:cubicBez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7984085" y="2253628"/>
                <a:ext cx="67859" cy="582972"/>
              </a:xfrm>
              <a:custGeom>
                <a:rect b="b" l="l" r="r" t="t"/>
                <a:pathLst>
                  <a:path extrusionOk="0" h="2167" w="254">
                    <a:moveTo>
                      <a:pt x="0" y="0"/>
                    </a:moveTo>
                    <a:lnTo>
                      <a:pt x="0" y="2167"/>
                    </a:lnTo>
                    <a:cubicBezTo>
                      <a:pt x="88" y="2134"/>
                      <a:pt x="165" y="2101"/>
                      <a:pt x="253" y="2068"/>
                    </a:cubicBezTo>
                    <a:lnTo>
                      <a:pt x="2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7093910" y="2253628"/>
                <a:ext cx="67859" cy="535624"/>
              </a:xfrm>
              <a:custGeom>
                <a:rect b="b" l="l" r="r" t="t"/>
                <a:pathLst>
                  <a:path extrusionOk="0" h="1991" w="254">
                    <a:moveTo>
                      <a:pt x="0" y="0"/>
                    </a:moveTo>
                    <a:lnTo>
                      <a:pt x="0" y="1859"/>
                    </a:lnTo>
                    <a:cubicBezTo>
                      <a:pt x="77" y="1903"/>
                      <a:pt x="165" y="1947"/>
                      <a:pt x="253" y="1991"/>
                    </a:cubicBezTo>
                    <a:lnTo>
                      <a:pt x="2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a:off x="7449232" y="2253628"/>
                <a:ext cx="79614" cy="630320"/>
              </a:xfrm>
              <a:custGeom>
                <a:rect b="b" l="l" r="r" t="t"/>
                <a:pathLst>
                  <a:path extrusionOk="0" h="2343" w="298">
                    <a:moveTo>
                      <a:pt x="1" y="0"/>
                    </a:moveTo>
                    <a:lnTo>
                      <a:pt x="1" y="2310"/>
                    </a:lnTo>
                    <a:cubicBezTo>
                      <a:pt x="100" y="2321"/>
                      <a:pt x="199" y="2332"/>
                      <a:pt x="298" y="2343"/>
                    </a:cubicBezTo>
                    <a:lnTo>
                      <a:pt x="2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a:off x="7211460" y="2253628"/>
                <a:ext cx="67859" cy="582972"/>
              </a:xfrm>
              <a:custGeom>
                <a:rect b="b" l="l" r="r" t="t"/>
                <a:pathLst>
                  <a:path extrusionOk="0" h="2167" w="254">
                    <a:moveTo>
                      <a:pt x="0" y="0"/>
                    </a:moveTo>
                    <a:lnTo>
                      <a:pt x="0" y="2068"/>
                    </a:lnTo>
                    <a:cubicBezTo>
                      <a:pt x="77" y="2101"/>
                      <a:pt x="165" y="2134"/>
                      <a:pt x="253" y="2167"/>
                    </a:cubicBezTo>
                    <a:lnTo>
                      <a:pt x="2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7325805" y="2253628"/>
                <a:ext cx="76675" cy="612564"/>
              </a:xfrm>
              <a:custGeom>
                <a:rect b="b" l="l" r="r" t="t"/>
                <a:pathLst>
                  <a:path extrusionOk="0" h="2277" w="287">
                    <a:moveTo>
                      <a:pt x="1" y="0"/>
                    </a:moveTo>
                    <a:lnTo>
                      <a:pt x="1" y="2211"/>
                    </a:lnTo>
                    <a:cubicBezTo>
                      <a:pt x="89" y="2233"/>
                      <a:pt x="188" y="2255"/>
                      <a:pt x="287" y="2277"/>
                    </a:cubicBezTo>
                    <a:lnTo>
                      <a:pt x="2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6979299" y="2253628"/>
                <a:ext cx="67859" cy="467830"/>
              </a:xfrm>
              <a:custGeom>
                <a:rect b="b" l="l" r="r" t="t"/>
                <a:pathLst>
                  <a:path extrusionOk="0" h="1739" w="254">
                    <a:moveTo>
                      <a:pt x="0" y="0"/>
                    </a:moveTo>
                    <a:lnTo>
                      <a:pt x="0" y="1518"/>
                    </a:lnTo>
                    <a:cubicBezTo>
                      <a:pt x="77" y="1595"/>
                      <a:pt x="165" y="1672"/>
                      <a:pt x="253" y="1738"/>
                    </a:cubicBezTo>
                    <a:lnTo>
                      <a:pt x="2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a:off x="8327919" y="2253628"/>
                <a:ext cx="55836" cy="349460"/>
              </a:xfrm>
              <a:custGeom>
                <a:rect b="b" l="l" r="r" t="t"/>
                <a:pathLst>
                  <a:path extrusionOk="0" h="1299" w="209">
                    <a:moveTo>
                      <a:pt x="0" y="0"/>
                    </a:moveTo>
                    <a:lnTo>
                      <a:pt x="0" y="1298"/>
                    </a:lnTo>
                    <a:cubicBezTo>
                      <a:pt x="132" y="1111"/>
                      <a:pt x="209" y="891"/>
                      <a:pt x="209" y="660"/>
                    </a:cubicBezTo>
                    <a:lnTo>
                      <a:pt x="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a:off x="8213308" y="2250668"/>
                <a:ext cx="67859" cy="470789"/>
              </a:xfrm>
              <a:custGeom>
                <a:rect b="b" l="l" r="r" t="t"/>
                <a:pathLst>
                  <a:path extrusionOk="0" h="1750" w="254">
                    <a:moveTo>
                      <a:pt x="253" y="0"/>
                    </a:moveTo>
                    <a:lnTo>
                      <a:pt x="0" y="11"/>
                    </a:lnTo>
                    <a:lnTo>
                      <a:pt x="0" y="1749"/>
                    </a:lnTo>
                    <a:cubicBezTo>
                      <a:pt x="99" y="1683"/>
                      <a:pt x="176" y="1606"/>
                      <a:pt x="253" y="1529"/>
                    </a:cubicBezTo>
                    <a:lnTo>
                      <a:pt x="2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8098697" y="2250668"/>
                <a:ext cx="67859" cy="538583"/>
              </a:xfrm>
              <a:custGeom>
                <a:rect b="b" l="l" r="r" t="t"/>
                <a:pathLst>
                  <a:path extrusionOk="0" h="2002" w="254">
                    <a:moveTo>
                      <a:pt x="0" y="0"/>
                    </a:moveTo>
                    <a:lnTo>
                      <a:pt x="0" y="11"/>
                    </a:lnTo>
                    <a:lnTo>
                      <a:pt x="0" y="2002"/>
                    </a:lnTo>
                    <a:cubicBezTo>
                      <a:pt x="88" y="1958"/>
                      <a:pt x="176" y="1914"/>
                      <a:pt x="253" y="1870"/>
                    </a:cubicBezTo>
                    <a:lnTo>
                      <a:pt x="2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13"/>
            <p:cNvGrpSpPr/>
            <p:nvPr/>
          </p:nvGrpSpPr>
          <p:grpSpPr>
            <a:xfrm>
              <a:off x="268251" y="4683702"/>
              <a:ext cx="874815" cy="392241"/>
              <a:chOff x="6932279" y="2250668"/>
              <a:chExt cx="1395908" cy="636238"/>
            </a:xfrm>
          </p:grpSpPr>
          <p:sp>
            <p:nvSpPr>
              <p:cNvPr id="287" name="Google Shape;287;p13"/>
              <p:cNvSpPr/>
              <p:nvPr/>
            </p:nvSpPr>
            <p:spPr>
              <a:xfrm>
                <a:off x="6932279" y="2250668"/>
                <a:ext cx="47287" cy="411604"/>
              </a:xfrm>
              <a:custGeom>
                <a:rect b="b" l="l" r="r" t="t"/>
                <a:pathLst>
                  <a:path extrusionOk="0" h="1530" w="177">
                    <a:moveTo>
                      <a:pt x="0" y="0"/>
                    </a:moveTo>
                    <a:lnTo>
                      <a:pt x="0" y="11"/>
                    </a:lnTo>
                    <a:lnTo>
                      <a:pt x="0" y="1309"/>
                    </a:lnTo>
                    <a:cubicBezTo>
                      <a:pt x="44" y="1386"/>
                      <a:pt x="110" y="1463"/>
                      <a:pt x="176" y="1529"/>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a:off x="7046890" y="2250668"/>
                <a:ext cx="47287" cy="503072"/>
              </a:xfrm>
              <a:custGeom>
                <a:rect b="b" l="l" r="r" t="t"/>
                <a:pathLst>
                  <a:path extrusionOk="0" h="1870" w="177">
                    <a:moveTo>
                      <a:pt x="0" y="0"/>
                    </a:moveTo>
                    <a:lnTo>
                      <a:pt x="0" y="11"/>
                    </a:lnTo>
                    <a:lnTo>
                      <a:pt x="0" y="1749"/>
                    </a:lnTo>
                    <a:cubicBezTo>
                      <a:pt x="55" y="1793"/>
                      <a:pt x="121" y="1826"/>
                      <a:pt x="176" y="1870"/>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7161502" y="2250668"/>
                <a:ext cx="47287" cy="559298"/>
              </a:xfrm>
              <a:custGeom>
                <a:rect b="b" l="l" r="r" t="t"/>
                <a:pathLst>
                  <a:path extrusionOk="0" h="2079" w="177">
                    <a:moveTo>
                      <a:pt x="0" y="0"/>
                    </a:moveTo>
                    <a:lnTo>
                      <a:pt x="0" y="11"/>
                    </a:lnTo>
                    <a:lnTo>
                      <a:pt x="0" y="2002"/>
                    </a:lnTo>
                    <a:cubicBezTo>
                      <a:pt x="66" y="2035"/>
                      <a:pt x="121" y="2057"/>
                      <a:pt x="176" y="2079"/>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7279052" y="2253628"/>
                <a:ext cx="47020" cy="594809"/>
              </a:xfrm>
              <a:custGeom>
                <a:rect b="b" l="l" r="r" t="t"/>
                <a:pathLst>
                  <a:path extrusionOk="0" h="2211" w="176">
                    <a:moveTo>
                      <a:pt x="0" y="0"/>
                    </a:moveTo>
                    <a:lnTo>
                      <a:pt x="0" y="2167"/>
                    </a:lnTo>
                    <a:cubicBezTo>
                      <a:pt x="55" y="2178"/>
                      <a:pt x="110" y="2200"/>
                      <a:pt x="176" y="2211"/>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7402212" y="2253628"/>
                <a:ext cx="47287" cy="621442"/>
              </a:xfrm>
              <a:custGeom>
                <a:rect b="b" l="l" r="r" t="t"/>
                <a:pathLst>
                  <a:path extrusionOk="0" h="2310" w="177">
                    <a:moveTo>
                      <a:pt x="1" y="0"/>
                    </a:moveTo>
                    <a:lnTo>
                      <a:pt x="1" y="2277"/>
                    </a:lnTo>
                    <a:cubicBezTo>
                      <a:pt x="56" y="2288"/>
                      <a:pt x="122" y="2299"/>
                      <a:pt x="177" y="2310"/>
                    </a:cubicBezTo>
                    <a:lnTo>
                      <a:pt x="1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7528579" y="2253628"/>
                <a:ext cx="47287" cy="633279"/>
              </a:xfrm>
              <a:custGeom>
                <a:rect b="b" l="l" r="r" t="t"/>
                <a:pathLst>
                  <a:path extrusionOk="0" h="2354" w="177">
                    <a:moveTo>
                      <a:pt x="1" y="0"/>
                    </a:moveTo>
                    <a:lnTo>
                      <a:pt x="1" y="2343"/>
                    </a:lnTo>
                    <a:cubicBezTo>
                      <a:pt x="67" y="2343"/>
                      <a:pt x="122" y="2354"/>
                      <a:pt x="177" y="2354"/>
                    </a:cubicBezTo>
                    <a:lnTo>
                      <a:pt x="1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a:off x="7654945" y="2253628"/>
                <a:ext cx="47287" cy="633279"/>
              </a:xfrm>
              <a:custGeom>
                <a:rect b="b" l="l" r="r" t="t"/>
                <a:pathLst>
                  <a:path extrusionOk="0" h="2354" w="177">
                    <a:moveTo>
                      <a:pt x="1" y="0"/>
                    </a:moveTo>
                    <a:lnTo>
                      <a:pt x="1" y="2354"/>
                    </a:lnTo>
                    <a:lnTo>
                      <a:pt x="177" y="2354"/>
                    </a:lnTo>
                    <a:lnTo>
                      <a:pt x="1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7796005" y="2253628"/>
                <a:ext cx="47287" cy="624401"/>
              </a:xfrm>
              <a:custGeom>
                <a:rect b="b" l="l" r="r" t="t"/>
                <a:pathLst>
                  <a:path extrusionOk="0" h="2321" w="177">
                    <a:moveTo>
                      <a:pt x="1" y="0"/>
                    </a:moveTo>
                    <a:lnTo>
                      <a:pt x="1" y="2321"/>
                    </a:lnTo>
                    <a:cubicBezTo>
                      <a:pt x="56" y="2310"/>
                      <a:pt x="122" y="2299"/>
                      <a:pt x="176" y="2288"/>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8280899" y="2253628"/>
                <a:ext cx="47287" cy="408645"/>
              </a:xfrm>
              <a:custGeom>
                <a:rect b="b" l="l" r="r" t="t"/>
                <a:pathLst>
                  <a:path extrusionOk="0" h="1519" w="177">
                    <a:moveTo>
                      <a:pt x="0" y="0"/>
                    </a:moveTo>
                    <a:lnTo>
                      <a:pt x="0" y="1518"/>
                    </a:lnTo>
                    <a:cubicBezTo>
                      <a:pt x="66" y="1452"/>
                      <a:pt x="132" y="1375"/>
                      <a:pt x="176" y="1309"/>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8166288" y="2253628"/>
                <a:ext cx="47287" cy="500113"/>
              </a:xfrm>
              <a:custGeom>
                <a:rect b="b" l="l" r="r" t="t"/>
                <a:pathLst>
                  <a:path extrusionOk="0" h="1859" w="177">
                    <a:moveTo>
                      <a:pt x="0" y="0"/>
                    </a:moveTo>
                    <a:lnTo>
                      <a:pt x="0" y="1859"/>
                    </a:lnTo>
                    <a:cubicBezTo>
                      <a:pt x="66" y="1815"/>
                      <a:pt x="121" y="1782"/>
                      <a:pt x="176" y="1738"/>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8051677" y="2253628"/>
                <a:ext cx="47287" cy="556339"/>
              </a:xfrm>
              <a:custGeom>
                <a:rect b="b" l="l" r="r" t="t"/>
                <a:pathLst>
                  <a:path extrusionOk="0" h="2068" w="177">
                    <a:moveTo>
                      <a:pt x="0" y="0"/>
                    </a:moveTo>
                    <a:lnTo>
                      <a:pt x="0" y="2068"/>
                    </a:lnTo>
                    <a:cubicBezTo>
                      <a:pt x="55" y="2046"/>
                      <a:pt x="121" y="2024"/>
                      <a:pt x="176" y="1991"/>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a:off x="7937065" y="2253628"/>
                <a:ext cx="47287" cy="594809"/>
              </a:xfrm>
              <a:custGeom>
                <a:rect b="b" l="l" r="r" t="t"/>
                <a:pathLst>
                  <a:path extrusionOk="0" h="2211" w="177">
                    <a:moveTo>
                      <a:pt x="0" y="0"/>
                    </a:moveTo>
                    <a:lnTo>
                      <a:pt x="0" y="2211"/>
                    </a:lnTo>
                    <a:cubicBezTo>
                      <a:pt x="55" y="2200"/>
                      <a:pt x="110" y="2178"/>
                      <a:pt x="176" y="2167"/>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13"/>
            <p:cNvGrpSpPr/>
            <p:nvPr/>
          </p:nvGrpSpPr>
          <p:grpSpPr>
            <a:xfrm>
              <a:off x="233258" y="4683702"/>
              <a:ext cx="944633" cy="392241"/>
              <a:chOff x="6876443" y="2250668"/>
              <a:chExt cx="1507313" cy="636238"/>
            </a:xfrm>
          </p:grpSpPr>
          <p:sp>
            <p:nvSpPr>
              <p:cNvPr id="300" name="Google Shape;300;p13"/>
              <p:cNvSpPr/>
              <p:nvPr/>
            </p:nvSpPr>
            <p:spPr>
              <a:xfrm>
                <a:off x="7701965" y="2253628"/>
                <a:ext cx="94307" cy="633279"/>
              </a:xfrm>
              <a:custGeom>
                <a:rect b="b" l="l" r="r" t="t"/>
                <a:pathLst>
                  <a:path extrusionOk="0" h="2354" w="353">
                    <a:moveTo>
                      <a:pt x="1" y="0"/>
                    </a:moveTo>
                    <a:lnTo>
                      <a:pt x="1" y="2354"/>
                    </a:lnTo>
                    <a:cubicBezTo>
                      <a:pt x="122" y="2343"/>
                      <a:pt x="243" y="2332"/>
                      <a:pt x="353" y="2321"/>
                    </a:cubicBezTo>
                    <a:lnTo>
                      <a:pt x="353"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7575599" y="2250668"/>
                <a:ext cx="79614" cy="636238"/>
              </a:xfrm>
              <a:custGeom>
                <a:rect b="b" l="l" r="r" t="t"/>
                <a:pathLst>
                  <a:path extrusionOk="0" h="2365" w="298">
                    <a:moveTo>
                      <a:pt x="1" y="0"/>
                    </a:moveTo>
                    <a:lnTo>
                      <a:pt x="1" y="11"/>
                    </a:lnTo>
                    <a:lnTo>
                      <a:pt x="1" y="2365"/>
                    </a:lnTo>
                    <a:lnTo>
                      <a:pt x="298" y="2365"/>
                    </a:lnTo>
                    <a:lnTo>
                      <a:pt x="298"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a:off x="6876443" y="2253628"/>
                <a:ext cx="56104" cy="349460"/>
              </a:xfrm>
              <a:custGeom>
                <a:rect b="b" l="l" r="r" t="t"/>
                <a:pathLst>
                  <a:path extrusionOk="0" h="1299" w="210">
                    <a:moveTo>
                      <a:pt x="0" y="0"/>
                    </a:moveTo>
                    <a:lnTo>
                      <a:pt x="0" y="660"/>
                    </a:lnTo>
                    <a:cubicBezTo>
                      <a:pt x="0" y="891"/>
                      <a:pt x="77" y="1111"/>
                      <a:pt x="209" y="1298"/>
                    </a:cubicBezTo>
                    <a:lnTo>
                      <a:pt x="209"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a:off x="7843025" y="2253628"/>
                <a:ext cx="91369" cy="615523"/>
              </a:xfrm>
              <a:custGeom>
                <a:rect b="b" l="l" r="r" t="t"/>
                <a:pathLst>
                  <a:path extrusionOk="0" h="2288" w="342">
                    <a:moveTo>
                      <a:pt x="0" y="0"/>
                    </a:moveTo>
                    <a:lnTo>
                      <a:pt x="0" y="2288"/>
                    </a:lnTo>
                    <a:cubicBezTo>
                      <a:pt x="121" y="2266"/>
                      <a:pt x="231" y="2244"/>
                      <a:pt x="341" y="2211"/>
                    </a:cubicBezTo>
                    <a:lnTo>
                      <a:pt x="341"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a:off x="7984085" y="2253628"/>
                <a:ext cx="67859" cy="582972"/>
              </a:xfrm>
              <a:custGeom>
                <a:rect b="b" l="l" r="r" t="t"/>
                <a:pathLst>
                  <a:path extrusionOk="0" h="2167" w="254">
                    <a:moveTo>
                      <a:pt x="0" y="0"/>
                    </a:moveTo>
                    <a:lnTo>
                      <a:pt x="0" y="2167"/>
                    </a:lnTo>
                    <a:cubicBezTo>
                      <a:pt x="88" y="2134"/>
                      <a:pt x="165" y="2101"/>
                      <a:pt x="253" y="2068"/>
                    </a:cubicBezTo>
                    <a:lnTo>
                      <a:pt x="253"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a:off x="7093910" y="2253628"/>
                <a:ext cx="67859" cy="535624"/>
              </a:xfrm>
              <a:custGeom>
                <a:rect b="b" l="l" r="r" t="t"/>
                <a:pathLst>
                  <a:path extrusionOk="0" h="1991" w="254">
                    <a:moveTo>
                      <a:pt x="0" y="0"/>
                    </a:moveTo>
                    <a:lnTo>
                      <a:pt x="0" y="1859"/>
                    </a:lnTo>
                    <a:cubicBezTo>
                      <a:pt x="77" y="1903"/>
                      <a:pt x="165" y="1947"/>
                      <a:pt x="253" y="1991"/>
                    </a:cubicBezTo>
                    <a:lnTo>
                      <a:pt x="253"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p:nvPr/>
            </p:nvSpPr>
            <p:spPr>
              <a:xfrm>
                <a:off x="7449232" y="2253628"/>
                <a:ext cx="79614" cy="630320"/>
              </a:xfrm>
              <a:custGeom>
                <a:rect b="b" l="l" r="r" t="t"/>
                <a:pathLst>
                  <a:path extrusionOk="0" h="2343" w="298">
                    <a:moveTo>
                      <a:pt x="1" y="0"/>
                    </a:moveTo>
                    <a:lnTo>
                      <a:pt x="1" y="2310"/>
                    </a:lnTo>
                    <a:cubicBezTo>
                      <a:pt x="100" y="2321"/>
                      <a:pt x="199" y="2332"/>
                      <a:pt x="298" y="2343"/>
                    </a:cubicBezTo>
                    <a:lnTo>
                      <a:pt x="298"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p:nvPr/>
            </p:nvSpPr>
            <p:spPr>
              <a:xfrm>
                <a:off x="7211460" y="2253628"/>
                <a:ext cx="67859" cy="582972"/>
              </a:xfrm>
              <a:custGeom>
                <a:rect b="b" l="l" r="r" t="t"/>
                <a:pathLst>
                  <a:path extrusionOk="0" h="2167" w="254">
                    <a:moveTo>
                      <a:pt x="0" y="0"/>
                    </a:moveTo>
                    <a:lnTo>
                      <a:pt x="0" y="2068"/>
                    </a:lnTo>
                    <a:cubicBezTo>
                      <a:pt x="77" y="2101"/>
                      <a:pt x="165" y="2134"/>
                      <a:pt x="253" y="2167"/>
                    </a:cubicBezTo>
                    <a:lnTo>
                      <a:pt x="253"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a:off x="7325805" y="2253628"/>
                <a:ext cx="76675" cy="612564"/>
              </a:xfrm>
              <a:custGeom>
                <a:rect b="b" l="l" r="r" t="t"/>
                <a:pathLst>
                  <a:path extrusionOk="0" h="2277" w="287">
                    <a:moveTo>
                      <a:pt x="1" y="0"/>
                    </a:moveTo>
                    <a:lnTo>
                      <a:pt x="1" y="2211"/>
                    </a:lnTo>
                    <a:cubicBezTo>
                      <a:pt x="89" y="2233"/>
                      <a:pt x="188" y="2255"/>
                      <a:pt x="287" y="2277"/>
                    </a:cubicBezTo>
                    <a:lnTo>
                      <a:pt x="287"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3"/>
              <p:cNvSpPr/>
              <p:nvPr/>
            </p:nvSpPr>
            <p:spPr>
              <a:xfrm>
                <a:off x="6979299" y="2253628"/>
                <a:ext cx="67859" cy="467830"/>
              </a:xfrm>
              <a:custGeom>
                <a:rect b="b" l="l" r="r" t="t"/>
                <a:pathLst>
                  <a:path extrusionOk="0" h="1739" w="254">
                    <a:moveTo>
                      <a:pt x="0" y="0"/>
                    </a:moveTo>
                    <a:lnTo>
                      <a:pt x="0" y="1518"/>
                    </a:lnTo>
                    <a:cubicBezTo>
                      <a:pt x="77" y="1595"/>
                      <a:pt x="165" y="1672"/>
                      <a:pt x="253" y="1738"/>
                    </a:cubicBezTo>
                    <a:lnTo>
                      <a:pt x="253"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p:nvPr/>
            </p:nvSpPr>
            <p:spPr>
              <a:xfrm>
                <a:off x="8327919" y="2253628"/>
                <a:ext cx="55836" cy="349460"/>
              </a:xfrm>
              <a:custGeom>
                <a:rect b="b" l="l" r="r" t="t"/>
                <a:pathLst>
                  <a:path extrusionOk="0" h="1299" w="209">
                    <a:moveTo>
                      <a:pt x="0" y="0"/>
                    </a:moveTo>
                    <a:lnTo>
                      <a:pt x="0" y="1298"/>
                    </a:lnTo>
                    <a:cubicBezTo>
                      <a:pt x="132" y="1111"/>
                      <a:pt x="209" y="891"/>
                      <a:pt x="209" y="660"/>
                    </a:cubicBezTo>
                    <a:lnTo>
                      <a:pt x="209"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a:off x="8213308" y="2250668"/>
                <a:ext cx="67859" cy="470789"/>
              </a:xfrm>
              <a:custGeom>
                <a:rect b="b" l="l" r="r" t="t"/>
                <a:pathLst>
                  <a:path extrusionOk="0" h="1750" w="254">
                    <a:moveTo>
                      <a:pt x="253" y="0"/>
                    </a:moveTo>
                    <a:lnTo>
                      <a:pt x="0" y="11"/>
                    </a:lnTo>
                    <a:lnTo>
                      <a:pt x="0" y="1749"/>
                    </a:lnTo>
                    <a:cubicBezTo>
                      <a:pt x="99" y="1683"/>
                      <a:pt x="176" y="1606"/>
                      <a:pt x="253" y="1529"/>
                    </a:cubicBezTo>
                    <a:lnTo>
                      <a:pt x="253"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
              <p:cNvSpPr/>
              <p:nvPr/>
            </p:nvSpPr>
            <p:spPr>
              <a:xfrm>
                <a:off x="8098697" y="2250668"/>
                <a:ext cx="67859" cy="538583"/>
              </a:xfrm>
              <a:custGeom>
                <a:rect b="b" l="l" r="r" t="t"/>
                <a:pathLst>
                  <a:path extrusionOk="0" h="2002" w="254">
                    <a:moveTo>
                      <a:pt x="0" y="0"/>
                    </a:moveTo>
                    <a:lnTo>
                      <a:pt x="0" y="11"/>
                    </a:lnTo>
                    <a:lnTo>
                      <a:pt x="0" y="2002"/>
                    </a:lnTo>
                    <a:cubicBezTo>
                      <a:pt x="88" y="1958"/>
                      <a:pt x="176" y="1914"/>
                      <a:pt x="253" y="1870"/>
                    </a:cubicBezTo>
                    <a:lnTo>
                      <a:pt x="253"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13"/>
            <p:cNvSpPr/>
            <p:nvPr/>
          </p:nvSpPr>
          <p:spPr>
            <a:xfrm>
              <a:off x="1036006" y="4608303"/>
              <a:ext cx="38843" cy="96199"/>
            </a:xfrm>
            <a:custGeom>
              <a:rect b="b" l="l" r="r" t="t"/>
              <a:pathLst>
                <a:path extrusionOk="0" h="580" w="232">
                  <a:moveTo>
                    <a:pt x="77" y="0"/>
                  </a:moveTo>
                  <a:cubicBezTo>
                    <a:pt x="66" y="0"/>
                    <a:pt x="55" y="8"/>
                    <a:pt x="55" y="16"/>
                  </a:cubicBezTo>
                  <a:cubicBezTo>
                    <a:pt x="55" y="115"/>
                    <a:pt x="88" y="203"/>
                    <a:pt x="66" y="302"/>
                  </a:cubicBezTo>
                  <a:cubicBezTo>
                    <a:pt x="55" y="390"/>
                    <a:pt x="0" y="455"/>
                    <a:pt x="0" y="543"/>
                  </a:cubicBezTo>
                  <a:cubicBezTo>
                    <a:pt x="0" y="561"/>
                    <a:pt x="15" y="579"/>
                    <a:pt x="32" y="579"/>
                  </a:cubicBezTo>
                  <a:cubicBezTo>
                    <a:pt x="36" y="579"/>
                    <a:pt x="40" y="578"/>
                    <a:pt x="44" y="576"/>
                  </a:cubicBezTo>
                  <a:cubicBezTo>
                    <a:pt x="231" y="510"/>
                    <a:pt x="231" y="115"/>
                    <a:pt x="88" y="5"/>
                  </a:cubicBezTo>
                  <a:cubicBezTo>
                    <a:pt x="85" y="1"/>
                    <a:pt x="81" y="0"/>
                    <a:pt x="77" y="0"/>
                  </a:cubicBezTo>
                  <a:close/>
                </a:path>
              </a:pathLst>
            </a:custGeom>
            <a:solidFill>
              <a:srgbClr val="FF9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a:off x="233197" y="4404626"/>
              <a:ext cx="944626" cy="562100"/>
            </a:xfrm>
            <a:custGeom>
              <a:rect b="b" l="l" r="r" t="t"/>
              <a:pathLst>
                <a:path extrusionOk="0" h="3389" w="5642">
                  <a:moveTo>
                    <a:pt x="2827" y="1"/>
                  </a:moveTo>
                  <a:cubicBezTo>
                    <a:pt x="1265" y="1"/>
                    <a:pt x="0" y="760"/>
                    <a:pt x="0" y="1694"/>
                  </a:cubicBezTo>
                  <a:cubicBezTo>
                    <a:pt x="0" y="2629"/>
                    <a:pt x="1265" y="3388"/>
                    <a:pt x="2827" y="3388"/>
                  </a:cubicBezTo>
                  <a:cubicBezTo>
                    <a:pt x="4377" y="3388"/>
                    <a:pt x="5642" y="2629"/>
                    <a:pt x="5642" y="1694"/>
                  </a:cubicBezTo>
                  <a:cubicBezTo>
                    <a:pt x="5642" y="760"/>
                    <a:pt x="4377" y="1"/>
                    <a:pt x="28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a:off x="293973" y="4431993"/>
              <a:ext cx="823241" cy="259239"/>
            </a:xfrm>
            <a:custGeom>
              <a:rect b="b" l="l" r="r" t="t"/>
              <a:pathLst>
                <a:path extrusionOk="0" h="1563" w="4917">
                  <a:moveTo>
                    <a:pt x="2464" y="1"/>
                  </a:moveTo>
                  <a:cubicBezTo>
                    <a:pt x="1100" y="1"/>
                    <a:pt x="0" y="661"/>
                    <a:pt x="0" y="1474"/>
                  </a:cubicBezTo>
                  <a:cubicBezTo>
                    <a:pt x="0" y="1507"/>
                    <a:pt x="0" y="1529"/>
                    <a:pt x="0" y="1562"/>
                  </a:cubicBezTo>
                  <a:cubicBezTo>
                    <a:pt x="77" y="782"/>
                    <a:pt x="1144" y="166"/>
                    <a:pt x="2464" y="166"/>
                  </a:cubicBezTo>
                  <a:cubicBezTo>
                    <a:pt x="3772" y="166"/>
                    <a:pt x="4839" y="782"/>
                    <a:pt x="4916" y="1562"/>
                  </a:cubicBezTo>
                  <a:cubicBezTo>
                    <a:pt x="4916" y="1529"/>
                    <a:pt x="4916" y="1507"/>
                    <a:pt x="4916" y="1474"/>
                  </a:cubicBezTo>
                  <a:cubicBezTo>
                    <a:pt x="4916" y="661"/>
                    <a:pt x="3816" y="1"/>
                    <a:pt x="2464" y="1"/>
                  </a:cubicBezTo>
                  <a:close/>
                </a:path>
              </a:pathLst>
            </a:custGeom>
            <a:solidFill>
              <a:srgbClr val="FF9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962339" y="4587073"/>
              <a:ext cx="66301" cy="53573"/>
            </a:xfrm>
            <a:custGeom>
              <a:rect b="b" l="l" r="r" t="t"/>
              <a:pathLst>
                <a:path extrusionOk="0" h="323" w="396">
                  <a:moveTo>
                    <a:pt x="37" y="0"/>
                  </a:moveTo>
                  <a:cubicBezTo>
                    <a:pt x="32" y="0"/>
                    <a:pt x="27" y="0"/>
                    <a:pt x="22" y="1"/>
                  </a:cubicBezTo>
                  <a:cubicBezTo>
                    <a:pt x="11" y="1"/>
                    <a:pt x="0" y="12"/>
                    <a:pt x="11" y="34"/>
                  </a:cubicBezTo>
                  <a:cubicBezTo>
                    <a:pt x="66" y="89"/>
                    <a:pt x="132" y="133"/>
                    <a:pt x="198" y="199"/>
                  </a:cubicBezTo>
                  <a:cubicBezTo>
                    <a:pt x="242" y="243"/>
                    <a:pt x="275" y="298"/>
                    <a:pt x="352" y="320"/>
                  </a:cubicBezTo>
                  <a:cubicBezTo>
                    <a:pt x="354" y="322"/>
                    <a:pt x="357" y="323"/>
                    <a:pt x="359" y="323"/>
                  </a:cubicBezTo>
                  <a:cubicBezTo>
                    <a:pt x="371" y="323"/>
                    <a:pt x="385" y="306"/>
                    <a:pt x="385" y="298"/>
                  </a:cubicBezTo>
                  <a:cubicBezTo>
                    <a:pt x="396" y="149"/>
                    <a:pt x="181" y="0"/>
                    <a:pt x="37" y="0"/>
                  </a:cubicBezTo>
                  <a:close/>
                </a:path>
              </a:pathLst>
            </a:custGeom>
            <a:solidFill>
              <a:srgbClr val="FF9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13"/>
            <p:cNvGrpSpPr/>
            <p:nvPr/>
          </p:nvGrpSpPr>
          <p:grpSpPr>
            <a:xfrm>
              <a:off x="233258" y="4528630"/>
              <a:ext cx="944633" cy="392407"/>
              <a:chOff x="6876443" y="1999132"/>
              <a:chExt cx="1507313" cy="636507"/>
            </a:xfrm>
          </p:grpSpPr>
          <p:sp>
            <p:nvSpPr>
              <p:cNvPr id="318" name="Google Shape;318;p13"/>
              <p:cNvSpPr/>
              <p:nvPr/>
            </p:nvSpPr>
            <p:spPr>
              <a:xfrm>
                <a:off x="7701965" y="2002091"/>
                <a:ext cx="94307" cy="633548"/>
              </a:xfrm>
              <a:custGeom>
                <a:rect b="b" l="l" r="r" t="t"/>
                <a:pathLst>
                  <a:path extrusionOk="0" h="2355" w="353">
                    <a:moveTo>
                      <a:pt x="1" y="1"/>
                    </a:moveTo>
                    <a:lnTo>
                      <a:pt x="1" y="2354"/>
                    </a:lnTo>
                    <a:cubicBezTo>
                      <a:pt x="122" y="2343"/>
                      <a:pt x="243" y="2332"/>
                      <a:pt x="353" y="2321"/>
                    </a:cubicBezTo>
                    <a:lnTo>
                      <a:pt x="3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a:off x="7575599" y="1999132"/>
                <a:ext cx="79614" cy="636507"/>
              </a:xfrm>
              <a:custGeom>
                <a:rect b="b" l="l" r="r" t="t"/>
                <a:pathLst>
                  <a:path extrusionOk="0" h="2366" w="298">
                    <a:moveTo>
                      <a:pt x="1" y="1"/>
                    </a:moveTo>
                    <a:lnTo>
                      <a:pt x="1" y="12"/>
                    </a:lnTo>
                    <a:lnTo>
                      <a:pt x="1" y="2365"/>
                    </a:lnTo>
                    <a:lnTo>
                      <a:pt x="298" y="2365"/>
                    </a:lnTo>
                    <a:lnTo>
                      <a:pt x="2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a:off x="6876443" y="2002091"/>
                <a:ext cx="56104" cy="349460"/>
              </a:xfrm>
              <a:custGeom>
                <a:rect b="b" l="l" r="r" t="t"/>
                <a:pathLst>
                  <a:path extrusionOk="0" h="1299" w="210">
                    <a:moveTo>
                      <a:pt x="0" y="1"/>
                    </a:moveTo>
                    <a:lnTo>
                      <a:pt x="0" y="661"/>
                    </a:lnTo>
                    <a:cubicBezTo>
                      <a:pt x="0" y="891"/>
                      <a:pt x="77" y="1111"/>
                      <a:pt x="209" y="1298"/>
                    </a:cubicBezTo>
                    <a:lnTo>
                      <a:pt x="2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7843025" y="2002091"/>
                <a:ext cx="91369" cy="615793"/>
              </a:xfrm>
              <a:custGeom>
                <a:rect b="b" l="l" r="r" t="t"/>
                <a:pathLst>
                  <a:path extrusionOk="0" h="2289" w="342">
                    <a:moveTo>
                      <a:pt x="0" y="1"/>
                    </a:moveTo>
                    <a:lnTo>
                      <a:pt x="0" y="2288"/>
                    </a:lnTo>
                    <a:cubicBezTo>
                      <a:pt x="121" y="2266"/>
                      <a:pt x="231" y="2244"/>
                      <a:pt x="341" y="2211"/>
                    </a:cubicBezTo>
                    <a:lnTo>
                      <a:pt x="3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a:off x="7984085" y="2002091"/>
                <a:ext cx="67859" cy="583241"/>
              </a:xfrm>
              <a:custGeom>
                <a:rect b="b" l="l" r="r" t="t"/>
                <a:pathLst>
                  <a:path extrusionOk="0" h="2168" w="254">
                    <a:moveTo>
                      <a:pt x="0" y="1"/>
                    </a:moveTo>
                    <a:lnTo>
                      <a:pt x="0" y="2167"/>
                    </a:lnTo>
                    <a:cubicBezTo>
                      <a:pt x="88" y="2134"/>
                      <a:pt x="165" y="2101"/>
                      <a:pt x="253" y="2068"/>
                    </a:cubicBezTo>
                    <a:lnTo>
                      <a:pt x="2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3"/>
              <p:cNvSpPr/>
              <p:nvPr/>
            </p:nvSpPr>
            <p:spPr>
              <a:xfrm>
                <a:off x="7093910" y="2002091"/>
                <a:ext cx="67859" cy="535893"/>
              </a:xfrm>
              <a:custGeom>
                <a:rect b="b" l="l" r="r" t="t"/>
                <a:pathLst>
                  <a:path extrusionOk="0" h="1992" w="254">
                    <a:moveTo>
                      <a:pt x="0" y="1"/>
                    </a:moveTo>
                    <a:lnTo>
                      <a:pt x="0" y="1859"/>
                    </a:lnTo>
                    <a:cubicBezTo>
                      <a:pt x="77" y="1903"/>
                      <a:pt x="165" y="1947"/>
                      <a:pt x="253" y="1991"/>
                    </a:cubicBezTo>
                    <a:lnTo>
                      <a:pt x="2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3"/>
              <p:cNvSpPr/>
              <p:nvPr/>
            </p:nvSpPr>
            <p:spPr>
              <a:xfrm>
                <a:off x="7449232" y="2002091"/>
                <a:ext cx="79614" cy="630589"/>
              </a:xfrm>
              <a:custGeom>
                <a:rect b="b" l="l" r="r" t="t"/>
                <a:pathLst>
                  <a:path extrusionOk="0" h="2344" w="298">
                    <a:moveTo>
                      <a:pt x="1" y="1"/>
                    </a:moveTo>
                    <a:lnTo>
                      <a:pt x="1" y="2310"/>
                    </a:lnTo>
                    <a:cubicBezTo>
                      <a:pt x="100" y="2321"/>
                      <a:pt x="199" y="2332"/>
                      <a:pt x="298" y="2343"/>
                    </a:cubicBezTo>
                    <a:lnTo>
                      <a:pt x="2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p:nvPr/>
            </p:nvSpPr>
            <p:spPr>
              <a:xfrm>
                <a:off x="7211460" y="2002091"/>
                <a:ext cx="67859" cy="583241"/>
              </a:xfrm>
              <a:custGeom>
                <a:rect b="b" l="l" r="r" t="t"/>
                <a:pathLst>
                  <a:path extrusionOk="0" h="2168" w="254">
                    <a:moveTo>
                      <a:pt x="0" y="1"/>
                    </a:moveTo>
                    <a:lnTo>
                      <a:pt x="0" y="2068"/>
                    </a:lnTo>
                    <a:cubicBezTo>
                      <a:pt x="77" y="2101"/>
                      <a:pt x="165" y="2134"/>
                      <a:pt x="253" y="2167"/>
                    </a:cubicBezTo>
                    <a:lnTo>
                      <a:pt x="2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
              <p:cNvSpPr/>
              <p:nvPr/>
            </p:nvSpPr>
            <p:spPr>
              <a:xfrm>
                <a:off x="7325805" y="2002091"/>
                <a:ext cx="76675" cy="612833"/>
              </a:xfrm>
              <a:custGeom>
                <a:rect b="b" l="l" r="r" t="t"/>
                <a:pathLst>
                  <a:path extrusionOk="0" h="2278" w="287">
                    <a:moveTo>
                      <a:pt x="1" y="1"/>
                    </a:moveTo>
                    <a:lnTo>
                      <a:pt x="1" y="2211"/>
                    </a:lnTo>
                    <a:cubicBezTo>
                      <a:pt x="89" y="2233"/>
                      <a:pt x="188" y="2266"/>
                      <a:pt x="287" y="2277"/>
                    </a:cubicBezTo>
                    <a:lnTo>
                      <a:pt x="2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3"/>
              <p:cNvSpPr/>
              <p:nvPr/>
            </p:nvSpPr>
            <p:spPr>
              <a:xfrm>
                <a:off x="6979299" y="2002091"/>
                <a:ext cx="67859" cy="467830"/>
              </a:xfrm>
              <a:custGeom>
                <a:rect b="b" l="l" r="r" t="t"/>
                <a:pathLst>
                  <a:path extrusionOk="0" h="1739" w="254">
                    <a:moveTo>
                      <a:pt x="0" y="1"/>
                    </a:moveTo>
                    <a:lnTo>
                      <a:pt x="0" y="1518"/>
                    </a:lnTo>
                    <a:cubicBezTo>
                      <a:pt x="77" y="1595"/>
                      <a:pt x="165" y="1672"/>
                      <a:pt x="253" y="1738"/>
                    </a:cubicBezTo>
                    <a:lnTo>
                      <a:pt x="2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
              <p:cNvSpPr/>
              <p:nvPr/>
            </p:nvSpPr>
            <p:spPr>
              <a:xfrm>
                <a:off x="8327919" y="2002091"/>
                <a:ext cx="55836" cy="349460"/>
              </a:xfrm>
              <a:custGeom>
                <a:rect b="b" l="l" r="r" t="t"/>
                <a:pathLst>
                  <a:path extrusionOk="0" h="1299" w="209">
                    <a:moveTo>
                      <a:pt x="0" y="1"/>
                    </a:moveTo>
                    <a:lnTo>
                      <a:pt x="0" y="1298"/>
                    </a:lnTo>
                    <a:cubicBezTo>
                      <a:pt x="132" y="1111"/>
                      <a:pt x="209" y="891"/>
                      <a:pt x="209" y="661"/>
                    </a:cubicBezTo>
                    <a:lnTo>
                      <a:pt x="2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3"/>
              <p:cNvSpPr/>
              <p:nvPr/>
            </p:nvSpPr>
            <p:spPr>
              <a:xfrm>
                <a:off x="8213308" y="1999132"/>
                <a:ext cx="67859" cy="470789"/>
              </a:xfrm>
              <a:custGeom>
                <a:rect b="b" l="l" r="r" t="t"/>
                <a:pathLst>
                  <a:path extrusionOk="0" h="1750" w="254">
                    <a:moveTo>
                      <a:pt x="253" y="1"/>
                    </a:moveTo>
                    <a:lnTo>
                      <a:pt x="0" y="12"/>
                    </a:lnTo>
                    <a:lnTo>
                      <a:pt x="0" y="1749"/>
                    </a:lnTo>
                    <a:cubicBezTo>
                      <a:pt x="99" y="1683"/>
                      <a:pt x="176" y="1606"/>
                      <a:pt x="253" y="1529"/>
                    </a:cubicBezTo>
                    <a:lnTo>
                      <a:pt x="2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3"/>
              <p:cNvSpPr/>
              <p:nvPr/>
            </p:nvSpPr>
            <p:spPr>
              <a:xfrm>
                <a:off x="8098697" y="1999132"/>
                <a:ext cx="67859" cy="538852"/>
              </a:xfrm>
              <a:custGeom>
                <a:rect b="b" l="l" r="r" t="t"/>
                <a:pathLst>
                  <a:path extrusionOk="0" h="2003" w="254">
                    <a:moveTo>
                      <a:pt x="0" y="1"/>
                    </a:moveTo>
                    <a:lnTo>
                      <a:pt x="0" y="12"/>
                    </a:lnTo>
                    <a:lnTo>
                      <a:pt x="0" y="2002"/>
                    </a:lnTo>
                    <a:cubicBezTo>
                      <a:pt x="88" y="1958"/>
                      <a:pt x="176" y="1914"/>
                      <a:pt x="253" y="1870"/>
                    </a:cubicBezTo>
                    <a:lnTo>
                      <a:pt x="2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13"/>
            <p:cNvGrpSpPr/>
            <p:nvPr/>
          </p:nvGrpSpPr>
          <p:grpSpPr>
            <a:xfrm>
              <a:off x="268251" y="4528630"/>
              <a:ext cx="874815" cy="392407"/>
              <a:chOff x="6932279" y="1999132"/>
              <a:chExt cx="1395908" cy="636507"/>
            </a:xfrm>
          </p:grpSpPr>
          <p:sp>
            <p:nvSpPr>
              <p:cNvPr id="332" name="Google Shape;332;p13"/>
              <p:cNvSpPr/>
              <p:nvPr/>
            </p:nvSpPr>
            <p:spPr>
              <a:xfrm>
                <a:off x="6932279" y="1999132"/>
                <a:ext cx="47287" cy="411604"/>
              </a:xfrm>
              <a:custGeom>
                <a:rect b="b" l="l" r="r" t="t"/>
                <a:pathLst>
                  <a:path extrusionOk="0" h="1530" w="177">
                    <a:moveTo>
                      <a:pt x="0" y="1"/>
                    </a:moveTo>
                    <a:lnTo>
                      <a:pt x="0" y="12"/>
                    </a:lnTo>
                    <a:lnTo>
                      <a:pt x="0" y="1309"/>
                    </a:lnTo>
                    <a:cubicBezTo>
                      <a:pt x="44" y="1386"/>
                      <a:pt x="110" y="1463"/>
                      <a:pt x="176" y="1529"/>
                    </a:cubicBezTo>
                    <a:lnTo>
                      <a:pt x="1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3"/>
              <p:cNvSpPr/>
              <p:nvPr/>
            </p:nvSpPr>
            <p:spPr>
              <a:xfrm>
                <a:off x="7046890" y="1999132"/>
                <a:ext cx="47287" cy="503341"/>
              </a:xfrm>
              <a:custGeom>
                <a:rect b="b" l="l" r="r" t="t"/>
                <a:pathLst>
                  <a:path extrusionOk="0" h="1871" w="177">
                    <a:moveTo>
                      <a:pt x="0" y="1"/>
                    </a:moveTo>
                    <a:lnTo>
                      <a:pt x="0" y="12"/>
                    </a:lnTo>
                    <a:lnTo>
                      <a:pt x="0" y="1749"/>
                    </a:lnTo>
                    <a:cubicBezTo>
                      <a:pt x="55" y="1793"/>
                      <a:pt x="121" y="1826"/>
                      <a:pt x="176" y="1870"/>
                    </a:cubicBezTo>
                    <a:lnTo>
                      <a:pt x="1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
              <p:cNvSpPr/>
              <p:nvPr/>
            </p:nvSpPr>
            <p:spPr>
              <a:xfrm>
                <a:off x="7161502" y="1999132"/>
                <a:ext cx="47287" cy="559567"/>
              </a:xfrm>
              <a:custGeom>
                <a:rect b="b" l="l" r="r" t="t"/>
                <a:pathLst>
                  <a:path extrusionOk="0" h="2080" w="177">
                    <a:moveTo>
                      <a:pt x="0" y="1"/>
                    </a:moveTo>
                    <a:lnTo>
                      <a:pt x="0" y="12"/>
                    </a:lnTo>
                    <a:lnTo>
                      <a:pt x="0" y="2002"/>
                    </a:lnTo>
                    <a:cubicBezTo>
                      <a:pt x="66" y="2035"/>
                      <a:pt x="121" y="2057"/>
                      <a:pt x="176" y="2079"/>
                    </a:cubicBezTo>
                    <a:lnTo>
                      <a:pt x="1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a:off x="7279052" y="2002091"/>
                <a:ext cx="47020" cy="595078"/>
              </a:xfrm>
              <a:custGeom>
                <a:rect b="b" l="l" r="r" t="t"/>
                <a:pathLst>
                  <a:path extrusionOk="0" h="2212" w="176">
                    <a:moveTo>
                      <a:pt x="0" y="1"/>
                    </a:moveTo>
                    <a:lnTo>
                      <a:pt x="0" y="2167"/>
                    </a:lnTo>
                    <a:cubicBezTo>
                      <a:pt x="55" y="2178"/>
                      <a:pt x="110" y="2200"/>
                      <a:pt x="176" y="2211"/>
                    </a:cubicBezTo>
                    <a:lnTo>
                      <a:pt x="1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
              <p:cNvSpPr/>
              <p:nvPr/>
            </p:nvSpPr>
            <p:spPr>
              <a:xfrm>
                <a:off x="7402212" y="2002091"/>
                <a:ext cx="47287" cy="621711"/>
              </a:xfrm>
              <a:custGeom>
                <a:rect b="b" l="l" r="r" t="t"/>
                <a:pathLst>
                  <a:path extrusionOk="0" h="2311" w="177">
                    <a:moveTo>
                      <a:pt x="1" y="1"/>
                    </a:moveTo>
                    <a:lnTo>
                      <a:pt x="1" y="2277"/>
                    </a:lnTo>
                    <a:cubicBezTo>
                      <a:pt x="56" y="2288"/>
                      <a:pt x="122" y="2299"/>
                      <a:pt x="177" y="2310"/>
                    </a:cubicBezTo>
                    <a:lnTo>
                      <a:pt x="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3"/>
              <p:cNvSpPr/>
              <p:nvPr/>
            </p:nvSpPr>
            <p:spPr>
              <a:xfrm>
                <a:off x="7528579" y="2002091"/>
                <a:ext cx="47287" cy="633548"/>
              </a:xfrm>
              <a:custGeom>
                <a:rect b="b" l="l" r="r" t="t"/>
                <a:pathLst>
                  <a:path extrusionOk="0" h="2355" w="177">
                    <a:moveTo>
                      <a:pt x="1" y="1"/>
                    </a:moveTo>
                    <a:lnTo>
                      <a:pt x="1" y="2343"/>
                    </a:lnTo>
                    <a:cubicBezTo>
                      <a:pt x="67" y="2343"/>
                      <a:pt x="122" y="2354"/>
                      <a:pt x="177" y="2354"/>
                    </a:cubicBezTo>
                    <a:lnTo>
                      <a:pt x="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3"/>
              <p:cNvSpPr/>
              <p:nvPr/>
            </p:nvSpPr>
            <p:spPr>
              <a:xfrm>
                <a:off x="7654945" y="2002091"/>
                <a:ext cx="47287" cy="633548"/>
              </a:xfrm>
              <a:custGeom>
                <a:rect b="b" l="l" r="r" t="t"/>
                <a:pathLst>
                  <a:path extrusionOk="0" h="2355" w="177">
                    <a:moveTo>
                      <a:pt x="1" y="1"/>
                    </a:moveTo>
                    <a:lnTo>
                      <a:pt x="1" y="2354"/>
                    </a:lnTo>
                    <a:lnTo>
                      <a:pt x="177" y="2354"/>
                    </a:lnTo>
                    <a:lnTo>
                      <a:pt x="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3"/>
              <p:cNvSpPr/>
              <p:nvPr/>
            </p:nvSpPr>
            <p:spPr>
              <a:xfrm>
                <a:off x="7796005" y="2002091"/>
                <a:ext cx="47287" cy="624670"/>
              </a:xfrm>
              <a:custGeom>
                <a:rect b="b" l="l" r="r" t="t"/>
                <a:pathLst>
                  <a:path extrusionOk="0" h="2322" w="177">
                    <a:moveTo>
                      <a:pt x="1" y="1"/>
                    </a:moveTo>
                    <a:lnTo>
                      <a:pt x="1" y="2321"/>
                    </a:lnTo>
                    <a:cubicBezTo>
                      <a:pt x="56" y="2310"/>
                      <a:pt x="122" y="2299"/>
                      <a:pt x="176" y="2288"/>
                    </a:cubicBezTo>
                    <a:lnTo>
                      <a:pt x="1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3"/>
              <p:cNvSpPr/>
              <p:nvPr/>
            </p:nvSpPr>
            <p:spPr>
              <a:xfrm>
                <a:off x="8280899" y="2002091"/>
                <a:ext cx="47287" cy="408645"/>
              </a:xfrm>
              <a:custGeom>
                <a:rect b="b" l="l" r="r" t="t"/>
                <a:pathLst>
                  <a:path extrusionOk="0" h="1519" w="177">
                    <a:moveTo>
                      <a:pt x="0" y="1"/>
                    </a:moveTo>
                    <a:lnTo>
                      <a:pt x="0" y="1518"/>
                    </a:lnTo>
                    <a:cubicBezTo>
                      <a:pt x="66" y="1452"/>
                      <a:pt x="132" y="1375"/>
                      <a:pt x="176" y="1309"/>
                    </a:cubicBezTo>
                    <a:lnTo>
                      <a:pt x="1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3"/>
              <p:cNvSpPr/>
              <p:nvPr/>
            </p:nvSpPr>
            <p:spPr>
              <a:xfrm>
                <a:off x="8166288" y="2002091"/>
                <a:ext cx="47287" cy="500382"/>
              </a:xfrm>
              <a:custGeom>
                <a:rect b="b" l="l" r="r" t="t"/>
                <a:pathLst>
                  <a:path extrusionOk="0" h="1860" w="177">
                    <a:moveTo>
                      <a:pt x="0" y="1"/>
                    </a:moveTo>
                    <a:lnTo>
                      <a:pt x="0" y="1859"/>
                    </a:lnTo>
                    <a:cubicBezTo>
                      <a:pt x="66" y="1815"/>
                      <a:pt x="121" y="1782"/>
                      <a:pt x="176" y="1738"/>
                    </a:cubicBezTo>
                    <a:lnTo>
                      <a:pt x="1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3"/>
              <p:cNvSpPr/>
              <p:nvPr/>
            </p:nvSpPr>
            <p:spPr>
              <a:xfrm>
                <a:off x="8051677" y="2002091"/>
                <a:ext cx="47287" cy="556608"/>
              </a:xfrm>
              <a:custGeom>
                <a:rect b="b" l="l" r="r" t="t"/>
                <a:pathLst>
                  <a:path extrusionOk="0" h="2069" w="177">
                    <a:moveTo>
                      <a:pt x="0" y="1"/>
                    </a:moveTo>
                    <a:lnTo>
                      <a:pt x="0" y="2068"/>
                    </a:lnTo>
                    <a:cubicBezTo>
                      <a:pt x="55" y="2046"/>
                      <a:pt x="121" y="2024"/>
                      <a:pt x="176" y="1991"/>
                    </a:cubicBezTo>
                    <a:lnTo>
                      <a:pt x="1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p:nvPr/>
            </p:nvSpPr>
            <p:spPr>
              <a:xfrm>
                <a:off x="7937065" y="2002091"/>
                <a:ext cx="47287" cy="595078"/>
              </a:xfrm>
              <a:custGeom>
                <a:rect b="b" l="l" r="r" t="t"/>
                <a:pathLst>
                  <a:path extrusionOk="0" h="2212" w="177">
                    <a:moveTo>
                      <a:pt x="0" y="1"/>
                    </a:moveTo>
                    <a:lnTo>
                      <a:pt x="0" y="2211"/>
                    </a:lnTo>
                    <a:cubicBezTo>
                      <a:pt x="55" y="2200"/>
                      <a:pt x="110" y="2178"/>
                      <a:pt x="176" y="2167"/>
                    </a:cubicBezTo>
                    <a:lnTo>
                      <a:pt x="1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13"/>
            <p:cNvGrpSpPr/>
            <p:nvPr/>
          </p:nvGrpSpPr>
          <p:grpSpPr>
            <a:xfrm>
              <a:off x="233258" y="4528630"/>
              <a:ext cx="944633" cy="392407"/>
              <a:chOff x="6876443" y="1999132"/>
              <a:chExt cx="1507313" cy="636507"/>
            </a:xfrm>
          </p:grpSpPr>
          <p:sp>
            <p:nvSpPr>
              <p:cNvPr id="345" name="Google Shape;345;p13"/>
              <p:cNvSpPr/>
              <p:nvPr/>
            </p:nvSpPr>
            <p:spPr>
              <a:xfrm>
                <a:off x="7701965" y="2002091"/>
                <a:ext cx="94307" cy="633548"/>
              </a:xfrm>
              <a:custGeom>
                <a:rect b="b" l="l" r="r" t="t"/>
                <a:pathLst>
                  <a:path extrusionOk="0" h="2355" w="353">
                    <a:moveTo>
                      <a:pt x="1" y="1"/>
                    </a:moveTo>
                    <a:lnTo>
                      <a:pt x="1" y="2354"/>
                    </a:lnTo>
                    <a:cubicBezTo>
                      <a:pt x="122" y="2343"/>
                      <a:pt x="243" y="2332"/>
                      <a:pt x="353" y="2321"/>
                    </a:cubicBezTo>
                    <a:lnTo>
                      <a:pt x="353" y="1"/>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7575599" y="1999132"/>
                <a:ext cx="79614" cy="636507"/>
              </a:xfrm>
              <a:custGeom>
                <a:rect b="b" l="l" r="r" t="t"/>
                <a:pathLst>
                  <a:path extrusionOk="0" h="2366" w="298">
                    <a:moveTo>
                      <a:pt x="1" y="1"/>
                    </a:moveTo>
                    <a:lnTo>
                      <a:pt x="1" y="12"/>
                    </a:lnTo>
                    <a:lnTo>
                      <a:pt x="1" y="2365"/>
                    </a:lnTo>
                    <a:lnTo>
                      <a:pt x="298" y="2365"/>
                    </a:lnTo>
                    <a:lnTo>
                      <a:pt x="298" y="1"/>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a:off x="6876443" y="2002091"/>
                <a:ext cx="56104" cy="349460"/>
              </a:xfrm>
              <a:custGeom>
                <a:rect b="b" l="l" r="r" t="t"/>
                <a:pathLst>
                  <a:path extrusionOk="0" h="1299" w="210">
                    <a:moveTo>
                      <a:pt x="0" y="1"/>
                    </a:moveTo>
                    <a:lnTo>
                      <a:pt x="0" y="661"/>
                    </a:lnTo>
                    <a:cubicBezTo>
                      <a:pt x="0" y="891"/>
                      <a:pt x="77" y="1111"/>
                      <a:pt x="209" y="1298"/>
                    </a:cubicBezTo>
                    <a:lnTo>
                      <a:pt x="209" y="1"/>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a:off x="7843025" y="2002091"/>
                <a:ext cx="91369" cy="615793"/>
              </a:xfrm>
              <a:custGeom>
                <a:rect b="b" l="l" r="r" t="t"/>
                <a:pathLst>
                  <a:path extrusionOk="0" h="2289" w="342">
                    <a:moveTo>
                      <a:pt x="0" y="1"/>
                    </a:moveTo>
                    <a:lnTo>
                      <a:pt x="0" y="2288"/>
                    </a:lnTo>
                    <a:cubicBezTo>
                      <a:pt x="121" y="2266"/>
                      <a:pt x="231" y="2244"/>
                      <a:pt x="341" y="2211"/>
                    </a:cubicBezTo>
                    <a:lnTo>
                      <a:pt x="341" y="1"/>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a:off x="7984085" y="2002091"/>
                <a:ext cx="67859" cy="583241"/>
              </a:xfrm>
              <a:custGeom>
                <a:rect b="b" l="l" r="r" t="t"/>
                <a:pathLst>
                  <a:path extrusionOk="0" h="2168" w="254">
                    <a:moveTo>
                      <a:pt x="0" y="1"/>
                    </a:moveTo>
                    <a:lnTo>
                      <a:pt x="0" y="2167"/>
                    </a:lnTo>
                    <a:cubicBezTo>
                      <a:pt x="88" y="2134"/>
                      <a:pt x="165" y="2101"/>
                      <a:pt x="253" y="2068"/>
                    </a:cubicBezTo>
                    <a:lnTo>
                      <a:pt x="253" y="1"/>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a:off x="7093910" y="2002091"/>
                <a:ext cx="67859" cy="535893"/>
              </a:xfrm>
              <a:custGeom>
                <a:rect b="b" l="l" r="r" t="t"/>
                <a:pathLst>
                  <a:path extrusionOk="0" h="1992" w="254">
                    <a:moveTo>
                      <a:pt x="0" y="1"/>
                    </a:moveTo>
                    <a:lnTo>
                      <a:pt x="0" y="1859"/>
                    </a:lnTo>
                    <a:cubicBezTo>
                      <a:pt x="77" y="1903"/>
                      <a:pt x="165" y="1947"/>
                      <a:pt x="253" y="1991"/>
                    </a:cubicBezTo>
                    <a:lnTo>
                      <a:pt x="253" y="1"/>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a:off x="7449232" y="2002091"/>
                <a:ext cx="79614" cy="630589"/>
              </a:xfrm>
              <a:custGeom>
                <a:rect b="b" l="l" r="r" t="t"/>
                <a:pathLst>
                  <a:path extrusionOk="0" h="2344" w="298">
                    <a:moveTo>
                      <a:pt x="1" y="1"/>
                    </a:moveTo>
                    <a:lnTo>
                      <a:pt x="1" y="2310"/>
                    </a:lnTo>
                    <a:cubicBezTo>
                      <a:pt x="100" y="2321"/>
                      <a:pt x="199" y="2332"/>
                      <a:pt x="298" y="2343"/>
                    </a:cubicBezTo>
                    <a:lnTo>
                      <a:pt x="298" y="1"/>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
              <p:cNvSpPr/>
              <p:nvPr/>
            </p:nvSpPr>
            <p:spPr>
              <a:xfrm>
                <a:off x="7211460" y="2002091"/>
                <a:ext cx="67859" cy="583241"/>
              </a:xfrm>
              <a:custGeom>
                <a:rect b="b" l="l" r="r" t="t"/>
                <a:pathLst>
                  <a:path extrusionOk="0" h="2168" w="254">
                    <a:moveTo>
                      <a:pt x="0" y="1"/>
                    </a:moveTo>
                    <a:lnTo>
                      <a:pt x="0" y="2068"/>
                    </a:lnTo>
                    <a:cubicBezTo>
                      <a:pt x="77" y="2101"/>
                      <a:pt x="165" y="2134"/>
                      <a:pt x="253" y="2167"/>
                    </a:cubicBezTo>
                    <a:lnTo>
                      <a:pt x="253" y="1"/>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3"/>
              <p:cNvSpPr/>
              <p:nvPr/>
            </p:nvSpPr>
            <p:spPr>
              <a:xfrm>
                <a:off x="7325805" y="2002091"/>
                <a:ext cx="76675" cy="612833"/>
              </a:xfrm>
              <a:custGeom>
                <a:rect b="b" l="l" r="r" t="t"/>
                <a:pathLst>
                  <a:path extrusionOk="0" h="2278" w="287">
                    <a:moveTo>
                      <a:pt x="1" y="1"/>
                    </a:moveTo>
                    <a:lnTo>
                      <a:pt x="1" y="2211"/>
                    </a:lnTo>
                    <a:cubicBezTo>
                      <a:pt x="89" y="2233"/>
                      <a:pt x="188" y="2266"/>
                      <a:pt x="287" y="2277"/>
                    </a:cubicBezTo>
                    <a:lnTo>
                      <a:pt x="287" y="1"/>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a:off x="6979299" y="2002091"/>
                <a:ext cx="67859" cy="467830"/>
              </a:xfrm>
              <a:custGeom>
                <a:rect b="b" l="l" r="r" t="t"/>
                <a:pathLst>
                  <a:path extrusionOk="0" h="1739" w="254">
                    <a:moveTo>
                      <a:pt x="0" y="1"/>
                    </a:moveTo>
                    <a:lnTo>
                      <a:pt x="0" y="1518"/>
                    </a:lnTo>
                    <a:cubicBezTo>
                      <a:pt x="77" y="1595"/>
                      <a:pt x="165" y="1672"/>
                      <a:pt x="253" y="1738"/>
                    </a:cubicBezTo>
                    <a:lnTo>
                      <a:pt x="253" y="1"/>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a:off x="8327919" y="2002091"/>
                <a:ext cx="55836" cy="349460"/>
              </a:xfrm>
              <a:custGeom>
                <a:rect b="b" l="l" r="r" t="t"/>
                <a:pathLst>
                  <a:path extrusionOk="0" h="1299" w="209">
                    <a:moveTo>
                      <a:pt x="0" y="1"/>
                    </a:moveTo>
                    <a:lnTo>
                      <a:pt x="0" y="1298"/>
                    </a:lnTo>
                    <a:cubicBezTo>
                      <a:pt x="132" y="1111"/>
                      <a:pt x="209" y="891"/>
                      <a:pt x="209" y="661"/>
                    </a:cubicBezTo>
                    <a:lnTo>
                      <a:pt x="209" y="1"/>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
              <p:cNvSpPr/>
              <p:nvPr/>
            </p:nvSpPr>
            <p:spPr>
              <a:xfrm>
                <a:off x="8213308" y="1999132"/>
                <a:ext cx="67859" cy="470789"/>
              </a:xfrm>
              <a:custGeom>
                <a:rect b="b" l="l" r="r" t="t"/>
                <a:pathLst>
                  <a:path extrusionOk="0" h="1750" w="254">
                    <a:moveTo>
                      <a:pt x="253" y="1"/>
                    </a:moveTo>
                    <a:lnTo>
                      <a:pt x="0" y="12"/>
                    </a:lnTo>
                    <a:lnTo>
                      <a:pt x="0" y="1749"/>
                    </a:lnTo>
                    <a:cubicBezTo>
                      <a:pt x="99" y="1683"/>
                      <a:pt x="176" y="1606"/>
                      <a:pt x="253" y="1529"/>
                    </a:cubicBezTo>
                    <a:lnTo>
                      <a:pt x="253" y="1"/>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3"/>
              <p:cNvSpPr/>
              <p:nvPr/>
            </p:nvSpPr>
            <p:spPr>
              <a:xfrm>
                <a:off x="8098697" y="1999132"/>
                <a:ext cx="67859" cy="538852"/>
              </a:xfrm>
              <a:custGeom>
                <a:rect b="b" l="l" r="r" t="t"/>
                <a:pathLst>
                  <a:path extrusionOk="0" h="2003" w="254">
                    <a:moveTo>
                      <a:pt x="0" y="1"/>
                    </a:moveTo>
                    <a:lnTo>
                      <a:pt x="0" y="12"/>
                    </a:lnTo>
                    <a:lnTo>
                      <a:pt x="0" y="2002"/>
                    </a:lnTo>
                    <a:cubicBezTo>
                      <a:pt x="88" y="1958"/>
                      <a:pt x="176" y="1914"/>
                      <a:pt x="253" y="1870"/>
                    </a:cubicBezTo>
                    <a:lnTo>
                      <a:pt x="253" y="1"/>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13"/>
            <p:cNvSpPr/>
            <p:nvPr/>
          </p:nvSpPr>
          <p:spPr>
            <a:xfrm>
              <a:off x="233197" y="4249712"/>
              <a:ext cx="944626" cy="561934"/>
            </a:xfrm>
            <a:custGeom>
              <a:rect b="b" l="l" r="r" t="t"/>
              <a:pathLst>
                <a:path extrusionOk="0" h="3388" w="5642">
                  <a:moveTo>
                    <a:pt x="2827" y="0"/>
                  </a:moveTo>
                  <a:cubicBezTo>
                    <a:pt x="1265" y="0"/>
                    <a:pt x="0" y="748"/>
                    <a:pt x="0" y="1694"/>
                  </a:cubicBezTo>
                  <a:cubicBezTo>
                    <a:pt x="0" y="2628"/>
                    <a:pt x="1265" y="3387"/>
                    <a:pt x="2827" y="3387"/>
                  </a:cubicBezTo>
                  <a:cubicBezTo>
                    <a:pt x="4377" y="3387"/>
                    <a:pt x="5642" y="2628"/>
                    <a:pt x="5642" y="1694"/>
                  </a:cubicBezTo>
                  <a:cubicBezTo>
                    <a:pt x="5642" y="748"/>
                    <a:pt x="4377" y="0"/>
                    <a:pt x="28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
            <p:cNvSpPr/>
            <p:nvPr/>
          </p:nvSpPr>
          <p:spPr>
            <a:xfrm>
              <a:off x="293973" y="4277079"/>
              <a:ext cx="823241" cy="259073"/>
            </a:xfrm>
            <a:custGeom>
              <a:rect b="b" l="l" r="r" t="t"/>
              <a:pathLst>
                <a:path extrusionOk="0" h="1562" w="4917">
                  <a:moveTo>
                    <a:pt x="2464" y="0"/>
                  </a:moveTo>
                  <a:cubicBezTo>
                    <a:pt x="1100" y="0"/>
                    <a:pt x="0" y="660"/>
                    <a:pt x="0" y="1474"/>
                  </a:cubicBezTo>
                  <a:cubicBezTo>
                    <a:pt x="0" y="1507"/>
                    <a:pt x="0" y="1529"/>
                    <a:pt x="0" y="1562"/>
                  </a:cubicBezTo>
                  <a:cubicBezTo>
                    <a:pt x="77" y="781"/>
                    <a:pt x="1144" y="165"/>
                    <a:pt x="2464" y="165"/>
                  </a:cubicBezTo>
                  <a:cubicBezTo>
                    <a:pt x="3772" y="165"/>
                    <a:pt x="4839" y="781"/>
                    <a:pt x="4916" y="1562"/>
                  </a:cubicBezTo>
                  <a:cubicBezTo>
                    <a:pt x="4916" y="1529"/>
                    <a:pt x="4916" y="1507"/>
                    <a:pt x="4916" y="1474"/>
                  </a:cubicBezTo>
                  <a:cubicBezTo>
                    <a:pt x="4916" y="660"/>
                    <a:pt x="3816" y="0"/>
                    <a:pt x="2464" y="0"/>
                  </a:cubicBez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3"/>
            <p:cNvSpPr/>
            <p:nvPr/>
          </p:nvSpPr>
          <p:spPr>
            <a:xfrm>
              <a:off x="459725" y="4373776"/>
              <a:ext cx="516681" cy="323925"/>
            </a:xfrm>
            <a:custGeom>
              <a:rect b="b" l="l" r="r" t="t"/>
              <a:pathLst>
                <a:path extrusionOk="0" h="1953" w="3086">
                  <a:moveTo>
                    <a:pt x="517" y="319"/>
                  </a:moveTo>
                  <a:cubicBezTo>
                    <a:pt x="792" y="484"/>
                    <a:pt x="1067" y="638"/>
                    <a:pt x="1353" y="803"/>
                  </a:cubicBezTo>
                  <a:cubicBezTo>
                    <a:pt x="1309" y="814"/>
                    <a:pt x="1265" y="836"/>
                    <a:pt x="1221" y="847"/>
                  </a:cubicBezTo>
                  <a:cubicBezTo>
                    <a:pt x="1165" y="865"/>
                    <a:pt x="894" y="907"/>
                    <a:pt x="742" y="907"/>
                  </a:cubicBezTo>
                  <a:cubicBezTo>
                    <a:pt x="713" y="907"/>
                    <a:pt x="689" y="905"/>
                    <a:pt x="671" y="902"/>
                  </a:cubicBezTo>
                  <a:cubicBezTo>
                    <a:pt x="341" y="847"/>
                    <a:pt x="264" y="572"/>
                    <a:pt x="473" y="352"/>
                  </a:cubicBezTo>
                  <a:cubicBezTo>
                    <a:pt x="484" y="341"/>
                    <a:pt x="506" y="330"/>
                    <a:pt x="517" y="319"/>
                  </a:cubicBezTo>
                  <a:close/>
                  <a:moveTo>
                    <a:pt x="2135" y="834"/>
                  </a:moveTo>
                  <a:cubicBezTo>
                    <a:pt x="2386" y="834"/>
                    <a:pt x="2754" y="897"/>
                    <a:pt x="2595" y="1353"/>
                  </a:cubicBezTo>
                  <a:cubicBezTo>
                    <a:pt x="2342" y="1166"/>
                    <a:pt x="2079" y="1012"/>
                    <a:pt x="1815" y="869"/>
                  </a:cubicBezTo>
                  <a:cubicBezTo>
                    <a:pt x="1892" y="858"/>
                    <a:pt x="1969" y="836"/>
                    <a:pt x="2057" y="836"/>
                  </a:cubicBezTo>
                  <a:cubicBezTo>
                    <a:pt x="2081" y="835"/>
                    <a:pt x="2107" y="834"/>
                    <a:pt x="2135" y="834"/>
                  </a:cubicBezTo>
                  <a:close/>
                  <a:moveTo>
                    <a:pt x="999" y="0"/>
                  </a:moveTo>
                  <a:cubicBezTo>
                    <a:pt x="827" y="0"/>
                    <a:pt x="642" y="42"/>
                    <a:pt x="484" y="132"/>
                  </a:cubicBezTo>
                  <a:cubicBezTo>
                    <a:pt x="352" y="77"/>
                    <a:pt x="220" y="44"/>
                    <a:pt x="88" y="22"/>
                  </a:cubicBezTo>
                  <a:cubicBezTo>
                    <a:pt x="66" y="22"/>
                    <a:pt x="55" y="55"/>
                    <a:pt x="77" y="55"/>
                  </a:cubicBezTo>
                  <a:cubicBezTo>
                    <a:pt x="165" y="110"/>
                    <a:pt x="253" y="165"/>
                    <a:pt x="352" y="220"/>
                  </a:cubicBezTo>
                  <a:cubicBezTo>
                    <a:pt x="99" y="429"/>
                    <a:pt x="0" y="748"/>
                    <a:pt x="363" y="1001"/>
                  </a:cubicBezTo>
                  <a:cubicBezTo>
                    <a:pt x="492" y="1092"/>
                    <a:pt x="634" y="1126"/>
                    <a:pt x="779" y="1126"/>
                  </a:cubicBezTo>
                  <a:cubicBezTo>
                    <a:pt x="1018" y="1126"/>
                    <a:pt x="1266" y="1036"/>
                    <a:pt x="1485" y="968"/>
                  </a:cubicBezTo>
                  <a:cubicBezTo>
                    <a:pt x="1518" y="957"/>
                    <a:pt x="1551" y="946"/>
                    <a:pt x="1584" y="935"/>
                  </a:cubicBezTo>
                  <a:cubicBezTo>
                    <a:pt x="1881" y="1111"/>
                    <a:pt x="2156" y="1331"/>
                    <a:pt x="2441" y="1518"/>
                  </a:cubicBezTo>
                  <a:cubicBezTo>
                    <a:pt x="2309" y="1628"/>
                    <a:pt x="2101" y="1694"/>
                    <a:pt x="1947" y="1716"/>
                  </a:cubicBezTo>
                  <a:cubicBezTo>
                    <a:pt x="1838" y="1736"/>
                    <a:pt x="1736" y="1747"/>
                    <a:pt x="1635" y="1747"/>
                  </a:cubicBezTo>
                  <a:cubicBezTo>
                    <a:pt x="1521" y="1747"/>
                    <a:pt x="1409" y="1734"/>
                    <a:pt x="1287" y="1705"/>
                  </a:cubicBezTo>
                  <a:cubicBezTo>
                    <a:pt x="1282" y="1704"/>
                    <a:pt x="1277" y="1703"/>
                    <a:pt x="1273" y="1703"/>
                  </a:cubicBezTo>
                  <a:cubicBezTo>
                    <a:pt x="1226" y="1703"/>
                    <a:pt x="1202" y="1752"/>
                    <a:pt x="1232" y="1793"/>
                  </a:cubicBezTo>
                  <a:cubicBezTo>
                    <a:pt x="1347" y="1903"/>
                    <a:pt x="1535" y="1952"/>
                    <a:pt x="1743" y="1952"/>
                  </a:cubicBezTo>
                  <a:cubicBezTo>
                    <a:pt x="2013" y="1952"/>
                    <a:pt x="2317" y="1869"/>
                    <a:pt x="2540" y="1727"/>
                  </a:cubicBezTo>
                  <a:cubicBezTo>
                    <a:pt x="2573" y="1705"/>
                    <a:pt x="2606" y="1672"/>
                    <a:pt x="2639" y="1650"/>
                  </a:cubicBezTo>
                  <a:cubicBezTo>
                    <a:pt x="2749" y="1727"/>
                    <a:pt x="2870" y="1793"/>
                    <a:pt x="3002" y="1847"/>
                  </a:cubicBezTo>
                  <a:cubicBezTo>
                    <a:pt x="3009" y="1851"/>
                    <a:pt x="3016" y="1853"/>
                    <a:pt x="3023" y="1853"/>
                  </a:cubicBezTo>
                  <a:cubicBezTo>
                    <a:pt x="3058" y="1853"/>
                    <a:pt x="3085" y="1809"/>
                    <a:pt x="3057" y="1782"/>
                  </a:cubicBezTo>
                  <a:cubicBezTo>
                    <a:pt x="2969" y="1672"/>
                    <a:pt x="2870" y="1584"/>
                    <a:pt x="2771" y="1496"/>
                  </a:cubicBezTo>
                  <a:cubicBezTo>
                    <a:pt x="2870" y="1342"/>
                    <a:pt x="2892" y="1166"/>
                    <a:pt x="2815" y="979"/>
                  </a:cubicBezTo>
                  <a:cubicBezTo>
                    <a:pt x="2717" y="701"/>
                    <a:pt x="2422" y="628"/>
                    <a:pt x="2150" y="628"/>
                  </a:cubicBezTo>
                  <a:cubicBezTo>
                    <a:pt x="2087" y="628"/>
                    <a:pt x="2026" y="632"/>
                    <a:pt x="1969" y="638"/>
                  </a:cubicBezTo>
                  <a:cubicBezTo>
                    <a:pt x="1826" y="660"/>
                    <a:pt x="1694" y="693"/>
                    <a:pt x="1551" y="737"/>
                  </a:cubicBezTo>
                  <a:cubicBezTo>
                    <a:pt x="1265" y="572"/>
                    <a:pt x="979" y="363"/>
                    <a:pt x="671" y="220"/>
                  </a:cubicBezTo>
                  <a:cubicBezTo>
                    <a:pt x="880" y="132"/>
                    <a:pt x="1111" y="121"/>
                    <a:pt x="1276" y="121"/>
                  </a:cubicBezTo>
                  <a:cubicBezTo>
                    <a:pt x="1320" y="121"/>
                    <a:pt x="1331" y="55"/>
                    <a:pt x="1287" y="44"/>
                  </a:cubicBezTo>
                  <a:cubicBezTo>
                    <a:pt x="1201" y="15"/>
                    <a:pt x="1102" y="0"/>
                    <a:pt x="999" y="0"/>
                  </a:cubicBez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3"/>
            <p:cNvSpPr/>
            <p:nvPr/>
          </p:nvSpPr>
          <p:spPr>
            <a:xfrm>
              <a:off x="1036006" y="4453224"/>
              <a:ext cx="38843" cy="96199"/>
            </a:xfrm>
            <a:custGeom>
              <a:rect b="b" l="l" r="r" t="t"/>
              <a:pathLst>
                <a:path extrusionOk="0" h="580" w="232">
                  <a:moveTo>
                    <a:pt x="77" y="0"/>
                  </a:moveTo>
                  <a:cubicBezTo>
                    <a:pt x="66" y="0"/>
                    <a:pt x="55" y="8"/>
                    <a:pt x="55" y="16"/>
                  </a:cubicBezTo>
                  <a:cubicBezTo>
                    <a:pt x="55" y="115"/>
                    <a:pt x="88" y="203"/>
                    <a:pt x="66" y="302"/>
                  </a:cubicBezTo>
                  <a:cubicBezTo>
                    <a:pt x="55" y="390"/>
                    <a:pt x="0" y="456"/>
                    <a:pt x="0" y="544"/>
                  </a:cubicBezTo>
                  <a:cubicBezTo>
                    <a:pt x="0" y="562"/>
                    <a:pt x="15" y="580"/>
                    <a:pt x="32" y="580"/>
                  </a:cubicBezTo>
                  <a:cubicBezTo>
                    <a:pt x="36" y="580"/>
                    <a:pt x="40" y="579"/>
                    <a:pt x="44" y="577"/>
                  </a:cubicBezTo>
                  <a:cubicBezTo>
                    <a:pt x="231" y="511"/>
                    <a:pt x="231" y="115"/>
                    <a:pt x="88" y="5"/>
                  </a:cubicBezTo>
                  <a:cubicBezTo>
                    <a:pt x="85" y="2"/>
                    <a:pt x="81" y="0"/>
                    <a:pt x="77" y="0"/>
                  </a:cubicBezTo>
                  <a:close/>
                </a:path>
              </a:pathLst>
            </a:custGeom>
            <a:solidFill>
              <a:srgbClr val="FF9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3"/>
            <p:cNvSpPr/>
            <p:nvPr/>
          </p:nvSpPr>
          <p:spPr>
            <a:xfrm>
              <a:off x="962339" y="4431993"/>
              <a:ext cx="66301" cy="53573"/>
            </a:xfrm>
            <a:custGeom>
              <a:rect b="b" l="l" r="r" t="t"/>
              <a:pathLst>
                <a:path extrusionOk="0" h="323" w="396">
                  <a:moveTo>
                    <a:pt x="37" y="0"/>
                  </a:moveTo>
                  <a:cubicBezTo>
                    <a:pt x="32" y="0"/>
                    <a:pt x="27" y="1"/>
                    <a:pt x="22" y="1"/>
                  </a:cubicBezTo>
                  <a:cubicBezTo>
                    <a:pt x="11" y="1"/>
                    <a:pt x="0" y="12"/>
                    <a:pt x="11" y="23"/>
                  </a:cubicBezTo>
                  <a:cubicBezTo>
                    <a:pt x="66" y="89"/>
                    <a:pt x="132" y="133"/>
                    <a:pt x="198" y="188"/>
                  </a:cubicBezTo>
                  <a:cubicBezTo>
                    <a:pt x="242" y="243"/>
                    <a:pt x="275" y="298"/>
                    <a:pt x="352" y="320"/>
                  </a:cubicBezTo>
                  <a:cubicBezTo>
                    <a:pt x="354" y="322"/>
                    <a:pt x="357" y="323"/>
                    <a:pt x="359" y="323"/>
                  </a:cubicBezTo>
                  <a:cubicBezTo>
                    <a:pt x="371" y="323"/>
                    <a:pt x="385" y="305"/>
                    <a:pt x="385" y="287"/>
                  </a:cubicBezTo>
                  <a:cubicBezTo>
                    <a:pt x="396" y="149"/>
                    <a:pt x="181" y="0"/>
                    <a:pt x="37" y="0"/>
                  </a:cubicBezTo>
                  <a:close/>
                </a:path>
              </a:pathLst>
            </a:custGeom>
            <a:solidFill>
              <a:srgbClr val="FF9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 name="Google Shape;363;p13"/>
            <p:cNvGrpSpPr/>
            <p:nvPr/>
          </p:nvGrpSpPr>
          <p:grpSpPr>
            <a:xfrm>
              <a:off x="262726" y="4271558"/>
              <a:ext cx="944633" cy="392241"/>
              <a:chOff x="6923463" y="1582147"/>
              <a:chExt cx="1507313" cy="636238"/>
            </a:xfrm>
          </p:grpSpPr>
          <p:sp>
            <p:nvSpPr>
              <p:cNvPr id="364" name="Google Shape;364;p13"/>
              <p:cNvSpPr/>
              <p:nvPr/>
            </p:nvSpPr>
            <p:spPr>
              <a:xfrm>
                <a:off x="7748985" y="1582147"/>
                <a:ext cx="94307" cy="633279"/>
              </a:xfrm>
              <a:custGeom>
                <a:rect b="b" l="l" r="r" t="t"/>
                <a:pathLst>
                  <a:path extrusionOk="0" h="2354" w="353">
                    <a:moveTo>
                      <a:pt x="1" y="0"/>
                    </a:moveTo>
                    <a:lnTo>
                      <a:pt x="1" y="2354"/>
                    </a:lnTo>
                    <a:cubicBezTo>
                      <a:pt x="122" y="2343"/>
                      <a:pt x="232" y="2332"/>
                      <a:pt x="352" y="2321"/>
                    </a:cubicBez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3"/>
              <p:cNvSpPr/>
              <p:nvPr/>
            </p:nvSpPr>
            <p:spPr>
              <a:xfrm>
                <a:off x="7622619" y="1582147"/>
                <a:ext cx="79614" cy="636238"/>
              </a:xfrm>
              <a:custGeom>
                <a:rect b="b" l="l" r="r" t="t"/>
                <a:pathLst>
                  <a:path extrusionOk="0" h="2365" w="298">
                    <a:moveTo>
                      <a:pt x="1" y="0"/>
                    </a:moveTo>
                    <a:lnTo>
                      <a:pt x="1" y="2354"/>
                    </a:lnTo>
                    <a:cubicBezTo>
                      <a:pt x="67" y="2354"/>
                      <a:pt x="133" y="2365"/>
                      <a:pt x="199" y="2365"/>
                    </a:cubicBezTo>
                    <a:cubicBezTo>
                      <a:pt x="232" y="2365"/>
                      <a:pt x="265" y="2354"/>
                      <a:pt x="298" y="2354"/>
                    </a:cubicBezTo>
                    <a:lnTo>
                      <a:pt x="2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
              <p:cNvSpPr/>
              <p:nvPr/>
            </p:nvSpPr>
            <p:spPr>
              <a:xfrm>
                <a:off x="6923463" y="1582147"/>
                <a:ext cx="56104" cy="352150"/>
              </a:xfrm>
              <a:custGeom>
                <a:rect b="b" l="l" r="r" t="t"/>
                <a:pathLst>
                  <a:path extrusionOk="0" h="1309" w="210">
                    <a:moveTo>
                      <a:pt x="0" y="0"/>
                    </a:moveTo>
                    <a:lnTo>
                      <a:pt x="0" y="671"/>
                    </a:lnTo>
                    <a:cubicBezTo>
                      <a:pt x="0" y="891"/>
                      <a:pt x="66" y="1111"/>
                      <a:pt x="209" y="1309"/>
                    </a:cubicBezTo>
                    <a:lnTo>
                      <a:pt x="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3"/>
              <p:cNvSpPr/>
              <p:nvPr/>
            </p:nvSpPr>
            <p:spPr>
              <a:xfrm>
                <a:off x="7890045" y="1582147"/>
                <a:ext cx="91369" cy="615523"/>
              </a:xfrm>
              <a:custGeom>
                <a:rect b="b" l="l" r="r" t="t"/>
                <a:pathLst>
                  <a:path extrusionOk="0" h="2288" w="342">
                    <a:moveTo>
                      <a:pt x="0" y="0"/>
                    </a:moveTo>
                    <a:lnTo>
                      <a:pt x="0" y="2288"/>
                    </a:lnTo>
                    <a:cubicBezTo>
                      <a:pt x="121" y="2266"/>
                      <a:pt x="231" y="2244"/>
                      <a:pt x="341" y="2222"/>
                    </a:cubicBez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3"/>
              <p:cNvSpPr/>
              <p:nvPr/>
            </p:nvSpPr>
            <p:spPr>
              <a:xfrm>
                <a:off x="8028167" y="1582147"/>
                <a:ext cx="67859" cy="582972"/>
              </a:xfrm>
              <a:custGeom>
                <a:rect b="b" l="l" r="r" t="t"/>
                <a:pathLst>
                  <a:path extrusionOk="0" h="2167" w="254">
                    <a:moveTo>
                      <a:pt x="0" y="0"/>
                    </a:moveTo>
                    <a:lnTo>
                      <a:pt x="0" y="2167"/>
                    </a:lnTo>
                    <a:cubicBezTo>
                      <a:pt x="88" y="2134"/>
                      <a:pt x="176" y="2112"/>
                      <a:pt x="253" y="2079"/>
                    </a:cubicBezTo>
                    <a:lnTo>
                      <a:pt x="2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3"/>
              <p:cNvSpPr/>
              <p:nvPr/>
            </p:nvSpPr>
            <p:spPr>
              <a:xfrm>
                <a:off x="7140930" y="1582147"/>
                <a:ext cx="67859" cy="535624"/>
              </a:xfrm>
              <a:custGeom>
                <a:rect b="b" l="l" r="r" t="t"/>
                <a:pathLst>
                  <a:path extrusionOk="0" h="1991" w="254">
                    <a:moveTo>
                      <a:pt x="0" y="0"/>
                    </a:moveTo>
                    <a:lnTo>
                      <a:pt x="0" y="1859"/>
                    </a:lnTo>
                    <a:cubicBezTo>
                      <a:pt x="77" y="1914"/>
                      <a:pt x="165" y="1958"/>
                      <a:pt x="253" y="1991"/>
                    </a:cubicBezTo>
                    <a:lnTo>
                      <a:pt x="2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3"/>
              <p:cNvSpPr/>
              <p:nvPr/>
            </p:nvSpPr>
            <p:spPr>
              <a:xfrm>
                <a:off x="7496252" y="1582147"/>
                <a:ext cx="79614" cy="630320"/>
              </a:xfrm>
              <a:custGeom>
                <a:rect b="b" l="l" r="r" t="t"/>
                <a:pathLst>
                  <a:path extrusionOk="0" h="2343" w="298">
                    <a:moveTo>
                      <a:pt x="1" y="0"/>
                    </a:moveTo>
                    <a:lnTo>
                      <a:pt x="1" y="2310"/>
                    </a:lnTo>
                    <a:cubicBezTo>
                      <a:pt x="100" y="2332"/>
                      <a:pt x="199" y="2343"/>
                      <a:pt x="298" y="2343"/>
                    </a:cubicBezTo>
                    <a:lnTo>
                      <a:pt x="2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3"/>
              <p:cNvSpPr/>
              <p:nvPr/>
            </p:nvSpPr>
            <p:spPr>
              <a:xfrm>
                <a:off x="7255542" y="1582147"/>
                <a:ext cx="67591" cy="582972"/>
              </a:xfrm>
              <a:custGeom>
                <a:rect b="b" l="l" r="r" t="t"/>
                <a:pathLst>
                  <a:path extrusionOk="0" h="2167" w="253">
                    <a:moveTo>
                      <a:pt x="0" y="0"/>
                    </a:moveTo>
                    <a:lnTo>
                      <a:pt x="0" y="2079"/>
                    </a:lnTo>
                    <a:cubicBezTo>
                      <a:pt x="88" y="2112"/>
                      <a:pt x="165" y="2134"/>
                      <a:pt x="253" y="2167"/>
                    </a:cubicBezTo>
                    <a:lnTo>
                      <a:pt x="2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3"/>
              <p:cNvSpPr/>
              <p:nvPr/>
            </p:nvSpPr>
            <p:spPr>
              <a:xfrm>
                <a:off x="7372825" y="1582147"/>
                <a:ext cx="76675" cy="615523"/>
              </a:xfrm>
              <a:custGeom>
                <a:rect b="b" l="l" r="r" t="t"/>
                <a:pathLst>
                  <a:path extrusionOk="0" h="2288" w="287">
                    <a:moveTo>
                      <a:pt x="1" y="0"/>
                    </a:moveTo>
                    <a:lnTo>
                      <a:pt x="1" y="2222"/>
                    </a:lnTo>
                    <a:cubicBezTo>
                      <a:pt x="89" y="2244"/>
                      <a:pt x="188" y="2266"/>
                      <a:pt x="287" y="2288"/>
                    </a:cubicBezTo>
                    <a:lnTo>
                      <a:pt x="2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3"/>
              <p:cNvSpPr/>
              <p:nvPr/>
            </p:nvSpPr>
            <p:spPr>
              <a:xfrm>
                <a:off x="7026319" y="1582147"/>
                <a:ext cx="67859" cy="467561"/>
              </a:xfrm>
              <a:custGeom>
                <a:rect b="b" l="l" r="r" t="t"/>
                <a:pathLst>
                  <a:path extrusionOk="0" h="1738" w="254">
                    <a:moveTo>
                      <a:pt x="0" y="0"/>
                    </a:moveTo>
                    <a:lnTo>
                      <a:pt x="0" y="1518"/>
                    </a:lnTo>
                    <a:cubicBezTo>
                      <a:pt x="77" y="1595"/>
                      <a:pt x="154" y="1672"/>
                      <a:pt x="253" y="1738"/>
                    </a:cubicBezTo>
                    <a:lnTo>
                      <a:pt x="2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3"/>
              <p:cNvSpPr/>
              <p:nvPr/>
            </p:nvSpPr>
            <p:spPr>
              <a:xfrm>
                <a:off x="8374672" y="1582147"/>
                <a:ext cx="56104" cy="352150"/>
              </a:xfrm>
              <a:custGeom>
                <a:rect b="b" l="l" r="r" t="t"/>
                <a:pathLst>
                  <a:path extrusionOk="0" h="1309" w="210">
                    <a:moveTo>
                      <a:pt x="1" y="0"/>
                    </a:moveTo>
                    <a:lnTo>
                      <a:pt x="1" y="1309"/>
                    </a:lnTo>
                    <a:cubicBezTo>
                      <a:pt x="133" y="1111"/>
                      <a:pt x="210" y="891"/>
                      <a:pt x="210" y="671"/>
                    </a:cubicBezTo>
                    <a:lnTo>
                      <a:pt x="2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3"/>
              <p:cNvSpPr/>
              <p:nvPr/>
            </p:nvSpPr>
            <p:spPr>
              <a:xfrm>
                <a:off x="8260328" y="1582147"/>
                <a:ext cx="67859" cy="467561"/>
              </a:xfrm>
              <a:custGeom>
                <a:rect b="b" l="l" r="r" t="t"/>
                <a:pathLst>
                  <a:path extrusionOk="0" h="1738" w="254">
                    <a:moveTo>
                      <a:pt x="0" y="0"/>
                    </a:moveTo>
                    <a:lnTo>
                      <a:pt x="0" y="1738"/>
                    </a:lnTo>
                    <a:cubicBezTo>
                      <a:pt x="88" y="1672"/>
                      <a:pt x="176" y="1595"/>
                      <a:pt x="253" y="1518"/>
                    </a:cubicBezTo>
                    <a:lnTo>
                      <a:pt x="2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3"/>
              <p:cNvSpPr/>
              <p:nvPr/>
            </p:nvSpPr>
            <p:spPr>
              <a:xfrm>
                <a:off x="8145717" y="1582147"/>
                <a:ext cx="67859" cy="535624"/>
              </a:xfrm>
              <a:custGeom>
                <a:rect b="b" l="l" r="r" t="t"/>
                <a:pathLst>
                  <a:path extrusionOk="0" h="1991" w="254">
                    <a:moveTo>
                      <a:pt x="0" y="0"/>
                    </a:moveTo>
                    <a:lnTo>
                      <a:pt x="0" y="1991"/>
                    </a:lnTo>
                    <a:cubicBezTo>
                      <a:pt x="88" y="1958"/>
                      <a:pt x="165" y="1914"/>
                      <a:pt x="253" y="1859"/>
                    </a:cubicBezTo>
                    <a:lnTo>
                      <a:pt x="2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13"/>
            <p:cNvGrpSpPr/>
            <p:nvPr/>
          </p:nvGrpSpPr>
          <p:grpSpPr>
            <a:xfrm>
              <a:off x="297718" y="4271558"/>
              <a:ext cx="874648" cy="390416"/>
              <a:chOff x="6979299" y="1582147"/>
              <a:chExt cx="1395641" cy="633279"/>
            </a:xfrm>
          </p:grpSpPr>
          <p:sp>
            <p:nvSpPr>
              <p:cNvPr id="378" name="Google Shape;378;p13"/>
              <p:cNvSpPr/>
              <p:nvPr/>
            </p:nvSpPr>
            <p:spPr>
              <a:xfrm>
                <a:off x="6979299" y="1582147"/>
                <a:ext cx="47287" cy="408376"/>
              </a:xfrm>
              <a:custGeom>
                <a:rect b="b" l="l" r="r" t="t"/>
                <a:pathLst>
                  <a:path extrusionOk="0" h="1518" w="177">
                    <a:moveTo>
                      <a:pt x="0" y="0"/>
                    </a:moveTo>
                    <a:lnTo>
                      <a:pt x="0" y="1309"/>
                    </a:lnTo>
                    <a:cubicBezTo>
                      <a:pt x="44" y="1375"/>
                      <a:pt x="110" y="1452"/>
                      <a:pt x="176" y="1518"/>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3"/>
              <p:cNvSpPr/>
              <p:nvPr/>
            </p:nvSpPr>
            <p:spPr>
              <a:xfrm>
                <a:off x="7093910" y="1582147"/>
                <a:ext cx="47287" cy="500113"/>
              </a:xfrm>
              <a:custGeom>
                <a:rect b="b" l="l" r="r" t="t"/>
                <a:pathLst>
                  <a:path extrusionOk="0" h="1859" w="177">
                    <a:moveTo>
                      <a:pt x="0" y="0"/>
                    </a:moveTo>
                    <a:lnTo>
                      <a:pt x="0" y="1738"/>
                    </a:lnTo>
                    <a:cubicBezTo>
                      <a:pt x="55" y="1782"/>
                      <a:pt x="110" y="1826"/>
                      <a:pt x="176" y="1859"/>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3"/>
              <p:cNvSpPr/>
              <p:nvPr/>
            </p:nvSpPr>
            <p:spPr>
              <a:xfrm>
                <a:off x="7208522" y="1582147"/>
                <a:ext cx="47287" cy="559298"/>
              </a:xfrm>
              <a:custGeom>
                <a:rect b="b" l="l" r="r" t="t"/>
                <a:pathLst>
                  <a:path extrusionOk="0" h="2079" w="177">
                    <a:moveTo>
                      <a:pt x="0" y="0"/>
                    </a:moveTo>
                    <a:lnTo>
                      <a:pt x="0" y="1991"/>
                    </a:lnTo>
                    <a:cubicBezTo>
                      <a:pt x="55" y="2024"/>
                      <a:pt x="121" y="2046"/>
                      <a:pt x="176" y="2079"/>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3"/>
              <p:cNvSpPr/>
              <p:nvPr/>
            </p:nvSpPr>
            <p:spPr>
              <a:xfrm>
                <a:off x="7322866" y="1582147"/>
                <a:ext cx="50226" cy="597768"/>
              </a:xfrm>
              <a:custGeom>
                <a:rect b="b" l="l" r="r" t="t"/>
                <a:pathLst>
                  <a:path extrusionOk="0" h="2222" w="188">
                    <a:moveTo>
                      <a:pt x="1" y="0"/>
                    </a:moveTo>
                    <a:lnTo>
                      <a:pt x="1" y="2167"/>
                    </a:lnTo>
                    <a:cubicBezTo>
                      <a:pt x="67" y="2189"/>
                      <a:pt x="122" y="2200"/>
                      <a:pt x="188" y="2222"/>
                    </a:cubicBezTo>
                    <a:lnTo>
                      <a:pt x="1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3"/>
              <p:cNvSpPr/>
              <p:nvPr/>
            </p:nvSpPr>
            <p:spPr>
              <a:xfrm>
                <a:off x="7449232" y="1582147"/>
                <a:ext cx="47287" cy="621442"/>
              </a:xfrm>
              <a:custGeom>
                <a:rect b="b" l="l" r="r" t="t"/>
                <a:pathLst>
                  <a:path extrusionOk="0" h="2310" w="177">
                    <a:moveTo>
                      <a:pt x="1" y="0"/>
                    </a:moveTo>
                    <a:lnTo>
                      <a:pt x="1" y="2288"/>
                    </a:lnTo>
                    <a:cubicBezTo>
                      <a:pt x="56" y="2299"/>
                      <a:pt x="111" y="2299"/>
                      <a:pt x="177" y="2310"/>
                    </a:cubicBezTo>
                    <a:lnTo>
                      <a:pt x="1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3"/>
              <p:cNvSpPr/>
              <p:nvPr/>
            </p:nvSpPr>
            <p:spPr>
              <a:xfrm>
                <a:off x="7575599" y="1582147"/>
                <a:ext cx="47287" cy="633279"/>
              </a:xfrm>
              <a:custGeom>
                <a:rect b="b" l="l" r="r" t="t"/>
                <a:pathLst>
                  <a:path extrusionOk="0" h="2354" w="177">
                    <a:moveTo>
                      <a:pt x="1" y="0"/>
                    </a:moveTo>
                    <a:lnTo>
                      <a:pt x="1" y="2343"/>
                    </a:lnTo>
                    <a:cubicBezTo>
                      <a:pt x="56" y="2354"/>
                      <a:pt x="111" y="2354"/>
                      <a:pt x="177" y="2354"/>
                    </a:cubicBezTo>
                    <a:lnTo>
                      <a:pt x="1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3"/>
              <p:cNvSpPr/>
              <p:nvPr/>
            </p:nvSpPr>
            <p:spPr>
              <a:xfrm>
                <a:off x="7701965" y="1582147"/>
                <a:ext cx="47287" cy="633279"/>
              </a:xfrm>
              <a:custGeom>
                <a:rect b="b" l="l" r="r" t="t"/>
                <a:pathLst>
                  <a:path extrusionOk="0" h="2354" w="177">
                    <a:moveTo>
                      <a:pt x="1" y="0"/>
                    </a:moveTo>
                    <a:lnTo>
                      <a:pt x="1" y="2354"/>
                    </a:lnTo>
                    <a:lnTo>
                      <a:pt x="177" y="2354"/>
                    </a:lnTo>
                    <a:lnTo>
                      <a:pt x="1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3"/>
              <p:cNvSpPr/>
              <p:nvPr/>
            </p:nvSpPr>
            <p:spPr>
              <a:xfrm>
                <a:off x="7843025" y="1582147"/>
                <a:ext cx="47287" cy="624401"/>
              </a:xfrm>
              <a:custGeom>
                <a:rect b="b" l="l" r="r" t="t"/>
                <a:pathLst>
                  <a:path extrusionOk="0" h="2321" w="177">
                    <a:moveTo>
                      <a:pt x="0" y="0"/>
                    </a:moveTo>
                    <a:lnTo>
                      <a:pt x="0" y="2321"/>
                    </a:lnTo>
                    <a:cubicBezTo>
                      <a:pt x="55" y="2310"/>
                      <a:pt x="110" y="2299"/>
                      <a:pt x="176" y="2288"/>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3"/>
              <p:cNvSpPr/>
              <p:nvPr/>
            </p:nvSpPr>
            <p:spPr>
              <a:xfrm>
                <a:off x="8327919" y="1582147"/>
                <a:ext cx="47020" cy="408376"/>
              </a:xfrm>
              <a:custGeom>
                <a:rect b="b" l="l" r="r" t="t"/>
                <a:pathLst>
                  <a:path extrusionOk="0" h="1518" w="176">
                    <a:moveTo>
                      <a:pt x="0" y="0"/>
                    </a:moveTo>
                    <a:lnTo>
                      <a:pt x="0" y="1518"/>
                    </a:lnTo>
                    <a:cubicBezTo>
                      <a:pt x="66" y="1452"/>
                      <a:pt x="121" y="1386"/>
                      <a:pt x="176" y="1309"/>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3"/>
              <p:cNvSpPr/>
              <p:nvPr/>
            </p:nvSpPr>
            <p:spPr>
              <a:xfrm>
                <a:off x="8213308" y="1582147"/>
                <a:ext cx="47287" cy="500113"/>
              </a:xfrm>
              <a:custGeom>
                <a:rect b="b" l="l" r="r" t="t"/>
                <a:pathLst>
                  <a:path extrusionOk="0" h="1859" w="177">
                    <a:moveTo>
                      <a:pt x="0" y="0"/>
                    </a:moveTo>
                    <a:lnTo>
                      <a:pt x="0" y="1859"/>
                    </a:lnTo>
                    <a:cubicBezTo>
                      <a:pt x="55" y="1826"/>
                      <a:pt x="121" y="1782"/>
                      <a:pt x="176" y="1738"/>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3"/>
              <p:cNvSpPr/>
              <p:nvPr/>
            </p:nvSpPr>
            <p:spPr>
              <a:xfrm>
                <a:off x="8095758" y="1582147"/>
                <a:ext cx="50226" cy="559298"/>
              </a:xfrm>
              <a:custGeom>
                <a:rect b="b" l="l" r="r" t="t"/>
                <a:pathLst>
                  <a:path extrusionOk="0" h="2079" w="188">
                    <a:moveTo>
                      <a:pt x="0" y="0"/>
                    </a:moveTo>
                    <a:lnTo>
                      <a:pt x="0" y="2079"/>
                    </a:lnTo>
                    <a:cubicBezTo>
                      <a:pt x="66" y="2046"/>
                      <a:pt x="121" y="2024"/>
                      <a:pt x="187" y="1991"/>
                    </a:cubicBezTo>
                    <a:lnTo>
                      <a:pt x="1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3"/>
              <p:cNvSpPr/>
              <p:nvPr/>
            </p:nvSpPr>
            <p:spPr>
              <a:xfrm>
                <a:off x="7981146" y="1582147"/>
                <a:ext cx="47287" cy="597768"/>
              </a:xfrm>
              <a:custGeom>
                <a:rect b="b" l="l" r="r" t="t"/>
                <a:pathLst>
                  <a:path extrusionOk="0" h="2222" w="177">
                    <a:moveTo>
                      <a:pt x="0" y="0"/>
                    </a:moveTo>
                    <a:lnTo>
                      <a:pt x="0" y="2222"/>
                    </a:lnTo>
                    <a:cubicBezTo>
                      <a:pt x="66" y="2200"/>
                      <a:pt x="121" y="2189"/>
                      <a:pt x="176" y="2167"/>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13"/>
            <p:cNvGrpSpPr/>
            <p:nvPr/>
          </p:nvGrpSpPr>
          <p:grpSpPr>
            <a:xfrm>
              <a:off x="262726" y="4271558"/>
              <a:ext cx="944633" cy="392241"/>
              <a:chOff x="6923463" y="1582147"/>
              <a:chExt cx="1507313" cy="636238"/>
            </a:xfrm>
          </p:grpSpPr>
          <p:sp>
            <p:nvSpPr>
              <p:cNvPr id="391" name="Google Shape;391;p13"/>
              <p:cNvSpPr/>
              <p:nvPr/>
            </p:nvSpPr>
            <p:spPr>
              <a:xfrm>
                <a:off x="7748985" y="1582147"/>
                <a:ext cx="94307" cy="633279"/>
              </a:xfrm>
              <a:custGeom>
                <a:rect b="b" l="l" r="r" t="t"/>
                <a:pathLst>
                  <a:path extrusionOk="0" h="2354" w="353">
                    <a:moveTo>
                      <a:pt x="1" y="0"/>
                    </a:moveTo>
                    <a:lnTo>
                      <a:pt x="1" y="2354"/>
                    </a:lnTo>
                    <a:cubicBezTo>
                      <a:pt x="122" y="2343"/>
                      <a:pt x="232" y="2332"/>
                      <a:pt x="352" y="2321"/>
                    </a:cubicBezTo>
                    <a:lnTo>
                      <a:pt x="352"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3"/>
              <p:cNvSpPr/>
              <p:nvPr/>
            </p:nvSpPr>
            <p:spPr>
              <a:xfrm>
                <a:off x="7622619" y="1582147"/>
                <a:ext cx="79614" cy="636238"/>
              </a:xfrm>
              <a:custGeom>
                <a:rect b="b" l="l" r="r" t="t"/>
                <a:pathLst>
                  <a:path extrusionOk="0" h="2365" w="298">
                    <a:moveTo>
                      <a:pt x="1" y="0"/>
                    </a:moveTo>
                    <a:lnTo>
                      <a:pt x="1" y="2354"/>
                    </a:lnTo>
                    <a:cubicBezTo>
                      <a:pt x="67" y="2354"/>
                      <a:pt x="133" y="2365"/>
                      <a:pt x="199" y="2365"/>
                    </a:cubicBezTo>
                    <a:cubicBezTo>
                      <a:pt x="232" y="2365"/>
                      <a:pt x="265" y="2354"/>
                      <a:pt x="298" y="2354"/>
                    </a:cubicBezTo>
                    <a:lnTo>
                      <a:pt x="298"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3"/>
              <p:cNvSpPr/>
              <p:nvPr/>
            </p:nvSpPr>
            <p:spPr>
              <a:xfrm>
                <a:off x="6923463" y="1582147"/>
                <a:ext cx="56104" cy="352150"/>
              </a:xfrm>
              <a:custGeom>
                <a:rect b="b" l="l" r="r" t="t"/>
                <a:pathLst>
                  <a:path extrusionOk="0" h="1309" w="210">
                    <a:moveTo>
                      <a:pt x="0" y="0"/>
                    </a:moveTo>
                    <a:lnTo>
                      <a:pt x="0" y="671"/>
                    </a:lnTo>
                    <a:cubicBezTo>
                      <a:pt x="0" y="891"/>
                      <a:pt x="66" y="1111"/>
                      <a:pt x="209" y="1309"/>
                    </a:cubicBezTo>
                    <a:lnTo>
                      <a:pt x="209"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3"/>
              <p:cNvSpPr/>
              <p:nvPr/>
            </p:nvSpPr>
            <p:spPr>
              <a:xfrm>
                <a:off x="7890045" y="1582147"/>
                <a:ext cx="91369" cy="615523"/>
              </a:xfrm>
              <a:custGeom>
                <a:rect b="b" l="l" r="r" t="t"/>
                <a:pathLst>
                  <a:path extrusionOk="0" h="2288" w="342">
                    <a:moveTo>
                      <a:pt x="0" y="0"/>
                    </a:moveTo>
                    <a:lnTo>
                      <a:pt x="0" y="2288"/>
                    </a:lnTo>
                    <a:cubicBezTo>
                      <a:pt x="121" y="2266"/>
                      <a:pt x="231" y="2244"/>
                      <a:pt x="341" y="2222"/>
                    </a:cubicBezTo>
                    <a:lnTo>
                      <a:pt x="341"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3"/>
              <p:cNvSpPr/>
              <p:nvPr/>
            </p:nvSpPr>
            <p:spPr>
              <a:xfrm>
                <a:off x="8028167" y="1582147"/>
                <a:ext cx="67859" cy="582972"/>
              </a:xfrm>
              <a:custGeom>
                <a:rect b="b" l="l" r="r" t="t"/>
                <a:pathLst>
                  <a:path extrusionOk="0" h="2167" w="254">
                    <a:moveTo>
                      <a:pt x="0" y="0"/>
                    </a:moveTo>
                    <a:lnTo>
                      <a:pt x="0" y="2167"/>
                    </a:lnTo>
                    <a:cubicBezTo>
                      <a:pt x="88" y="2134"/>
                      <a:pt x="176" y="2112"/>
                      <a:pt x="253" y="2079"/>
                    </a:cubicBezTo>
                    <a:lnTo>
                      <a:pt x="253"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3"/>
              <p:cNvSpPr/>
              <p:nvPr/>
            </p:nvSpPr>
            <p:spPr>
              <a:xfrm>
                <a:off x="7140930" y="1582147"/>
                <a:ext cx="67859" cy="535624"/>
              </a:xfrm>
              <a:custGeom>
                <a:rect b="b" l="l" r="r" t="t"/>
                <a:pathLst>
                  <a:path extrusionOk="0" h="1991" w="254">
                    <a:moveTo>
                      <a:pt x="0" y="0"/>
                    </a:moveTo>
                    <a:lnTo>
                      <a:pt x="0" y="1859"/>
                    </a:lnTo>
                    <a:cubicBezTo>
                      <a:pt x="77" y="1914"/>
                      <a:pt x="165" y="1958"/>
                      <a:pt x="253" y="1991"/>
                    </a:cubicBezTo>
                    <a:lnTo>
                      <a:pt x="253"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3"/>
              <p:cNvSpPr/>
              <p:nvPr/>
            </p:nvSpPr>
            <p:spPr>
              <a:xfrm>
                <a:off x="7496252" y="1582147"/>
                <a:ext cx="79614" cy="630320"/>
              </a:xfrm>
              <a:custGeom>
                <a:rect b="b" l="l" r="r" t="t"/>
                <a:pathLst>
                  <a:path extrusionOk="0" h="2343" w="298">
                    <a:moveTo>
                      <a:pt x="1" y="0"/>
                    </a:moveTo>
                    <a:lnTo>
                      <a:pt x="1" y="2310"/>
                    </a:lnTo>
                    <a:cubicBezTo>
                      <a:pt x="100" y="2332"/>
                      <a:pt x="199" y="2343"/>
                      <a:pt x="298" y="2343"/>
                    </a:cubicBezTo>
                    <a:lnTo>
                      <a:pt x="298"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3"/>
              <p:cNvSpPr/>
              <p:nvPr/>
            </p:nvSpPr>
            <p:spPr>
              <a:xfrm>
                <a:off x="7255542" y="1582147"/>
                <a:ext cx="67591" cy="582972"/>
              </a:xfrm>
              <a:custGeom>
                <a:rect b="b" l="l" r="r" t="t"/>
                <a:pathLst>
                  <a:path extrusionOk="0" h="2167" w="253">
                    <a:moveTo>
                      <a:pt x="0" y="0"/>
                    </a:moveTo>
                    <a:lnTo>
                      <a:pt x="0" y="2079"/>
                    </a:lnTo>
                    <a:cubicBezTo>
                      <a:pt x="88" y="2112"/>
                      <a:pt x="165" y="2134"/>
                      <a:pt x="253" y="2167"/>
                    </a:cubicBezTo>
                    <a:lnTo>
                      <a:pt x="253"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3"/>
              <p:cNvSpPr/>
              <p:nvPr/>
            </p:nvSpPr>
            <p:spPr>
              <a:xfrm>
                <a:off x="7372825" y="1582147"/>
                <a:ext cx="76675" cy="615523"/>
              </a:xfrm>
              <a:custGeom>
                <a:rect b="b" l="l" r="r" t="t"/>
                <a:pathLst>
                  <a:path extrusionOk="0" h="2288" w="287">
                    <a:moveTo>
                      <a:pt x="1" y="0"/>
                    </a:moveTo>
                    <a:lnTo>
                      <a:pt x="1" y="2222"/>
                    </a:lnTo>
                    <a:cubicBezTo>
                      <a:pt x="89" y="2244"/>
                      <a:pt x="188" y="2266"/>
                      <a:pt x="287" y="2288"/>
                    </a:cubicBezTo>
                    <a:lnTo>
                      <a:pt x="287"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3"/>
              <p:cNvSpPr/>
              <p:nvPr/>
            </p:nvSpPr>
            <p:spPr>
              <a:xfrm>
                <a:off x="7026319" y="1582147"/>
                <a:ext cx="67859" cy="467561"/>
              </a:xfrm>
              <a:custGeom>
                <a:rect b="b" l="l" r="r" t="t"/>
                <a:pathLst>
                  <a:path extrusionOk="0" h="1738" w="254">
                    <a:moveTo>
                      <a:pt x="0" y="0"/>
                    </a:moveTo>
                    <a:lnTo>
                      <a:pt x="0" y="1518"/>
                    </a:lnTo>
                    <a:cubicBezTo>
                      <a:pt x="77" y="1595"/>
                      <a:pt x="154" y="1672"/>
                      <a:pt x="253" y="1738"/>
                    </a:cubicBezTo>
                    <a:lnTo>
                      <a:pt x="253"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3"/>
              <p:cNvSpPr/>
              <p:nvPr/>
            </p:nvSpPr>
            <p:spPr>
              <a:xfrm>
                <a:off x="8374672" y="1582147"/>
                <a:ext cx="56104" cy="352150"/>
              </a:xfrm>
              <a:custGeom>
                <a:rect b="b" l="l" r="r" t="t"/>
                <a:pathLst>
                  <a:path extrusionOk="0" h="1309" w="210">
                    <a:moveTo>
                      <a:pt x="1" y="0"/>
                    </a:moveTo>
                    <a:lnTo>
                      <a:pt x="1" y="1309"/>
                    </a:lnTo>
                    <a:cubicBezTo>
                      <a:pt x="133" y="1111"/>
                      <a:pt x="210" y="891"/>
                      <a:pt x="210" y="671"/>
                    </a:cubicBezTo>
                    <a:lnTo>
                      <a:pt x="210"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3"/>
              <p:cNvSpPr/>
              <p:nvPr/>
            </p:nvSpPr>
            <p:spPr>
              <a:xfrm>
                <a:off x="8260328" y="1582147"/>
                <a:ext cx="67859" cy="467561"/>
              </a:xfrm>
              <a:custGeom>
                <a:rect b="b" l="l" r="r" t="t"/>
                <a:pathLst>
                  <a:path extrusionOk="0" h="1738" w="254">
                    <a:moveTo>
                      <a:pt x="0" y="0"/>
                    </a:moveTo>
                    <a:lnTo>
                      <a:pt x="0" y="1738"/>
                    </a:lnTo>
                    <a:cubicBezTo>
                      <a:pt x="88" y="1672"/>
                      <a:pt x="176" y="1595"/>
                      <a:pt x="253" y="1518"/>
                    </a:cubicBezTo>
                    <a:lnTo>
                      <a:pt x="253"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3"/>
              <p:cNvSpPr/>
              <p:nvPr/>
            </p:nvSpPr>
            <p:spPr>
              <a:xfrm>
                <a:off x="8145717" y="1582147"/>
                <a:ext cx="67859" cy="535624"/>
              </a:xfrm>
              <a:custGeom>
                <a:rect b="b" l="l" r="r" t="t"/>
                <a:pathLst>
                  <a:path extrusionOk="0" h="1991" w="254">
                    <a:moveTo>
                      <a:pt x="0" y="0"/>
                    </a:moveTo>
                    <a:lnTo>
                      <a:pt x="0" y="1991"/>
                    </a:lnTo>
                    <a:cubicBezTo>
                      <a:pt x="88" y="1958"/>
                      <a:pt x="165" y="1914"/>
                      <a:pt x="253" y="1859"/>
                    </a:cubicBezTo>
                    <a:lnTo>
                      <a:pt x="253"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13"/>
            <p:cNvSpPr/>
            <p:nvPr/>
          </p:nvSpPr>
          <p:spPr>
            <a:xfrm>
              <a:off x="262664" y="3990638"/>
              <a:ext cx="944626" cy="561934"/>
            </a:xfrm>
            <a:custGeom>
              <a:rect b="b" l="l" r="r" t="t"/>
              <a:pathLst>
                <a:path extrusionOk="0" h="3388" w="5642">
                  <a:moveTo>
                    <a:pt x="2816" y="1"/>
                  </a:moveTo>
                  <a:cubicBezTo>
                    <a:pt x="1265" y="1"/>
                    <a:pt x="0" y="759"/>
                    <a:pt x="0" y="1694"/>
                  </a:cubicBezTo>
                  <a:cubicBezTo>
                    <a:pt x="0" y="2629"/>
                    <a:pt x="1265" y="3388"/>
                    <a:pt x="2816" y="3388"/>
                  </a:cubicBezTo>
                  <a:cubicBezTo>
                    <a:pt x="4377" y="3388"/>
                    <a:pt x="5642" y="2629"/>
                    <a:pt x="5642" y="1694"/>
                  </a:cubicBezTo>
                  <a:cubicBezTo>
                    <a:pt x="5642" y="759"/>
                    <a:pt x="4377" y="1"/>
                    <a:pt x="28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3"/>
            <p:cNvSpPr/>
            <p:nvPr/>
          </p:nvSpPr>
          <p:spPr>
            <a:xfrm>
              <a:off x="321598" y="4018005"/>
              <a:ext cx="825083" cy="259239"/>
            </a:xfrm>
            <a:custGeom>
              <a:rect b="b" l="l" r="r" t="t"/>
              <a:pathLst>
                <a:path extrusionOk="0" h="1563" w="4928">
                  <a:moveTo>
                    <a:pt x="2464" y="1"/>
                  </a:moveTo>
                  <a:cubicBezTo>
                    <a:pt x="1111" y="1"/>
                    <a:pt x="0" y="660"/>
                    <a:pt x="0" y="1474"/>
                  </a:cubicBezTo>
                  <a:cubicBezTo>
                    <a:pt x="0" y="1507"/>
                    <a:pt x="11" y="1529"/>
                    <a:pt x="11" y="1562"/>
                  </a:cubicBezTo>
                  <a:cubicBezTo>
                    <a:pt x="88" y="792"/>
                    <a:pt x="1155" y="176"/>
                    <a:pt x="2464" y="176"/>
                  </a:cubicBezTo>
                  <a:cubicBezTo>
                    <a:pt x="3783" y="176"/>
                    <a:pt x="4850" y="792"/>
                    <a:pt x="4927" y="1562"/>
                  </a:cubicBezTo>
                  <a:cubicBezTo>
                    <a:pt x="4927" y="1529"/>
                    <a:pt x="4927" y="1507"/>
                    <a:pt x="4927" y="1474"/>
                  </a:cubicBezTo>
                  <a:cubicBezTo>
                    <a:pt x="4927" y="660"/>
                    <a:pt x="3827" y="1"/>
                    <a:pt x="2464" y="1"/>
                  </a:cubicBezTo>
                  <a:close/>
                </a:path>
              </a:pathLst>
            </a:custGeom>
            <a:solidFill>
              <a:srgbClr val="FF9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3"/>
            <p:cNvSpPr/>
            <p:nvPr/>
          </p:nvSpPr>
          <p:spPr>
            <a:xfrm>
              <a:off x="323440" y="4047196"/>
              <a:ext cx="823241" cy="461588"/>
            </a:xfrm>
            <a:custGeom>
              <a:rect b="b" l="l" r="r" t="t"/>
              <a:pathLst>
                <a:path extrusionOk="0" h="2783" w="4917">
                  <a:moveTo>
                    <a:pt x="2453" y="0"/>
                  </a:moveTo>
                  <a:cubicBezTo>
                    <a:pt x="1144" y="0"/>
                    <a:pt x="77" y="616"/>
                    <a:pt x="0" y="1386"/>
                  </a:cubicBezTo>
                  <a:cubicBezTo>
                    <a:pt x="77" y="2167"/>
                    <a:pt x="1144" y="2783"/>
                    <a:pt x="2453" y="2783"/>
                  </a:cubicBezTo>
                  <a:cubicBezTo>
                    <a:pt x="3772" y="2783"/>
                    <a:pt x="4839" y="2167"/>
                    <a:pt x="4916" y="1386"/>
                  </a:cubicBezTo>
                  <a:cubicBezTo>
                    <a:pt x="4839" y="616"/>
                    <a:pt x="3772" y="0"/>
                    <a:pt x="24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3"/>
            <p:cNvSpPr/>
            <p:nvPr/>
          </p:nvSpPr>
          <p:spPr>
            <a:xfrm>
              <a:off x="1065474" y="4194978"/>
              <a:ext cx="38843" cy="97194"/>
            </a:xfrm>
            <a:custGeom>
              <a:rect b="b" l="l" r="r" t="t"/>
              <a:pathLst>
                <a:path extrusionOk="0" h="586" w="232">
                  <a:moveTo>
                    <a:pt x="88" y="0"/>
                  </a:moveTo>
                  <a:cubicBezTo>
                    <a:pt x="77" y="0"/>
                    <a:pt x="55" y="0"/>
                    <a:pt x="55" y="22"/>
                  </a:cubicBezTo>
                  <a:cubicBezTo>
                    <a:pt x="55" y="121"/>
                    <a:pt x="88" y="209"/>
                    <a:pt x="66" y="308"/>
                  </a:cubicBezTo>
                  <a:cubicBezTo>
                    <a:pt x="55" y="385"/>
                    <a:pt x="0" y="462"/>
                    <a:pt x="0" y="539"/>
                  </a:cubicBezTo>
                  <a:cubicBezTo>
                    <a:pt x="0" y="558"/>
                    <a:pt x="17" y="585"/>
                    <a:pt x="35" y="585"/>
                  </a:cubicBezTo>
                  <a:cubicBezTo>
                    <a:pt x="38" y="585"/>
                    <a:pt x="41" y="585"/>
                    <a:pt x="44" y="583"/>
                  </a:cubicBezTo>
                  <a:cubicBezTo>
                    <a:pt x="231" y="506"/>
                    <a:pt x="231" y="121"/>
                    <a:pt x="88" y="0"/>
                  </a:cubicBezTo>
                  <a:close/>
                </a:path>
              </a:pathLst>
            </a:custGeom>
            <a:solidFill>
              <a:srgbClr val="FF9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3"/>
            <p:cNvSpPr/>
            <p:nvPr/>
          </p:nvSpPr>
          <p:spPr>
            <a:xfrm>
              <a:off x="991806" y="4172919"/>
              <a:ext cx="66301" cy="53739"/>
            </a:xfrm>
            <a:custGeom>
              <a:rect b="b" l="l" r="r" t="t"/>
              <a:pathLst>
                <a:path extrusionOk="0" h="324" w="396">
                  <a:moveTo>
                    <a:pt x="37" y="1"/>
                  </a:moveTo>
                  <a:cubicBezTo>
                    <a:pt x="32" y="1"/>
                    <a:pt x="27" y="1"/>
                    <a:pt x="22" y="1"/>
                  </a:cubicBezTo>
                  <a:cubicBezTo>
                    <a:pt x="11" y="1"/>
                    <a:pt x="0" y="23"/>
                    <a:pt x="11" y="34"/>
                  </a:cubicBezTo>
                  <a:cubicBezTo>
                    <a:pt x="55" y="100"/>
                    <a:pt x="132" y="133"/>
                    <a:pt x="187" y="199"/>
                  </a:cubicBezTo>
                  <a:cubicBezTo>
                    <a:pt x="242" y="254"/>
                    <a:pt x="275" y="298"/>
                    <a:pt x="341" y="320"/>
                  </a:cubicBezTo>
                  <a:cubicBezTo>
                    <a:pt x="345" y="322"/>
                    <a:pt x="350" y="323"/>
                    <a:pt x="354" y="323"/>
                  </a:cubicBezTo>
                  <a:cubicBezTo>
                    <a:pt x="371" y="323"/>
                    <a:pt x="385" y="307"/>
                    <a:pt x="385" y="298"/>
                  </a:cubicBezTo>
                  <a:cubicBezTo>
                    <a:pt x="396" y="149"/>
                    <a:pt x="181" y="1"/>
                    <a:pt x="37" y="1"/>
                  </a:cubicBezTo>
                  <a:close/>
                </a:path>
              </a:pathLst>
            </a:custGeom>
            <a:solidFill>
              <a:srgbClr val="FF9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3"/>
            <p:cNvSpPr/>
            <p:nvPr/>
          </p:nvSpPr>
          <p:spPr>
            <a:xfrm>
              <a:off x="868413" y="4118351"/>
              <a:ext cx="57260" cy="379488"/>
            </a:xfrm>
            <a:custGeom>
              <a:rect b="b" l="l" r="r" t="t"/>
              <a:pathLst>
                <a:path extrusionOk="0" h="2288" w="342">
                  <a:moveTo>
                    <a:pt x="0" y="0"/>
                  </a:moveTo>
                  <a:lnTo>
                    <a:pt x="0" y="2288"/>
                  </a:lnTo>
                  <a:cubicBezTo>
                    <a:pt x="121" y="2266"/>
                    <a:pt x="231" y="2244"/>
                    <a:pt x="341" y="2211"/>
                  </a:cubicBez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3"/>
            <p:cNvSpPr/>
            <p:nvPr/>
          </p:nvSpPr>
          <p:spPr>
            <a:xfrm>
              <a:off x="954972" y="4118351"/>
              <a:ext cx="42527" cy="359419"/>
            </a:xfrm>
            <a:custGeom>
              <a:rect b="b" l="l" r="r" t="t"/>
              <a:pathLst>
                <a:path extrusionOk="0" h="2167" w="254">
                  <a:moveTo>
                    <a:pt x="0" y="0"/>
                  </a:moveTo>
                  <a:lnTo>
                    <a:pt x="0" y="2167"/>
                  </a:lnTo>
                  <a:cubicBezTo>
                    <a:pt x="88" y="2134"/>
                    <a:pt x="176" y="2101"/>
                    <a:pt x="253" y="2068"/>
                  </a:cubicBezTo>
                  <a:lnTo>
                    <a:pt x="2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3"/>
            <p:cNvSpPr/>
            <p:nvPr/>
          </p:nvSpPr>
          <p:spPr>
            <a:xfrm>
              <a:off x="1028640" y="4116526"/>
              <a:ext cx="42527" cy="332052"/>
            </a:xfrm>
            <a:custGeom>
              <a:rect b="b" l="l" r="r" t="t"/>
              <a:pathLst>
                <a:path extrusionOk="0" h="2002" w="254">
                  <a:moveTo>
                    <a:pt x="0" y="0"/>
                  </a:moveTo>
                  <a:lnTo>
                    <a:pt x="0" y="11"/>
                  </a:lnTo>
                  <a:lnTo>
                    <a:pt x="0" y="2002"/>
                  </a:lnTo>
                  <a:cubicBezTo>
                    <a:pt x="88" y="1958"/>
                    <a:pt x="165" y="1914"/>
                    <a:pt x="253" y="1870"/>
                  </a:cubicBezTo>
                  <a:lnTo>
                    <a:pt x="2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 name="Google Shape;412;p13"/>
            <p:cNvGrpSpPr/>
            <p:nvPr/>
          </p:nvGrpSpPr>
          <p:grpSpPr>
            <a:xfrm>
              <a:off x="297718" y="4116486"/>
              <a:ext cx="874648" cy="392241"/>
              <a:chOff x="6979299" y="1330610"/>
              <a:chExt cx="1395641" cy="636238"/>
            </a:xfrm>
          </p:grpSpPr>
          <p:sp>
            <p:nvSpPr>
              <p:cNvPr id="413" name="Google Shape;413;p13"/>
              <p:cNvSpPr/>
              <p:nvPr/>
            </p:nvSpPr>
            <p:spPr>
              <a:xfrm>
                <a:off x="6979299" y="1330610"/>
                <a:ext cx="47287" cy="411335"/>
              </a:xfrm>
              <a:custGeom>
                <a:rect b="b" l="l" r="r" t="t"/>
                <a:pathLst>
                  <a:path extrusionOk="0" h="1529" w="177">
                    <a:moveTo>
                      <a:pt x="0" y="0"/>
                    </a:moveTo>
                    <a:lnTo>
                      <a:pt x="0" y="11"/>
                    </a:lnTo>
                    <a:lnTo>
                      <a:pt x="0" y="1309"/>
                    </a:lnTo>
                    <a:cubicBezTo>
                      <a:pt x="44" y="1386"/>
                      <a:pt x="110" y="1463"/>
                      <a:pt x="176" y="1529"/>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3"/>
              <p:cNvSpPr/>
              <p:nvPr/>
            </p:nvSpPr>
            <p:spPr>
              <a:xfrm>
                <a:off x="7093910" y="1330610"/>
                <a:ext cx="47287" cy="503072"/>
              </a:xfrm>
              <a:custGeom>
                <a:rect b="b" l="l" r="r" t="t"/>
                <a:pathLst>
                  <a:path extrusionOk="0" h="1870" w="177">
                    <a:moveTo>
                      <a:pt x="0" y="0"/>
                    </a:moveTo>
                    <a:lnTo>
                      <a:pt x="0" y="11"/>
                    </a:lnTo>
                    <a:lnTo>
                      <a:pt x="0" y="1749"/>
                    </a:lnTo>
                    <a:cubicBezTo>
                      <a:pt x="55" y="1793"/>
                      <a:pt x="110" y="1826"/>
                      <a:pt x="176" y="1870"/>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3"/>
              <p:cNvSpPr/>
              <p:nvPr/>
            </p:nvSpPr>
            <p:spPr>
              <a:xfrm>
                <a:off x="7208522" y="1330610"/>
                <a:ext cx="47287" cy="559298"/>
              </a:xfrm>
              <a:custGeom>
                <a:rect b="b" l="l" r="r" t="t"/>
                <a:pathLst>
                  <a:path extrusionOk="0" h="2079" w="177">
                    <a:moveTo>
                      <a:pt x="0" y="0"/>
                    </a:moveTo>
                    <a:lnTo>
                      <a:pt x="0" y="11"/>
                    </a:lnTo>
                    <a:lnTo>
                      <a:pt x="0" y="2002"/>
                    </a:lnTo>
                    <a:cubicBezTo>
                      <a:pt x="55" y="2035"/>
                      <a:pt x="121" y="2057"/>
                      <a:pt x="176" y="2079"/>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3"/>
              <p:cNvSpPr/>
              <p:nvPr/>
            </p:nvSpPr>
            <p:spPr>
              <a:xfrm>
                <a:off x="7322866" y="1333569"/>
                <a:ext cx="50226" cy="594809"/>
              </a:xfrm>
              <a:custGeom>
                <a:rect b="b" l="l" r="r" t="t"/>
                <a:pathLst>
                  <a:path extrusionOk="0" h="2211" w="188">
                    <a:moveTo>
                      <a:pt x="1" y="0"/>
                    </a:moveTo>
                    <a:lnTo>
                      <a:pt x="1" y="2167"/>
                    </a:lnTo>
                    <a:cubicBezTo>
                      <a:pt x="67" y="2178"/>
                      <a:pt x="122" y="2200"/>
                      <a:pt x="188" y="2211"/>
                    </a:cubicBezTo>
                    <a:lnTo>
                      <a:pt x="1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3"/>
              <p:cNvSpPr/>
              <p:nvPr/>
            </p:nvSpPr>
            <p:spPr>
              <a:xfrm>
                <a:off x="7449232" y="1333569"/>
                <a:ext cx="47287" cy="621442"/>
              </a:xfrm>
              <a:custGeom>
                <a:rect b="b" l="l" r="r" t="t"/>
                <a:pathLst>
                  <a:path extrusionOk="0" h="2310" w="177">
                    <a:moveTo>
                      <a:pt x="1" y="0"/>
                    </a:moveTo>
                    <a:lnTo>
                      <a:pt x="1" y="2277"/>
                    </a:lnTo>
                    <a:cubicBezTo>
                      <a:pt x="56" y="2288"/>
                      <a:pt x="111" y="2299"/>
                      <a:pt x="177" y="2310"/>
                    </a:cubicBezTo>
                    <a:lnTo>
                      <a:pt x="1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3"/>
              <p:cNvSpPr/>
              <p:nvPr/>
            </p:nvSpPr>
            <p:spPr>
              <a:xfrm>
                <a:off x="7575599" y="1333569"/>
                <a:ext cx="47287" cy="633279"/>
              </a:xfrm>
              <a:custGeom>
                <a:rect b="b" l="l" r="r" t="t"/>
                <a:pathLst>
                  <a:path extrusionOk="0" h="2354" w="177">
                    <a:moveTo>
                      <a:pt x="1" y="0"/>
                    </a:moveTo>
                    <a:lnTo>
                      <a:pt x="1" y="2343"/>
                    </a:lnTo>
                    <a:cubicBezTo>
                      <a:pt x="56" y="2343"/>
                      <a:pt x="111" y="2354"/>
                      <a:pt x="177" y="2354"/>
                    </a:cubicBezTo>
                    <a:lnTo>
                      <a:pt x="1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3"/>
              <p:cNvSpPr/>
              <p:nvPr/>
            </p:nvSpPr>
            <p:spPr>
              <a:xfrm>
                <a:off x="7701965" y="1333569"/>
                <a:ext cx="47287" cy="633279"/>
              </a:xfrm>
              <a:custGeom>
                <a:rect b="b" l="l" r="r" t="t"/>
                <a:pathLst>
                  <a:path extrusionOk="0" h="2354" w="177">
                    <a:moveTo>
                      <a:pt x="1" y="0"/>
                    </a:moveTo>
                    <a:lnTo>
                      <a:pt x="1" y="2354"/>
                    </a:lnTo>
                    <a:lnTo>
                      <a:pt x="177" y="2354"/>
                    </a:lnTo>
                    <a:lnTo>
                      <a:pt x="1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3"/>
              <p:cNvSpPr/>
              <p:nvPr/>
            </p:nvSpPr>
            <p:spPr>
              <a:xfrm>
                <a:off x="7843025" y="1333569"/>
                <a:ext cx="47287" cy="624401"/>
              </a:xfrm>
              <a:custGeom>
                <a:rect b="b" l="l" r="r" t="t"/>
                <a:pathLst>
                  <a:path extrusionOk="0" h="2321" w="177">
                    <a:moveTo>
                      <a:pt x="0" y="0"/>
                    </a:moveTo>
                    <a:lnTo>
                      <a:pt x="0" y="2321"/>
                    </a:lnTo>
                    <a:cubicBezTo>
                      <a:pt x="55" y="2310"/>
                      <a:pt x="110" y="2299"/>
                      <a:pt x="176" y="2288"/>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3"/>
              <p:cNvSpPr/>
              <p:nvPr/>
            </p:nvSpPr>
            <p:spPr>
              <a:xfrm>
                <a:off x="8327919" y="1333569"/>
                <a:ext cx="47020" cy="408376"/>
              </a:xfrm>
              <a:custGeom>
                <a:rect b="b" l="l" r="r" t="t"/>
                <a:pathLst>
                  <a:path extrusionOk="0" h="1518" w="176">
                    <a:moveTo>
                      <a:pt x="0" y="0"/>
                    </a:moveTo>
                    <a:lnTo>
                      <a:pt x="0" y="1518"/>
                    </a:lnTo>
                    <a:cubicBezTo>
                      <a:pt x="66" y="1452"/>
                      <a:pt x="121" y="1375"/>
                      <a:pt x="176" y="1309"/>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3"/>
              <p:cNvSpPr/>
              <p:nvPr/>
            </p:nvSpPr>
            <p:spPr>
              <a:xfrm>
                <a:off x="8213308" y="1333569"/>
                <a:ext cx="47287" cy="500113"/>
              </a:xfrm>
              <a:custGeom>
                <a:rect b="b" l="l" r="r" t="t"/>
                <a:pathLst>
                  <a:path extrusionOk="0" h="1859" w="177">
                    <a:moveTo>
                      <a:pt x="0" y="0"/>
                    </a:moveTo>
                    <a:lnTo>
                      <a:pt x="0" y="1859"/>
                    </a:lnTo>
                    <a:cubicBezTo>
                      <a:pt x="55" y="1815"/>
                      <a:pt x="121" y="1782"/>
                      <a:pt x="176" y="1738"/>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3"/>
              <p:cNvSpPr/>
              <p:nvPr/>
            </p:nvSpPr>
            <p:spPr>
              <a:xfrm>
                <a:off x="8095758" y="1333569"/>
                <a:ext cx="50226" cy="556339"/>
              </a:xfrm>
              <a:custGeom>
                <a:rect b="b" l="l" r="r" t="t"/>
                <a:pathLst>
                  <a:path extrusionOk="0" h="2068" w="188">
                    <a:moveTo>
                      <a:pt x="0" y="0"/>
                    </a:moveTo>
                    <a:lnTo>
                      <a:pt x="0" y="2068"/>
                    </a:lnTo>
                    <a:cubicBezTo>
                      <a:pt x="66" y="2046"/>
                      <a:pt x="121" y="2024"/>
                      <a:pt x="187" y="1991"/>
                    </a:cubicBezTo>
                    <a:lnTo>
                      <a:pt x="1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3"/>
              <p:cNvSpPr/>
              <p:nvPr/>
            </p:nvSpPr>
            <p:spPr>
              <a:xfrm>
                <a:off x="7981146" y="1333569"/>
                <a:ext cx="47287" cy="594809"/>
              </a:xfrm>
              <a:custGeom>
                <a:rect b="b" l="l" r="r" t="t"/>
                <a:pathLst>
                  <a:path extrusionOk="0" h="2211" w="177">
                    <a:moveTo>
                      <a:pt x="0" y="0"/>
                    </a:moveTo>
                    <a:lnTo>
                      <a:pt x="0" y="2211"/>
                    </a:lnTo>
                    <a:cubicBezTo>
                      <a:pt x="66" y="2200"/>
                      <a:pt x="121" y="2178"/>
                      <a:pt x="176" y="2167"/>
                    </a:cubicBezTo>
                    <a:lnTo>
                      <a:pt x="1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13"/>
            <p:cNvGrpSpPr/>
            <p:nvPr/>
          </p:nvGrpSpPr>
          <p:grpSpPr>
            <a:xfrm>
              <a:off x="262726" y="4116481"/>
              <a:ext cx="944633" cy="392241"/>
              <a:chOff x="6923463" y="1502523"/>
              <a:chExt cx="1507313" cy="636238"/>
            </a:xfrm>
          </p:grpSpPr>
          <p:sp>
            <p:nvSpPr>
              <p:cNvPr id="426" name="Google Shape;426;p13"/>
              <p:cNvSpPr/>
              <p:nvPr/>
            </p:nvSpPr>
            <p:spPr>
              <a:xfrm>
                <a:off x="7748985" y="1505482"/>
                <a:ext cx="94307" cy="633279"/>
              </a:xfrm>
              <a:custGeom>
                <a:rect b="b" l="l" r="r" t="t"/>
                <a:pathLst>
                  <a:path extrusionOk="0" h="2354" w="353">
                    <a:moveTo>
                      <a:pt x="1" y="0"/>
                    </a:moveTo>
                    <a:lnTo>
                      <a:pt x="1" y="2354"/>
                    </a:lnTo>
                    <a:cubicBezTo>
                      <a:pt x="122" y="2343"/>
                      <a:pt x="232" y="2332"/>
                      <a:pt x="352" y="2321"/>
                    </a:cubicBezTo>
                    <a:lnTo>
                      <a:pt x="352"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3"/>
              <p:cNvSpPr/>
              <p:nvPr/>
            </p:nvSpPr>
            <p:spPr>
              <a:xfrm>
                <a:off x="7622619" y="1502523"/>
                <a:ext cx="79614" cy="636238"/>
              </a:xfrm>
              <a:custGeom>
                <a:rect b="b" l="l" r="r" t="t"/>
                <a:pathLst>
                  <a:path extrusionOk="0" h="2365" w="298">
                    <a:moveTo>
                      <a:pt x="1" y="0"/>
                    </a:moveTo>
                    <a:lnTo>
                      <a:pt x="1" y="11"/>
                    </a:lnTo>
                    <a:lnTo>
                      <a:pt x="1" y="2365"/>
                    </a:lnTo>
                    <a:lnTo>
                      <a:pt x="298" y="2365"/>
                    </a:lnTo>
                    <a:lnTo>
                      <a:pt x="298"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3"/>
              <p:cNvSpPr/>
              <p:nvPr/>
            </p:nvSpPr>
            <p:spPr>
              <a:xfrm>
                <a:off x="6923463" y="1505482"/>
                <a:ext cx="56104" cy="349460"/>
              </a:xfrm>
              <a:custGeom>
                <a:rect b="b" l="l" r="r" t="t"/>
                <a:pathLst>
                  <a:path extrusionOk="0" h="1299" w="210">
                    <a:moveTo>
                      <a:pt x="0" y="0"/>
                    </a:moveTo>
                    <a:lnTo>
                      <a:pt x="0" y="660"/>
                    </a:lnTo>
                    <a:cubicBezTo>
                      <a:pt x="0" y="891"/>
                      <a:pt x="66" y="1111"/>
                      <a:pt x="209" y="1298"/>
                    </a:cubicBezTo>
                    <a:lnTo>
                      <a:pt x="209"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3"/>
              <p:cNvSpPr/>
              <p:nvPr/>
            </p:nvSpPr>
            <p:spPr>
              <a:xfrm>
                <a:off x="7890045" y="1505482"/>
                <a:ext cx="91369" cy="615523"/>
              </a:xfrm>
              <a:custGeom>
                <a:rect b="b" l="l" r="r" t="t"/>
                <a:pathLst>
                  <a:path extrusionOk="0" h="2288" w="342">
                    <a:moveTo>
                      <a:pt x="0" y="0"/>
                    </a:moveTo>
                    <a:lnTo>
                      <a:pt x="0" y="2288"/>
                    </a:lnTo>
                    <a:cubicBezTo>
                      <a:pt x="121" y="2266"/>
                      <a:pt x="231" y="2244"/>
                      <a:pt x="341" y="2211"/>
                    </a:cubicBezTo>
                    <a:lnTo>
                      <a:pt x="341"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3"/>
              <p:cNvSpPr/>
              <p:nvPr/>
            </p:nvSpPr>
            <p:spPr>
              <a:xfrm>
                <a:off x="8028167" y="1505482"/>
                <a:ext cx="67859" cy="582972"/>
              </a:xfrm>
              <a:custGeom>
                <a:rect b="b" l="l" r="r" t="t"/>
                <a:pathLst>
                  <a:path extrusionOk="0" h="2167" w="254">
                    <a:moveTo>
                      <a:pt x="0" y="0"/>
                    </a:moveTo>
                    <a:lnTo>
                      <a:pt x="0" y="2167"/>
                    </a:lnTo>
                    <a:cubicBezTo>
                      <a:pt x="88" y="2134"/>
                      <a:pt x="176" y="2101"/>
                      <a:pt x="253" y="2068"/>
                    </a:cubicBezTo>
                    <a:lnTo>
                      <a:pt x="253"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3"/>
              <p:cNvSpPr/>
              <p:nvPr/>
            </p:nvSpPr>
            <p:spPr>
              <a:xfrm>
                <a:off x="7140930" y="1505482"/>
                <a:ext cx="67859" cy="535624"/>
              </a:xfrm>
              <a:custGeom>
                <a:rect b="b" l="l" r="r" t="t"/>
                <a:pathLst>
                  <a:path extrusionOk="0" h="1991" w="254">
                    <a:moveTo>
                      <a:pt x="0" y="0"/>
                    </a:moveTo>
                    <a:lnTo>
                      <a:pt x="0" y="1859"/>
                    </a:lnTo>
                    <a:cubicBezTo>
                      <a:pt x="77" y="1903"/>
                      <a:pt x="165" y="1947"/>
                      <a:pt x="253" y="1991"/>
                    </a:cubicBezTo>
                    <a:lnTo>
                      <a:pt x="253"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3"/>
              <p:cNvSpPr/>
              <p:nvPr/>
            </p:nvSpPr>
            <p:spPr>
              <a:xfrm>
                <a:off x="7496252" y="1505482"/>
                <a:ext cx="79614" cy="630320"/>
              </a:xfrm>
              <a:custGeom>
                <a:rect b="b" l="l" r="r" t="t"/>
                <a:pathLst>
                  <a:path extrusionOk="0" h="2343" w="298">
                    <a:moveTo>
                      <a:pt x="1" y="0"/>
                    </a:moveTo>
                    <a:lnTo>
                      <a:pt x="1" y="2310"/>
                    </a:lnTo>
                    <a:cubicBezTo>
                      <a:pt x="100" y="2321"/>
                      <a:pt x="199" y="2332"/>
                      <a:pt x="298" y="2343"/>
                    </a:cubicBezTo>
                    <a:lnTo>
                      <a:pt x="298"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3"/>
              <p:cNvSpPr/>
              <p:nvPr/>
            </p:nvSpPr>
            <p:spPr>
              <a:xfrm>
                <a:off x="7255542" y="1505482"/>
                <a:ext cx="67591" cy="582972"/>
              </a:xfrm>
              <a:custGeom>
                <a:rect b="b" l="l" r="r" t="t"/>
                <a:pathLst>
                  <a:path extrusionOk="0" h="2167" w="253">
                    <a:moveTo>
                      <a:pt x="0" y="0"/>
                    </a:moveTo>
                    <a:lnTo>
                      <a:pt x="0" y="2068"/>
                    </a:lnTo>
                    <a:cubicBezTo>
                      <a:pt x="88" y="2101"/>
                      <a:pt x="165" y="2134"/>
                      <a:pt x="253" y="2167"/>
                    </a:cubicBezTo>
                    <a:lnTo>
                      <a:pt x="253"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3"/>
              <p:cNvSpPr/>
              <p:nvPr/>
            </p:nvSpPr>
            <p:spPr>
              <a:xfrm>
                <a:off x="7372825" y="1505482"/>
                <a:ext cx="76675" cy="612564"/>
              </a:xfrm>
              <a:custGeom>
                <a:rect b="b" l="l" r="r" t="t"/>
                <a:pathLst>
                  <a:path extrusionOk="0" h="2277" w="287">
                    <a:moveTo>
                      <a:pt x="1" y="0"/>
                    </a:moveTo>
                    <a:lnTo>
                      <a:pt x="1" y="2211"/>
                    </a:lnTo>
                    <a:cubicBezTo>
                      <a:pt x="89" y="2233"/>
                      <a:pt x="188" y="2266"/>
                      <a:pt x="287" y="2277"/>
                    </a:cubicBezTo>
                    <a:lnTo>
                      <a:pt x="287"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3"/>
              <p:cNvSpPr/>
              <p:nvPr/>
            </p:nvSpPr>
            <p:spPr>
              <a:xfrm>
                <a:off x="7026319" y="1505482"/>
                <a:ext cx="67859" cy="467561"/>
              </a:xfrm>
              <a:custGeom>
                <a:rect b="b" l="l" r="r" t="t"/>
                <a:pathLst>
                  <a:path extrusionOk="0" h="1738" w="254">
                    <a:moveTo>
                      <a:pt x="0" y="0"/>
                    </a:moveTo>
                    <a:lnTo>
                      <a:pt x="0" y="1518"/>
                    </a:lnTo>
                    <a:cubicBezTo>
                      <a:pt x="77" y="1595"/>
                      <a:pt x="154" y="1672"/>
                      <a:pt x="253" y="1738"/>
                    </a:cubicBezTo>
                    <a:lnTo>
                      <a:pt x="253"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3"/>
              <p:cNvSpPr/>
              <p:nvPr/>
            </p:nvSpPr>
            <p:spPr>
              <a:xfrm>
                <a:off x="8374672" y="1505482"/>
                <a:ext cx="56104" cy="349460"/>
              </a:xfrm>
              <a:custGeom>
                <a:rect b="b" l="l" r="r" t="t"/>
                <a:pathLst>
                  <a:path extrusionOk="0" h="1299" w="210">
                    <a:moveTo>
                      <a:pt x="1" y="0"/>
                    </a:moveTo>
                    <a:lnTo>
                      <a:pt x="1" y="1298"/>
                    </a:lnTo>
                    <a:cubicBezTo>
                      <a:pt x="133" y="1111"/>
                      <a:pt x="210" y="891"/>
                      <a:pt x="210" y="660"/>
                    </a:cubicBezTo>
                    <a:lnTo>
                      <a:pt x="210"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3"/>
              <p:cNvSpPr/>
              <p:nvPr/>
            </p:nvSpPr>
            <p:spPr>
              <a:xfrm>
                <a:off x="8260328" y="1502523"/>
                <a:ext cx="67859" cy="470520"/>
              </a:xfrm>
              <a:custGeom>
                <a:rect b="b" l="l" r="r" t="t"/>
                <a:pathLst>
                  <a:path extrusionOk="0" h="1749" w="254">
                    <a:moveTo>
                      <a:pt x="253" y="0"/>
                    </a:moveTo>
                    <a:lnTo>
                      <a:pt x="0" y="11"/>
                    </a:lnTo>
                    <a:lnTo>
                      <a:pt x="0" y="1749"/>
                    </a:lnTo>
                    <a:cubicBezTo>
                      <a:pt x="88" y="1683"/>
                      <a:pt x="176" y="1606"/>
                      <a:pt x="253" y="1529"/>
                    </a:cubicBezTo>
                    <a:lnTo>
                      <a:pt x="253"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3"/>
              <p:cNvSpPr/>
              <p:nvPr/>
            </p:nvSpPr>
            <p:spPr>
              <a:xfrm>
                <a:off x="8145717" y="1502523"/>
                <a:ext cx="67859" cy="538583"/>
              </a:xfrm>
              <a:custGeom>
                <a:rect b="b" l="l" r="r" t="t"/>
                <a:pathLst>
                  <a:path extrusionOk="0" h="2002" w="254">
                    <a:moveTo>
                      <a:pt x="0" y="0"/>
                    </a:moveTo>
                    <a:lnTo>
                      <a:pt x="0" y="11"/>
                    </a:lnTo>
                    <a:lnTo>
                      <a:pt x="0" y="2002"/>
                    </a:lnTo>
                    <a:cubicBezTo>
                      <a:pt x="88" y="1958"/>
                      <a:pt x="165" y="1914"/>
                      <a:pt x="253" y="1870"/>
                    </a:cubicBezTo>
                    <a:lnTo>
                      <a:pt x="253" y="0"/>
                    </a:ln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13"/>
            <p:cNvSpPr/>
            <p:nvPr/>
          </p:nvSpPr>
          <p:spPr>
            <a:xfrm>
              <a:off x="262664" y="3837383"/>
              <a:ext cx="944626" cy="561934"/>
            </a:xfrm>
            <a:custGeom>
              <a:rect b="b" l="l" r="r" t="t"/>
              <a:pathLst>
                <a:path extrusionOk="0" h="3388" w="5642">
                  <a:moveTo>
                    <a:pt x="2816" y="1"/>
                  </a:moveTo>
                  <a:cubicBezTo>
                    <a:pt x="1265" y="1"/>
                    <a:pt x="0" y="760"/>
                    <a:pt x="0" y="1694"/>
                  </a:cubicBezTo>
                  <a:cubicBezTo>
                    <a:pt x="0" y="2629"/>
                    <a:pt x="1265" y="3388"/>
                    <a:pt x="2816" y="3388"/>
                  </a:cubicBezTo>
                  <a:cubicBezTo>
                    <a:pt x="4377" y="3388"/>
                    <a:pt x="5642" y="2629"/>
                    <a:pt x="5642" y="1694"/>
                  </a:cubicBezTo>
                  <a:cubicBezTo>
                    <a:pt x="5642" y="760"/>
                    <a:pt x="4377" y="1"/>
                    <a:pt x="28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3"/>
            <p:cNvSpPr/>
            <p:nvPr/>
          </p:nvSpPr>
          <p:spPr>
            <a:xfrm>
              <a:off x="321598" y="3890636"/>
              <a:ext cx="825083" cy="259239"/>
            </a:xfrm>
            <a:custGeom>
              <a:rect b="b" l="l" r="r" t="t"/>
              <a:pathLst>
                <a:path extrusionOk="0" h="1563" w="4928">
                  <a:moveTo>
                    <a:pt x="2464" y="1"/>
                  </a:moveTo>
                  <a:cubicBezTo>
                    <a:pt x="1111" y="1"/>
                    <a:pt x="0" y="661"/>
                    <a:pt x="0" y="1474"/>
                  </a:cubicBezTo>
                  <a:cubicBezTo>
                    <a:pt x="0" y="1507"/>
                    <a:pt x="11" y="1529"/>
                    <a:pt x="11" y="1562"/>
                  </a:cubicBezTo>
                  <a:cubicBezTo>
                    <a:pt x="88" y="782"/>
                    <a:pt x="1155" y="166"/>
                    <a:pt x="2464" y="166"/>
                  </a:cubicBezTo>
                  <a:cubicBezTo>
                    <a:pt x="3783" y="166"/>
                    <a:pt x="4850" y="782"/>
                    <a:pt x="4927" y="1562"/>
                  </a:cubicBezTo>
                  <a:cubicBezTo>
                    <a:pt x="4927" y="1529"/>
                    <a:pt x="4927" y="1507"/>
                    <a:pt x="4927" y="1474"/>
                  </a:cubicBezTo>
                  <a:cubicBezTo>
                    <a:pt x="4927" y="661"/>
                    <a:pt x="3827" y="1"/>
                    <a:pt x="2464" y="1"/>
                  </a:cubicBez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3"/>
            <p:cNvSpPr/>
            <p:nvPr/>
          </p:nvSpPr>
          <p:spPr>
            <a:xfrm>
              <a:off x="489192" y="3961446"/>
              <a:ext cx="514672" cy="324090"/>
            </a:xfrm>
            <a:custGeom>
              <a:rect b="b" l="l" r="r" t="t"/>
              <a:pathLst>
                <a:path extrusionOk="0" h="1954" w="3074">
                  <a:moveTo>
                    <a:pt x="517" y="320"/>
                  </a:moveTo>
                  <a:cubicBezTo>
                    <a:pt x="792" y="485"/>
                    <a:pt x="1067" y="638"/>
                    <a:pt x="1342" y="803"/>
                  </a:cubicBezTo>
                  <a:cubicBezTo>
                    <a:pt x="1298" y="814"/>
                    <a:pt x="1254" y="836"/>
                    <a:pt x="1210" y="847"/>
                  </a:cubicBezTo>
                  <a:cubicBezTo>
                    <a:pt x="1164" y="866"/>
                    <a:pt x="893" y="907"/>
                    <a:pt x="742" y="907"/>
                  </a:cubicBezTo>
                  <a:cubicBezTo>
                    <a:pt x="713" y="907"/>
                    <a:pt x="689" y="906"/>
                    <a:pt x="671" y="902"/>
                  </a:cubicBezTo>
                  <a:cubicBezTo>
                    <a:pt x="330" y="847"/>
                    <a:pt x="253" y="572"/>
                    <a:pt x="462" y="353"/>
                  </a:cubicBezTo>
                  <a:cubicBezTo>
                    <a:pt x="484" y="342"/>
                    <a:pt x="495" y="331"/>
                    <a:pt x="517" y="320"/>
                  </a:cubicBezTo>
                  <a:close/>
                  <a:moveTo>
                    <a:pt x="2124" y="835"/>
                  </a:moveTo>
                  <a:cubicBezTo>
                    <a:pt x="2377" y="835"/>
                    <a:pt x="2753" y="898"/>
                    <a:pt x="2584" y="1353"/>
                  </a:cubicBezTo>
                  <a:cubicBezTo>
                    <a:pt x="2342" y="1166"/>
                    <a:pt x="2067" y="1012"/>
                    <a:pt x="1804" y="869"/>
                  </a:cubicBezTo>
                  <a:cubicBezTo>
                    <a:pt x="1892" y="858"/>
                    <a:pt x="1969" y="836"/>
                    <a:pt x="2046" y="836"/>
                  </a:cubicBezTo>
                  <a:cubicBezTo>
                    <a:pt x="2070" y="835"/>
                    <a:pt x="2096" y="835"/>
                    <a:pt x="2124" y="835"/>
                  </a:cubicBezTo>
                  <a:close/>
                  <a:moveTo>
                    <a:pt x="999" y="1"/>
                  </a:moveTo>
                  <a:cubicBezTo>
                    <a:pt x="827" y="1"/>
                    <a:pt x="642" y="43"/>
                    <a:pt x="484" y="133"/>
                  </a:cubicBezTo>
                  <a:cubicBezTo>
                    <a:pt x="352" y="78"/>
                    <a:pt x="220" y="45"/>
                    <a:pt x="77" y="23"/>
                  </a:cubicBezTo>
                  <a:cubicBezTo>
                    <a:pt x="66" y="23"/>
                    <a:pt x="55" y="56"/>
                    <a:pt x="66" y="56"/>
                  </a:cubicBezTo>
                  <a:cubicBezTo>
                    <a:pt x="165" y="111"/>
                    <a:pt x="253" y="166"/>
                    <a:pt x="341" y="221"/>
                  </a:cubicBezTo>
                  <a:cubicBezTo>
                    <a:pt x="99" y="430"/>
                    <a:pt x="0" y="748"/>
                    <a:pt x="363" y="1001"/>
                  </a:cubicBezTo>
                  <a:cubicBezTo>
                    <a:pt x="492" y="1093"/>
                    <a:pt x="634" y="1126"/>
                    <a:pt x="779" y="1126"/>
                  </a:cubicBezTo>
                  <a:cubicBezTo>
                    <a:pt x="1018" y="1126"/>
                    <a:pt x="1266" y="1037"/>
                    <a:pt x="1485" y="968"/>
                  </a:cubicBezTo>
                  <a:cubicBezTo>
                    <a:pt x="1518" y="957"/>
                    <a:pt x="1551" y="946"/>
                    <a:pt x="1573" y="935"/>
                  </a:cubicBezTo>
                  <a:cubicBezTo>
                    <a:pt x="1881" y="1111"/>
                    <a:pt x="2155" y="1331"/>
                    <a:pt x="2441" y="1518"/>
                  </a:cubicBezTo>
                  <a:cubicBezTo>
                    <a:pt x="2298" y="1628"/>
                    <a:pt x="2100" y="1694"/>
                    <a:pt x="1947" y="1716"/>
                  </a:cubicBezTo>
                  <a:cubicBezTo>
                    <a:pt x="1832" y="1737"/>
                    <a:pt x="1728" y="1748"/>
                    <a:pt x="1625" y="1748"/>
                  </a:cubicBezTo>
                  <a:cubicBezTo>
                    <a:pt x="1510" y="1748"/>
                    <a:pt x="1398" y="1734"/>
                    <a:pt x="1276" y="1705"/>
                  </a:cubicBezTo>
                  <a:cubicBezTo>
                    <a:pt x="1272" y="1704"/>
                    <a:pt x="1268" y="1704"/>
                    <a:pt x="1264" y="1704"/>
                  </a:cubicBezTo>
                  <a:cubicBezTo>
                    <a:pt x="1226" y="1704"/>
                    <a:pt x="1202" y="1753"/>
                    <a:pt x="1232" y="1793"/>
                  </a:cubicBezTo>
                  <a:cubicBezTo>
                    <a:pt x="1347" y="1903"/>
                    <a:pt x="1535" y="1953"/>
                    <a:pt x="1743" y="1953"/>
                  </a:cubicBezTo>
                  <a:cubicBezTo>
                    <a:pt x="2013" y="1953"/>
                    <a:pt x="2317" y="1870"/>
                    <a:pt x="2540" y="1727"/>
                  </a:cubicBezTo>
                  <a:cubicBezTo>
                    <a:pt x="2573" y="1705"/>
                    <a:pt x="2606" y="1672"/>
                    <a:pt x="2639" y="1650"/>
                  </a:cubicBezTo>
                  <a:cubicBezTo>
                    <a:pt x="2749" y="1727"/>
                    <a:pt x="2870" y="1793"/>
                    <a:pt x="2991" y="1848"/>
                  </a:cubicBezTo>
                  <a:cubicBezTo>
                    <a:pt x="3000" y="1852"/>
                    <a:pt x="3008" y="1853"/>
                    <a:pt x="3016" y="1853"/>
                  </a:cubicBezTo>
                  <a:cubicBezTo>
                    <a:pt x="3055" y="1853"/>
                    <a:pt x="3074" y="1810"/>
                    <a:pt x="3046" y="1782"/>
                  </a:cubicBezTo>
                  <a:cubicBezTo>
                    <a:pt x="2969" y="1683"/>
                    <a:pt x="2870" y="1584"/>
                    <a:pt x="2771" y="1496"/>
                  </a:cubicBezTo>
                  <a:cubicBezTo>
                    <a:pt x="2870" y="1353"/>
                    <a:pt x="2892" y="1166"/>
                    <a:pt x="2815" y="979"/>
                  </a:cubicBezTo>
                  <a:cubicBezTo>
                    <a:pt x="2708" y="702"/>
                    <a:pt x="2419" y="628"/>
                    <a:pt x="2149" y="628"/>
                  </a:cubicBezTo>
                  <a:cubicBezTo>
                    <a:pt x="2087" y="628"/>
                    <a:pt x="2026" y="632"/>
                    <a:pt x="1969" y="638"/>
                  </a:cubicBezTo>
                  <a:cubicBezTo>
                    <a:pt x="1826" y="660"/>
                    <a:pt x="1683" y="693"/>
                    <a:pt x="1551" y="737"/>
                  </a:cubicBezTo>
                  <a:cubicBezTo>
                    <a:pt x="1254" y="572"/>
                    <a:pt x="979" y="364"/>
                    <a:pt x="671" y="221"/>
                  </a:cubicBezTo>
                  <a:cubicBezTo>
                    <a:pt x="869" y="133"/>
                    <a:pt x="1111" y="122"/>
                    <a:pt x="1276" y="122"/>
                  </a:cubicBezTo>
                  <a:cubicBezTo>
                    <a:pt x="1320" y="122"/>
                    <a:pt x="1331" y="56"/>
                    <a:pt x="1287" y="45"/>
                  </a:cubicBezTo>
                  <a:cubicBezTo>
                    <a:pt x="1200" y="16"/>
                    <a:pt x="1102" y="1"/>
                    <a:pt x="999" y="1"/>
                  </a:cubicBez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3"/>
            <p:cNvSpPr/>
            <p:nvPr/>
          </p:nvSpPr>
          <p:spPr>
            <a:xfrm>
              <a:off x="1065474" y="4116611"/>
              <a:ext cx="38843" cy="96365"/>
            </a:xfrm>
            <a:custGeom>
              <a:rect b="b" l="l" r="r" t="t"/>
              <a:pathLst>
                <a:path extrusionOk="0" h="581" w="232">
                  <a:moveTo>
                    <a:pt x="76" y="1"/>
                  </a:moveTo>
                  <a:cubicBezTo>
                    <a:pt x="66" y="1"/>
                    <a:pt x="55" y="9"/>
                    <a:pt x="55" y="17"/>
                  </a:cubicBezTo>
                  <a:cubicBezTo>
                    <a:pt x="55" y="115"/>
                    <a:pt x="88" y="203"/>
                    <a:pt x="66" y="302"/>
                  </a:cubicBezTo>
                  <a:cubicBezTo>
                    <a:pt x="55" y="390"/>
                    <a:pt x="0" y="456"/>
                    <a:pt x="0" y="544"/>
                  </a:cubicBezTo>
                  <a:cubicBezTo>
                    <a:pt x="0" y="562"/>
                    <a:pt x="15" y="580"/>
                    <a:pt x="32" y="580"/>
                  </a:cubicBezTo>
                  <a:cubicBezTo>
                    <a:pt x="36" y="580"/>
                    <a:pt x="40" y="579"/>
                    <a:pt x="44" y="577"/>
                  </a:cubicBezTo>
                  <a:cubicBezTo>
                    <a:pt x="231" y="511"/>
                    <a:pt x="231" y="115"/>
                    <a:pt x="88" y="6"/>
                  </a:cubicBezTo>
                  <a:cubicBezTo>
                    <a:pt x="85" y="2"/>
                    <a:pt x="81" y="1"/>
                    <a:pt x="76" y="1"/>
                  </a:cubicBez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3"/>
            <p:cNvSpPr/>
            <p:nvPr/>
          </p:nvSpPr>
          <p:spPr>
            <a:xfrm>
              <a:off x="991806" y="4095381"/>
              <a:ext cx="66301" cy="53739"/>
            </a:xfrm>
            <a:custGeom>
              <a:rect b="b" l="l" r="r" t="t"/>
              <a:pathLst>
                <a:path extrusionOk="0" h="324" w="396">
                  <a:moveTo>
                    <a:pt x="37" y="1"/>
                  </a:moveTo>
                  <a:cubicBezTo>
                    <a:pt x="32" y="1"/>
                    <a:pt x="27" y="1"/>
                    <a:pt x="22" y="2"/>
                  </a:cubicBezTo>
                  <a:cubicBezTo>
                    <a:pt x="11" y="2"/>
                    <a:pt x="0" y="13"/>
                    <a:pt x="11" y="24"/>
                  </a:cubicBezTo>
                  <a:cubicBezTo>
                    <a:pt x="55" y="90"/>
                    <a:pt x="132" y="134"/>
                    <a:pt x="187" y="188"/>
                  </a:cubicBezTo>
                  <a:cubicBezTo>
                    <a:pt x="242" y="243"/>
                    <a:pt x="275" y="298"/>
                    <a:pt x="341" y="320"/>
                  </a:cubicBezTo>
                  <a:cubicBezTo>
                    <a:pt x="345" y="322"/>
                    <a:pt x="349" y="323"/>
                    <a:pt x="353" y="323"/>
                  </a:cubicBezTo>
                  <a:cubicBezTo>
                    <a:pt x="370" y="323"/>
                    <a:pt x="385" y="305"/>
                    <a:pt x="385" y="287"/>
                  </a:cubicBezTo>
                  <a:cubicBezTo>
                    <a:pt x="396" y="149"/>
                    <a:pt x="181" y="1"/>
                    <a:pt x="37" y="1"/>
                  </a:cubicBezTo>
                  <a:close/>
                </a:path>
              </a:pathLst>
            </a:custGeom>
            <a:solidFill>
              <a:srgbClr val="1E2E40">
                <a:alpha val="25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3"/>
            <p:cNvSpPr/>
            <p:nvPr/>
          </p:nvSpPr>
          <p:spPr>
            <a:xfrm>
              <a:off x="895431" y="4786885"/>
              <a:ext cx="4808" cy="110142"/>
            </a:xfrm>
            <a:custGeom>
              <a:rect b="b" l="l" r="r" t="t"/>
              <a:pathLst>
                <a:path extrusionOk="0" h="9430" w="405">
                  <a:moveTo>
                    <a:pt x="0" y="71"/>
                  </a:moveTo>
                  <a:lnTo>
                    <a:pt x="357" y="0"/>
                  </a:lnTo>
                  <a:lnTo>
                    <a:pt x="405" y="9430"/>
                  </a:lnTo>
                  <a:lnTo>
                    <a:pt x="0" y="9430"/>
                  </a:lnTo>
                  <a:close/>
                </a:path>
              </a:pathLst>
            </a:custGeom>
            <a:solidFill>
              <a:schemeClr val="accent3"/>
            </a:solidFill>
            <a:ln>
              <a:noFill/>
            </a:ln>
          </p:spPr>
        </p:sp>
        <p:sp>
          <p:nvSpPr>
            <p:cNvPr id="445" name="Google Shape;445;p13"/>
            <p:cNvSpPr/>
            <p:nvPr/>
          </p:nvSpPr>
          <p:spPr>
            <a:xfrm>
              <a:off x="895147" y="4942077"/>
              <a:ext cx="4523" cy="110423"/>
            </a:xfrm>
            <a:custGeom>
              <a:rect b="b" l="l" r="r" t="t"/>
              <a:pathLst>
                <a:path extrusionOk="0" h="9454" w="381">
                  <a:moveTo>
                    <a:pt x="48" y="72"/>
                  </a:moveTo>
                  <a:lnTo>
                    <a:pt x="357" y="0"/>
                  </a:lnTo>
                  <a:lnTo>
                    <a:pt x="381" y="9382"/>
                  </a:lnTo>
                  <a:lnTo>
                    <a:pt x="0" y="9454"/>
                  </a:lnTo>
                  <a:close/>
                </a:path>
              </a:pathLst>
            </a:custGeom>
            <a:solidFill>
              <a:schemeClr val="accent3"/>
            </a:solidFill>
            <a:ln>
              <a:noFill/>
            </a:ln>
          </p:spPr>
        </p:sp>
        <p:sp>
          <p:nvSpPr>
            <p:cNvPr id="446" name="Google Shape;446;p13"/>
            <p:cNvSpPr/>
            <p:nvPr/>
          </p:nvSpPr>
          <p:spPr>
            <a:xfrm>
              <a:off x="440822" y="4918156"/>
              <a:ext cx="3396" cy="110142"/>
            </a:xfrm>
            <a:custGeom>
              <a:rect b="b" l="l" r="r" t="t"/>
              <a:pathLst>
                <a:path extrusionOk="0" h="9430" w="286">
                  <a:moveTo>
                    <a:pt x="262" y="9430"/>
                  </a:moveTo>
                  <a:lnTo>
                    <a:pt x="0" y="9430"/>
                  </a:lnTo>
                  <a:lnTo>
                    <a:pt x="0" y="0"/>
                  </a:lnTo>
                  <a:lnTo>
                    <a:pt x="286" y="96"/>
                  </a:lnTo>
                  <a:close/>
                </a:path>
              </a:pathLst>
            </a:custGeom>
            <a:solidFill>
              <a:schemeClr val="accent3"/>
            </a:solidFill>
            <a:ln>
              <a:noFill/>
            </a:ln>
          </p:spPr>
        </p:sp>
      </p:grpSp>
      <p:grpSp>
        <p:nvGrpSpPr>
          <p:cNvPr id="447" name="Google Shape;447;p13"/>
          <p:cNvGrpSpPr/>
          <p:nvPr/>
        </p:nvGrpSpPr>
        <p:grpSpPr>
          <a:xfrm flipH="1">
            <a:off x="708702" y="786303"/>
            <a:ext cx="1186721" cy="821216"/>
            <a:chOff x="6931001" y="3933443"/>
            <a:chExt cx="1346099" cy="931507"/>
          </a:xfrm>
        </p:grpSpPr>
        <p:sp>
          <p:nvSpPr>
            <p:cNvPr id="448" name="Google Shape;448;p13"/>
            <p:cNvSpPr/>
            <p:nvPr/>
          </p:nvSpPr>
          <p:spPr>
            <a:xfrm>
              <a:off x="7835500" y="4729350"/>
              <a:ext cx="441600" cy="13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13"/>
            <p:cNvGrpSpPr/>
            <p:nvPr/>
          </p:nvGrpSpPr>
          <p:grpSpPr>
            <a:xfrm flipH="1">
              <a:off x="6931001" y="3933443"/>
              <a:ext cx="1227148" cy="877837"/>
              <a:chOff x="7391688" y="-2671562"/>
              <a:chExt cx="2078150" cy="1486600"/>
            </a:xfrm>
          </p:grpSpPr>
          <p:sp>
            <p:nvSpPr>
              <p:cNvPr id="450" name="Google Shape;450;p13"/>
              <p:cNvSpPr/>
              <p:nvPr/>
            </p:nvSpPr>
            <p:spPr>
              <a:xfrm>
                <a:off x="8699900" y="-1923450"/>
                <a:ext cx="68400" cy="60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3"/>
              <p:cNvSpPr/>
              <p:nvPr/>
            </p:nvSpPr>
            <p:spPr>
              <a:xfrm flipH="1">
                <a:off x="8156288" y="-2165212"/>
                <a:ext cx="559075" cy="399350"/>
              </a:xfrm>
              <a:custGeom>
                <a:rect b="b" l="l" r="r" t="t"/>
                <a:pathLst>
                  <a:path extrusionOk="0" h="15974" w="22363">
                    <a:moveTo>
                      <a:pt x="22363" y="0"/>
                    </a:moveTo>
                    <a:lnTo>
                      <a:pt x="0" y="10223"/>
                    </a:lnTo>
                    <a:lnTo>
                      <a:pt x="0" y="15974"/>
                    </a:lnTo>
                    <a:lnTo>
                      <a:pt x="22363" y="5751"/>
                    </a:lnTo>
                    <a:lnTo>
                      <a:pt x="223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3"/>
              <p:cNvSpPr/>
              <p:nvPr/>
            </p:nvSpPr>
            <p:spPr>
              <a:xfrm flipH="1">
                <a:off x="7513088" y="-2165212"/>
                <a:ext cx="699650" cy="907825"/>
              </a:xfrm>
              <a:custGeom>
                <a:rect b="b" l="l" r="r" t="t"/>
                <a:pathLst>
                  <a:path extrusionOk="0" h="36313" w="27986">
                    <a:moveTo>
                      <a:pt x="2258" y="0"/>
                    </a:moveTo>
                    <a:lnTo>
                      <a:pt x="0" y="5197"/>
                    </a:lnTo>
                    <a:lnTo>
                      <a:pt x="27985" y="36313"/>
                    </a:lnTo>
                    <a:lnTo>
                      <a:pt x="27985" y="28603"/>
                    </a:lnTo>
                    <a:lnTo>
                      <a:pt x="225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3"/>
              <p:cNvSpPr/>
              <p:nvPr/>
            </p:nvSpPr>
            <p:spPr>
              <a:xfrm flipH="1">
                <a:off x="7391688" y="-1573137"/>
                <a:ext cx="342925" cy="356225"/>
              </a:xfrm>
              <a:custGeom>
                <a:rect b="b" l="l" r="r" t="t"/>
                <a:pathLst>
                  <a:path extrusionOk="0" h="14249" w="13717">
                    <a:moveTo>
                      <a:pt x="9670" y="0"/>
                    </a:moveTo>
                    <a:lnTo>
                      <a:pt x="1" y="10053"/>
                    </a:lnTo>
                    <a:lnTo>
                      <a:pt x="13716" y="14248"/>
                    </a:lnTo>
                    <a:lnTo>
                      <a:pt x="96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3"/>
              <p:cNvSpPr/>
              <p:nvPr/>
            </p:nvSpPr>
            <p:spPr>
              <a:xfrm flipH="1">
                <a:off x="8214313" y="-2133787"/>
                <a:ext cx="558550" cy="399875"/>
              </a:xfrm>
              <a:custGeom>
                <a:rect b="b" l="l" r="r" t="t"/>
                <a:pathLst>
                  <a:path extrusionOk="0" h="15995" w="22342">
                    <a:moveTo>
                      <a:pt x="22342" y="0"/>
                    </a:moveTo>
                    <a:lnTo>
                      <a:pt x="0" y="10244"/>
                    </a:lnTo>
                    <a:lnTo>
                      <a:pt x="0" y="15995"/>
                    </a:lnTo>
                    <a:lnTo>
                      <a:pt x="22342" y="5750"/>
                    </a:lnTo>
                    <a:lnTo>
                      <a:pt x="223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3"/>
              <p:cNvSpPr/>
              <p:nvPr/>
            </p:nvSpPr>
            <p:spPr>
              <a:xfrm flipH="1">
                <a:off x="8682863" y="-2671562"/>
                <a:ext cx="730525" cy="781125"/>
              </a:xfrm>
              <a:custGeom>
                <a:rect b="b" l="l" r="r" t="t"/>
                <a:pathLst>
                  <a:path extrusionOk="0" h="31245" w="29221">
                    <a:moveTo>
                      <a:pt x="2322" y="0"/>
                    </a:moveTo>
                    <a:lnTo>
                      <a:pt x="0" y="1278"/>
                    </a:lnTo>
                    <a:lnTo>
                      <a:pt x="26729" y="31244"/>
                    </a:lnTo>
                    <a:lnTo>
                      <a:pt x="29221" y="29902"/>
                    </a:lnTo>
                    <a:lnTo>
                      <a:pt x="232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3"/>
              <p:cNvSpPr/>
              <p:nvPr/>
            </p:nvSpPr>
            <p:spPr>
              <a:xfrm flipH="1">
                <a:off x="7449188" y="-1541187"/>
                <a:ext cx="342925" cy="356225"/>
              </a:xfrm>
              <a:custGeom>
                <a:rect b="b" l="l" r="r" t="t"/>
                <a:pathLst>
                  <a:path extrusionOk="0" h="14249" w="13717">
                    <a:moveTo>
                      <a:pt x="9648" y="0"/>
                    </a:moveTo>
                    <a:lnTo>
                      <a:pt x="1" y="10031"/>
                    </a:lnTo>
                    <a:lnTo>
                      <a:pt x="13716" y="14248"/>
                    </a:lnTo>
                    <a:lnTo>
                      <a:pt x="9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3"/>
              <p:cNvSpPr/>
              <p:nvPr/>
            </p:nvSpPr>
            <p:spPr>
              <a:xfrm flipH="1">
                <a:off x="7391688" y="-1573137"/>
                <a:ext cx="159225" cy="388175"/>
              </a:xfrm>
              <a:custGeom>
                <a:rect b="b" l="l" r="r" t="t"/>
                <a:pathLst>
                  <a:path extrusionOk="0" h="15527" w="6369">
                    <a:moveTo>
                      <a:pt x="2322" y="0"/>
                    </a:moveTo>
                    <a:lnTo>
                      <a:pt x="0" y="1278"/>
                    </a:lnTo>
                    <a:lnTo>
                      <a:pt x="4068" y="15526"/>
                    </a:lnTo>
                    <a:lnTo>
                      <a:pt x="6368" y="14248"/>
                    </a:lnTo>
                    <a:lnTo>
                      <a:pt x="232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3"/>
              <p:cNvSpPr/>
              <p:nvPr/>
            </p:nvSpPr>
            <p:spPr>
              <a:xfrm flipH="1">
                <a:off x="8156288" y="-2165212"/>
                <a:ext cx="588900" cy="274775"/>
              </a:xfrm>
              <a:custGeom>
                <a:rect b="b" l="l" r="r" t="t"/>
                <a:pathLst>
                  <a:path extrusionOk="0" h="10991" w="23556">
                    <a:moveTo>
                      <a:pt x="23556" y="0"/>
                    </a:moveTo>
                    <a:lnTo>
                      <a:pt x="2493" y="9648"/>
                    </a:lnTo>
                    <a:lnTo>
                      <a:pt x="1" y="10990"/>
                    </a:lnTo>
                    <a:lnTo>
                      <a:pt x="1" y="10990"/>
                    </a:lnTo>
                    <a:lnTo>
                      <a:pt x="21235" y="1257"/>
                    </a:lnTo>
                    <a:lnTo>
                      <a:pt x="235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3"/>
              <p:cNvSpPr/>
              <p:nvPr/>
            </p:nvSpPr>
            <p:spPr>
              <a:xfrm flipH="1">
                <a:off x="8214313" y="-2133787"/>
                <a:ext cx="558550" cy="399875"/>
              </a:xfrm>
              <a:custGeom>
                <a:rect b="b" l="l" r="r" t="t"/>
                <a:pathLst>
                  <a:path extrusionOk="0" h="15995" w="22342">
                    <a:moveTo>
                      <a:pt x="22342" y="0"/>
                    </a:moveTo>
                    <a:lnTo>
                      <a:pt x="0" y="10244"/>
                    </a:lnTo>
                    <a:lnTo>
                      <a:pt x="0" y="15995"/>
                    </a:lnTo>
                    <a:lnTo>
                      <a:pt x="22342" y="5750"/>
                    </a:lnTo>
                    <a:lnTo>
                      <a:pt x="22342" y="0"/>
                    </a:lnTo>
                    <a:close/>
                  </a:path>
                </a:pathLst>
              </a:custGeom>
              <a:solidFill>
                <a:srgbClr val="000000">
                  <a:alpha val="32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3"/>
              <p:cNvSpPr/>
              <p:nvPr/>
            </p:nvSpPr>
            <p:spPr>
              <a:xfrm flipH="1">
                <a:off x="7449188" y="-1541187"/>
                <a:ext cx="342925" cy="356225"/>
              </a:xfrm>
              <a:custGeom>
                <a:rect b="b" l="l" r="r" t="t"/>
                <a:pathLst>
                  <a:path extrusionOk="0" h="14249" w="13717">
                    <a:moveTo>
                      <a:pt x="9648" y="0"/>
                    </a:moveTo>
                    <a:lnTo>
                      <a:pt x="1" y="10031"/>
                    </a:lnTo>
                    <a:lnTo>
                      <a:pt x="13716" y="14248"/>
                    </a:lnTo>
                    <a:lnTo>
                      <a:pt x="9648" y="0"/>
                    </a:lnTo>
                    <a:close/>
                  </a:path>
                </a:pathLst>
              </a:custGeom>
              <a:solidFill>
                <a:srgbClr val="000000">
                  <a:alpha val="32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3"/>
              <p:cNvSpPr/>
              <p:nvPr/>
            </p:nvSpPr>
            <p:spPr>
              <a:xfrm flipH="1">
                <a:off x="7570588" y="-2133787"/>
                <a:ext cx="700200" cy="907825"/>
              </a:xfrm>
              <a:custGeom>
                <a:rect b="b" l="l" r="r" t="t"/>
                <a:pathLst>
                  <a:path extrusionOk="0" h="36313" w="28008">
                    <a:moveTo>
                      <a:pt x="2259" y="0"/>
                    </a:moveTo>
                    <a:lnTo>
                      <a:pt x="1" y="5197"/>
                    </a:lnTo>
                    <a:lnTo>
                      <a:pt x="28007" y="36312"/>
                    </a:lnTo>
                    <a:lnTo>
                      <a:pt x="28007" y="28624"/>
                    </a:lnTo>
                    <a:lnTo>
                      <a:pt x="22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3"/>
              <p:cNvSpPr/>
              <p:nvPr/>
            </p:nvSpPr>
            <p:spPr>
              <a:xfrm flipH="1">
                <a:off x="7570588" y="-2133787"/>
                <a:ext cx="700200" cy="907825"/>
              </a:xfrm>
              <a:custGeom>
                <a:rect b="b" l="l" r="r" t="t"/>
                <a:pathLst>
                  <a:path extrusionOk="0" h="36313" w="28008">
                    <a:moveTo>
                      <a:pt x="2259" y="0"/>
                    </a:moveTo>
                    <a:lnTo>
                      <a:pt x="1" y="5197"/>
                    </a:lnTo>
                    <a:lnTo>
                      <a:pt x="28007" y="36312"/>
                    </a:lnTo>
                    <a:lnTo>
                      <a:pt x="28007" y="28624"/>
                    </a:lnTo>
                    <a:lnTo>
                      <a:pt x="2259" y="0"/>
                    </a:lnTo>
                    <a:close/>
                  </a:path>
                </a:pathLst>
              </a:custGeom>
              <a:solidFill>
                <a:srgbClr val="000000">
                  <a:alpha val="32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3"/>
              <p:cNvSpPr/>
              <p:nvPr/>
            </p:nvSpPr>
            <p:spPr>
              <a:xfrm flipH="1">
                <a:off x="8740888" y="-2639612"/>
                <a:ext cx="728950" cy="905700"/>
              </a:xfrm>
              <a:custGeom>
                <a:rect b="b" l="l" r="r" t="t"/>
                <a:pathLst>
                  <a:path extrusionOk="0" h="36228" w="29158">
                    <a:moveTo>
                      <a:pt x="2258" y="0"/>
                    </a:moveTo>
                    <a:lnTo>
                      <a:pt x="1" y="5197"/>
                    </a:lnTo>
                    <a:lnTo>
                      <a:pt x="27879" y="36228"/>
                    </a:lnTo>
                    <a:lnTo>
                      <a:pt x="29157" y="30158"/>
                    </a:lnTo>
                    <a:lnTo>
                      <a:pt x="225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3"/>
              <p:cNvSpPr/>
              <p:nvPr/>
            </p:nvSpPr>
            <p:spPr>
              <a:xfrm flipH="1">
                <a:off x="8740888" y="-2639612"/>
                <a:ext cx="728950" cy="905700"/>
              </a:xfrm>
              <a:custGeom>
                <a:rect b="b" l="l" r="r" t="t"/>
                <a:pathLst>
                  <a:path extrusionOk="0" h="36228" w="29158">
                    <a:moveTo>
                      <a:pt x="2258" y="0"/>
                    </a:moveTo>
                    <a:lnTo>
                      <a:pt x="1" y="5197"/>
                    </a:lnTo>
                    <a:lnTo>
                      <a:pt x="27879" y="36228"/>
                    </a:lnTo>
                    <a:lnTo>
                      <a:pt x="29157" y="30158"/>
                    </a:lnTo>
                    <a:lnTo>
                      <a:pt x="2258" y="0"/>
                    </a:lnTo>
                    <a:close/>
                  </a:path>
                </a:pathLst>
              </a:custGeom>
              <a:solidFill>
                <a:srgbClr val="000000">
                  <a:alpha val="32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20" name="Shape 520"/>
        <p:cNvGrpSpPr/>
        <p:nvPr/>
      </p:nvGrpSpPr>
      <p:grpSpPr>
        <a:xfrm>
          <a:off x="0" y="0"/>
          <a:ext cx="0" cy="0"/>
          <a:chOff x="0" y="0"/>
          <a:chExt cx="0" cy="0"/>
        </a:xfrm>
      </p:grpSpPr>
      <p:sp>
        <p:nvSpPr>
          <p:cNvPr id="521" name="Google Shape;521;p22"/>
          <p:cNvSpPr txBox="1"/>
          <p:nvPr>
            <p:ph idx="1" type="subTitle"/>
          </p:nvPr>
        </p:nvSpPr>
        <p:spPr>
          <a:xfrm>
            <a:off x="713250" y="1819614"/>
            <a:ext cx="7717500" cy="27846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pic>
        <p:nvPicPr>
          <p:cNvPr id="522" name="Google Shape;522;p22"/>
          <p:cNvPicPr preferRelativeResize="0"/>
          <p:nvPr/>
        </p:nvPicPr>
        <p:blipFill>
          <a:blip r:embed="rId3">
            <a:alphaModFix/>
          </a:blip>
          <a:stretch>
            <a:fillRect/>
          </a:stretch>
        </p:blipFill>
        <p:spPr>
          <a:xfrm>
            <a:off x="209650" y="671225"/>
            <a:ext cx="8812424" cy="4472276"/>
          </a:xfrm>
          <a:prstGeom prst="rect">
            <a:avLst/>
          </a:prstGeom>
          <a:noFill/>
          <a:ln>
            <a:noFill/>
          </a:ln>
        </p:spPr>
      </p:pic>
      <p:sp>
        <p:nvSpPr>
          <p:cNvPr id="523" name="Google Shape;523;p22"/>
          <p:cNvSpPr txBox="1"/>
          <p:nvPr>
            <p:ph type="title"/>
          </p:nvPr>
        </p:nvSpPr>
        <p:spPr>
          <a:xfrm>
            <a:off x="1013750" y="0"/>
            <a:ext cx="6834300" cy="103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Completion Rate: </a:t>
            </a:r>
            <a:r>
              <a:rPr lang="en">
                <a:solidFill>
                  <a:srgbClr val="FF9D27"/>
                </a:solidFill>
              </a:rPr>
              <a:t>Gender</a:t>
            </a:r>
            <a:endParaRPr>
              <a:solidFill>
                <a:srgbClr val="FF9D2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527" name="Shape 527"/>
        <p:cNvGrpSpPr/>
        <p:nvPr/>
      </p:nvGrpSpPr>
      <p:grpSpPr>
        <a:xfrm>
          <a:off x="0" y="0"/>
          <a:ext cx="0" cy="0"/>
          <a:chOff x="0" y="0"/>
          <a:chExt cx="0" cy="0"/>
        </a:xfrm>
      </p:grpSpPr>
      <p:pic>
        <p:nvPicPr>
          <p:cNvPr id="528" name="Google Shape;528;p23"/>
          <p:cNvPicPr preferRelativeResize="0"/>
          <p:nvPr/>
        </p:nvPicPr>
        <p:blipFill>
          <a:blip r:embed="rId3">
            <a:alphaModFix/>
          </a:blip>
          <a:stretch>
            <a:fillRect/>
          </a:stretch>
        </p:blipFill>
        <p:spPr>
          <a:xfrm>
            <a:off x="314475" y="1013325"/>
            <a:ext cx="8148551" cy="4130175"/>
          </a:xfrm>
          <a:prstGeom prst="rect">
            <a:avLst/>
          </a:prstGeom>
          <a:noFill/>
          <a:ln>
            <a:noFill/>
          </a:ln>
        </p:spPr>
      </p:pic>
      <p:sp>
        <p:nvSpPr>
          <p:cNvPr id="529" name="Google Shape;529;p23"/>
          <p:cNvSpPr txBox="1"/>
          <p:nvPr>
            <p:ph type="title"/>
          </p:nvPr>
        </p:nvSpPr>
        <p:spPr>
          <a:xfrm>
            <a:off x="1013750" y="0"/>
            <a:ext cx="6834300" cy="1032600"/>
          </a:xfrm>
          <a:prstGeom prst="rect">
            <a:avLst/>
          </a:prstGeom>
          <a:solidFill>
            <a:schemeClr val="accent4"/>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900"/>
              <a:t>Percentage of </a:t>
            </a:r>
            <a:r>
              <a:rPr lang="en" sz="2900"/>
              <a:t>Completion Rate: </a:t>
            </a:r>
            <a:r>
              <a:rPr lang="en" sz="2900">
                <a:solidFill>
                  <a:srgbClr val="FF9D27"/>
                </a:solidFill>
              </a:rPr>
              <a:t>Gender</a:t>
            </a:r>
            <a:endParaRPr sz="2900">
              <a:solidFill>
                <a:srgbClr val="FF9D27"/>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4"/>
          <p:cNvSpPr txBox="1"/>
          <p:nvPr>
            <p:ph type="title"/>
          </p:nvPr>
        </p:nvSpPr>
        <p:spPr>
          <a:xfrm>
            <a:off x="788400" y="104600"/>
            <a:ext cx="7567200" cy="119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Hypothesis Testing: </a:t>
            </a:r>
            <a:r>
              <a:rPr lang="en" sz="2600">
                <a:solidFill>
                  <a:srgbClr val="FF9900"/>
                </a:solidFill>
              </a:rPr>
              <a:t>Gender</a:t>
            </a:r>
            <a:endParaRPr sz="2600">
              <a:solidFill>
                <a:srgbClr val="FF9900"/>
              </a:solidFill>
            </a:endParaRPr>
          </a:p>
          <a:p>
            <a:pPr indent="0" lvl="0" marL="0" rtl="0" algn="ctr">
              <a:spcBef>
                <a:spcPts val="0"/>
              </a:spcBef>
              <a:spcAft>
                <a:spcPts val="0"/>
              </a:spcAft>
              <a:buNone/>
            </a:pPr>
            <a:r>
              <a:t/>
            </a:r>
            <a:endParaRPr sz="2600"/>
          </a:p>
          <a:p>
            <a:pPr indent="0" lvl="0" marL="0" rtl="0" algn="ctr">
              <a:spcBef>
                <a:spcPts val="0"/>
              </a:spcBef>
              <a:spcAft>
                <a:spcPts val="0"/>
              </a:spcAft>
              <a:buNone/>
            </a:pPr>
            <a:r>
              <a:t/>
            </a:r>
            <a:endParaRPr sz="2100"/>
          </a:p>
        </p:txBody>
      </p:sp>
      <p:sp>
        <p:nvSpPr>
          <p:cNvPr id="535" name="Google Shape;535;p24"/>
          <p:cNvSpPr txBox="1"/>
          <p:nvPr>
            <p:ph idx="1" type="subTitle"/>
          </p:nvPr>
        </p:nvSpPr>
        <p:spPr>
          <a:xfrm>
            <a:off x="522350" y="1108700"/>
            <a:ext cx="7881900" cy="38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Hypothesis: </a:t>
            </a:r>
            <a:r>
              <a:rPr b="1" lang="en">
                <a:latin typeface="Open Sans"/>
                <a:ea typeface="Open Sans"/>
                <a:cs typeface="Open Sans"/>
                <a:sym typeface="Open Sans"/>
              </a:rPr>
              <a:t>Gender- Variation Analysis</a:t>
            </a:r>
            <a:endParaRPr sz="1200">
              <a:latin typeface="Open Sans"/>
              <a:ea typeface="Open Sans"/>
              <a:cs typeface="Open Sans"/>
              <a:sym typeface="Open Sans"/>
            </a:endParaRPr>
          </a:p>
          <a:p>
            <a:pPr indent="-311150" lvl="0" marL="457200" rtl="0" algn="l">
              <a:spcBef>
                <a:spcPts val="1000"/>
              </a:spcBef>
              <a:spcAft>
                <a:spcPts val="0"/>
              </a:spcAft>
              <a:buClr>
                <a:schemeClr val="dk1"/>
              </a:buClr>
              <a:buSzPts val="1300"/>
              <a:buFont typeface="Open Sans"/>
              <a:buChar char="◼"/>
            </a:pPr>
            <a:r>
              <a:rPr lang="en" sz="1300">
                <a:latin typeface="Open Sans"/>
                <a:ea typeface="Open Sans"/>
                <a:cs typeface="Open Sans"/>
                <a:sym typeface="Open Sans"/>
              </a:rPr>
              <a:t>Null Hypothesis (H0): There are no gender differences that affect engaging with the new or old process.</a:t>
            </a:r>
            <a:endParaRPr sz="1300">
              <a:latin typeface="Open Sans"/>
              <a:ea typeface="Open Sans"/>
              <a:cs typeface="Open Sans"/>
              <a:sym typeface="Open Sans"/>
            </a:endParaRPr>
          </a:p>
          <a:p>
            <a:pPr indent="-311150" lvl="0" marL="457200" rtl="0" algn="l">
              <a:spcBef>
                <a:spcPts val="0"/>
              </a:spcBef>
              <a:spcAft>
                <a:spcPts val="0"/>
              </a:spcAft>
              <a:buClr>
                <a:schemeClr val="dk1"/>
              </a:buClr>
              <a:buSzPts val="1300"/>
              <a:buFont typeface="Open Sans"/>
              <a:buChar char="◼"/>
            </a:pPr>
            <a:r>
              <a:rPr lang="en" sz="1300">
                <a:latin typeface="Open Sans"/>
                <a:ea typeface="Open Sans"/>
                <a:cs typeface="Open Sans"/>
                <a:sym typeface="Open Sans"/>
              </a:rPr>
              <a:t>Alternative Hypothesis (H1): </a:t>
            </a:r>
            <a:r>
              <a:rPr lang="en" sz="1300">
                <a:latin typeface="Open Sans"/>
                <a:ea typeface="Open Sans"/>
                <a:cs typeface="Open Sans"/>
                <a:sym typeface="Open Sans"/>
              </a:rPr>
              <a:t>There are gender differences that affect engaging with the new or old process.</a:t>
            </a:r>
            <a:endParaRPr sz="1300">
              <a:latin typeface="Open Sans"/>
              <a:ea typeface="Open Sans"/>
              <a:cs typeface="Open Sans"/>
              <a:sym typeface="Open Sans"/>
            </a:endParaRPr>
          </a:p>
          <a:p>
            <a:pPr indent="0" lvl="0" marL="0" rtl="0" algn="l">
              <a:spcBef>
                <a:spcPts val="1000"/>
              </a:spcBef>
              <a:spcAft>
                <a:spcPts val="0"/>
              </a:spcAft>
              <a:buNone/>
            </a:pPr>
            <a:r>
              <a:rPr b="1" lang="en">
                <a:latin typeface="Open Sans"/>
                <a:ea typeface="Open Sans"/>
                <a:cs typeface="Open Sans"/>
                <a:sym typeface="Open Sans"/>
              </a:rPr>
              <a:t>Method:</a:t>
            </a:r>
            <a:r>
              <a:rPr lang="en">
                <a:latin typeface="Open Sans"/>
                <a:ea typeface="Open Sans"/>
                <a:cs typeface="Open Sans"/>
                <a:sym typeface="Open Sans"/>
              </a:rPr>
              <a:t> Chi-Square Test</a:t>
            </a:r>
            <a:endParaRPr>
              <a:latin typeface="Open Sans"/>
              <a:ea typeface="Open Sans"/>
              <a:cs typeface="Open Sans"/>
              <a:sym typeface="Open Sans"/>
            </a:endParaRPr>
          </a:p>
          <a:p>
            <a:pPr indent="-304800" lvl="0" marL="914400" rtl="0" algn="l">
              <a:spcBef>
                <a:spcPts val="1000"/>
              </a:spcBef>
              <a:spcAft>
                <a:spcPts val="0"/>
              </a:spcAft>
              <a:buClr>
                <a:schemeClr val="dk1"/>
              </a:buClr>
              <a:buSzPts val="1200"/>
              <a:buFont typeface="Open Sans"/>
              <a:buChar char="◼"/>
            </a:pPr>
            <a:r>
              <a:rPr lang="en" sz="1200">
                <a:latin typeface="Open Sans"/>
                <a:ea typeface="Open Sans"/>
                <a:cs typeface="Open Sans"/>
                <a:sym typeface="Open Sans"/>
              </a:rPr>
              <a:t>Statistic: </a:t>
            </a:r>
            <a:r>
              <a:rPr lang="en" sz="1200">
                <a:solidFill>
                  <a:srgbClr val="000000"/>
                </a:solidFill>
                <a:latin typeface="Open Sans"/>
                <a:ea typeface="Open Sans"/>
                <a:cs typeface="Open Sans"/>
                <a:sym typeface="Open Sans"/>
              </a:rPr>
              <a:t>1.3767263381592265</a:t>
            </a:r>
            <a:endParaRPr sz="1200">
              <a:latin typeface="Open Sans"/>
              <a:ea typeface="Open Sans"/>
              <a:cs typeface="Open Sans"/>
              <a:sym typeface="Open Sans"/>
            </a:endParaRPr>
          </a:p>
          <a:p>
            <a:pPr indent="-304800" lvl="0" marL="914400" rtl="0" algn="l">
              <a:spcBef>
                <a:spcPts val="0"/>
              </a:spcBef>
              <a:spcAft>
                <a:spcPts val="0"/>
              </a:spcAft>
              <a:buClr>
                <a:schemeClr val="dk1"/>
              </a:buClr>
              <a:buSzPts val="1200"/>
              <a:buFont typeface="Open Sans"/>
              <a:buChar char="◼"/>
            </a:pPr>
            <a:r>
              <a:rPr lang="en" sz="1200">
                <a:latin typeface="Open Sans"/>
                <a:ea typeface="Open Sans"/>
                <a:cs typeface="Open Sans"/>
                <a:sym typeface="Open Sans"/>
              </a:rPr>
              <a:t>P-value = </a:t>
            </a:r>
            <a:r>
              <a:rPr lang="en" sz="1200">
                <a:solidFill>
                  <a:srgbClr val="000000"/>
                </a:solidFill>
                <a:latin typeface="Open Sans"/>
                <a:ea typeface="Open Sans"/>
                <a:cs typeface="Open Sans"/>
                <a:sym typeface="Open Sans"/>
              </a:rPr>
              <a:t>0.2406595590067408</a:t>
            </a:r>
            <a:endParaRPr sz="1200">
              <a:solidFill>
                <a:srgbClr val="000000"/>
              </a:solidFill>
              <a:latin typeface="Open Sans"/>
              <a:ea typeface="Open Sans"/>
              <a:cs typeface="Open Sans"/>
              <a:sym typeface="Open Sans"/>
            </a:endParaRPr>
          </a:p>
          <a:p>
            <a:pPr indent="0" lvl="0" marL="0" rtl="0" algn="l">
              <a:spcBef>
                <a:spcPts val="1000"/>
              </a:spcBef>
              <a:spcAft>
                <a:spcPts val="0"/>
              </a:spcAft>
              <a:buNone/>
            </a:pPr>
            <a:r>
              <a:rPr b="1" lang="en" sz="1300">
                <a:latin typeface="Open Sans"/>
                <a:ea typeface="Open Sans"/>
                <a:cs typeface="Open Sans"/>
                <a:sym typeface="Open Sans"/>
              </a:rPr>
              <a:t>Results:</a:t>
            </a:r>
            <a:endParaRPr b="1" sz="1300">
              <a:latin typeface="Open Sans"/>
              <a:ea typeface="Open Sans"/>
              <a:cs typeface="Open Sans"/>
              <a:sym typeface="Open Sans"/>
            </a:endParaRPr>
          </a:p>
          <a:p>
            <a:pPr indent="-304800" lvl="0" marL="457200" rtl="0" algn="l">
              <a:lnSpc>
                <a:spcPct val="115000"/>
              </a:lnSpc>
              <a:spcBef>
                <a:spcPts val="1100"/>
              </a:spcBef>
              <a:spcAft>
                <a:spcPts val="0"/>
              </a:spcAft>
              <a:buClr>
                <a:schemeClr val="dk1"/>
              </a:buClr>
              <a:buSzPts val="1200"/>
              <a:buFont typeface="Open Sans"/>
              <a:buChar char="◼"/>
            </a:pPr>
            <a:r>
              <a:rPr lang="en" sz="1200">
                <a:solidFill>
                  <a:srgbClr val="000000"/>
                </a:solidFill>
                <a:latin typeface="Open Sans"/>
                <a:ea typeface="Open Sans"/>
                <a:cs typeface="Open Sans"/>
                <a:sym typeface="Open Sans"/>
              </a:rPr>
              <a:t>Our P-value indicate no strong evidence of a significant association between gender groups and engaging with the new or old process</a:t>
            </a:r>
            <a:endParaRPr sz="1200">
              <a:solidFill>
                <a:srgbClr val="000000"/>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Char char="◼"/>
            </a:pPr>
            <a:r>
              <a:rPr lang="en" sz="1200">
                <a:solidFill>
                  <a:srgbClr val="000000"/>
                </a:solidFill>
                <a:latin typeface="Open Sans"/>
                <a:ea typeface="Open Sans"/>
                <a:cs typeface="Open Sans"/>
                <a:sym typeface="Open Sans"/>
              </a:rPr>
              <a:t>The null hypothesis (H0) is not rejected.</a:t>
            </a:r>
            <a:endParaRPr sz="1200">
              <a:latin typeface="Open Sans"/>
              <a:ea typeface="Open Sans"/>
              <a:cs typeface="Open Sans"/>
              <a:sym typeface="Open Sans"/>
            </a:endParaRPr>
          </a:p>
          <a:p>
            <a:pPr indent="0" lvl="0" marL="0" rtl="0" algn="l">
              <a:spcBef>
                <a:spcPts val="0"/>
              </a:spcBef>
              <a:spcAft>
                <a:spcPts val="100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25"/>
          <p:cNvSpPr txBox="1"/>
          <p:nvPr>
            <p:ph type="title"/>
          </p:nvPr>
        </p:nvSpPr>
        <p:spPr>
          <a:xfrm>
            <a:off x="713250" y="261875"/>
            <a:ext cx="7717500" cy="109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Hypothesis Testing:  </a:t>
            </a:r>
            <a:r>
              <a:rPr lang="en">
                <a:solidFill>
                  <a:srgbClr val="FF9D27"/>
                </a:solidFill>
              </a:rPr>
              <a:t>Gender</a:t>
            </a:r>
            <a:endParaRPr>
              <a:solidFill>
                <a:srgbClr val="FF9D27"/>
              </a:solidFill>
            </a:endParaRPr>
          </a:p>
          <a:p>
            <a:pPr indent="0" lvl="0" marL="0" rtl="0" algn="ctr">
              <a:spcBef>
                <a:spcPts val="0"/>
              </a:spcBef>
              <a:spcAft>
                <a:spcPts val="0"/>
              </a:spcAft>
              <a:buNone/>
            </a:pPr>
            <a:r>
              <a:t/>
            </a:r>
            <a:endParaRPr sz="2600"/>
          </a:p>
        </p:txBody>
      </p:sp>
      <p:sp>
        <p:nvSpPr>
          <p:cNvPr id="541" name="Google Shape;541;p25"/>
          <p:cNvSpPr txBox="1"/>
          <p:nvPr>
            <p:ph idx="1" type="subTitle"/>
          </p:nvPr>
        </p:nvSpPr>
        <p:spPr>
          <a:xfrm>
            <a:off x="489200" y="1179453"/>
            <a:ext cx="7885500" cy="3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Hypothesis: </a:t>
            </a:r>
            <a:r>
              <a:rPr b="1" lang="en">
                <a:latin typeface="Open Sans"/>
                <a:ea typeface="Open Sans"/>
                <a:cs typeface="Open Sans"/>
                <a:sym typeface="Open Sans"/>
              </a:rPr>
              <a:t>Gender- Completion Rate Analysis</a:t>
            </a:r>
            <a:endParaRPr b="1">
              <a:latin typeface="Open Sans"/>
              <a:ea typeface="Open Sans"/>
              <a:cs typeface="Open Sans"/>
              <a:sym typeface="Open Sans"/>
            </a:endParaRPr>
          </a:p>
          <a:p>
            <a:pPr indent="-311150" lvl="0" marL="457200" rtl="0" algn="l">
              <a:spcBef>
                <a:spcPts val="1000"/>
              </a:spcBef>
              <a:spcAft>
                <a:spcPts val="0"/>
              </a:spcAft>
              <a:buClr>
                <a:schemeClr val="dk1"/>
              </a:buClr>
              <a:buSzPts val="1300"/>
              <a:buFont typeface="Open Sans"/>
              <a:buChar char="◼"/>
            </a:pPr>
            <a:r>
              <a:rPr lang="en" sz="1300">
                <a:solidFill>
                  <a:srgbClr val="1D1C1D"/>
                </a:solidFill>
                <a:latin typeface="Open Sans"/>
                <a:ea typeface="Open Sans"/>
                <a:cs typeface="Open Sans"/>
                <a:sym typeface="Open Sans"/>
              </a:rPr>
              <a:t>Null Hypothesis (H0): Gender does not significantly impact the completion rate for the new design.</a:t>
            </a:r>
            <a:endParaRPr sz="1300">
              <a:solidFill>
                <a:srgbClr val="1D1C1D"/>
              </a:solidFill>
              <a:latin typeface="Open Sans"/>
              <a:ea typeface="Open Sans"/>
              <a:cs typeface="Open Sans"/>
              <a:sym typeface="Open Sans"/>
            </a:endParaRPr>
          </a:p>
          <a:p>
            <a:pPr indent="-311150" lvl="0" marL="457200" rtl="0" algn="l">
              <a:spcBef>
                <a:spcPts val="0"/>
              </a:spcBef>
              <a:spcAft>
                <a:spcPts val="0"/>
              </a:spcAft>
              <a:buClr>
                <a:srgbClr val="1D1C1D"/>
              </a:buClr>
              <a:buSzPts val="1300"/>
              <a:buFont typeface="Open Sans"/>
              <a:buChar char="◼"/>
            </a:pPr>
            <a:r>
              <a:rPr lang="en" sz="1300">
                <a:solidFill>
                  <a:srgbClr val="1D1C1D"/>
                </a:solidFill>
                <a:latin typeface="Open Sans"/>
                <a:ea typeface="Open Sans"/>
                <a:cs typeface="Open Sans"/>
                <a:sym typeface="Open Sans"/>
              </a:rPr>
              <a:t>Alternative Hypothesis (H1): Gender significantly impacts the completion rate for the new design.</a:t>
            </a:r>
            <a:endParaRPr b="1" sz="1300">
              <a:latin typeface="Open Sans"/>
              <a:ea typeface="Open Sans"/>
              <a:cs typeface="Open Sans"/>
              <a:sym typeface="Open Sans"/>
            </a:endParaRPr>
          </a:p>
          <a:p>
            <a:pPr indent="0" lvl="0" marL="0" rtl="0" algn="l">
              <a:spcBef>
                <a:spcPts val="1000"/>
              </a:spcBef>
              <a:spcAft>
                <a:spcPts val="0"/>
              </a:spcAft>
              <a:buNone/>
            </a:pPr>
            <a:r>
              <a:rPr lang="en">
                <a:solidFill>
                  <a:srgbClr val="000000"/>
                </a:solidFill>
                <a:latin typeface="Open Sans"/>
                <a:ea typeface="Open Sans"/>
                <a:cs typeface="Open Sans"/>
                <a:sym typeface="Open Sans"/>
              </a:rPr>
              <a:t>Method:</a:t>
            </a:r>
            <a:r>
              <a:rPr lang="en" sz="1050">
                <a:solidFill>
                  <a:srgbClr val="000000"/>
                </a:solidFill>
                <a:latin typeface="Open Sans"/>
                <a:ea typeface="Open Sans"/>
                <a:cs typeface="Open Sans"/>
                <a:sym typeface="Open Sans"/>
              </a:rPr>
              <a:t> </a:t>
            </a:r>
            <a:r>
              <a:rPr lang="en" sz="1300">
                <a:latin typeface="Open Sans"/>
                <a:ea typeface="Open Sans"/>
                <a:cs typeface="Open Sans"/>
                <a:sym typeface="Open Sans"/>
              </a:rPr>
              <a:t>Chi-Square Test </a:t>
            </a:r>
            <a:endParaRPr sz="1300">
              <a:latin typeface="Open Sans"/>
              <a:ea typeface="Open Sans"/>
              <a:cs typeface="Open Sans"/>
              <a:sym typeface="Open Sans"/>
            </a:endParaRPr>
          </a:p>
          <a:p>
            <a:pPr indent="-304800" lvl="0" marL="457200" rtl="0" algn="l">
              <a:spcBef>
                <a:spcPts val="1000"/>
              </a:spcBef>
              <a:spcAft>
                <a:spcPts val="0"/>
              </a:spcAft>
              <a:buClr>
                <a:schemeClr val="dk1"/>
              </a:buClr>
              <a:buSzPts val="1200"/>
              <a:buFont typeface="Open Sans"/>
              <a:buChar char="◼"/>
            </a:pPr>
            <a:r>
              <a:rPr lang="en" sz="1300">
                <a:latin typeface="Open Sans"/>
                <a:ea typeface="Open Sans"/>
                <a:cs typeface="Open Sans"/>
                <a:sym typeface="Open Sans"/>
              </a:rPr>
              <a:t>Statistic= </a:t>
            </a:r>
            <a:r>
              <a:rPr lang="en" sz="1300">
                <a:solidFill>
                  <a:srgbClr val="000000"/>
                </a:solidFill>
                <a:latin typeface="Open Sans"/>
                <a:ea typeface="Open Sans"/>
                <a:cs typeface="Open Sans"/>
                <a:sym typeface="Open Sans"/>
              </a:rPr>
              <a:t>164.15404571962685</a:t>
            </a:r>
            <a:endParaRPr sz="1300">
              <a:latin typeface="Open Sans"/>
              <a:ea typeface="Open Sans"/>
              <a:cs typeface="Open Sans"/>
              <a:sym typeface="Open Sans"/>
            </a:endParaRPr>
          </a:p>
          <a:p>
            <a:pPr indent="-311150" lvl="0" marL="457200" rtl="0" algn="l">
              <a:spcBef>
                <a:spcPts val="0"/>
              </a:spcBef>
              <a:spcAft>
                <a:spcPts val="0"/>
              </a:spcAft>
              <a:buClr>
                <a:schemeClr val="dk1"/>
              </a:buClr>
              <a:buSzPts val="1300"/>
              <a:buFont typeface="Open Sans"/>
              <a:buChar char="◼"/>
            </a:pPr>
            <a:r>
              <a:rPr lang="en" sz="1300">
                <a:latin typeface="Open Sans"/>
                <a:ea typeface="Open Sans"/>
                <a:cs typeface="Open Sans"/>
                <a:sym typeface="Open Sans"/>
              </a:rPr>
              <a:t>P-value = </a:t>
            </a:r>
            <a:r>
              <a:rPr lang="en" sz="1300">
                <a:solidFill>
                  <a:srgbClr val="000000"/>
                </a:solidFill>
                <a:latin typeface="Open Sans"/>
                <a:ea typeface="Open Sans"/>
                <a:cs typeface="Open Sans"/>
                <a:sym typeface="Open Sans"/>
              </a:rPr>
              <a:t>4.492601107945011e-30</a:t>
            </a:r>
            <a:endParaRPr sz="1300">
              <a:solidFill>
                <a:srgbClr val="000000"/>
              </a:solidFill>
              <a:latin typeface="Open Sans"/>
              <a:ea typeface="Open Sans"/>
              <a:cs typeface="Open Sans"/>
              <a:sym typeface="Open Sans"/>
            </a:endParaRPr>
          </a:p>
          <a:p>
            <a:pPr indent="0" lvl="0" marL="0" rtl="0" algn="l">
              <a:spcBef>
                <a:spcPts val="1000"/>
              </a:spcBef>
              <a:spcAft>
                <a:spcPts val="0"/>
              </a:spcAft>
              <a:buNone/>
            </a:pPr>
            <a:r>
              <a:rPr lang="en">
                <a:solidFill>
                  <a:srgbClr val="000000"/>
                </a:solidFill>
                <a:latin typeface="Open Sans"/>
                <a:ea typeface="Open Sans"/>
                <a:cs typeface="Open Sans"/>
                <a:sym typeface="Open Sans"/>
              </a:rPr>
              <a:t>Results:</a:t>
            </a:r>
            <a:endParaRPr>
              <a:solidFill>
                <a:srgbClr val="000000"/>
              </a:solidFill>
              <a:latin typeface="Open Sans"/>
              <a:ea typeface="Open Sans"/>
              <a:cs typeface="Open Sans"/>
              <a:sym typeface="Open Sans"/>
            </a:endParaRPr>
          </a:p>
          <a:p>
            <a:pPr indent="-311150" lvl="0" marL="457200" rtl="0" algn="l">
              <a:spcBef>
                <a:spcPts val="1000"/>
              </a:spcBef>
              <a:spcAft>
                <a:spcPts val="0"/>
              </a:spcAft>
              <a:buClr>
                <a:schemeClr val="dk1"/>
              </a:buClr>
              <a:buSzPts val="1300"/>
              <a:buFont typeface="Open Sans"/>
              <a:buChar char="◼"/>
            </a:pPr>
            <a:r>
              <a:rPr lang="en" sz="1300">
                <a:latin typeface="Open Sans"/>
                <a:ea typeface="Open Sans"/>
                <a:cs typeface="Open Sans"/>
                <a:sym typeface="Open Sans"/>
              </a:rPr>
              <a:t>Our p-value is very small, there is a significant difference. Meaning the gender significantly impacts the completion rate for the new design (H1). </a:t>
            </a:r>
            <a:endParaRPr sz="1300">
              <a:latin typeface="Open Sans"/>
              <a:ea typeface="Open Sans"/>
              <a:cs typeface="Open Sans"/>
              <a:sym typeface="Open Sans"/>
            </a:endParaRPr>
          </a:p>
          <a:p>
            <a:pPr indent="-311150" lvl="0" marL="457200" rtl="0" algn="l">
              <a:spcBef>
                <a:spcPts val="0"/>
              </a:spcBef>
              <a:spcAft>
                <a:spcPts val="0"/>
              </a:spcAft>
              <a:buClr>
                <a:schemeClr val="dk1"/>
              </a:buClr>
              <a:buSzPts val="1300"/>
              <a:buFont typeface="Open Sans"/>
              <a:buChar char="◼"/>
            </a:pPr>
            <a:r>
              <a:rPr lang="en" sz="1300">
                <a:latin typeface="Open Sans"/>
                <a:ea typeface="Open Sans"/>
                <a:cs typeface="Open Sans"/>
                <a:sym typeface="Open Sans"/>
              </a:rPr>
              <a:t>We reject the null hypothesis (H0)</a:t>
            </a:r>
            <a:endParaRPr sz="1300">
              <a:latin typeface="Open Sans"/>
              <a:ea typeface="Open Sans"/>
              <a:cs typeface="Open Sans"/>
              <a:sym typeface="Open Sans"/>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sz="1050">
              <a:solidFill>
                <a:srgbClr val="000000"/>
              </a:solidFill>
              <a:latin typeface="Arial"/>
              <a:ea typeface="Arial"/>
              <a:cs typeface="Arial"/>
              <a:sym typeface="Arial"/>
            </a:endParaRPr>
          </a:p>
          <a:p>
            <a:pPr indent="0" lvl="0" marL="0" rtl="0" algn="l">
              <a:spcBef>
                <a:spcPts val="1000"/>
              </a:spcBef>
              <a:spcAft>
                <a:spcPts val="0"/>
              </a:spcAft>
              <a:buNone/>
            </a:pPr>
            <a:r>
              <a:t/>
            </a:r>
            <a:endParaRPr b="1">
              <a:latin typeface="Poppins"/>
              <a:ea typeface="Poppins"/>
              <a:cs typeface="Poppins"/>
              <a:sym typeface="Poppins"/>
            </a:endParaRPr>
          </a:p>
          <a:p>
            <a:pPr indent="0" lvl="0" marL="0" rtl="0" algn="l">
              <a:spcBef>
                <a:spcPts val="1000"/>
              </a:spcBef>
              <a:spcAft>
                <a:spcPts val="0"/>
              </a:spcAft>
              <a:buNone/>
            </a:pPr>
            <a:r>
              <a:t/>
            </a:r>
            <a:endParaRPr sz="1200">
              <a:solidFill>
                <a:srgbClr val="000000"/>
              </a:solidFill>
            </a:endParaRPr>
          </a:p>
          <a:p>
            <a:pPr indent="0" lvl="0" marL="0" rtl="0" algn="l">
              <a:spcBef>
                <a:spcPts val="1000"/>
              </a:spcBef>
              <a:spcAft>
                <a:spcPts val="0"/>
              </a:spcAft>
              <a:buNone/>
            </a:pPr>
            <a:r>
              <a:t/>
            </a:r>
            <a:endParaRPr sz="1200"/>
          </a:p>
          <a:p>
            <a:pPr indent="0" lvl="0" marL="0" rtl="0" algn="l">
              <a:spcBef>
                <a:spcPts val="1000"/>
              </a:spcBef>
              <a:spcAft>
                <a:spcPts val="10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26"/>
          <p:cNvSpPr txBox="1"/>
          <p:nvPr>
            <p:ph type="title"/>
          </p:nvPr>
        </p:nvSpPr>
        <p:spPr>
          <a:xfrm>
            <a:off x="748175" y="217925"/>
            <a:ext cx="7717500" cy="109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Hypothesis Testing:  </a:t>
            </a:r>
            <a:r>
              <a:rPr lang="en">
                <a:solidFill>
                  <a:srgbClr val="FF9D27"/>
                </a:solidFill>
              </a:rPr>
              <a:t>Gender</a:t>
            </a:r>
            <a:endParaRPr/>
          </a:p>
        </p:txBody>
      </p:sp>
      <p:pic>
        <p:nvPicPr>
          <p:cNvPr id="547" name="Google Shape;547;p26"/>
          <p:cNvPicPr preferRelativeResize="0"/>
          <p:nvPr/>
        </p:nvPicPr>
        <p:blipFill>
          <a:blip r:embed="rId3">
            <a:alphaModFix/>
          </a:blip>
          <a:stretch>
            <a:fillRect/>
          </a:stretch>
        </p:blipFill>
        <p:spPr>
          <a:xfrm>
            <a:off x="4993650" y="1387100"/>
            <a:ext cx="4025976" cy="3479900"/>
          </a:xfrm>
          <a:prstGeom prst="rect">
            <a:avLst/>
          </a:prstGeom>
          <a:noFill/>
          <a:ln>
            <a:noFill/>
          </a:ln>
        </p:spPr>
      </p:pic>
      <p:pic>
        <p:nvPicPr>
          <p:cNvPr id="548" name="Google Shape;548;p26"/>
          <p:cNvPicPr preferRelativeResize="0"/>
          <p:nvPr/>
        </p:nvPicPr>
        <p:blipFill>
          <a:blip r:embed="rId4">
            <a:alphaModFix/>
          </a:blip>
          <a:stretch>
            <a:fillRect/>
          </a:stretch>
        </p:blipFill>
        <p:spPr>
          <a:xfrm>
            <a:off x="166400" y="1387100"/>
            <a:ext cx="4531170" cy="3523375"/>
          </a:xfrm>
          <a:prstGeom prst="rect">
            <a:avLst/>
          </a:prstGeom>
          <a:noFill/>
          <a:ln>
            <a:noFill/>
          </a:ln>
        </p:spPr>
      </p:pic>
      <p:sp>
        <p:nvSpPr>
          <p:cNvPr id="549" name="Google Shape;549;p26"/>
          <p:cNvSpPr txBox="1"/>
          <p:nvPr/>
        </p:nvSpPr>
        <p:spPr>
          <a:xfrm>
            <a:off x="748175" y="915125"/>
            <a:ext cx="374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
                <a:solidFill>
                  <a:schemeClr val="dk1"/>
                </a:solidFill>
                <a:latin typeface="Open Sans"/>
                <a:ea typeface="Open Sans"/>
                <a:cs typeface="Open Sans"/>
                <a:sym typeface="Open Sans"/>
              </a:rPr>
              <a:t>  </a:t>
            </a:r>
            <a:r>
              <a:rPr b="1" lang="en">
                <a:solidFill>
                  <a:schemeClr val="dk1"/>
                </a:solidFill>
                <a:latin typeface="Open Sans"/>
                <a:ea typeface="Open Sans"/>
                <a:cs typeface="Open Sans"/>
                <a:sym typeface="Open Sans"/>
              </a:rPr>
              <a:t>Hypothesis: Variation Analysis</a:t>
            </a:r>
            <a:endParaRPr sz="1200">
              <a:solidFill>
                <a:schemeClr val="dk1"/>
              </a:solidFill>
              <a:latin typeface="Open Sans"/>
              <a:ea typeface="Open Sans"/>
              <a:cs typeface="Open Sans"/>
              <a:sym typeface="Open Sans"/>
            </a:endParaRPr>
          </a:p>
        </p:txBody>
      </p:sp>
      <p:sp>
        <p:nvSpPr>
          <p:cNvPr id="550" name="Google Shape;550;p26"/>
          <p:cNvSpPr txBox="1"/>
          <p:nvPr/>
        </p:nvSpPr>
        <p:spPr>
          <a:xfrm>
            <a:off x="4993650" y="915125"/>
            <a:ext cx="3832800" cy="74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   Hypothesis: Completion Rate Analysis</a:t>
            </a:r>
            <a:endParaRPr b="1">
              <a:solidFill>
                <a:schemeClr val="dk1"/>
              </a:solidFill>
              <a:latin typeface="Open Sans"/>
              <a:ea typeface="Open Sans"/>
              <a:cs typeface="Open Sans"/>
              <a:sym typeface="Open Sans"/>
            </a:endParaRPr>
          </a:p>
          <a:p>
            <a:pPr indent="0" lvl="0" marL="0" rtl="0" algn="l">
              <a:spcBef>
                <a:spcPts val="1000"/>
              </a:spcBef>
              <a:spcAft>
                <a:spcPts val="1000"/>
              </a:spcAft>
              <a:buNone/>
            </a:pPr>
            <a:r>
              <a:t/>
            </a:r>
            <a:endParaRPr b="1">
              <a:solidFill>
                <a:schemeClr val="dk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27"/>
          <p:cNvSpPr txBox="1"/>
          <p:nvPr>
            <p:ph type="title"/>
          </p:nvPr>
        </p:nvSpPr>
        <p:spPr>
          <a:xfrm>
            <a:off x="713250" y="330175"/>
            <a:ext cx="7717500" cy="109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Hypothesis Testing: </a:t>
            </a:r>
            <a:r>
              <a:rPr lang="en">
                <a:solidFill>
                  <a:srgbClr val="FF9D27"/>
                </a:solidFill>
              </a:rPr>
              <a:t>AGE</a:t>
            </a:r>
            <a:endParaRPr b="0" sz="1200">
              <a:solidFill>
                <a:srgbClr val="FF9D27"/>
              </a:solidFill>
              <a:highlight>
                <a:srgbClr val="FFFFFF"/>
              </a:highlight>
              <a:latin typeface="Open Sans"/>
              <a:ea typeface="Open Sans"/>
              <a:cs typeface="Open Sans"/>
              <a:sym typeface="Open Sans"/>
            </a:endParaRPr>
          </a:p>
          <a:p>
            <a:pPr indent="457200" lvl="0" marL="2743200" rtl="0" algn="l">
              <a:spcBef>
                <a:spcPts val="0"/>
              </a:spcBef>
              <a:spcAft>
                <a:spcPts val="0"/>
              </a:spcAft>
              <a:buNone/>
            </a:pPr>
            <a:r>
              <a:t/>
            </a:r>
            <a:endParaRPr sz="2600">
              <a:solidFill>
                <a:srgbClr val="000000"/>
              </a:solidFill>
            </a:endParaRPr>
          </a:p>
        </p:txBody>
      </p:sp>
      <p:sp>
        <p:nvSpPr>
          <p:cNvPr id="556" name="Google Shape;556;p27"/>
          <p:cNvSpPr txBox="1"/>
          <p:nvPr>
            <p:ph idx="1" type="subTitle"/>
          </p:nvPr>
        </p:nvSpPr>
        <p:spPr>
          <a:xfrm>
            <a:off x="713250" y="1122203"/>
            <a:ext cx="7717500" cy="3684300"/>
          </a:xfrm>
          <a:prstGeom prst="rect">
            <a:avLst/>
          </a:prstGeom>
        </p:spPr>
        <p:txBody>
          <a:bodyPr anchorCtr="0" anchor="t" bIns="91425" lIns="91425" spcFirstLastPara="1" rIns="91425" wrap="square" tIns="91425">
            <a:noAutofit/>
          </a:bodyPr>
          <a:lstStyle/>
          <a:p>
            <a:pPr indent="0" lvl="0" marL="0" rtl="0" algn="l">
              <a:lnSpc>
                <a:spcPct val="140000"/>
              </a:lnSpc>
              <a:spcBef>
                <a:spcPts val="1200"/>
              </a:spcBef>
              <a:spcAft>
                <a:spcPts val="0"/>
              </a:spcAft>
              <a:buNone/>
            </a:pPr>
            <a:r>
              <a:rPr b="1" lang="en" sz="1500">
                <a:solidFill>
                  <a:srgbClr val="000000"/>
                </a:solidFill>
                <a:latin typeface="Open Sans"/>
                <a:ea typeface="Open Sans"/>
                <a:cs typeface="Open Sans"/>
                <a:sym typeface="Open Sans"/>
              </a:rPr>
              <a:t>PART 1:</a:t>
            </a:r>
            <a:endParaRPr b="1" sz="1500">
              <a:solidFill>
                <a:srgbClr val="000000"/>
              </a:solidFill>
              <a:latin typeface="Open Sans"/>
              <a:ea typeface="Open Sans"/>
              <a:cs typeface="Open Sans"/>
              <a:sym typeface="Open Sans"/>
            </a:endParaRPr>
          </a:p>
          <a:p>
            <a:pPr indent="0" lvl="0" marL="0" rtl="0" algn="l">
              <a:lnSpc>
                <a:spcPct val="140000"/>
              </a:lnSpc>
              <a:spcBef>
                <a:spcPts val="1200"/>
              </a:spcBef>
              <a:spcAft>
                <a:spcPts val="0"/>
              </a:spcAft>
              <a:buNone/>
            </a:pPr>
            <a:r>
              <a:rPr lang="en" sz="1500">
                <a:solidFill>
                  <a:srgbClr val="000000"/>
                </a:solidFill>
                <a:latin typeface="Open Sans"/>
                <a:ea typeface="Open Sans"/>
                <a:cs typeface="Open Sans"/>
                <a:sym typeface="Open Sans"/>
              </a:rPr>
              <a:t>(H0): The average age of clients engaging with the new process is the same as those engaging with the old process.</a:t>
            </a:r>
            <a:endParaRPr sz="1500">
              <a:solidFill>
                <a:srgbClr val="000000"/>
              </a:solidFill>
              <a:latin typeface="Open Sans"/>
              <a:ea typeface="Open Sans"/>
              <a:cs typeface="Open Sans"/>
              <a:sym typeface="Open Sans"/>
            </a:endParaRPr>
          </a:p>
          <a:p>
            <a:pPr indent="0" lvl="0" marL="0" rtl="0" algn="l">
              <a:lnSpc>
                <a:spcPct val="140000"/>
              </a:lnSpc>
              <a:spcBef>
                <a:spcPts val="1200"/>
              </a:spcBef>
              <a:spcAft>
                <a:spcPts val="0"/>
              </a:spcAft>
              <a:buNone/>
            </a:pPr>
            <a:r>
              <a:rPr lang="en" sz="1500">
                <a:solidFill>
                  <a:srgbClr val="000000"/>
                </a:solidFill>
                <a:latin typeface="Open Sans"/>
                <a:ea typeface="Open Sans"/>
                <a:cs typeface="Open Sans"/>
                <a:sym typeface="Open Sans"/>
              </a:rPr>
              <a:t>(H1): The average age of clients engaging with the new process is different from those engaging with the old process.</a:t>
            </a:r>
            <a:endParaRPr sz="1500">
              <a:solidFill>
                <a:srgbClr val="000000"/>
              </a:solidFill>
              <a:latin typeface="Open Sans"/>
              <a:ea typeface="Open Sans"/>
              <a:cs typeface="Open Sans"/>
              <a:sym typeface="Open Sans"/>
            </a:endParaRPr>
          </a:p>
          <a:p>
            <a:pPr indent="0" lvl="0" marL="0" rtl="0" algn="l">
              <a:lnSpc>
                <a:spcPct val="140000"/>
              </a:lnSpc>
              <a:spcBef>
                <a:spcPts val="1200"/>
              </a:spcBef>
              <a:spcAft>
                <a:spcPts val="0"/>
              </a:spcAft>
              <a:buNone/>
            </a:pPr>
            <a:r>
              <a:rPr b="1" lang="en" sz="1500">
                <a:solidFill>
                  <a:srgbClr val="000000"/>
                </a:solidFill>
                <a:latin typeface="Open Sans"/>
                <a:ea typeface="Open Sans"/>
                <a:cs typeface="Open Sans"/>
                <a:sym typeface="Open Sans"/>
              </a:rPr>
              <a:t>Results:</a:t>
            </a:r>
            <a:endParaRPr b="1" sz="1500">
              <a:solidFill>
                <a:srgbClr val="000000"/>
              </a:solidFill>
              <a:latin typeface="Open Sans"/>
              <a:ea typeface="Open Sans"/>
              <a:cs typeface="Open Sans"/>
              <a:sym typeface="Open Sans"/>
            </a:endParaRPr>
          </a:p>
          <a:p>
            <a:pPr indent="0" lvl="0" marL="0" rtl="0" algn="l">
              <a:lnSpc>
                <a:spcPct val="140000"/>
              </a:lnSpc>
              <a:spcBef>
                <a:spcPts val="1200"/>
              </a:spcBef>
              <a:spcAft>
                <a:spcPts val="0"/>
              </a:spcAft>
              <a:buNone/>
            </a:pPr>
            <a:r>
              <a:rPr lang="en" sz="1500">
                <a:solidFill>
                  <a:srgbClr val="000000"/>
                </a:solidFill>
                <a:latin typeface="Open Sans"/>
                <a:ea typeface="Open Sans"/>
                <a:cs typeface="Open Sans"/>
                <a:sym typeface="Open Sans"/>
              </a:rPr>
              <a:t>P-value = 0.7310 which was greater than significant level of 0.05</a:t>
            </a:r>
            <a:endParaRPr sz="1500">
              <a:solidFill>
                <a:srgbClr val="000000"/>
              </a:solidFill>
              <a:latin typeface="Open Sans"/>
              <a:ea typeface="Open Sans"/>
              <a:cs typeface="Open Sans"/>
              <a:sym typeface="Open Sans"/>
            </a:endParaRPr>
          </a:p>
          <a:p>
            <a:pPr indent="0" lvl="0" marL="0" rtl="0" algn="l">
              <a:lnSpc>
                <a:spcPct val="140000"/>
              </a:lnSpc>
              <a:spcBef>
                <a:spcPts val="1200"/>
              </a:spcBef>
              <a:spcAft>
                <a:spcPts val="0"/>
              </a:spcAft>
              <a:buNone/>
            </a:pPr>
            <a:r>
              <a:rPr lang="en" sz="1500">
                <a:solidFill>
                  <a:srgbClr val="000000"/>
                </a:solidFill>
                <a:latin typeface="Open Sans"/>
                <a:ea typeface="Open Sans"/>
                <a:cs typeface="Open Sans"/>
                <a:sym typeface="Open Sans"/>
              </a:rPr>
              <a:t>We fail to reject null hypothesis (H0)</a:t>
            </a:r>
            <a:endParaRPr b="1" sz="105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t/>
            </a:r>
            <a:endParaRPr sz="1500">
              <a:solidFill>
                <a:srgbClr val="000000"/>
              </a:solidFill>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2000"/>
              </a:spcBef>
              <a:spcAft>
                <a:spcPts val="0"/>
              </a:spcAft>
              <a:buNone/>
            </a:pPr>
            <a:r>
              <a:t/>
            </a:r>
            <a:endParaRPr sz="1700">
              <a:solidFill>
                <a:srgbClr val="000000"/>
              </a:solidFill>
              <a:latin typeface="Open Sans"/>
              <a:ea typeface="Open Sans"/>
              <a:cs typeface="Open Sans"/>
              <a:sym typeface="Open Sans"/>
            </a:endParaRPr>
          </a:p>
          <a:p>
            <a:pPr indent="0" lvl="0" marL="0" rtl="0" algn="l">
              <a:spcBef>
                <a:spcPts val="2000"/>
              </a:spcBef>
              <a:spcAft>
                <a:spcPts val="10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28"/>
          <p:cNvSpPr txBox="1"/>
          <p:nvPr>
            <p:ph type="title"/>
          </p:nvPr>
        </p:nvSpPr>
        <p:spPr>
          <a:xfrm>
            <a:off x="713250" y="234025"/>
            <a:ext cx="7717500" cy="109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Hypothesis Testing: </a:t>
            </a:r>
            <a:r>
              <a:rPr lang="en">
                <a:solidFill>
                  <a:srgbClr val="FF9D27"/>
                </a:solidFill>
              </a:rPr>
              <a:t>AGE</a:t>
            </a:r>
            <a:endParaRPr b="0" sz="1200">
              <a:solidFill>
                <a:srgbClr val="FF9D27"/>
              </a:solidFill>
              <a:highlight>
                <a:srgbClr val="FFFFFF"/>
              </a:highlight>
              <a:latin typeface="Open Sans"/>
              <a:ea typeface="Open Sans"/>
              <a:cs typeface="Open Sans"/>
              <a:sym typeface="Open Sans"/>
            </a:endParaRPr>
          </a:p>
          <a:p>
            <a:pPr indent="457200" lvl="0" marL="2743200" rtl="0" algn="l">
              <a:spcBef>
                <a:spcPts val="0"/>
              </a:spcBef>
              <a:spcAft>
                <a:spcPts val="0"/>
              </a:spcAft>
              <a:buNone/>
            </a:pPr>
            <a:r>
              <a:t/>
            </a:r>
            <a:endParaRPr sz="2600">
              <a:solidFill>
                <a:srgbClr val="000000"/>
              </a:solidFill>
            </a:endParaRPr>
          </a:p>
        </p:txBody>
      </p:sp>
      <p:sp>
        <p:nvSpPr>
          <p:cNvPr id="562" name="Google Shape;562;p28"/>
          <p:cNvSpPr txBox="1"/>
          <p:nvPr>
            <p:ph idx="1" type="subTitle"/>
          </p:nvPr>
        </p:nvSpPr>
        <p:spPr>
          <a:xfrm>
            <a:off x="713250" y="808378"/>
            <a:ext cx="7717500" cy="3684300"/>
          </a:xfrm>
          <a:prstGeom prst="rect">
            <a:avLst/>
          </a:prstGeom>
        </p:spPr>
        <p:txBody>
          <a:bodyPr anchorCtr="0" anchor="t" bIns="91425" lIns="91425" spcFirstLastPara="1" rIns="91425" wrap="square" tIns="91425">
            <a:noAutofit/>
          </a:bodyPr>
          <a:lstStyle/>
          <a:p>
            <a:pPr indent="0" lvl="0" marL="0" rtl="0" algn="ctr">
              <a:lnSpc>
                <a:spcPct val="140000"/>
              </a:lnSpc>
              <a:spcBef>
                <a:spcPts val="1200"/>
              </a:spcBef>
              <a:spcAft>
                <a:spcPts val="0"/>
              </a:spcAft>
              <a:buNone/>
            </a:pPr>
            <a:r>
              <a:rPr lang="en" sz="1500">
                <a:solidFill>
                  <a:srgbClr val="000000"/>
                </a:solidFill>
                <a:latin typeface="Open Sans"/>
                <a:ea typeface="Open Sans"/>
                <a:cs typeface="Open Sans"/>
                <a:sym typeface="Open Sans"/>
              </a:rPr>
              <a:t>Not enough evidence to establish a difference in engagement based on Age!</a:t>
            </a:r>
            <a:endParaRPr b="1" sz="105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t/>
            </a:r>
            <a:endParaRPr sz="1500">
              <a:solidFill>
                <a:srgbClr val="000000"/>
              </a:solidFill>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2000"/>
              </a:spcBef>
              <a:spcAft>
                <a:spcPts val="0"/>
              </a:spcAft>
              <a:buNone/>
            </a:pPr>
            <a:r>
              <a:t/>
            </a:r>
            <a:endParaRPr sz="1700">
              <a:solidFill>
                <a:srgbClr val="000000"/>
              </a:solidFill>
              <a:latin typeface="Open Sans"/>
              <a:ea typeface="Open Sans"/>
              <a:cs typeface="Open Sans"/>
              <a:sym typeface="Open Sans"/>
            </a:endParaRPr>
          </a:p>
          <a:p>
            <a:pPr indent="0" lvl="0" marL="0" rtl="0" algn="l">
              <a:spcBef>
                <a:spcPts val="2000"/>
              </a:spcBef>
              <a:spcAft>
                <a:spcPts val="1000"/>
              </a:spcAft>
              <a:buNone/>
            </a:pPr>
            <a:r>
              <a:t/>
            </a:r>
            <a:endParaRPr/>
          </a:p>
        </p:txBody>
      </p:sp>
      <p:pic>
        <p:nvPicPr>
          <p:cNvPr id="563" name="Google Shape;563;p28"/>
          <p:cNvPicPr preferRelativeResize="0"/>
          <p:nvPr/>
        </p:nvPicPr>
        <p:blipFill>
          <a:blip r:embed="rId3">
            <a:alphaModFix/>
          </a:blip>
          <a:stretch>
            <a:fillRect/>
          </a:stretch>
        </p:blipFill>
        <p:spPr>
          <a:xfrm>
            <a:off x="1734437" y="1417225"/>
            <a:ext cx="5675124" cy="3586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29"/>
          <p:cNvSpPr txBox="1"/>
          <p:nvPr>
            <p:ph type="title"/>
          </p:nvPr>
        </p:nvSpPr>
        <p:spPr>
          <a:xfrm>
            <a:off x="713250" y="330175"/>
            <a:ext cx="7717500" cy="109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Hypothesis Testing: </a:t>
            </a:r>
            <a:r>
              <a:rPr lang="en">
                <a:solidFill>
                  <a:srgbClr val="FF9D27"/>
                </a:solidFill>
              </a:rPr>
              <a:t>AGE</a:t>
            </a:r>
            <a:endParaRPr b="0" sz="1200">
              <a:solidFill>
                <a:srgbClr val="FF9D27"/>
              </a:solidFill>
              <a:highlight>
                <a:srgbClr val="FFFFFF"/>
              </a:highlight>
              <a:latin typeface="Open Sans"/>
              <a:ea typeface="Open Sans"/>
              <a:cs typeface="Open Sans"/>
              <a:sym typeface="Open Sans"/>
            </a:endParaRPr>
          </a:p>
          <a:p>
            <a:pPr indent="457200" lvl="0" marL="2743200" rtl="0" algn="l">
              <a:spcBef>
                <a:spcPts val="0"/>
              </a:spcBef>
              <a:spcAft>
                <a:spcPts val="0"/>
              </a:spcAft>
              <a:buNone/>
            </a:pPr>
            <a:r>
              <a:t/>
            </a:r>
            <a:endParaRPr sz="2600">
              <a:solidFill>
                <a:srgbClr val="000000"/>
              </a:solidFill>
            </a:endParaRPr>
          </a:p>
        </p:txBody>
      </p:sp>
      <p:sp>
        <p:nvSpPr>
          <p:cNvPr id="569" name="Google Shape;569;p29"/>
          <p:cNvSpPr txBox="1"/>
          <p:nvPr>
            <p:ph idx="1" type="subTitle"/>
          </p:nvPr>
        </p:nvSpPr>
        <p:spPr>
          <a:xfrm>
            <a:off x="713250" y="1122203"/>
            <a:ext cx="7717500" cy="3684300"/>
          </a:xfrm>
          <a:prstGeom prst="rect">
            <a:avLst/>
          </a:prstGeom>
        </p:spPr>
        <p:txBody>
          <a:bodyPr anchorCtr="0" anchor="t" bIns="91425" lIns="91425" spcFirstLastPara="1" rIns="91425" wrap="square" tIns="91425">
            <a:noAutofit/>
          </a:bodyPr>
          <a:lstStyle/>
          <a:p>
            <a:pPr indent="0" lvl="0" marL="0" rtl="0" algn="l">
              <a:lnSpc>
                <a:spcPct val="140000"/>
              </a:lnSpc>
              <a:spcBef>
                <a:spcPts val="1200"/>
              </a:spcBef>
              <a:spcAft>
                <a:spcPts val="0"/>
              </a:spcAft>
              <a:buNone/>
            </a:pPr>
            <a:r>
              <a:rPr b="1" lang="en" sz="1500">
                <a:solidFill>
                  <a:srgbClr val="000000"/>
                </a:solidFill>
                <a:latin typeface="Open Sans"/>
                <a:ea typeface="Open Sans"/>
                <a:cs typeface="Open Sans"/>
                <a:sym typeface="Open Sans"/>
              </a:rPr>
              <a:t>PART 2:</a:t>
            </a:r>
            <a:endParaRPr b="1" sz="1500">
              <a:solidFill>
                <a:srgbClr val="000000"/>
              </a:solidFill>
              <a:latin typeface="Open Sans"/>
              <a:ea typeface="Open Sans"/>
              <a:cs typeface="Open Sans"/>
              <a:sym typeface="Open Sans"/>
            </a:endParaRPr>
          </a:p>
          <a:p>
            <a:pPr indent="0" lvl="0" marL="0" rtl="0" algn="l">
              <a:lnSpc>
                <a:spcPct val="140000"/>
              </a:lnSpc>
              <a:spcBef>
                <a:spcPts val="1200"/>
              </a:spcBef>
              <a:spcAft>
                <a:spcPts val="0"/>
              </a:spcAft>
              <a:buNone/>
            </a:pPr>
            <a:r>
              <a:rPr lang="en" sz="1500">
                <a:solidFill>
                  <a:srgbClr val="000000"/>
                </a:solidFill>
                <a:latin typeface="Open Sans"/>
                <a:ea typeface="Open Sans"/>
                <a:cs typeface="Open Sans"/>
                <a:sym typeface="Open Sans"/>
              </a:rPr>
              <a:t>(H0): Age does not significantly impact the completion rate for the design.</a:t>
            </a:r>
            <a:endParaRPr sz="1500">
              <a:solidFill>
                <a:srgbClr val="000000"/>
              </a:solidFill>
              <a:latin typeface="Open Sans"/>
              <a:ea typeface="Open Sans"/>
              <a:cs typeface="Open Sans"/>
              <a:sym typeface="Open Sans"/>
            </a:endParaRPr>
          </a:p>
          <a:p>
            <a:pPr indent="0" lvl="0" marL="0" rtl="0" algn="l">
              <a:lnSpc>
                <a:spcPct val="140000"/>
              </a:lnSpc>
              <a:spcBef>
                <a:spcPts val="1200"/>
              </a:spcBef>
              <a:spcAft>
                <a:spcPts val="0"/>
              </a:spcAft>
              <a:buNone/>
            </a:pPr>
            <a:r>
              <a:rPr lang="en" sz="1500">
                <a:solidFill>
                  <a:srgbClr val="000000"/>
                </a:solidFill>
                <a:latin typeface="Open Sans"/>
                <a:ea typeface="Open Sans"/>
                <a:cs typeface="Open Sans"/>
                <a:sym typeface="Open Sans"/>
              </a:rPr>
              <a:t>(H1): Age significantly impacts the completion rate for the design.</a:t>
            </a:r>
            <a:endParaRPr sz="1500">
              <a:solidFill>
                <a:srgbClr val="000000"/>
              </a:solidFill>
              <a:latin typeface="Open Sans"/>
              <a:ea typeface="Open Sans"/>
              <a:cs typeface="Open Sans"/>
              <a:sym typeface="Open Sans"/>
            </a:endParaRPr>
          </a:p>
          <a:p>
            <a:pPr indent="0" lvl="0" marL="0" rtl="0" algn="l">
              <a:lnSpc>
                <a:spcPct val="140000"/>
              </a:lnSpc>
              <a:spcBef>
                <a:spcPts val="1200"/>
              </a:spcBef>
              <a:spcAft>
                <a:spcPts val="0"/>
              </a:spcAft>
              <a:buNone/>
            </a:pPr>
            <a:r>
              <a:rPr b="1" lang="en" sz="1500">
                <a:solidFill>
                  <a:srgbClr val="000000"/>
                </a:solidFill>
                <a:latin typeface="Open Sans"/>
                <a:ea typeface="Open Sans"/>
                <a:cs typeface="Open Sans"/>
                <a:sym typeface="Open Sans"/>
              </a:rPr>
              <a:t>Results:</a:t>
            </a:r>
            <a:endParaRPr b="1" sz="1500">
              <a:solidFill>
                <a:srgbClr val="000000"/>
              </a:solidFill>
              <a:latin typeface="Open Sans"/>
              <a:ea typeface="Open Sans"/>
              <a:cs typeface="Open Sans"/>
              <a:sym typeface="Open Sans"/>
            </a:endParaRPr>
          </a:p>
          <a:p>
            <a:pPr indent="0" lvl="0" marL="0" rtl="0" algn="l">
              <a:lnSpc>
                <a:spcPct val="140000"/>
              </a:lnSpc>
              <a:spcBef>
                <a:spcPts val="1200"/>
              </a:spcBef>
              <a:spcAft>
                <a:spcPts val="0"/>
              </a:spcAft>
              <a:buNone/>
            </a:pPr>
            <a:r>
              <a:rPr lang="en" sz="1500">
                <a:solidFill>
                  <a:srgbClr val="000000"/>
                </a:solidFill>
                <a:latin typeface="Open Sans"/>
                <a:ea typeface="Open Sans"/>
                <a:cs typeface="Open Sans"/>
                <a:sym typeface="Open Sans"/>
              </a:rPr>
              <a:t>P-value = </a:t>
            </a:r>
            <a:r>
              <a:rPr i="1" lang="en" sz="1500">
                <a:solidFill>
                  <a:srgbClr val="000000"/>
                </a:solidFill>
                <a:latin typeface="Open Sans"/>
                <a:ea typeface="Open Sans"/>
                <a:cs typeface="Open Sans"/>
                <a:sym typeface="Open Sans"/>
              </a:rPr>
              <a:t>1.0272886511987996e-86</a:t>
            </a:r>
            <a:r>
              <a:rPr lang="en" sz="1500">
                <a:solidFill>
                  <a:srgbClr val="000000"/>
                </a:solidFill>
                <a:latin typeface="Open Sans"/>
                <a:ea typeface="Open Sans"/>
                <a:cs typeface="Open Sans"/>
                <a:sym typeface="Open Sans"/>
              </a:rPr>
              <a:t> </a:t>
            </a:r>
            <a:r>
              <a:rPr lang="en" sz="1500">
                <a:solidFill>
                  <a:srgbClr val="000000"/>
                </a:solidFill>
                <a:latin typeface="Open Sans"/>
                <a:ea typeface="Open Sans"/>
                <a:cs typeface="Open Sans"/>
                <a:sym typeface="Open Sans"/>
              </a:rPr>
              <a:t> </a:t>
            </a:r>
            <a:endParaRPr sz="1500">
              <a:solidFill>
                <a:srgbClr val="000000"/>
              </a:solidFill>
              <a:latin typeface="Open Sans"/>
              <a:ea typeface="Open Sans"/>
              <a:cs typeface="Open Sans"/>
              <a:sym typeface="Open Sans"/>
            </a:endParaRPr>
          </a:p>
          <a:p>
            <a:pPr indent="0" lvl="0" marL="0" rtl="0" algn="l">
              <a:lnSpc>
                <a:spcPct val="140000"/>
              </a:lnSpc>
              <a:spcBef>
                <a:spcPts val="1200"/>
              </a:spcBef>
              <a:spcAft>
                <a:spcPts val="0"/>
              </a:spcAft>
              <a:buNone/>
            </a:pPr>
            <a:r>
              <a:rPr lang="en" sz="1500">
                <a:solidFill>
                  <a:srgbClr val="000000"/>
                </a:solidFill>
                <a:latin typeface="Open Sans"/>
                <a:ea typeface="Open Sans"/>
                <a:cs typeface="Open Sans"/>
                <a:sym typeface="Open Sans"/>
              </a:rPr>
              <a:t>P-value </a:t>
            </a:r>
            <a:r>
              <a:rPr lang="en" sz="1500">
                <a:solidFill>
                  <a:srgbClr val="000000"/>
                </a:solidFill>
                <a:latin typeface="Open Sans"/>
                <a:ea typeface="Open Sans"/>
                <a:cs typeface="Open Sans"/>
                <a:sym typeface="Open Sans"/>
              </a:rPr>
              <a:t>is LOWER the the common significance level of 0.05.</a:t>
            </a:r>
            <a:endParaRPr sz="1500">
              <a:solidFill>
                <a:srgbClr val="000000"/>
              </a:solidFill>
              <a:latin typeface="Open Sans"/>
              <a:ea typeface="Open Sans"/>
              <a:cs typeface="Open Sans"/>
              <a:sym typeface="Open Sans"/>
            </a:endParaRPr>
          </a:p>
          <a:p>
            <a:pPr indent="0" lvl="0" marL="0" rtl="0" algn="l">
              <a:lnSpc>
                <a:spcPct val="140000"/>
              </a:lnSpc>
              <a:spcBef>
                <a:spcPts val="1200"/>
              </a:spcBef>
              <a:spcAft>
                <a:spcPts val="0"/>
              </a:spcAft>
              <a:buNone/>
            </a:pPr>
            <a:r>
              <a:rPr b="1" i="1" lang="en" sz="1500">
                <a:solidFill>
                  <a:srgbClr val="000000"/>
                </a:solidFill>
                <a:latin typeface="Open Sans"/>
                <a:ea typeface="Open Sans"/>
                <a:cs typeface="Open Sans"/>
                <a:sym typeface="Open Sans"/>
              </a:rPr>
              <a:t>We reject null hypothesis (H0) and accept the alternative hypothesis (H1)</a:t>
            </a:r>
            <a:endParaRPr b="1" i="1" sz="105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t/>
            </a:r>
            <a:endParaRPr sz="1500">
              <a:solidFill>
                <a:srgbClr val="000000"/>
              </a:solidFill>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2000"/>
              </a:spcBef>
              <a:spcAft>
                <a:spcPts val="0"/>
              </a:spcAft>
              <a:buNone/>
            </a:pPr>
            <a:r>
              <a:t/>
            </a:r>
            <a:endParaRPr sz="1700">
              <a:solidFill>
                <a:srgbClr val="000000"/>
              </a:solidFill>
              <a:latin typeface="Open Sans"/>
              <a:ea typeface="Open Sans"/>
              <a:cs typeface="Open Sans"/>
              <a:sym typeface="Open Sans"/>
            </a:endParaRPr>
          </a:p>
          <a:p>
            <a:pPr indent="0" lvl="0" marL="0" rtl="0" algn="l">
              <a:spcBef>
                <a:spcPts val="2000"/>
              </a:spcBef>
              <a:spcAft>
                <a:spcPts val="10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573" name="Shape 573"/>
        <p:cNvGrpSpPr/>
        <p:nvPr/>
      </p:nvGrpSpPr>
      <p:grpSpPr>
        <a:xfrm>
          <a:off x="0" y="0"/>
          <a:ext cx="0" cy="0"/>
          <a:chOff x="0" y="0"/>
          <a:chExt cx="0" cy="0"/>
        </a:xfrm>
      </p:grpSpPr>
      <p:sp>
        <p:nvSpPr>
          <p:cNvPr id="574" name="Google Shape;574;p30"/>
          <p:cNvSpPr txBox="1"/>
          <p:nvPr>
            <p:ph type="title"/>
          </p:nvPr>
        </p:nvSpPr>
        <p:spPr>
          <a:xfrm>
            <a:off x="713250" y="234025"/>
            <a:ext cx="7717500" cy="109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Hypothesis Testing: </a:t>
            </a:r>
            <a:r>
              <a:rPr lang="en">
                <a:solidFill>
                  <a:srgbClr val="FF9D27"/>
                </a:solidFill>
              </a:rPr>
              <a:t>AGE</a:t>
            </a:r>
            <a:endParaRPr b="0" sz="1200">
              <a:solidFill>
                <a:srgbClr val="FF9D27"/>
              </a:solidFill>
              <a:highlight>
                <a:srgbClr val="FFFFFF"/>
              </a:highlight>
              <a:latin typeface="Open Sans"/>
              <a:ea typeface="Open Sans"/>
              <a:cs typeface="Open Sans"/>
              <a:sym typeface="Open Sans"/>
            </a:endParaRPr>
          </a:p>
          <a:p>
            <a:pPr indent="457200" lvl="0" marL="2743200" rtl="0" algn="l">
              <a:spcBef>
                <a:spcPts val="0"/>
              </a:spcBef>
              <a:spcAft>
                <a:spcPts val="0"/>
              </a:spcAft>
              <a:buNone/>
            </a:pPr>
            <a:r>
              <a:t/>
            </a:r>
            <a:endParaRPr sz="2600">
              <a:solidFill>
                <a:srgbClr val="000000"/>
              </a:solidFill>
            </a:endParaRPr>
          </a:p>
        </p:txBody>
      </p:sp>
      <p:sp>
        <p:nvSpPr>
          <p:cNvPr id="575" name="Google Shape;575;p30"/>
          <p:cNvSpPr txBox="1"/>
          <p:nvPr>
            <p:ph idx="1" type="subTitle"/>
          </p:nvPr>
        </p:nvSpPr>
        <p:spPr>
          <a:xfrm>
            <a:off x="713250" y="808378"/>
            <a:ext cx="7717500" cy="3684300"/>
          </a:xfrm>
          <a:prstGeom prst="rect">
            <a:avLst/>
          </a:prstGeom>
        </p:spPr>
        <p:txBody>
          <a:bodyPr anchorCtr="0" anchor="t" bIns="91425" lIns="91425" spcFirstLastPara="1" rIns="91425" wrap="square" tIns="91425">
            <a:noAutofit/>
          </a:bodyPr>
          <a:lstStyle/>
          <a:p>
            <a:pPr indent="0" lvl="0" marL="0" rtl="0" algn="ctr">
              <a:lnSpc>
                <a:spcPct val="140000"/>
              </a:lnSpc>
              <a:spcBef>
                <a:spcPts val="120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t/>
            </a:r>
            <a:endParaRPr sz="1500">
              <a:solidFill>
                <a:srgbClr val="000000"/>
              </a:solidFill>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2000"/>
              </a:spcBef>
              <a:spcAft>
                <a:spcPts val="0"/>
              </a:spcAft>
              <a:buNone/>
            </a:pPr>
            <a:r>
              <a:t/>
            </a:r>
            <a:endParaRPr sz="1700">
              <a:solidFill>
                <a:srgbClr val="000000"/>
              </a:solidFill>
              <a:latin typeface="Open Sans"/>
              <a:ea typeface="Open Sans"/>
              <a:cs typeface="Open Sans"/>
              <a:sym typeface="Open Sans"/>
            </a:endParaRPr>
          </a:p>
          <a:p>
            <a:pPr indent="0" lvl="0" marL="0" rtl="0" algn="l">
              <a:spcBef>
                <a:spcPts val="2000"/>
              </a:spcBef>
              <a:spcAft>
                <a:spcPts val="1000"/>
              </a:spcAft>
              <a:buNone/>
            </a:pPr>
            <a:r>
              <a:t/>
            </a:r>
            <a:endParaRPr/>
          </a:p>
        </p:txBody>
      </p:sp>
      <p:pic>
        <p:nvPicPr>
          <p:cNvPr id="576" name="Google Shape;576;p30"/>
          <p:cNvPicPr preferRelativeResize="0"/>
          <p:nvPr/>
        </p:nvPicPr>
        <p:blipFill>
          <a:blip r:embed="rId3">
            <a:alphaModFix/>
          </a:blip>
          <a:stretch>
            <a:fillRect/>
          </a:stretch>
        </p:blipFill>
        <p:spPr>
          <a:xfrm>
            <a:off x="1249550" y="1016899"/>
            <a:ext cx="6644885" cy="36843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1"/>
          <p:cNvSpPr txBox="1"/>
          <p:nvPr>
            <p:ph type="title"/>
          </p:nvPr>
        </p:nvSpPr>
        <p:spPr>
          <a:xfrm>
            <a:off x="713250" y="346575"/>
            <a:ext cx="7717500" cy="61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Hypothesis Testing: </a:t>
            </a:r>
            <a:r>
              <a:rPr lang="en" sz="3000">
                <a:solidFill>
                  <a:srgbClr val="FF9D27"/>
                </a:solidFill>
              </a:rPr>
              <a:t>Tenure</a:t>
            </a:r>
            <a:endParaRPr/>
          </a:p>
        </p:txBody>
      </p:sp>
      <p:sp>
        <p:nvSpPr>
          <p:cNvPr id="582" name="Google Shape;582;p31"/>
          <p:cNvSpPr txBox="1"/>
          <p:nvPr>
            <p:ph idx="1" type="subTitle"/>
          </p:nvPr>
        </p:nvSpPr>
        <p:spPr>
          <a:xfrm>
            <a:off x="713228" y="1653721"/>
            <a:ext cx="3611400" cy="312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a:t>
            </a:r>
            <a:r>
              <a:rPr lang="en">
                <a:latin typeface="Open Sans"/>
                <a:ea typeface="Open Sans"/>
                <a:cs typeface="Open Sans"/>
                <a:sym typeface="Open Sans"/>
              </a:rPr>
              <a:t>itle: </a:t>
            </a:r>
            <a:r>
              <a:rPr b="1" lang="en">
                <a:latin typeface="Open Sans"/>
                <a:ea typeface="Open Sans"/>
                <a:cs typeface="Open Sans"/>
                <a:sym typeface="Open Sans"/>
              </a:rPr>
              <a:t>Client Tenure</a:t>
            </a:r>
            <a:endParaRPr b="1">
              <a:latin typeface="Open Sans"/>
              <a:ea typeface="Open Sans"/>
              <a:cs typeface="Open Sans"/>
              <a:sym typeface="Open Sans"/>
            </a:endParaRPr>
          </a:p>
          <a:p>
            <a:pPr indent="0" lvl="0" marL="0" rtl="0" algn="ctr">
              <a:spcBef>
                <a:spcPts val="0"/>
              </a:spcBef>
              <a:spcAft>
                <a:spcPts val="0"/>
              </a:spcAft>
              <a:buNone/>
            </a:pPr>
            <a:r>
              <a:t/>
            </a:r>
            <a:endParaRPr b="1">
              <a:latin typeface="Open Sans"/>
              <a:ea typeface="Open Sans"/>
              <a:cs typeface="Open Sans"/>
              <a:sym typeface="Open Sans"/>
            </a:endParaRPr>
          </a:p>
          <a:p>
            <a:pPr indent="0" lvl="0" marL="0" rtl="0" algn="l">
              <a:lnSpc>
                <a:spcPct val="135714"/>
              </a:lnSpc>
              <a:spcBef>
                <a:spcPts val="0"/>
              </a:spcBef>
              <a:spcAft>
                <a:spcPts val="0"/>
              </a:spcAft>
              <a:buNone/>
            </a:pPr>
            <a:r>
              <a:rPr b="1" lang="en" sz="1200">
                <a:latin typeface="Open Sans"/>
                <a:ea typeface="Open Sans"/>
                <a:cs typeface="Open Sans"/>
                <a:sym typeface="Open Sans"/>
              </a:rPr>
              <a:t>Null Hypothesis</a:t>
            </a:r>
            <a:r>
              <a:rPr lang="en" sz="1200">
                <a:latin typeface="Open Sans"/>
                <a:ea typeface="Open Sans"/>
                <a:cs typeface="Open Sans"/>
                <a:sym typeface="Open Sans"/>
              </a:rPr>
              <a:t>: Those using the new method have an average customer tenure (length of time with Vanguard) that is equal to that of those using the old process.</a:t>
            </a:r>
            <a:endParaRPr sz="1200">
              <a:latin typeface="Open Sans"/>
              <a:ea typeface="Open Sans"/>
              <a:cs typeface="Open Sans"/>
              <a:sym typeface="Open Sans"/>
            </a:endParaRPr>
          </a:p>
          <a:p>
            <a:pPr indent="0" lvl="0" marL="0" rtl="0" algn="l">
              <a:lnSpc>
                <a:spcPct val="135714"/>
              </a:lnSpc>
              <a:spcBef>
                <a:spcPts val="0"/>
              </a:spcBef>
              <a:spcAft>
                <a:spcPts val="0"/>
              </a:spcAft>
              <a:buNone/>
            </a:pPr>
            <a:r>
              <a:t/>
            </a:r>
            <a:endParaRPr sz="1200">
              <a:latin typeface="Open Sans"/>
              <a:ea typeface="Open Sans"/>
              <a:cs typeface="Open Sans"/>
              <a:sym typeface="Open Sans"/>
            </a:endParaRPr>
          </a:p>
          <a:p>
            <a:pPr indent="0" lvl="0" marL="0" rtl="0" algn="l">
              <a:lnSpc>
                <a:spcPct val="135714"/>
              </a:lnSpc>
              <a:spcBef>
                <a:spcPts val="0"/>
              </a:spcBef>
              <a:spcAft>
                <a:spcPts val="0"/>
              </a:spcAft>
              <a:buNone/>
            </a:pPr>
            <a:r>
              <a:rPr b="1" lang="en" sz="1200">
                <a:latin typeface="Open Sans"/>
                <a:ea typeface="Open Sans"/>
                <a:cs typeface="Open Sans"/>
                <a:sym typeface="Open Sans"/>
              </a:rPr>
              <a:t>Alternative Hypothesis</a:t>
            </a:r>
            <a:r>
              <a:rPr lang="en" sz="1200">
                <a:latin typeface="Open Sans"/>
                <a:ea typeface="Open Sans"/>
                <a:cs typeface="Open Sans"/>
                <a:sym typeface="Open Sans"/>
              </a:rPr>
              <a:t>: Those using the new method have a different average client tenure than those using the old process.</a:t>
            </a:r>
            <a:endParaRPr sz="1200">
              <a:latin typeface="Open Sans"/>
              <a:ea typeface="Open Sans"/>
              <a:cs typeface="Open Sans"/>
              <a:sym typeface="Open Sans"/>
            </a:endParaRPr>
          </a:p>
        </p:txBody>
      </p:sp>
      <p:sp>
        <p:nvSpPr>
          <p:cNvPr id="583" name="Google Shape;583;p31"/>
          <p:cNvSpPr txBox="1"/>
          <p:nvPr>
            <p:ph idx="2" type="subTitle"/>
          </p:nvPr>
        </p:nvSpPr>
        <p:spPr>
          <a:xfrm>
            <a:off x="713225" y="1136525"/>
            <a:ext cx="3611400" cy="51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Hypothesis 1:</a:t>
            </a:r>
            <a:endParaRPr/>
          </a:p>
        </p:txBody>
      </p:sp>
      <p:sp>
        <p:nvSpPr>
          <p:cNvPr id="584" name="Google Shape;584;p31"/>
          <p:cNvSpPr txBox="1"/>
          <p:nvPr>
            <p:ph idx="3" type="subTitle"/>
          </p:nvPr>
        </p:nvSpPr>
        <p:spPr>
          <a:xfrm>
            <a:off x="4819447" y="1653721"/>
            <a:ext cx="3611400" cy="312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a:t>
            </a:r>
            <a:r>
              <a:rPr lang="en">
                <a:latin typeface="Open Sans"/>
                <a:ea typeface="Open Sans"/>
                <a:cs typeface="Open Sans"/>
                <a:sym typeface="Open Sans"/>
              </a:rPr>
              <a:t>itle: </a:t>
            </a:r>
            <a:r>
              <a:rPr b="1" lang="en">
                <a:latin typeface="Open Sans"/>
                <a:ea typeface="Open Sans"/>
                <a:cs typeface="Open Sans"/>
                <a:sym typeface="Open Sans"/>
              </a:rPr>
              <a:t>Client Tenure-Related Completion Rate</a:t>
            </a:r>
            <a:endParaRPr b="1">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a:p>
            <a:pPr indent="0" lvl="0" marL="0" rtl="0" algn="l">
              <a:lnSpc>
                <a:spcPct val="135714"/>
              </a:lnSpc>
              <a:spcBef>
                <a:spcPts val="0"/>
              </a:spcBef>
              <a:spcAft>
                <a:spcPts val="0"/>
              </a:spcAft>
              <a:buNone/>
            </a:pPr>
            <a:r>
              <a:rPr b="1" lang="en" sz="1200">
                <a:latin typeface="Open Sans"/>
                <a:ea typeface="Open Sans"/>
                <a:cs typeface="Open Sans"/>
                <a:sym typeface="Open Sans"/>
              </a:rPr>
              <a:t>Null Hypothesis</a:t>
            </a:r>
            <a:r>
              <a:rPr lang="en" sz="1200">
                <a:latin typeface="Open Sans"/>
                <a:ea typeface="Open Sans"/>
                <a:cs typeface="Open Sans"/>
                <a:sym typeface="Open Sans"/>
              </a:rPr>
              <a:t>: There is no discernible relationship between client tenure and the new design's completion rate.</a:t>
            </a:r>
            <a:endParaRPr sz="1200">
              <a:latin typeface="Open Sans"/>
              <a:ea typeface="Open Sans"/>
              <a:cs typeface="Open Sans"/>
              <a:sym typeface="Open Sans"/>
            </a:endParaRPr>
          </a:p>
          <a:p>
            <a:pPr indent="0" lvl="0" marL="0" rtl="0" algn="l">
              <a:lnSpc>
                <a:spcPct val="135714"/>
              </a:lnSpc>
              <a:spcBef>
                <a:spcPts val="0"/>
              </a:spcBef>
              <a:spcAft>
                <a:spcPts val="0"/>
              </a:spcAft>
              <a:buNone/>
            </a:pPr>
            <a:r>
              <a:rPr lang="en" sz="1200">
                <a:latin typeface="Open Sans"/>
                <a:ea typeface="Open Sans"/>
                <a:cs typeface="Open Sans"/>
                <a:sym typeface="Open Sans"/>
              </a:rPr>
              <a:t> </a:t>
            </a:r>
            <a:endParaRPr sz="1200">
              <a:latin typeface="Open Sans"/>
              <a:ea typeface="Open Sans"/>
              <a:cs typeface="Open Sans"/>
              <a:sym typeface="Open Sans"/>
            </a:endParaRPr>
          </a:p>
          <a:p>
            <a:pPr indent="0" lvl="0" marL="0" rtl="0" algn="l">
              <a:lnSpc>
                <a:spcPct val="135714"/>
              </a:lnSpc>
              <a:spcBef>
                <a:spcPts val="0"/>
              </a:spcBef>
              <a:spcAft>
                <a:spcPts val="0"/>
              </a:spcAft>
              <a:buNone/>
            </a:pPr>
            <a:r>
              <a:rPr b="1" lang="en" sz="1200">
                <a:latin typeface="Open Sans"/>
                <a:ea typeface="Open Sans"/>
                <a:cs typeface="Open Sans"/>
                <a:sym typeface="Open Sans"/>
              </a:rPr>
              <a:t>Alternative Hypothesis</a:t>
            </a:r>
            <a:r>
              <a:rPr lang="en" sz="1200">
                <a:latin typeface="Open Sans"/>
                <a:ea typeface="Open Sans"/>
                <a:cs typeface="Open Sans"/>
                <a:sym typeface="Open Sans"/>
              </a:rPr>
              <a:t>: The new design's completion rate is greatly impacted by the length of the client's stay.</a:t>
            </a:r>
            <a:endParaRPr sz="1200">
              <a:latin typeface="Open Sans"/>
              <a:ea typeface="Open Sans"/>
              <a:cs typeface="Open Sans"/>
              <a:sym typeface="Open Sans"/>
            </a:endParaRPr>
          </a:p>
        </p:txBody>
      </p:sp>
      <p:sp>
        <p:nvSpPr>
          <p:cNvPr id="585" name="Google Shape;585;p31"/>
          <p:cNvSpPr txBox="1"/>
          <p:nvPr>
            <p:ph idx="4" type="subTitle"/>
          </p:nvPr>
        </p:nvSpPr>
        <p:spPr>
          <a:xfrm>
            <a:off x="4819447" y="1136525"/>
            <a:ext cx="3611400" cy="51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Hypothesis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14"/>
          <p:cNvSpPr txBox="1"/>
          <p:nvPr>
            <p:ph type="title"/>
          </p:nvPr>
        </p:nvSpPr>
        <p:spPr>
          <a:xfrm>
            <a:off x="713225" y="539400"/>
            <a:ext cx="7717500" cy="109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r>
              <a:rPr lang="en"/>
              <a:t>:</a:t>
            </a:r>
            <a:endParaRPr/>
          </a:p>
        </p:txBody>
      </p:sp>
      <p:sp>
        <p:nvSpPr>
          <p:cNvPr id="470" name="Google Shape;470;p14"/>
          <p:cNvSpPr txBox="1"/>
          <p:nvPr>
            <p:ph idx="1" type="subTitle"/>
          </p:nvPr>
        </p:nvSpPr>
        <p:spPr>
          <a:xfrm>
            <a:off x="713225" y="1158502"/>
            <a:ext cx="7896600" cy="3181500"/>
          </a:xfrm>
          <a:prstGeom prst="rect">
            <a:avLst/>
          </a:prstGeom>
        </p:spPr>
        <p:txBody>
          <a:bodyPr anchorCtr="0" anchor="t" bIns="91425" lIns="91425" spcFirstLastPara="1" rIns="91425" wrap="square" tIns="91425">
            <a:noAutofit/>
          </a:bodyPr>
          <a:lstStyle/>
          <a:p>
            <a:pPr indent="0" lvl="0" marL="0" rtl="0" algn="l">
              <a:lnSpc>
                <a:spcPct val="140000"/>
              </a:lnSpc>
              <a:spcBef>
                <a:spcPts val="1200"/>
              </a:spcBef>
              <a:spcAft>
                <a:spcPts val="0"/>
              </a:spcAft>
              <a:buNone/>
            </a:pPr>
            <a:r>
              <a:rPr b="1" lang="en" sz="1200">
                <a:solidFill>
                  <a:srgbClr val="000000"/>
                </a:solidFill>
                <a:latin typeface="Open Sans"/>
                <a:ea typeface="Open Sans"/>
                <a:cs typeface="Open Sans"/>
                <a:sym typeface="Open Sans"/>
              </a:rPr>
              <a:t>Briefly introduce Vanguard and the context of the digital challenge</a:t>
            </a:r>
            <a:endParaRPr b="1" sz="1200">
              <a:solidFill>
                <a:srgbClr val="000000"/>
              </a:solidFill>
              <a:latin typeface="Open Sans"/>
              <a:ea typeface="Open Sans"/>
              <a:cs typeface="Open Sans"/>
              <a:sym typeface="Open Sans"/>
            </a:endParaRPr>
          </a:p>
          <a:p>
            <a:pPr indent="457200" lvl="0" marL="0" rtl="0" algn="l">
              <a:lnSpc>
                <a:spcPct val="140000"/>
              </a:lnSpc>
              <a:spcBef>
                <a:spcPts val="1200"/>
              </a:spcBef>
              <a:spcAft>
                <a:spcPts val="0"/>
              </a:spcAft>
              <a:buNone/>
            </a:pPr>
            <a:r>
              <a:rPr lang="en" sz="1200">
                <a:solidFill>
                  <a:srgbClr val="000000"/>
                </a:solidFill>
                <a:latin typeface="Open Sans"/>
                <a:ea typeface="Open Sans"/>
                <a:cs typeface="Open Sans"/>
                <a:sym typeface="Open Sans"/>
              </a:rPr>
              <a:t>As the world is evolving and so companies as Vanguard are adapting to new modalities. Vanguard is a US-based investment management company </a:t>
            </a:r>
            <a:r>
              <a:rPr lang="en" sz="1200">
                <a:solidFill>
                  <a:srgbClr val="1F2328"/>
                </a:solidFill>
                <a:latin typeface="Open Sans"/>
                <a:ea typeface="Open Sans"/>
                <a:cs typeface="Open Sans"/>
                <a:sym typeface="Open Sans"/>
              </a:rPr>
              <a:t>aimed to improve its online customer experience with timely in-context reminders and a revamped User Interface (UI) to make the online process smoother for clients. The experiment conducted through an A/B test was set in two teams. The Control group  who evaluated the clients interaction using the conventional online procedure, and the Test group that assess the experienced of the clients using the updated digital interface. Through an iterative manner that includes exploratory data analysis (EDA), key performance indicator (KPI) identification, hypothesis testing, cost-effectiveness assessment, and a comprehensive review of the experiment's design and duration it was assessed  if the new UI leads to a better user experience and higher process completion rates.</a:t>
            </a:r>
            <a:endParaRPr sz="1200">
              <a:solidFill>
                <a:srgbClr val="1F2328"/>
              </a:solidFill>
              <a:latin typeface="Open Sans"/>
              <a:ea typeface="Open Sans"/>
              <a:cs typeface="Open Sans"/>
              <a:sym typeface="Open Sans"/>
            </a:endParaRPr>
          </a:p>
          <a:p>
            <a:pPr indent="0" lvl="0" marL="0" rtl="0" algn="l">
              <a:lnSpc>
                <a:spcPct val="140000"/>
              </a:lnSpc>
              <a:spcBef>
                <a:spcPts val="1200"/>
              </a:spcBef>
              <a:spcAft>
                <a:spcPts val="0"/>
              </a:spcAft>
              <a:buNone/>
            </a:pPr>
            <a:r>
              <a:rPr lang="en" sz="1200">
                <a:solidFill>
                  <a:srgbClr val="000000"/>
                </a:solidFill>
                <a:highlight>
                  <a:srgbClr val="FFFFFF"/>
                </a:highlight>
                <a:latin typeface="Open Sans"/>
                <a:ea typeface="Open Sans"/>
                <a:cs typeface="Open Sans"/>
                <a:sym typeface="Open Sans"/>
              </a:rPr>
              <a:t>State the main question: Did the new UI lead to higher completion rates?</a:t>
            </a:r>
            <a:endParaRPr sz="1200">
              <a:solidFill>
                <a:srgbClr val="000000"/>
              </a:solidFill>
              <a:highlight>
                <a:srgbClr val="FFFFFF"/>
              </a:highlight>
              <a:latin typeface="Open Sans"/>
              <a:ea typeface="Open Sans"/>
              <a:cs typeface="Open Sans"/>
              <a:sym typeface="Open Sans"/>
            </a:endParaRPr>
          </a:p>
          <a:p>
            <a:pPr indent="0" lvl="0" marL="0" rtl="0" algn="l">
              <a:spcBef>
                <a:spcPts val="1200"/>
              </a:spcBef>
              <a:spcAft>
                <a:spcPts val="10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2"/>
          <p:cNvSpPr txBox="1"/>
          <p:nvPr>
            <p:ph type="title"/>
          </p:nvPr>
        </p:nvSpPr>
        <p:spPr>
          <a:xfrm>
            <a:off x="713250" y="381450"/>
            <a:ext cx="7717500" cy="61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Hypothesis Testing: </a:t>
            </a:r>
            <a:r>
              <a:rPr lang="en" sz="3000">
                <a:solidFill>
                  <a:srgbClr val="FF9D27"/>
                </a:solidFill>
              </a:rPr>
              <a:t>Tenure</a:t>
            </a:r>
            <a:endParaRPr/>
          </a:p>
        </p:txBody>
      </p:sp>
      <p:sp>
        <p:nvSpPr>
          <p:cNvPr id="591" name="Google Shape;591;p32"/>
          <p:cNvSpPr txBox="1"/>
          <p:nvPr>
            <p:ph idx="1" type="subTitle"/>
          </p:nvPr>
        </p:nvSpPr>
        <p:spPr>
          <a:xfrm>
            <a:off x="713228" y="1653721"/>
            <a:ext cx="3611400" cy="312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Result</a:t>
            </a:r>
            <a:r>
              <a:rPr lang="en">
                <a:latin typeface="Open Sans"/>
                <a:ea typeface="Open Sans"/>
                <a:cs typeface="Open Sans"/>
                <a:sym typeface="Open Sans"/>
              </a:rPr>
              <a:t>: </a:t>
            </a:r>
            <a:r>
              <a:rPr b="1" lang="en">
                <a:latin typeface="Open Sans"/>
                <a:ea typeface="Open Sans"/>
                <a:cs typeface="Open Sans"/>
                <a:sym typeface="Open Sans"/>
              </a:rPr>
              <a:t>Client Tenure</a:t>
            </a:r>
            <a:endParaRPr b="1">
              <a:latin typeface="Open Sans"/>
              <a:ea typeface="Open Sans"/>
              <a:cs typeface="Open Sans"/>
              <a:sym typeface="Open Sans"/>
            </a:endParaRPr>
          </a:p>
          <a:p>
            <a:pPr indent="0" lvl="0" marL="0" rtl="0" algn="ctr">
              <a:spcBef>
                <a:spcPts val="0"/>
              </a:spcBef>
              <a:spcAft>
                <a:spcPts val="0"/>
              </a:spcAft>
              <a:buNone/>
            </a:pPr>
            <a:r>
              <a:t/>
            </a:r>
            <a:endParaRPr b="1">
              <a:latin typeface="Open Sans"/>
              <a:ea typeface="Open Sans"/>
              <a:cs typeface="Open Sans"/>
              <a:sym typeface="Open Sans"/>
            </a:endParaRPr>
          </a:p>
          <a:p>
            <a:pPr indent="0" lvl="0" marL="0" rtl="0" algn="l">
              <a:lnSpc>
                <a:spcPct val="135714"/>
              </a:lnSpc>
              <a:spcBef>
                <a:spcPts val="0"/>
              </a:spcBef>
              <a:spcAft>
                <a:spcPts val="0"/>
              </a:spcAft>
              <a:buNone/>
            </a:pPr>
            <a:r>
              <a:rPr b="1" lang="en" sz="1200">
                <a:latin typeface="Open Sans"/>
                <a:ea typeface="Open Sans"/>
                <a:cs typeface="Open Sans"/>
                <a:sym typeface="Open Sans"/>
              </a:rPr>
              <a:t>Method: T-Test</a:t>
            </a:r>
            <a:endParaRPr b="1" sz="1200">
              <a:latin typeface="Open Sans"/>
              <a:ea typeface="Open Sans"/>
              <a:cs typeface="Open Sans"/>
              <a:sym typeface="Open Sans"/>
            </a:endParaRPr>
          </a:p>
          <a:p>
            <a:pPr indent="0" lvl="0" marL="0" rtl="0" algn="ctr">
              <a:lnSpc>
                <a:spcPct val="135714"/>
              </a:lnSpc>
              <a:spcBef>
                <a:spcPts val="0"/>
              </a:spcBef>
              <a:spcAft>
                <a:spcPts val="0"/>
              </a:spcAft>
              <a:buNone/>
            </a:pPr>
            <a:r>
              <a:rPr lang="en" sz="1200">
                <a:latin typeface="Open Sans"/>
                <a:ea typeface="Open Sans"/>
                <a:cs typeface="Open Sans"/>
                <a:sym typeface="Open Sans"/>
              </a:rPr>
              <a:t>Statistic: 1.7096153693381262</a:t>
            </a:r>
            <a:endParaRPr sz="1200">
              <a:latin typeface="Open Sans"/>
              <a:ea typeface="Open Sans"/>
              <a:cs typeface="Open Sans"/>
              <a:sym typeface="Open Sans"/>
            </a:endParaRPr>
          </a:p>
          <a:p>
            <a:pPr indent="0" lvl="0" marL="0" rtl="0" algn="ctr">
              <a:lnSpc>
                <a:spcPct val="135714"/>
              </a:lnSpc>
              <a:spcBef>
                <a:spcPts val="0"/>
              </a:spcBef>
              <a:spcAft>
                <a:spcPts val="0"/>
              </a:spcAft>
              <a:buNone/>
            </a:pPr>
            <a:r>
              <a:rPr lang="en" sz="1200">
                <a:latin typeface="Open Sans"/>
                <a:ea typeface="Open Sans"/>
                <a:cs typeface="Open Sans"/>
                <a:sym typeface="Open Sans"/>
              </a:rPr>
              <a:t>P-Value: 0.08734316699459853</a:t>
            </a:r>
            <a:endParaRPr sz="1200">
              <a:latin typeface="Open Sans"/>
              <a:ea typeface="Open Sans"/>
              <a:cs typeface="Open Sans"/>
              <a:sym typeface="Open Sans"/>
            </a:endParaRPr>
          </a:p>
          <a:p>
            <a:pPr indent="0" lvl="0" marL="0" rtl="0" algn="ctr">
              <a:lnSpc>
                <a:spcPct val="135714"/>
              </a:lnSpc>
              <a:spcBef>
                <a:spcPts val="0"/>
              </a:spcBef>
              <a:spcAft>
                <a:spcPts val="0"/>
              </a:spcAft>
              <a:buNone/>
            </a:pPr>
            <a:r>
              <a:t/>
            </a:r>
            <a:endParaRPr sz="1200">
              <a:latin typeface="Open Sans"/>
              <a:ea typeface="Open Sans"/>
              <a:cs typeface="Open Sans"/>
              <a:sym typeface="Open Sans"/>
            </a:endParaRPr>
          </a:p>
          <a:p>
            <a:pPr indent="0" lvl="0" marL="0" rtl="0" algn="l">
              <a:lnSpc>
                <a:spcPct val="135714"/>
              </a:lnSpc>
              <a:spcBef>
                <a:spcPts val="0"/>
              </a:spcBef>
              <a:spcAft>
                <a:spcPts val="0"/>
              </a:spcAft>
              <a:buNone/>
            </a:pPr>
            <a:r>
              <a:rPr b="1" lang="en" sz="1200">
                <a:latin typeface="Open Sans"/>
                <a:ea typeface="Open Sans"/>
                <a:cs typeface="Open Sans"/>
                <a:sym typeface="Open Sans"/>
              </a:rPr>
              <a:t>Final Result:</a:t>
            </a:r>
            <a:endParaRPr b="1" sz="1200">
              <a:latin typeface="Open Sans"/>
              <a:ea typeface="Open Sans"/>
              <a:cs typeface="Open Sans"/>
              <a:sym typeface="Open Sans"/>
            </a:endParaRPr>
          </a:p>
          <a:p>
            <a:pPr indent="0" lvl="0" marL="0" rtl="0" algn="l">
              <a:lnSpc>
                <a:spcPct val="135714"/>
              </a:lnSpc>
              <a:spcBef>
                <a:spcPts val="0"/>
              </a:spcBef>
              <a:spcAft>
                <a:spcPts val="0"/>
              </a:spcAft>
              <a:buNone/>
            </a:pPr>
            <a:r>
              <a:rPr lang="en" sz="1200">
                <a:latin typeface="Open Sans"/>
                <a:ea typeface="Open Sans"/>
                <a:cs typeface="Open Sans"/>
                <a:sym typeface="Open Sans"/>
              </a:rPr>
              <a:t>Reject the null hypothesis without success. The duration of clients does not significantly alter.</a:t>
            </a:r>
            <a:endParaRPr sz="1200">
              <a:latin typeface="Open Sans"/>
              <a:ea typeface="Open Sans"/>
              <a:cs typeface="Open Sans"/>
              <a:sym typeface="Open Sans"/>
            </a:endParaRPr>
          </a:p>
        </p:txBody>
      </p:sp>
      <p:sp>
        <p:nvSpPr>
          <p:cNvPr id="592" name="Google Shape;592;p32"/>
          <p:cNvSpPr txBox="1"/>
          <p:nvPr>
            <p:ph idx="2" type="subTitle"/>
          </p:nvPr>
        </p:nvSpPr>
        <p:spPr>
          <a:xfrm>
            <a:off x="713225" y="1136525"/>
            <a:ext cx="3611400" cy="51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Hypothesis 1:</a:t>
            </a:r>
            <a:endParaRPr/>
          </a:p>
        </p:txBody>
      </p:sp>
      <p:sp>
        <p:nvSpPr>
          <p:cNvPr id="593" name="Google Shape;593;p32"/>
          <p:cNvSpPr txBox="1"/>
          <p:nvPr>
            <p:ph idx="3" type="subTitle"/>
          </p:nvPr>
        </p:nvSpPr>
        <p:spPr>
          <a:xfrm>
            <a:off x="4819447" y="1653721"/>
            <a:ext cx="3611400" cy="312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Result</a:t>
            </a:r>
            <a:r>
              <a:rPr lang="en">
                <a:latin typeface="Open Sans"/>
                <a:ea typeface="Open Sans"/>
                <a:cs typeface="Open Sans"/>
                <a:sym typeface="Open Sans"/>
              </a:rPr>
              <a:t>: </a:t>
            </a:r>
            <a:r>
              <a:rPr b="1" lang="en">
                <a:latin typeface="Open Sans"/>
                <a:ea typeface="Open Sans"/>
                <a:cs typeface="Open Sans"/>
                <a:sym typeface="Open Sans"/>
              </a:rPr>
              <a:t>Client Tenure-Related Completion Rate</a:t>
            </a:r>
            <a:endParaRPr b="1">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a:p>
            <a:pPr indent="0" lvl="0" marL="0" rtl="0" algn="l">
              <a:lnSpc>
                <a:spcPct val="135714"/>
              </a:lnSpc>
              <a:spcBef>
                <a:spcPts val="0"/>
              </a:spcBef>
              <a:spcAft>
                <a:spcPts val="0"/>
              </a:spcAft>
              <a:buNone/>
            </a:pPr>
            <a:r>
              <a:rPr b="1" lang="en" sz="1200">
                <a:latin typeface="Open Sans"/>
                <a:ea typeface="Open Sans"/>
                <a:cs typeface="Open Sans"/>
                <a:sym typeface="Open Sans"/>
              </a:rPr>
              <a:t>Method: Chi-Squared Test</a:t>
            </a:r>
            <a:endParaRPr b="1" sz="1200">
              <a:latin typeface="Open Sans"/>
              <a:ea typeface="Open Sans"/>
              <a:cs typeface="Open Sans"/>
              <a:sym typeface="Open Sans"/>
            </a:endParaRPr>
          </a:p>
          <a:p>
            <a:pPr indent="0" lvl="0" marL="0" rtl="0" algn="ctr">
              <a:lnSpc>
                <a:spcPct val="135714"/>
              </a:lnSpc>
              <a:spcBef>
                <a:spcPts val="0"/>
              </a:spcBef>
              <a:spcAft>
                <a:spcPts val="0"/>
              </a:spcAft>
              <a:buNone/>
            </a:pPr>
            <a:r>
              <a:rPr lang="en" sz="1200">
                <a:latin typeface="Open Sans"/>
                <a:ea typeface="Open Sans"/>
                <a:cs typeface="Open Sans"/>
                <a:sym typeface="Open Sans"/>
              </a:rPr>
              <a:t>Statistic: 426.6654338409862</a:t>
            </a:r>
            <a:endParaRPr sz="1200">
              <a:latin typeface="Open Sans"/>
              <a:ea typeface="Open Sans"/>
              <a:cs typeface="Open Sans"/>
              <a:sym typeface="Open Sans"/>
            </a:endParaRPr>
          </a:p>
          <a:p>
            <a:pPr indent="0" lvl="0" marL="0" rtl="0" algn="ctr">
              <a:lnSpc>
                <a:spcPct val="135714"/>
              </a:lnSpc>
              <a:spcBef>
                <a:spcPts val="0"/>
              </a:spcBef>
              <a:spcAft>
                <a:spcPts val="0"/>
              </a:spcAft>
              <a:buNone/>
            </a:pPr>
            <a:r>
              <a:rPr lang="en" sz="1200">
                <a:latin typeface="Open Sans"/>
                <a:ea typeface="Open Sans"/>
                <a:cs typeface="Open Sans"/>
                <a:sym typeface="Open Sans"/>
              </a:rPr>
              <a:t>P-Value: 1.4400822927558666e-16</a:t>
            </a:r>
            <a:endParaRPr sz="1200">
              <a:latin typeface="Open Sans"/>
              <a:ea typeface="Open Sans"/>
              <a:cs typeface="Open Sans"/>
              <a:sym typeface="Open Sans"/>
            </a:endParaRPr>
          </a:p>
          <a:p>
            <a:pPr indent="0" lvl="0" marL="0" rtl="0" algn="ctr">
              <a:lnSpc>
                <a:spcPct val="135714"/>
              </a:lnSpc>
              <a:spcBef>
                <a:spcPts val="0"/>
              </a:spcBef>
              <a:spcAft>
                <a:spcPts val="0"/>
              </a:spcAft>
              <a:buNone/>
            </a:pPr>
            <a:r>
              <a:t/>
            </a:r>
            <a:endParaRPr sz="1200">
              <a:latin typeface="Open Sans"/>
              <a:ea typeface="Open Sans"/>
              <a:cs typeface="Open Sans"/>
              <a:sym typeface="Open Sans"/>
            </a:endParaRPr>
          </a:p>
          <a:p>
            <a:pPr indent="0" lvl="0" marL="0" rtl="0" algn="l">
              <a:lnSpc>
                <a:spcPct val="135714"/>
              </a:lnSpc>
              <a:spcBef>
                <a:spcPts val="0"/>
              </a:spcBef>
              <a:spcAft>
                <a:spcPts val="0"/>
              </a:spcAft>
              <a:buNone/>
            </a:pPr>
            <a:r>
              <a:rPr b="1" lang="en" sz="1200">
                <a:latin typeface="Open Sans"/>
                <a:ea typeface="Open Sans"/>
                <a:cs typeface="Open Sans"/>
                <a:sym typeface="Open Sans"/>
              </a:rPr>
              <a:t>Final Result:</a:t>
            </a:r>
            <a:endParaRPr b="1" sz="1200">
              <a:latin typeface="Open Sans"/>
              <a:ea typeface="Open Sans"/>
              <a:cs typeface="Open Sans"/>
              <a:sym typeface="Open Sans"/>
            </a:endParaRPr>
          </a:p>
          <a:p>
            <a:pPr indent="0" lvl="0" marL="0" rtl="0" algn="l">
              <a:lnSpc>
                <a:spcPct val="135714"/>
              </a:lnSpc>
              <a:spcBef>
                <a:spcPts val="0"/>
              </a:spcBef>
              <a:spcAft>
                <a:spcPts val="0"/>
              </a:spcAft>
              <a:buNone/>
            </a:pPr>
            <a:r>
              <a:rPr lang="en" sz="1200">
                <a:latin typeface="Open Sans"/>
                <a:ea typeface="Open Sans"/>
                <a:cs typeface="Open Sans"/>
                <a:sym typeface="Open Sans"/>
              </a:rPr>
              <a:t>Don't accept the null hypothesis. Completion rate is greatly impacted by client tenure.</a:t>
            </a:r>
            <a:endParaRPr sz="1200">
              <a:latin typeface="Open Sans"/>
              <a:ea typeface="Open Sans"/>
              <a:cs typeface="Open Sans"/>
              <a:sym typeface="Open Sans"/>
            </a:endParaRPr>
          </a:p>
        </p:txBody>
      </p:sp>
      <p:sp>
        <p:nvSpPr>
          <p:cNvPr id="594" name="Google Shape;594;p32"/>
          <p:cNvSpPr txBox="1"/>
          <p:nvPr>
            <p:ph idx="4" type="subTitle"/>
          </p:nvPr>
        </p:nvSpPr>
        <p:spPr>
          <a:xfrm>
            <a:off x="4819447" y="1136525"/>
            <a:ext cx="3611400" cy="51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Hypothesis 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33"/>
          <p:cNvSpPr txBox="1"/>
          <p:nvPr>
            <p:ph type="title"/>
          </p:nvPr>
        </p:nvSpPr>
        <p:spPr>
          <a:xfrm>
            <a:off x="713225" y="520925"/>
            <a:ext cx="7717500" cy="61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Hypothesis Testing: </a:t>
            </a:r>
            <a:r>
              <a:rPr lang="en" sz="3000">
                <a:solidFill>
                  <a:srgbClr val="FF9D27"/>
                </a:solidFill>
              </a:rPr>
              <a:t>Tenure</a:t>
            </a:r>
            <a:endParaRPr/>
          </a:p>
        </p:txBody>
      </p:sp>
      <p:sp>
        <p:nvSpPr>
          <p:cNvPr id="600" name="Google Shape;600;p33"/>
          <p:cNvSpPr txBox="1"/>
          <p:nvPr>
            <p:ph idx="1" type="subTitle"/>
          </p:nvPr>
        </p:nvSpPr>
        <p:spPr>
          <a:xfrm>
            <a:off x="713225" y="1653721"/>
            <a:ext cx="3611400" cy="38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Graph</a:t>
            </a:r>
            <a:r>
              <a:rPr lang="en"/>
              <a:t>: </a:t>
            </a:r>
            <a:r>
              <a:rPr b="1" lang="en"/>
              <a:t>Client Tenure</a:t>
            </a:r>
            <a:endParaRPr b="1"/>
          </a:p>
          <a:p>
            <a:pPr indent="0" lvl="0" marL="0" rtl="0" algn="ctr">
              <a:spcBef>
                <a:spcPts val="0"/>
              </a:spcBef>
              <a:spcAft>
                <a:spcPts val="0"/>
              </a:spcAft>
              <a:buNone/>
            </a:pPr>
            <a:r>
              <a:t/>
            </a:r>
            <a:endParaRPr b="1"/>
          </a:p>
          <a:p>
            <a:pPr indent="0" lvl="0" marL="0" rtl="0" algn="l">
              <a:lnSpc>
                <a:spcPct val="135714"/>
              </a:lnSpc>
              <a:spcBef>
                <a:spcPts val="0"/>
              </a:spcBef>
              <a:spcAft>
                <a:spcPts val="0"/>
              </a:spcAft>
              <a:buNone/>
            </a:pPr>
            <a:r>
              <a:t/>
            </a:r>
            <a:endParaRPr sz="1200"/>
          </a:p>
        </p:txBody>
      </p:sp>
      <p:sp>
        <p:nvSpPr>
          <p:cNvPr id="601" name="Google Shape;601;p33"/>
          <p:cNvSpPr txBox="1"/>
          <p:nvPr>
            <p:ph idx="2" type="subTitle"/>
          </p:nvPr>
        </p:nvSpPr>
        <p:spPr>
          <a:xfrm>
            <a:off x="713225" y="1136525"/>
            <a:ext cx="3611400" cy="51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Hypothesis 1:</a:t>
            </a:r>
            <a:endParaRPr/>
          </a:p>
        </p:txBody>
      </p:sp>
      <p:sp>
        <p:nvSpPr>
          <p:cNvPr id="602" name="Google Shape;602;p33"/>
          <p:cNvSpPr txBox="1"/>
          <p:nvPr>
            <p:ph idx="3" type="subTitle"/>
          </p:nvPr>
        </p:nvSpPr>
        <p:spPr>
          <a:xfrm>
            <a:off x="4819450" y="1653722"/>
            <a:ext cx="3611400" cy="61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 </a:t>
            </a:r>
            <a:r>
              <a:rPr b="1" lang="en"/>
              <a:t>Client Tenure-Related Completion Rate</a:t>
            </a:r>
            <a:endParaRPr sz="1200"/>
          </a:p>
        </p:txBody>
      </p:sp>
      <p:sp>
        <p:nvSpPr>
          <p:cNvPr id="603" name="Google Shape;603;p33"/>
          <p:cNvSpPr txBox="1"/>
          <p:nvPr>
            <p:ph idx="4" type="subTitle"/>
          </p:nvPr>
        </p:nvSpPr>
        <p:spPr>
          <a:xfrm>
            <a:off x="4819447" y="1136525"/>
            <a:ext cx="3611400" cy="51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Hypothesis 2:</a:t>
            </a:r>
            <a:endParaRPr/>
          </a:p>
        </p:txBody>
      </p:sp>
      <p:pic>
        <p:nvPicPr>
          <p:cNvPr id="604" name="Google Shape;604;p33"/>
          <p:cNvPicPr preferRelativeResize="0"/>
          <p:nvPr/>
        </p:nvPicPr>
        <p:blipFill>
          <a:blip r:embed="rId3">
            <a:alphaModFix/>
          </a:blip>
          <a:stretch>
            <a:fillRect/>
          </a:stretch>
        </p:blipFill>
        <p:spPr>
          <a:xfrm>
            <a:off x="654100" y="2037725"/>
            <a:ext cx="3670532" cy="2953375"/>
          </a:xfrm>
          <a:prstGeom prst="rect">
            <a:avLst/>
          </a:prstGeom>
          <a:noFill/>
          <a:ln>
            <a:noFill/>
          </a:ln>
        </p:spPr>
      </p:pic>
      <p:pic>
        <p:nvPicPr>
          <p:cNvPr id="605" name="Google Shape;605;p33"/>
          <p:cNvPicPr preferRelativeResize="0"/>
          <p:nvPr/>
        </p:nvPicPr>
        <p:blipFill>
          <a:blip r:embed="rId4">
            <a:alphaModFix/>
          </a:blip>
          <a:stretch>
            <a:fillRect/>
          </a:stretch>
        </p:blipFill>
        <p:spPr>
          <a:xfrm>
            <a:off x="4477025" y="2269325"/>
            <a:ext cx="4514575" cy="2721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34"/>
          <p:cNvSpPr txBox="1"/>
          <p:nvPr>
            <p:ph type="title"/>
          </p:nvPr>
        </p:nvSpPr>
        <p:spPr>
          <a:xfrm>
            <a:off x="713225" y="220425"/>
            <a:ext cx="7717500" cy="72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 Evaluation:</a:t>
            </a:r>
            <a:endParaRPr/>
          </a:p>
        </p:txBody>
      </p:sp>
      <p:sp>
        <p:nvSpPr>
          <p:cNvPr id="611" name="Google Shape;611;p34"/>
          <p:cNvSpPr txBox="1"/>
          <p:nvPr>
            <p:ph idx="1" type="subTitle"/>
          </p:nvPr>
        </p:nvSpPr>
        <p:spPr>
          <a:xfrm>
            <a:off x="713250" y="844225"/>
            <a:ext cx="7717500" cy="3952200"/>
          </a:xfrm>
          <a:prstGeom prst="rect">
            <a:avLst/>
          </a:prstGeom>
        </p:spPr>
        <p:txBody>
          <a:bodyPr anchorCtr="0" anchor="t" bIns="91425" lIns="91425" spcFirstLastPara="1" rIns="91425" wrap="square" tIns="91425">
            <a:noAutofit/>
          </a:bodyPr>
          <a:lstStyle/>
          <a:p>
            <a:pPr indent="0" lvl="0" marL="0" rtl="0" algn="ctr">
              <a:lnSpc>
                <a:spcPct val="140000"/>
              </a:lnSpc>
              <a:spcBef>
                <a:spcPts val="2000"/>
              </a:spcBef>
              <a:spcAft>
                <a:spcPts val="0"/>
              </a:spcAft>
              <a:buNone/>
            </a:pPr>
            <a:r>
              <a:rPr lang="en" sz="1700">
                <a:solidFill>
                  <a:srgbClr val="000000"/>
                </a:solidFill>
                <a:latin typeface="Open Sans"/>
                <a:ea typeface="Open Sans"/>
                <a:cs typeface="Open Sans"/>
                <a:sym typeface="Open Sans"/>
              </a:rPr>
              <a:t>Evaluation of the Design of the Experiment:</a:t>
            </a:r>
            <a:endParaRPr sz="1700">
              <a:solidFill>
                <a:srgbClr val="000000"/>
              </a:solidFill>
              <a:latin typeface="Open Sans"/>
              <a:ea typeface="Open Sans"/>
              <a:cs typeface="Open Sans"/>
              <a:sym typeface="Open Sans"/>
            </a:endParaRPr>
          </a:p>
          <a:p>
            <a:pPr indent="0" lvl="0" marL="0" rtl="0" algn="l">
              <a:lnSpc>
                <a:spcPct val="140000"/>
              </a:lnSpc>
              <a:spcBef>
                <a:spcPts val="2000"/>
              </a:spcBef>
              <a:spcAft>
                <a:spcPts val="0"/>
              </a:spcAft>
              <a:buNone/>
            </a:pPr>
            <a:r>
              <a:rPr b="1" lang="en" sz="1600">
                <a:solidFill>
                  <a:srgbClr val="000000"/>
                </a:solidFill>
                <a:latin typeface="Open Sans"/>
                <a:ea typeface="Open Sans"/>
                <a:cs typeface="Open Sans"/>
                <a:sym typeface="Open Sans"/>
              </a:rPr>
              <a:t>Randomization</a:t>
            </a:r>
            <a:r>
              <a:rPr lang="en" sz="1600">
                <a:solidFill>
                  <a:srgbClr val="000000"/>
                </a:solidFill>
                <a:latin typeface="Open Sans"/>
                <a:ea typeface="Open Sans"/>
                <a:cs typeface="Open Sans"/>
                <a:sym typeface="Open Sans"/>
              </a:rPr>
              <a:t>: Verify if the randomization procedures carried out guarantee that the demographics and other pertinent characteristics of the two groups are similar.</a:t>
            </a:r>
            <a:endParaRPr sz="1600">
              <a:solidFill>
                <a:srgbClr val="000000"/>
              </a:solidFill>
              <a:latin typeface="Open Sans"/>
              <a:ea typeface="Open Sans"/>
              <a:cs typeface="Open Sans"/>
              <a:sym typeface="Open Sans"/>
            </a:endParaRPr>
          </a:p>
          <a:p>
            <a:pPr indent="0" lvl="0" marL="0" rtl="0" algn="l">
              <a:lnSpc>
                <a:spcPct val="140000"/>
              </a:lnSpc>
              <a:spcBef>
                <a:spcPts val="2000"/>
              </a:spcBef>
              <a:spcAft>
                <a:spcPts val="0"/>
              </a:spcAft>
              <a:buNone/>
            </a:pPr>
            <a:r>
              <a:rPr b="1" lang="en" sz="1600">
                <a:solidFill>
                  <a:srgbClr val="000000"/>
                </a:solidFill>
                <a:latin typeface="Open Sans"/>
                <a:ea typeface="Open Sans"/>
                <a:cs typeface="Open Sans"/>
                <a:sym typeface="Open Sans"/>
              </a:rPr>
              <a:t>Biases</a:t>
            </a:r>
            <a:r>
              <a:rPr lang="en" sz="1600">
                <a:solidFill>
                  <a:srgbClr val="000000"/>
                </a:solidFill>
                <a:latin typeface="Open Sans"/>
                <a:ea typeface="Open Sans"/>
                <a:cs typeface="Open Sans"/>
                <a:sym typeface="Open Sans"/>
              </a:rPr>
              <a:t>: Examine any potential influences or outcomes, such as selective biases and different variables.</a:t>
            </a:r>
            <a:endParaRPr sz="1600">
              <a:solidFill>
                <a:srgbClr val="000000"/>
              </a:solidFill>
              <a:latin typeface="Open Sans"/>
              <a:ea typeface="Open Sans"/>
              <a:cs typeface="Open Sans"/>
              <a:sym typeface="Open Sans"/>
            </a:endParaRPr>
          </a:p>
          <a:p>
            <a:pPr indent="0" lvl="0" marL="0" rtl="0" algn="l">
              <a:lnSpc>
                <a:spcPct val="140000"/>
              </a:lnSpc>
              <a:spcBef>
                <a:spcPts val="2000"/>
              </a:spcBef>
              <a:spcAft>
                <a:spcPts val="2000"/>
              </a:spcAft>
              <a:buNone/>
            </a:pPr>
            <a:r>
              <a:rPr b="1" lang="en" sz="1600">
                <a:solidFill>
                  <a:srgbClr val="000000"/>
                </a:solidFill>
                <a:latin typeface="Open Sans"/>
                <a:ea typeface="Open Sans"/>
                <a:cs typeface="Open Sans"/>
                <a:sym typeface="Open Sans"/>
              </a:rPr>
              <a:t>Experiment Structure</a:t>
            </a:r>
            <a:r>
              <a:rPr lang="en" sz="1600">
                <a:solidFill>
                  <a:srgbClr val="000000"/>
                </a:solidFill>
                <a:latin typeface="Open Sans"/>
                <a:ea typeface="Open Sans"/>
                <a:cs typeface="Open Sans"/>
                <a:sym typeface="Open Sans"/>
              </a:rPr>
              <a:t>: Check to see if both groups actions confirm that they were the same.</a:t>
            </a:r>
            <a:endParaRPr sz="1600">
              <a:solidFill>
                <a:srgbClr val="000000"/>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5"/>
          <p:cNvSpPr txBox="1"/>
          <p:nvPr>
            <p:ph type="title"/>
          </p:nvPr>
        </p:nvSpPr>
        <p:spPr>
          <a:xfrm>
            <a:off x="713225" y="220425"/>
            <a:ext cx="7717500" cy="72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 Evaluation:</a:t>
            </a:r>
            <a:endParaRPr/>
          </a:p>
        </p:txBody>
      </p:sp>
      <p:sp>
        <p:nvSpPr>
          <p:cNvPr id="617" name="Google Shape;617;p35"/>
          <p:cNvSpPr txBox="1"/>
          <p:nvPr>
            <p:ph idx="1" type="subTitle"/>
          </p:nvPr>
        </p:nvSpPr>
        <p:spPr>
          <a:xfrm>
            <a:off x="713225" y="948825"/>
            <a:ext cx="7717500" cy="3952200"/>
          </a:xfrm>
          <a:prstGeom prst="rect">
            <a:avLst/>
          </a:prstGeom>
        </p:spPr>
        <p:txBody>
          <a:bodyPr anchorCtr="0" anchor="t" bIns="91425" lIns="91425" spcFirstLastPara="1" rIns="91425" wrap="square" tIns="91425">
            <a:noAutofit/>
          </a:bodyPr>
          <a:lstStyle/>
          <a:p>
            <a:pPr indent="0" lvl="0" marL="0" rtl="0" algn="ctr">
              <a:lnSpc>
                <a:spcPct val="140000"/>
              </a:lnSpc>
              <a:spcBef>
                <a:spcPts val="2000"/>
              </a:spcBef>
              <a:spcAft>
                <a:spcPts val="0"/>
              </a:spcAft>
              <a:buNone/>
            </a:pPr>
            <a:r>
              <a:rPr lang="en" sz="1700">
                <a:solidFill>
                  <a:srgbClr val="000000"/>
                </a:solidFill>
                <a:latin typeface="Open Sans"/>
                <a:ea typeface="Open Sans"/>
                <a:cs typeface="Open Sans"/>
                <a:sym typeface="Open Sans"/>
              </a:rPr>
              <a:t>Suggestion for the project</a:t>
            </a:r>
            <a:r>
              <a:rPr lang="en" sz="1700">
                <a:solidFill>
                  <a:srgbClr val="000000"/>
                </a:solidFill>
                <a:latin typeface="Open Sans"/>
                <a:ea typeface="Open Sans"/>
                <a:cs typeface="Open Sans"/>
                <a:sym typeface="Open Sans"/>
              </a:rPr>
              <a:t>:</a:t>
            </a:r>
            <a:endParaRPr sz="1700">
              <a:solidFill>
                <a:srgbClr val="000000"/>
              </a:solidFill>
              <a:latin typeface="Open Sans"/>
              <a:ea typeface="Open Sans"/>
              <a:cs typeface="Open Sans"/>
              <a:sym typeface="Open Sans"/>
            </a:endParaRPr>
          </a:p>
          <a:p>
            <a:pPr indent="0" lvl="0" marL="0" rtl="0" algn="l">
              <a:lnSpc>
                <a:spcPct val="140000"/>
              </a:lnSpc>
              <a:spcBef>
                <a:spcPts val="2000"/>
              </a:spcBef>
              <a:spcAft>
                <a:spcPts val="0"/>
              </a:spcAft>
              <a:buNone/>
            </a:pPr>
            <a:r>
              <a:rPr lang="en" sz="1600">
                <a:solidFill>
                  <a:srgbClr val="000000"/>
                </a:solidFill>
                <a:latin typeface="Open Sans"/>
                <a:ea typeface="Open Sans"/>
                <a:cs typeface="Open Sans"/>
                <a:sym typeface="Open Sans"/>
              </a:rPr>
              <a:t>Demographic Information: Take into consideration whether knowing more about the client’s demographics could yield greater insights.</a:t>
            </a:r>
            <a:endParaRPr sz="1600">
              <a:solidFill>
                <a:srgbClr val="000000"/>
              </a:solidFill>
              <a:latin typeface="Open Sans"/>
              <a:ea typeface="Open Sans"/>
              <a:cs typeface="Open Sans"/>
              <a:sym typeface="Open Sans"/>
            </a:endParaRPr>
          </a:p>
          <a:p>
            <a:pPr indent="0" lvl="0" marL="0" rtl="0" algn="l">
              <a:lnSpc>
                <a:spcPct val="140000"/>
              </a:lnSpc>
              <a:spcBef>
                <a:spcPts val="2000"/>
              </a:spcBef>
              <a:spcAft>
                <a:spcPts val="0"/>
              </a:spcAft>
              <a:buNone/>
            </a:pPr>
            <a:r>
              <a:rPr lang="en" sz="1600">
                <a:solidFill>
                  <a:srgbClr val="000000"/>
                </a:solidFill>
                <a:latin typeface="Open Sans"/>
                <a:ea typeface="Open Sans"/>
                <a:cs typeface="Open Sans"/>
                <a:sym typeface="Open Sans"/>
              </a:rPr>
              <a:t>User Interaction Data: Look into the possibilities of collecting more specific information about the user interactions.</a:t>
            </a:r>
            <a:endParaRPr sz="1600">
              <a:solidFill>
                <a:srgbClr val="000000"/>
              </a:solidFill>
              <a:latin typeface="Open Sans"/>
              <a:ea typeface="Open Sans"/>
              <a:cs typeface="Open Sans"/>
              <a:sym typeface="Open Sans"/>
            </a:endParaRPr>
          </a:p>
          <a:p>
            <a:pPr indent="0" lvl="0" marL="0" rtl="0" algn="l">
              <a:lnSpc>
                <a:spcPct val="140000"/>
              </a:lnSpc>
              <a:spcBef>
                <a:spcPts val="2000"/>
              </a:spcBef>
              <a:spcAft>
                <a:spcPts val="2000"/>
              </a:spcAft>
              <a:buNone/>
            </a:pPr>
            <a:r>
              <a:rPr lang="en" sz="1600">
                <a:solidFill>
                  <a:srgbClr val="000000"/>
                </a:solidFill>
                <a:latin typeface="Open Sans"/>
                <a:ea typeface="Open Sans"/>
                <a:cs typeface="Open Sans"/>
                <a:sym typeface="Open Sans"/>
              </a:rPr>
              <a:t>Feedback Surveys: Customer feedback on the new layout, usability and satisfaction might provide insights.</a:t>
            </a:r>
            <a:endParaRPr sz="1600">
              <a:solidFill>
                <a:srgbClr val="000000"/>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6"/>
          <p:cNvSpPr txBox="1"/>
          <p:nvPr>
            <p:ph type="title"/>
          </p:nvPr>
        </p:nvSpPr>
        <p:spPr>
          <a:xfrm>
            <a:off x="758500" y="1654525"/>
            <a:ext cx="7717500" cy="109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Tableau Visualization: </a:t>
            </a:r>
            <a:r>
              <a:rPr lang="en" sz="2800">
                <a:solidFill>
                  <a:srgbClr val="FF9D27"/>
                </a:solidFill>
              </a:rPr>
              <a:t>Tenure</a:t>
            </a:r>
            <a:endParaRPr sz="2800">
              <a:solidFill>
                <a:srgbClr val="FF9D27"/>
              </a:solidFill>
            </a:endParaRPr>
          </a:p>
        </p:txBody>
      </p:sp>
      <p:sp>
        <p:nvSpPr>
          <p:cNvPr id="623" name="Google Shape;623;p36"/>
          <p:cNvSpPr txBox="1"/>
          <p:nvPr>
            <p:ph idx="1" type="subTitle"/>
          </p:nvPr>
        </p:nvSpPr>
        <p:spPr>
          <a:xfrm>
            <a:off x="835275" y="2587474"/>
            <a:ext cx="7717500" cy="478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700" u="sng">
                <a:solidFill>
                  <a:schemeClr val="hlink"/>
                </a:solidFill>
                <a:latin typeface="Open Sans"/>
                <a:ea typeface="Open Sans"/>
                <a:cs typeface="Open Sans"/>
                <a:sym typeface="Open Sans"/>
                <a:hlinkClick r:id="rId3"/>
              </a:rPr>
              <a:t>Hypothesis 1 Dashboard</a:t>
            </a:r>
            <a:endParaRPr sz="1200">
              <a:solidFill>
                <a:srgbClr val="000000"/>
              </a:solidFill>
              <a:highlight>
                <a:srgbClr val="FFFFFF"/>
              </a:highlight>
              <a:latin typeface="Open Sans"/>
              <a:ea typeface="Open Sans"/>
              <a:cs typeface="Open Sans"/>
              <a:sym typeface="Open Sans"/>
            </a:endParaRPr>
          </a:p>
          <a:p>
            <a:pPr indent="0" lvl="0" marL="0" rtl="0" algn="ctr">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ctr">
              <a:spcBef>
                <a:spcPts val="1200"/>
              </a:spcBef>
              <a:spcAft>
                <a:spcPts val="0"/>
              </a:spcAft>
              <a:buNone/>
            </a:pPr>
            <a:r>
              <a:rPr b="1" lang="en" sz="2600">
                <a:latin typeface="Poppins"/>
                <a:ea typeface="Poppins"/>
                <a:cs typeface="Poppins"/>
                <a:sym typeface="Poppins"/>
              </a:rPr>
              <a:t>Tableau Visualization: </a:t>
            </a:r>
            <a:r>
              <a:rPr b="1" lang="en" sz="2600">
                <a:solidFill>
                  <a:srgbClr val="FF9D27"/>
                </a:solidFill>
                <a:latin typeface="Poppins"/>
                <a:ea typeface="Poppins"/>
                <a:cs typeface="Poppins"/>
                <a:sym typeface="Poppins"/>
              </a:rPr>
              <a:t>Gender</a:t>
            </a:r>
            <a:endParaRPr sz="2600">
              <a:solidFill>
                <a:srgbClr val="000000"/>
              </a:solidFill>
              <a:highlight>
                <a:srgbClr val="FFFFFF"/>
              </a:highlight>
              <a:latin typeface="Open Sans"/>
              <a:ea typeface="Open Sans"/>
              <a:cs typeface="Open Sans"/>
              <a:sym typeface="Open Sans"/>
            </a:endParaRPr>
          </a:p>
          <a:p>
            <a:pPr indent="0" lvl="0" marL="0" rtl="0" algn="ctr">
              <a:spcBef>
                <a:spcPts val="0"/>
              </a:spcBef>
              <a:spcAft>
                <a:spcPts val="0"/>
              </a:spcAft>
              <a:buNone/>
            </a:pPr>
            <a:r>
              <a:rPr lang="en"/>
              <a:t>Links to the Tableau Dashboards of Hypothesis 1 and Hypothesis 2:</a:t>
            </a:r>
            <a:endParaRPr/>
          </a:p>
          <a:p>
            <a:pPr indent="0" lvl="0" marL="0" rtl="0" algn="ctr">
              <a:lnSpc>
                <a:spcPct val="140000"/>
              </a:lnSpc>
              <a:spcBef>
                <a:spcPts val="1200"/>
              </a:spcBef>
              <a:spcAft>
                <a:spcPts val="0"/>
              </a:spcAft>
              <a:buNone/>
            </a:pPr>
            <a:r>
              <a:rPr lang="en" sz="1600" u="sng">
                <a:solidFill>
                  <a:schemeClr val="hlink"/>
                </a:solidFill>
                <a:hlinkClick r:id="rId4"/>
              </a:rPr>
              <a:t>Hypothesis 1 and Hypothesis 2 Dashboard</a:t>
            </a:r>
            <a:endParaRPr sz="1600"/>
          </a:p>
          <a:p>
            <a:pPr indent="0" lvl="0" marL="0" rtl="0" algn="ctr">
              <a:lnSpc>
                <a:spcPct val="140000"/>
              </a:lnSpc>
              <a:spcBef>
                <a:spcPts val="1200"/>
              </a:spcBef>
              <a:spcAft>
                <a:spcPts val="0"/>
              </a:spcAft>
              <a:buNone/>
            </a:pPr>
            <a:r>
              <a:t/>
            </a:r>
            <a:endParaRPr/>
          </a:p>
          <a:p>
            <a:pPr indent="0" lvl="0" marL="0" rtl="0" algn="ctr">
              <a:lnSpc>
                <a:spcPct val="140000"/>
              </a:lnSpc>
              <a:spcBef>
                <a:spcPts val="2000"/>
              </a:spcBef>
              <a:spcAft>
                <a:spcPts val="0"/>
              </a:spcAft>
              <a:buNone/>
            </a:pPr>
            <a:r>
              <a:t/>
            </a:r>
            <a:endParaRPr sz="1700">
              <a:solidFill>
                <a:srgbClr val="000000"/>
              </a:solidFill>
              <a:latin typeface="Open Sans"/>
              <a:ea typeface="Open Sans"/>
              <a:cs typeface="Open Sans"/>
              <a:sym typeface="Open Sans"/>
            </a:endParaRPr>
          </a:p>
          <a:p>
            <a:pPr indent="0" lvl="0" marL="0" rtl="0" algn="ctr">
              <a:spcBef>
                <a:spcPts val="2000"/>
              </a:spcBef>
              <a:spcAft>
                <a:spcPts val="1000"/>
              </a:spcAft>
              <a:buNone/>
            </a:pPr>
            <a:r>
              <a:t/>
            </a:r>
            <a:endParaRPr/>
          </a:p>
        </p:txBody>
      </p:sp>
      <p:sp>
        <p:nvSpPr>
          <p:cNvPr id="624" name="Google Shape;624;p36"/>
          <p:cNvSpPr txBox="1"/>
          <p:nvPr/>
        </p:nvSpPr>
        <p:spPr>
          <a:xfrm>
            <a:off x="927800" y="3010475"/>
            <a:ext cx="7717500" cy="478500"/>
          </a:xfrm>
          <a:prstGeom prst="rect">
            <a:avLst/>
          </a:prstGeom>
          <a:noFill/>
          <a:ln>
            <a:noFill/>
          </a:ln>
        </p:spPr>
        <p:txBody>
          <a:bodyPr anchorCtr="0" anchor="t" bIns="91425" lIns="91425" spcFirstLastPara="1" rIns="91425" wrap="square" tIns="91425">
            <a:noAutofit/>
          </a:bodyPr>
          <a:lstStyle/>
          <a:p>
            <a:pPr indent="0" lvl="0" marL="0" rtl="0" algn="ctr">
              <a:lnSpc>
                <a:spcPct val="140000"/>
              </a:lnSpc>
              <a:spcBef>
                <a:spcPts val="2000"/>
              </a:spcBef>
              <a:spcAft>
                <a:spcPts val="2000"/>
              </a:spcAft>
              <a:buNone/>
            </a:pPr>
            <a:r>
              <a:rPr lang="en" sz="1700" u="sng">
                <a:solidFill>
                  <a:schemeClr val="hlink"/>
                </a:solidFill>
                <a:latin typeface="Open Sans"/>
                <a:ea typeface="Open Sans"/>
                <a:cs typeface="Open Sans"/>
                <a:sym typeface="Open Sans"/>
                <a:hlinkClick r:id="rId5"/>
              </a:rPr>
              <a:t>Hypothesis 2 Dashboard</a:t>
            </a:r>
            <a:endParaRPr>
              <a:solidFill>
                <a:schemeClr val="dk1"/>
              </a:solidFill>
              <a:latin typeface="Mulish"/>
              <a:ea typeface="Mulish"/>
              <a:cs typeface="Mulish"/>
              <a:sym typeface="Mulish"/>
            </a:endParaRPr>
          </a:p>
        </p:txBody>
      </p:sp>
      <p:sp>
        <p:nvSpPr>
          <p:cNvPr id="625" name="Google Shape;625;p36"/>
          <p:cNvSpPr txBox="1"/>
          <p:nvPr/>
        </p:nvSpPr>
        <p:spPr>
          <a:xfrm>
            <a:off x="835275" y="2221325"/>
            <a:ext cx="7717500" cy="58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ulish"/>
                <a:ea typeface="Mulish"/>
                <a:cs typeface="Mulish"/>
                <a:sym typeface="Mulish"/>
              </a:rPr>
              <a:t>Links to the Tableau Dashboards of each Hypothesis:</a:t>
            </a:r>
            <a:endParaRPr>
              <a:solidFill>
                <a:schemeClr val="dk1"/>
              </a:solidFill>
              <a:latin typeface="Mulish"/>
              <a:ea typeface="Mulish"/>
              <a:cs typeface="Mulish"/>
              <a:sym typeface="Mulish"/>
            </a:endParaRPr>
          </a:p>
        </p:txBody>
      </p:sp>
      <p:sp>
        <p:nvSpPr>
          <p:cNvPr id="626" name="Google Shape;626;p36"/>
          <p:cNvSpPr txBox="1"/>
          <p:nvPr>
            <p:ph type="title"/>
          </p:nvPr>
        </p:nvSpPr>
        <p:spPr>
          <a:xfrm>
            <a:off x="697475" y="186175"/>
            <a:ext cx="7717500" cy="109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Tableau Visualization: </a:t>
            </a:r>
            <a:r>
              <a:rPr lang="en" sz="2800">
                <a:solidFill>
                  <a:srgbClr val="FF9D27"/>
                </a:solidFill>
              </a:rPr>
              <a:t>Age</a:t>
            </a:r>
            <a:endParaRPr sz="2800">
              <a:solidFill>
                <a:srgbClr val="FF9D27"/>
              </a:solidFill>
            </a:endParaRPr>
          </a:p>
        </p:txBody>
      </p:sp>
      <p:sp>
        <p:nvSpPr>
          <p:cNvPr id="627" name="Google Shape;627;p36"/>
          <p:cNvSpPr txBox="1"/>
          <p:nvPr>
            <p:ph idx="1" type="subTitle"/>
          </p:nvPr>
        </p:nvSpPr>
        <p:spPr>
          <a:xfrm>
            <a:off x="758500" y="1163149"/>
            <a:ext cx="7717500" cy="478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700" u="sng">
                <a:solidFill>
                  <a:schemeClr val="hlink"/>
                </a:solidFill>
                <a:latin typeface="Open Sans"/>
                <a:ea typeface="Open Sans"/>
                <a:cs typeface="Open Sans"/>
                <a:sym typeface="Open Sans"/>
                <a:hlinkClick r:id="rId6"/>
              </a:rPr>
              <a:t>Hypothesis 1 and Hypothesis 2 Dashboard</a:t>
            </a:r>
            <a:endParaRPr/>
          </a:p>
        </p:txBody>
      </p:sp>
      <p:sp>
        <p:nvSpPr>
          <p:cNvPr id="628" name="Google Shape;628;p36"/>
          <p:cNvSpPr txBox="1"/>
          <p:nvPr/>
        </p:nvSpPr>
        <p:spPr>
          <a:xfrm>
            <a:off x="758500" y="766225"/>
            <a:ext cx="7717500" cy="58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ulish"/>
                <a:ea typeface="Mulish"/>
                <a:cs typeface="Mulish"/>
                <a:sym typeface="Mulish"/>
              </a:rPr>
              <a:t>Links to the Tableau Dashboards of each Hypothesis:</a:t>
            </a:r>
            <a:endParaRPr>
              <a:solidFill>
                <a:schemeClr val="dk1"/>
              </a:solidFill>
              <a:latin typeface="Mulish"/>
              <a:ea typeface="Mulish"/>
              <a:cs typeface="Mulish"/>
              <a:sym typeface="Mulish"/>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37"/>
          <p:cNvSpPr txBox="1"/>
          <p:nvPr>
            <p:ph type="title"/>
          </p:nvPr>
        </p:nvSpPr>
        <p:spPr>
          <a:xfrm>
            <a:off x="713250" y="330175"/>
            <a:ext cx="7717500" cy="109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Teamwork &amp; Project Management</a:t>
            </a:r>
            <a:r>
              <a:rPr lang="en"/>
              <a:t>:</a:t>
            </a:r>
            <a:endParaRPr/>
          </a:p>
        </p:txBody>
      </p:sp>
      <p:sp>
        <p:nvSpPr>
          <p:cNvPr id="634" name="Google Shape;634;p37"/>
          <p:cNvSpPr txBox="1"/>
          <p:nvPr>
            <p:ph idx="1" type="subTitle"/>
          </p:nvPr>
        </p:nvSpPr>
        <p:spPr>
          <a:xfrm>
            <a:off x="2519550" y="790900"/>
            <a:ext cx="4104900" cy="741300"/>
          </a:xfrm>
          <a:prstGeom prst="rect">
            <a:avLst/>
          </a:prstGeom>
        </p:spPr>
        <p:txBody>
          <a:bodyPr anchorCtr="0" anchor="t" bIns="91425" lIns="91425" spcFirstLastPara="1" rIns="91425" wrap="square" tIns="91425">
            <a:noAutofit/>
          </a:bodyPr>
          <a:lstStyle/>
          <a:p>
            <a:pPr indent="0" lvl="0" marL="0" rtl="0" algn="l">
              <a:lnSpc>
                <a:spcPct val="140000"/>
              </a:lnSpc>
              <a:spcBef>
                <a:spcPts val="2000"/>
              </a:spcBef>
              <a:spcAft>
                <a:spcPts val="0"/>
              </a:spcAft>
              <a:buNone/>
            </a:pPr>
            <a:r>
              <a:rPr lang="en" sz="1700">
                <a:solidFill>
                  <a:srgbClr val="000000"/>
                </a:solidFill>
                <a:latin typeface="Open Sans"/>
                <a:ea typeface="Open Sans"/>
                <a:cs typeface="Open Sans"/>
                <a:sym typeface="Open Sans"/>
              </a:rPr>
              <a:t>We used ASANA as our Kanban board.</a:t>
            </a:r>
            <a:endParaRPr sz="1700">
              <a:solidFill>
                <a:srgbClr val="000000"/>
              </a:solidFill>
              <a:latin typeface="Open Sans"/>
              <a:ea typeface="Open Sans"/>
              <a:cs typeface="Open Sans"/>
              <a:sym typeface="Open Sans"/>
            </a:endParaRPr>
          </a:p>
          <a:p>
            <a:pPr indent="0" lvl="0" marL="0" rtl="0" algn="l">
              <a:lnSpc>
                <a:spcPct val="140000"/>
              </a:lnSpc>
              <a:spcBef>
                <a:spcPts val="20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2000"/>
              </a:spcBef>
              <a:spcAft>
                <a:spcPts val="0"/>
              </a:spcAft>
              <a:buNone/>
            </a:pPr>
            <a:r>
              <a:t/>
            </a:r>
            <a:endParaRPr sz="1700">
              <a:solidFill>
                <a:srgbClr val="000000"/>
              </a:solidFill>
              <a:latin typeface="Open Sans"/>
              <a:ea typeface="Open Sans"/>
              <a:cs typeface="Open Sans"/>
              <a:sym typeface="Open Sans"/>
            </a:endParaRPr>
          </a:p>
          <a:p>
            <a:pPr indent="0" lvl="0" marL="0" rtl="0" algn="l">
              <a:spcBef>
                <a:spcPts val="2000"/>
              </a:spcBef>
              <a:spcAft>
                <a:spcPts val="1000"/>
              </a:spcAft>
              <a:buNone/>
            </a:pPr>
            <a:r>
              <a:t/>
            </a:r>
            <a:endParaRPr/>
          </a:p>
        </p:txBody>
      </p:sp>
      <p:pic>
        <p:nvPicPr>
          <p:cNvPr id="635" name="Google Shape;635;p37"/>
          <p:cNvPicPr preferRelativeResize="0"/>
          <p:nvPr/>
        </p:nvPicPr>
        <p:blipFill>
          <a:blip r:embed="rId3">
            <a:alphaModFix/>
          </a:blip>
          <a:stretch>
            <a:fillRect/>
          </a:stretch>
        </p:blipFill>
        <p:spPr>
          <a:xfrm>
            <a:off x="1203213" y="1724000"/>
            <a:ext cx="6737574" cy="3271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38"/>
          <p:cNvSpPr txBox="1"/>
          <p:nvPr>
            <p:ph type="title"/>
          </p:nvPr>
        </p:nvSpPr>
        <p:spPr>
          <a:xfrm>
            <a:off x="713225" y="260425"/>
            <a:ext cx="7717500" cy="6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 &amp; Learnings</a:t>
            </a:r>
            <a:r>
              <a:rPr lang="en"/>
              <a:t>:</a:t>
            </a:r>
            <a:r>
              <a:rPr b="0" lang="en" sz="1200">
                <a:solidFill>
                  <a:srgbClr val="000000"/>
                </a:solidFill>
                <a:highlight>
                  <a:srgbClr val="FFFFFF"/>
                </a:highlight>
                <a:latin typeface="Open Sans"/>
                <a:ea typeface="Open Sans"/>
                <a:cs typeface="Open Sans"/>
                <a:sym typeface="Open Sans"/>
              </a:rPr>
              <a:t> </a:t>
            </a:r>
            <a:endParaRPr/>
          </a:p>
        </p:txBody>
      </p:sp>
      <p:sp>
        <p:nvSpPr>
          <p:cNvPr id="641" name="Google Shape;641;p38"/>
          <p:cNvSpPr txBox="1"/>
          <p:nvPr>
            <p:ph idx="1" type="subTitle"/>
          </p:nvPr>
        </p:nvSpPr>
        <p:spPr>
          <a:xfrm>
            <a:off x="713225" y="1082775"/>
            <a:ext cx="7717500" cy="37137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600">
                <a:solidFill>
                  <a:srgbClr val="000000"/>
                </a:solidFill>
                <a:latin typeface="Open Sans"/>
                <a:ea typeface="Open Sans"/>
                <a:cs typeface="Open Sans"/>
                <a:sym typeface="Open Sans"/>
              </a:rPr>
              <a:t>1. Ensuring Random Assignment in A/B Test:</a:t>
            </a:r>
            <a:endParaRPr sz="1600">
              <a:solidFill>
                <a:srgbClr val="000000"/>
              </a:solidFill>
              <a:latin typeface="Open Sans"/>
              <a:ea typeface="Open Sans"/>
              <a:cs typeface="Open Sans"/>
              <a:sym typeface="Open Sans"/>
            </a:endParaRPr>
          </a:p>
          <a:p>
            <a:pPr indent="-330200" lvl="0" marL="914400" rtl="0" algn="l">
              <a:lnSpc>
                <a:spcPct val="140000"/>
              </a:lnSpc>
              <a:spcBef>
                <a:spcPts val="0"/>
              </a:spcBef>
              <a:spcAft>
                <a:spcPts val="0"/>
              </a:spcAft>
              <a:buClr>
                <a:schemeClr val="dk1"/>
              </a:buClr>
              <a:buSzPts val="1600"/>
              <a:buFont typeface="Open Sans"/>
              <a:buChar char="◼"/>
            </a:pPr>
            <a:r>
              <a:rPr lang="en" sz="1600">
                <a:solidFill>
                  <a:srgbClr val="000000"/>
                </a:solidFill>
                <a:latin typeface="Open Sans"/>
                <a:ea typeface="Open Sans"/>
                <a:cs typeface="Open Sans"/>
                <a:sym typeface="Open Sans"/>
              </a:rPr>
              <a:t>Challenge:  Using A/B testing principles to differentiate between control and test groups. By looking at the distribution of clients in both groups.</a:t>
            </a:r>
            <a:endParaRPr sz="1600">
              <a:solidFill>
                <a:srgbClr val="000000"/>
              </a:solidFill>
              <a:latin typeface="Open Sans"/>
              <a:ea typeface="Open Sans"/>
              <a:cs typeface="Open Sans"/>
              <a:sym typeface="Open Sans"/>
            </a:endParaRPr>
          </a:p>
          <a:p>
            <a:pPr indent="-330200" lvl="0" marL="914400" rtl="0" algn="l">
              <a:lnSpc>
                <a:spcPct val="140000"/>
              </a:lnSpc>
              <a:spcBef>
                <a:spcPts val="0"/>
              </a:spcBef>
              <a:spcAft>
                <a:spcPts val="0"/>
              </a:spcAft>
              <a:buClr>
                <a:schemeClr val="dk1"/>
              </a:buClr>
              <a:buSzPts val="1600"/>
              <a:buFont typeface="Open Sans"/>
              <a:buChar char="◼"/>
            </a:pPr>
            <a:r>
              <a:rPr lang="en" sz="1600">
                <a:solidFill>
                  <a:srgbClr val="000000"/>
                </a:solidFill>
                <a:latin typeface="Open Sans"/>
                <a:ea typeface="Open Sans"/>
                <a:cs typeface="Open Sans"/>
                <a:sym typeface="Open Sans"/>
              </a:rPr>
              <a:t>Learnings: Getting accurate results from A/B testing requires careful setups and execution to validate the data.</a:t>
            </a:r>
            <a:endParaRPr sz="1600">
              <a:solidFill>
                <a:srgbClr val="000000"/>
              </a:solidFill>
              <a:latin typeface="Open Sans"/>
              <a:ea typeface="Open Sans"/>
              <a:cs typeface="Open Sans"/>
              <a:sym typeface="Open Sans"/>
            </a:endParaRPr>
          </a:p>
          <a:p>
            <a:pPr indent="0" lvl="0" marL="0" rtl="0" algn="l">
              <a:lnSpc>
                <a:spcPct val="140000"/>
              </a:lnSpc>
              <a:spcBef>
                <a:spcPts val="0"/>
              </a:spcBef>
              <a:spcAft>
                <a:spcPts val="0"/>
              </a:spcAft>
              <a:buNone/>
            </a:pPr>
            <a:r>
              <a:rPr lang="en" sz="1600">
                <a:solidFill>
                  <a:srgbClr val="000000"/>
                </a:solidFill>
                <a:latin typeface="Open Sans"/>
                <a:ea typeface="Open Sans"/>
                <a:cs typeface="Open Sans"/>
                <a:sym typeface="Open Sans"/>
              </a:rPr>
              <a:t>2. Variability in User Behavior:</a:t>
            </a:r>
            <a:endParaRPr sz="1600">
              <a:solidFill>
                <a:srgbClr val="000000"/>
              </a:solidFill>
              <a:latin typeface="Open Sans"/>
              <a:ea typeface="Open Sans"/>
              <a:cs typeface="Open Sans"/>
              <a:sym typeface="Open Sans"/>
            </a:endParaRPr>
          </a:p>
          <a:p>
            <a:pPr indent="-330200" lvl="0" marL="914400" rtl="0" algn="l">
              <a:lnSpc>
                <a:spcPct val="140000"/>
              </a:lnSpc>
              <a:spcBef>
                <a:spcPts val="0"/>
              </a:spcBef>
              <a:spcAft>
                <a:spcPts val="0"/>
              </a:spcAft>
              <a:buClr>
                <a:schemeClr val="dk1"/>
              </a:buClr>
              <a:buSzPts val="1600"/>
              <a:buFont typeface="Open Sans"/>
              <a:buChar char="◼"/>
            </a:pPr>
            <a:r>
              <a:rPr lang="en" sz="1600">
                <a:solidFill>
                  <a:srgbClr val="000000"/>
                </a:solidFill>
                <a:latin typeface="Open Sans"/>
                <a:ea typeface="Open Sans"/>
                <a:cs typeface="Open Sans"/>
                <a:sym typeface="Open Sans"/>
              </a:rPr>
              <a:t>Challenge: Take into account behavioral variations in order to conduct a more thorough analysis.</a:t>
            </a:r>
            <a:endParaRPr sz="1600">
              <a:solidFill>
                <a:srgbClr val="000000"/>
              </a:solidFill>
              <a:latin typeface="Open Sans"/>
              <a:ea typeface="Open Sans"/>
              <a:cs typeface="Open Sans"/>
              <a:sym typeface="Open Sans"/>
            </a:endParaRPr>
          </a:p>
          <a:p>
            <a:pPr indent="-330200" lvl="0" marL="914400" rtl="0" algn="l">
              <a:lnSpc>
                <a:spcPct val="140000"/>
              </a:lnSpc>
              <a:spcBef>
                <a:spcPts val="0"/>
              </a:spcBef>
              <a:spcAft>
                <a:spcPts val="0"/>
              </a:spcAft>
              <a:buClr>
                <a:schemeClr val="dk1"/>
              </a:buClr>
              <a:buSzPts val="1600"/>
              <a:buFont typeface="Open Sans"/>
              <a:buChar char="◼"/>
            </a:pPr>
            <a:r>
              <a:rPr lang="en" sz="1600">
                <a:solidFill>
                  <a:srgbClr val="000000"/>
                </a:solidFill>
                <a:latin typeface="Open Sans"/>
                <a:ea typeface="Open Sans"/>
                <a:cs typeface="Open Sans"/>
                <a:sym typeface="Open Sans"/>
              </a:rPr>
              <a:t>Learnings: It was important to take into account and acknowledge the variances in user behavior when interpreting the results.</a:t>
            </a:r>
            <a:endParaRPr sz="1600">
              <a:solidFill>
                <a:srgbClr val="000000"/>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9"/>
          <p:cNvSpPr txBox="1"/>
          <p:nvPr>
            <p:ph type="title"/>
          </p:nvPr>
        </p:nvSpPr>
        <p:spPr>
          <a:xfrm>
            <a:off x="713225" y="539400"/>
            <a:ext cx="7717500" cy="66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 &amp; Learnings:</a:t>
            </a:r>
            <a:r>
              <a:rPr b="0" lang="en" sz="1200">
                <a:solidFill>
                  <a:srgbClr val="000000"/>
                </a:solidFill>
                <a:highlight>
                  <a:srgbClr val="FFFFFF"/>
                </a:highlight>
                <a:latin typeface="Open Sans"/>
                <a:ea typeface="Open Sans"/>
                <a:cs typeface="Open Sans"/>
                <a:sym typeface="Open Sans"/>
              </a:rPr>
              <a:t> </a:t>
            </a:r>
            <a:endParaRPr/>
          </a:p>
        </p:txBody>
      </p:sp>
      <p:sp>
        <p:nvSpPr>
          <p:cNvPr id="647" name="Google Shape;647;p39"/>
          <p:cNvSpPr txBox="1"/>
          <p:nvPr>
            <p:ph idx="1" type="subTitle"/>
          </p:nvPr>
        </p:nvSpPr>
        <p:spPr>
          <a:xfrm>
            <a:off x="713225" y="1201500"/>
            <a:ext cx="7717500" cy="36855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600">
                <a:solidFill>
                  <a:srgbClr val="000000"/>
                </a:solidFill>
                <a:latin typeface="Open Sans"/>
                <a:ea typeface="Open Sans"/>
                <a:cs typeface="Open Sans"/>
                <a:sym typeface="Open Sans"/>
              </a:rPr>
              <a:t>3. Defining and Capturing User Journey:</a:t>
            </a:r>
            <a:endParaRPr sz="1600">
              <a:solidFill>
                <a:srgbClr val="000000"/>
              </a:solidFill>
              <a:latin typeface="Open Sans"/>
              <a:ea typeface="Open Sans"/>
              <a:cs typeface="Open Sans"/>
              <a:sym typeface="Open Sans"/>
            </a:endParaRPr>
          </a:p>
          <a:p>
            <a:pPr indent="-330200" lvl="0" marL="914400" rtl="0" algn="l">
              <a:lnSpc>
                <a:spcPct val="140000"/>
              </a:lnSpc>
              <a:spcBef>
                <a:spcPts val="0"/>
              </a:spcBef>
              <a:spcAft>
                <a:spcPts val="0"/>
              </a:spcAft>
              <a:buClr>
                <a:schemeClr val="dk1"/>
              </a:buClr>
              <a:buSzPts val="1600"/>
              <a:buFont typeface="Open Sans"/>
              <a:buChar char="◼"/>
            </a:pPr>
            <a:r>
              <a:rPr lang="en" sz="1600">
                <a:solidFill>
                  <a:srgbClr val="000000"/>
                </a:solidFill>
                <a:latin typeface="Open Sans"/>
                <a:ea typeface="Open Sans"/>
                <a:cs typeface="Open Sans"/>
                <a:sym typeface="Open Sans"/>
              </a:rPr>
              <a:t>Challenge: Take into consideration the tracking methods put in place such as the ‘date_time’ and ‘process_step’ columns.</a:t>
            </a:r>
            <a:endParaRPr sz="1600">
              <a:solidFill>
                <a:srgbClr val="000000"/>
              </a:solidFill>
              <a:latin typeface="Open Sans"/>
              <a:ea typeface="Open Sans"/>
              <a:cs typeface="Open Sans"/>
              <a:sym typeface="Open Sans"/>
            </a:endParaRPr>
          </a:p>
          <a:p>
            <a:pPr indent="-330200" lvl="0" marL="914400" rtl="0" algn="l">
              <a:lnSpc>
                <a:spcPct val="140000"/>
              </a:lnSpc>
              <a:spcBef>
                <a:spcPts val="0"/>
              </a:spcBef>
              <a:spcAft>
                <a:spcPts val="0"/>
              </a:spcAft>
              <a:buClr>
                <a:schemeClr val="dk1"/>
              </a:buClr>
              <a:buSzPts val="1600"/>
              <a:buFont typeface="Open Sans"/>
              <a:buChar char="◼"/>
            </a:pPr>
            <a:r>
              <a:rPr lang="en" sz="1600">
                <a:solidFill>
                  <a:srgbClr val="000000"/>
                </a:solidFill>
                <a:latin typeface="Open Sans"/>
                <a:ea typeface="Open Sans"/>
                <a:cs typeface="Open Sans"/>
                <a:sym typeface="Open Sans"/>
              </a:rPr>
              <a:t>Learnings: Comprehension of the user path, evidenced by the data, for placing experiments outcomes.</a:t>
            </a:r>
            <a:endParaRPr sz="1600">
              <a:solidFill>
                <a:srgbClr val="000000"/>
              </a:solidFill>
              <a:latin typeface="Open Sans"/>
              <a:ea typeface="Open Sans"/>
              <a:cs typeface="Open Sans"/>
              <a:sym typeface="Open Sans"/>
            </a:endParaRPr>
          </a:p>
          <a:p>
            <a:pPr indent="0" lvl="0" marL="0" rtl="0" algn="l">
              <a:lnSpc>
                <a:spcPct val="140000"/>
              </a:lnSpc>
              <a:spcBef>
                <a:spcPts val="0"/>
              </a:spcBef>
              <a:spcAft>
                <a:spcPts val="0"/>
              </a:spcAft>
              <a:buNone/>
            </a:pPr>
            <a:r>
              <a:rPr lang="en" sz="1600">
                <a:solidFill>
                  <a:srgbClr val="000000"/>
                </a:solidFill>
                <a:latin typeface="Open Sans"/>
                <a:ea typeface="Open Sans"/>
                <a:cs typeface="Open Sans"/>
                <a:sym typeface="Open Sans"/>
              </a:rPr>
              <a:t>4. Grouping:</a:t>
            </a:r>
            <a:endParaRPr sz="1600">
              <a:solidFill>
                <a:srgbClr val="000000"/>
              </a:solidFill>
              <a:latin typeface="Open Sans"/>
              <a:ea typeface="Open Sans"/>
              <a:cs typeface="Open Sans"/>
              <a:sym typeface="Open Sans"/>
            </a:endParaRPr>
          </a:p>
          <a:p>
            <a:pPr indent="-330200" lvl="0" marL="914400" rtl="0" algn="l">
              <a:lnSpc>
                <a:spcPct val="140000"/>
              </a:lnSpc>
              <a:spcBef>
                <a:spcPts val="0"/>
              </a:spcBef>
              <a:spcAft>
                <a:spcPts val="0"/>
              </a:spcAft>
              <a:buClr>
                <a:schemeClr val="dk1"/>
              </a:buClr>
              <a:buSzPts val="1600"/>
              <a:buFont typeface="Open Sans"/>
              <a:buChar char="■"/>
            </a:pPr>
            <a:r>
              <a:rPr lang="en" sz="1600">
                <a:solidFill>
                  <a:srgbClr val="000000"/>
                </a:solidFill>
                <a:latin typeface="Open Sans"/>
                <a:ea typeface="Open Sans"/>
                <a:cs typeface="Open Sans"/>
                <a:sym typeface="Open Sans"/>
              </a:rPr>
              <a:t>Challenge: Grouping variables like age ranges was challenging when dealing with data types. </a:t>
            </a:r>
            <a:endParaRPr sz="1600">
              <a:solidFill>
                <a:srgbClr val="000000"/>
              </a:solidFill>
              <a:latin typeface="Open Sans"/>
              <a:ea typeface="Open Sans"/>
              <a:cs typeface="Open Sans"/>
              <a:sym typeface="Open Sans"/>
            </a:endParaRPr>
          </a:p>
          <a:p>
            <a:pPr indent="-330200" lvl="0" marL="914400" rtl="0" algn="l">
              <a:lnSpc>
                <a:spcPct val="140000"/>
              </a:lnSpc>
              <a:spcBef>
                <a:spcPts val="0"/>
              </a:spcBef>
              <a:spcAft>
                <a:spcPts val="0"/>
              </a:spcAft>
              <a:buClr>
                <a:schemeClr val="dk1"/>
              </a:buClr>
              <a:buSzPts val="1600"/>
              <a:buFont typeface="Open Sans"/>
              <a:buChar char="■"/>
            </a:pPr>
            <a:r>
              <a:rPr lang="en" sz="1600">
                <a:solidFill>
                  <a:srgbClr val="000000"/>
                </a:solidFill>
                <a:latin typeface="Open Sans"/>
                <a:ea typeface="Open Sans"/>
                <a:cs typeface="Open Sans"/>
                <a:sym typeface="Open Sans"/>
              </a:rPr>
              <a:t>Learning: Data conversions in categorical data need to take into account type of analysis.</a:t>
            </a:r>
            <a:endParaRPr sz="1600">
              <a:solidFill>
                <a:srgbClr val="000000"/>
              </a:solidFill>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2000"/>
              </a:spcBef>
              <a:spcAft>
                <a:spcPts val="0"/>
              </a:spcAft>
              <a:buNone/>
            </a:pPr>
            <a:r>
              <a:t/>
            </a:r>
            <a:endParaRPr sz="1700">
              <a:solidFill>
                <a:srgbClr val="000000"/>
              </a:solidFill>
              <a:latin typeface="Open Sans"/>
              <a:ea typeface="Open Sans"/>
              <a:cs typeface="Open Sans"/>
              <a:sym typeface="Open Sans"/>
            </a:endParaRPr>
          </a:p>
          <a:p>
            <a:pPr indent="0" lvl="0" marL="0" rtl="0" algn="l">
              <a:spcBef>
                <a:spcPts val="2000"/>
              </a:spcBef>
              <a:spcAft>
                <a:spcPts val="10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40"/>
          <p:cNvSpPr txBox="1"/>
          <p:nvPr>
            <p:ph type="title"/>
          </p:nvPr>
        </p:nvSpPr>
        <p:spPr>
          <a:xfrm>
            <a:off x="713225" y="539400"/>
            <a:ext cx="7717500" cy="6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653" name="Google Shape;653;p40"/>
          <p:cNvSpPr txBox="1"/>
          <p:nvPr>
            <p:ph idx="1" type="subTitle"/>
          </p:nvPr>
        </p:nvSpPr>
        <p:spPr>
          <a:xfrm>
            <a:off x="713225" y="1200600"/>
            <a:ext cx="7717500" cy="37188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600">
                <a:solidFill>
                  <a:srgbClr val="000000"/>
                </a:solidFill>
                <a:latin typeface="Open Sans"/>
                <a:ea typeface="Open Sans"/>
                <a:cs typeface="Open Sans"/>
                <a:sym typeface="Open Sans"/>
              </a:rPr>
              <a:t>Key Findings:</a:t>
            </a:r>
            <a:endParaRPr sz="1600">
              <a:solidFill>
                <a:srgbClr val="000000"/>
              </a:solidFill>
              <a:latin typeface="Open Sans"/>
              <a:ea typeface="Open Sans"/>
              <a:cs typeface="Open Sans"/>
              <a:sym typeface="Open Sans"/>
            </a:endParaRPr>
          </a:p>
          <a:p>
            <a:pPr indent="-330200" lvl="0" marL="457200" rtl="0" algn="l">
              <a:lnSpc>
                <a:spcPct val="140000"/>
              </a:lnSpc>
              <a:spcBef>
                <a:spcPts val="0"/>
              </a:spcBef>
              <a:spcAft>
                <a:spcPts val="0"/>
              </a:spcAft>
              <a:buClr>
                <a:schemeClr val="dk1"/>
              </a:buClr>
              <a:buSzPts val="1600"/>
              <a:buFont typeface="Open Sans"/>
              <a:buChar char="◼"/>
            </a:pPr>
            <a:r>
              <a:rPr b="1" lang="en" sz="1600">
                <a:solidFill>
                  <a:srgbClr val="000000"/>
                </a:solidFill>
                <a:latin typeface="Open Sans"/>
                <a:ea typeface="Open Sans"/>
                <a:cs typeface="Open Sans"/>
                <a:sym typeface="Open Sans"/>
              </a:rPr>
              <a:t>Client </a:t>
            </a:r>
            <a:r>
              <a:rPr b="1" lang="en" sz="1600">
                <a:solidFill>
                  <a:srgbClr val="000000"/>
                </a:solidFill>
                <a:latin typeface="Open Sans"/>
                <a:ea typeface="Open Sans"/>
                <a:cs typeface="Open Sans"/>
                <a:sym typeface="Open Sans"/>
              </a:rPr>
              <a:t>Demographic</a:t>
            </a:r>
            <a:r>
              <a:rPr lang="en" sz="1600">
                <a:solidFill>
                  <a:srgbClr val="000000"/>
                </a:solidFill>
                <a:latin typeface="Open Sans"/>
                <a:ea typeface="Open Sans"/>
                <a:cs typeface="Open Sans"/>
                <a:sym typeface="Open Sans"/>
              </a:rPr>
              <a:t>: Investigate the age, duration of services and familiarity of the client.</a:t>
            </a:r>
            <a:endParaRPr sz="1600">
              <a:solidFill>
                <a:srgbClr val="000000"/>
              </a:solidFill>
              <a:latin typeface="Open Sans"/>
              <a:ea typeface="Open Sans"/>
              <a:cs typeface="Open Sans"/>
              <a:sym typeface="Open Sans"/>
            </a:endParaRPr>
          </a:p>
          <a:p>
            <a:pPr indent="-330200" lvl="0" marL="457200" rtl="0" algn="l">
              <a:lnSpc>
                <a:spcPct val="140000"/>
              </a:lnSpc>
              <a:spcBef>
                <a:spcPts val="0"/>
              </a:spcBef>
              <a:spcAft>
                <a:spcPts val="0"/>
              </a:spcAft>
              <a:buClr>
                <a:schemeClr val="dk1"/>
              </a:buClr>
              <a:buSzPts val="1600"/>
              <a:buFont typeface="Open Sans"/>
              <a:buChar char="◼"/>
            </a:pPr>
            <a:r>
              <a:rPr b="1" lang="en" sz="1600">
                <a:solidFill>
                  <a:srgbClr val="000000"/>
                </a:solidFill>
                <a:latin typeface="Open Sans"/>
                <a:ea typeface="Open Sans"/>
                <a:cs typeface="Open Sans"/>
                <a:sym typeface="Open Sans"/>
              </a:rPr>
              <a:t>KPIs &amp; Metrics</a:t>
            </a:r>
            <a:r>
              <a:rPr lang="en" sz="1600">
                <a:solidFill>
                  <a:srgbClr val="000000"/>
                </a:solidFill>
                <a:latin typeface="Open Sans"/>
                <a:ea typeface="Open Sans"/>
                <a:cs typeface="Open Sans"/>
                <a:sym typeface="Open Sans"/>
              </a:rPr>
              <a:t>: Identify key performance indicators, such as mistakes rates, time spent on each step and completion rates.</a:t>
            </a:r>
            <a:endParaRPr sz="1600">
              <a:solidFill>
                <a:srgbClr val="000000"/>
              </a:solidFill>
              <a:latin typeface="Open Sans"/>
              <a:ea typeface="Open Sans"/>
              <a:cs typeface="Open Sans"/>
              <a:sym typeface="Open Sans"/>
            </a:endParaRPr>
          </a:p>
          <a:p>
            <a:pPr indent="-330200" lvl="0" marL="457200" rtl="0" algn="l">
              <a:lnSpc>
                <a:spcPct val="140000"/>
              </a:lnSpc>
              <a:spcBef>
                <a:spcPts val="0"/>
              </a:spcBef>
              <a:spcAft>
                <a:spcPts val="0"/>
              </a:spcAft>
              <a:buClr>
                <a:schemeClr val="dk1"/>
              </a:buClr>
              <a:buSzPts val="1600"/>
              <a:buFont typeface="Open Sans"/>
              <a:buChar char="◼"/>
            </a:pPr>
            <a:r>
              <a:rPr b="1" lang="en" sz="1600">
                <a:solidFill>
                  <a:srgbClr val="000000"/>
                </a:solidFill>
                <a:latin typeface="Open Sans"/>
                <a:ea typeface="Open Sans"/>
                <a:cs typeface="Open Sans"/>
                <a:sym typeface="Open Sans"/>
              </a:rPr>
              <a:t>Testing Hypothesis</a:t>
            </a:r>
            <a:r>
              <a:rPr lang="en" sz="1600">
                <a:solidFill>
                  <a:srgbClr val="000000"/>
                </a:solidFill>
                <a:latin typeface="Open Sans"/>
                <a:ea typeface="Open Sans"/>
                <a:cs typeface="Open Sans"/>
                <a:sym typeface="Open Sans"/>
              </a:rPr>
              <a:t>: Compare the completion rates of the Test and Control groups, </a:t>
            </a:r>
            <a:r>
              <a:rPr lang="en" sz="1600">
                <a:solidFill>
                  <a:srgbClr val="000000"/>
                </a:solidFill>
                <a:latin typeface="Open Sans"/>
                <a:ea typeface="Open Sans"/>
                <a:cs typeface="Open Sans"/>
                <a:sym typeface="Open Sans"/>
              </a:rPr>
              <a:t>examining</a:t>
            </a:r>
            <a:r>
              <a:rPr lang="en" sz="1600">
                <a:solidFill>
                  <a:srgbClr val="000000"/>
                </a:solidFill>
                <a:latin typeface="Open Sans"/>
                <a:ea typeface="Open Sans"/>
                <a:cs typeface="Open Sans"/>
                <a:sym typeface="Open Sans"/>
              </a:rPr>
              <a:t> the rise of completion rates.</a:t>
            </a:r>
            <a:endParaRPr sz="1600">
              <a:solidFill>
                <a:srgbClr val="000000"/>
              </a:solidFill>
              <a:latin typeface="Open Sans"/>
              <a:ea typeface="Open Sans"/>
              <a:cs typeface="Open Sans"/>
              <a:sym typeface="Open Sans"/>
            </a:endParaRPr>
          </a:p>
          <a:p>
            <a:pPr indent="-330200" lvl="0" marL="457200" rtl="0" algn="l">
              <a:lnSpc>
                <a:spcPct val="140000"/>
              </a:lnSpc>
              <a:spcBef>
                <a:spcPts val="0"/>
              </a:spcBef>
              <a:spcAft>
                <a:spcPts val="0"/>
              </a:spcAft>
              <a:buClr>
                <a:schemeClr val="dk1"/>
              </a:buClr>
              <a:buSzPts val="1600"/>
              <a:buFont typeface="Open Sans"/>
              <a:buChar char="◼"/>
            </a:pPr>
            <a:r>
              <a:rPr b="1" lang="en" sz="1600">
                <a:solidFill>
                  <a:srgbClr val="000000"/>
                </a:solidFill>
                <a:latin typeface="Open Sans"/>
                <a:ea typeface="Open Sans"/>
                <a:cs typeface="Open Sans"/>
                <a:sym typeface="Open Sans"/>
              </a:rPr>
              <a:t>Evaluation</a:t>
            </a:r>
            <a:r>
              <a:rPr lang="en" sz="1600">
                <a:solidFill>
                  <a:srgbClr val="000000"/>
                </a:solidFill>
                <a:latin typeface="Open Sans"/>
                <a:ea typeface="Open Sans"/>
                <a:cs typeface="Open Sans"/>
                <a:sym typeface="Open Sans"/>
              </a:rPr>
              <a:t>: Taking into account duration, biases and randomization, investigate if the clients </a:t>
            </a:r>
            <a:r>
              <a:rPr lang="en" sz="1600">
                <a:solidFill>
                  <a:srgbClr val="000000"/>
                </a:solidFill>
                <a:latin typeface="Open Sans"/>
                <a:ea typeface="Open Sans"/>
                <a:cs typeface="Open Sans"/>
                <a:sym typeface="Open Sans"/>
              </a:rPr>
              <a:t>were</a:t>
            </a:r>
            <a:r>
              <a:rPr lang="en" sz="1600">
                <a:solidFill>
                  <a:srgbClr val="000000"/>
                </a:solidFill>
                <a:latin typeface="Open Sans"/>
                <a:ea typeface="Open Sans"/>
                <a:cs typeface="Open Sans"/>
                <a:sym typeface="Open Sans"/>
              </a:rPr>
              <a:t> split evenly between the two groups.</a:t>
            </a:r>
            <a:endParaRPr sz="1600">
              <a:solidFill>
                <a:srgbClr val="000000"/>
              </a:solidFill>
              <a:latin typeface="Open Sans"/>
              <a:ea typeface="Open Sans"/>
              <a:cs typeface="Open Sans"/>
              <a:sym typeface="Open Sans"/>
            </a:endParaRPr>
          </a:p>
          <a:p>
            <a:pPr indent="-330200" lvl="0" marL="457200" rtl="0" algn="l">
              <a:lnSpc>
                <a:spcPct val="140000"/>
              </a:lnSpc>
              <a:spcBef>
                <a:spcPts val="0"/>
              </a:spcBef>
              <a:spcAft>
                <a:spcPts val="0"/>
              </a:spcAft>
              <a:buClr>
                <a:schemeClr val="dk1"/>
              </a:buClr>
              <a:buSzPts val="1600"/>
              <a:buFont typeface="Open Sans"/>
              <a:buChar char="◼"/>
            </a:pPr>
            <a:r>
              <a:rPr b="1" lang="en" sz="1600">
                <a:solidFill>
                  <a:srgbClr val="000000"/>
                </a:solidFill>
                <a:latin typeface="Open Sans"/>
                <a:ea typeface="Open Sans"/>
                <a:cs typeface="Open Sans"/>
                <a:sym typeface="Open Sans"/>
              </a:rPr>
              <a:t>Visualization</a:t>
            </a:r>
            <a:r>
              <a:rPr lang="en" sz="1600">
                <a:solidFill>
                  <a:srgbClr val="000000"/>
                </a:solidFill>
                <a:latin typeface="Open Sans"/>
                <a:ea typeface="Open Sans"/>
                <a:cs typeface="Open Sans"/>
                <a:sym typeface="Open Sans"/>
              </a:rPr>
              <a:t>: Use Tableau to create dynamic and perceptive visualizations.</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2000"/>
              </a:spcBef>
              <a:spcAft>
                <a:spcPts val="0"/>
              </a:spcAft>
              <a:buNone/>
            </a:pPr>
            <a:r>
              <a:t/>
            </a:r>
            <a:endParaRPr sz="1700">
              <a:solidFill>
                <a:srgbClr val="000000"/>
              </a:solidFill>
              <a:latin typeface="Open Sans"/>
              <a:ea typeface="Open Sans"/>
              <a:cs typeface="Open Sans"/>
              <a:sym typeface="Open Sans"/>
            </a:endParaRPr>
          </a:p>
          <a:p>
            <a:pPr indent="0" lvl="0" marL="0" rtl="0" algn="l">
              <a:spcBef>
                <a:spcPts val="2000"/>
              </a:spcBef>
              <a:spcAft>
                <a:spcPts val="10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1"/>
          <p:cNvSpPr txBox="1"/>
          <p:nvPr>
            <p:ph type="title"/>
          </p:nvPr>
        </p:nvSpPr>
        <p:spPr>
          <a:xfrm>
            <a:off x="713250" y="342450"/>
            <a:ext cx="7717500" cy="6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659" name="Google Shape;659;p41"/>
          <p:cNvSpPr txBox="1"/>
          <p:nvPr>
            <p:ph idx="1" type="subTitle"/>
          </p:nvPr>
        </p:nvSpPr>
        <p:spPr>
          <a:xfrm>
            <a:off x="713225" y="1003650"/>
            <a:ext cx="7717500" cy="39159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600">
                <a:solidFill>
                  <a:srgbClr val="000000"/>
                </a:solidFill>
                <a:latin typeface="Open Sans"/>
                <a:ea typeface="Open Sans"/>
                <a:cs typeface="Open Sans"/>
                <a:sym typeface="Open Sans"/>
              </a:rPr>
              <a:t>Final Verdict:</a:t>
            </a:r>
            <a:endParaRPr sz="1600">
              <a:solidFill>
                <a:srgbClr val="000000"/>
              </a:solidFill>
              <a:latin typeface="Open Sans"/>
              <a:ea typeface="Open Sans"/>
              <a:cs typeface="Open Sans"/>
              <a:sym typeface="Open Sans"/>
            </a:endParaRPr>
          </a:p>
          <a:p>
            <a:pPr indent="0" lvl="0" marL="0" rtl="0" algn="l">
              <a:lnSpc>
                <a:spcPct val="140000"/>
              </a:lnSpc>
              <a:spcBef>
                <a:spcPts val="0"/>
              </a:spcBef>
              <a:spcAft>
                <a:spcPts val="0"/>
              </a:spcAft>
              <a:buNone/>
            </a:pPr>
            <a:r>
              <a:rPr lang="en" sz="1600">
                <a:solidFill>
                  <a:srgbClr val="000000"/>
                </a:solidFill>
                <a:latin typeface="Open Sans"/>
                <a:ea typeface="Open Sans"/>
                <a:cs typeface="Open Sans"/>
                <a:sym typeface="Open Sans"/>
              </a:rPr>
              <a:t>	The outcomes of the examination of KPIs and hypothesis testing became the basis for a determination of the efficacy of the new digital interface.</a:t>
            </a:r>
            <a:endParaRPr sz="1600">
              <a:solidFill>
                <a:srgbClr val="000000"/>
              </a:solidFill>
              <a:latin typeface="Open Sans"/>
              <a:ea typeface="Open Sans"/>
              <a:cs typeface="Open Sans"/>
              <a:sym typeface="Open Sans"/>
            </a:endParaRPr>
          </a:p>
          <a:p>
            <a:pPr indent="0" lvl="0" marL="0" rtl="0" algn="l">
              <a:lnSpc>
                <a:spcPct val="140000"/>
              </a:lnSpc>
              <a:spcBef>
                <a:spcPts val="0"/>
              </a:spcBef>
              <a:spcAft>
                <a:spcPts val="0"/>
              </a:spcAft>
              <a:buNone/>
            </a:pPr>
            <a:r>
              <a:t/>
            </a:r>
            <a:endParaRPr sz="1600">
              <a:solidFill>
                <a:srgbClr val="000000"/>
              </a:solidFill>
              <a:latin typeface="Open Sans"/>
              <a:ea typeface="Open Sans"/>
              <a:cs typeface="Open Sans"/>
              <a:sym typeface="Open Sans"/>
            </a:endParaRPr>
          </a:p>
          <a:p>
            <a:pPr indent="0" lvl="0" marL="0" rtl="0" algn="l">
              <a:lnSpc>
                <a:spcPct val="140000"/>
              </a:lnSpc>
              <a:spcBef>
                <a:spcPts val="0"/>
              </a:spcBef>
              <a:spcAft>
                <a:spcPts val="0"/>
              </a:spcAft>
              <a:buNone/>
            </a:pPr>
            <a:r>
              <a:rPr lang="en" sz="1600">
                <a:solidFill>
                  <a:srgbClr val="000000"/>
                </a:solidFill>
                <a:latin typeface="Open Sans"/>
                <a:ea typeface="Open Sans"/>
                <a:cs typeface="Open Sans"/>
                <a:sym typeface="Open Sans"/>
              </a:rPr>
              <a:t>Suggestions to Vanguard:</a:t>
            </a:r>
            <a:endParaRPr sz="1600">
              <a:solidFill>
                <a:srgbClr val="000000"/>
              </a:solidFill>
              <a:latin typeface="Open Sans"/>
              <a:ea typeface="Open Sans"/>
              <a:cs typeface="Open Sans"/>
              <a:sym typeface="Open Sans"/>
            </a:endParaRPr>
          </a:p>
          <a:p>
            <a:pPr indent="-330200" lvl="0" marL="457200" rtl="0" algn="l">
              <a:lnSpc>
                <a:spcPct val="140000"/>
              </a:lnSpc>
              <a:spcBef>
                <a:spcPts val="0"/>
              </a:spcBef>
              <a:spcAft>
                <a:spcPts val="0"/>
              </a:spcAft>
              <a:buClr>
                <a:schemeClr val="dk1"/>
              </a:buClr>
              <a:buSzPts val="1600"/>
              <a:buFont typeface="Open Sans"/>
              <a:buChar char="◼"/>
            </a:pPr>
            <a:r>
              <a:rPr b="1" lang="en" sz="1600">
                <a:solidFill>
                  <a:srgbClr val="000000"/>
                </a:solidFill>
                <a:latin typeface="Open Sans"/>
                <a:ea typeface="Open Sans"/>
                <a:cs typeface="Open Sans"/>
                <a:sym typeface="Open Sans"/>
              </a:rPr>
              <a:t>Effectiveness</a:t>
            </a:r>
            <a:r>
              <a:rPr lang="en" sz="1600">
                <a:solidFill>
                  <a:srgbClr val="000000"/>
                </a:solidFill>
                <a:latin typeface="Open Sans"/>
                <a:ea typeface="Open Sans"/>
                <a:cs typeface="Open Sans"/>
                <a:sym typeface="Open Sans"/>
              </a:rPr>
              <a:t>: </a:t>
            </a:r>
            <a:r>
              <a:rPr lang="en" sz="1600">
                <a:solidFill>
                  <a:srgbClr val="000000"/>
                </a:solidFill>
                <a:latin typeface="Open Sans"/>
                <a:ea typeface="Open Sans"/>
                <a:cs typeface="Open Sans"/>
                <a:sym typeface="Open Sans"/>
              </a:rPr>
              <a:t>Assess whether the trial was properly organized and whether the clients where split equally and at random.</a:t>
            </a:r>
            <a:endParaRPr sz="1600">
              <a:solidFill>
                <a:srgbClr val="000000"/>
              </a:solidFill>
              <a:latin typeface="Open Sans"/>
              <a:ea typeface="Open Sans"/>
              <a:cs typeface="Open Sans"/>
              <a:sym typeface="Open Sans"/>
            </a:endParaRPr>
          </a:p>
          <a:p>
            <a:pPr indent="-330200" lvl="0" marL="457200" rtl="0" algn="l">
              <a:lnSpc>
                <a:spcPct val="140000"/>
              </a:lnSpc>
              <a:spcBef>
                <a:spcPts val="0"/>
              </a:spcBef>
              <a:spcAft>
                <a:spcPts val="0"/>
              </a:spcAft>
              <a:buClr>
                <a:schemeClr val="dk1"/>
              </a:buClr>
              <a:buSzPts val="1600"/>
              <a:buFont typeface="Open Sans"/>
              <a:buChar char="◼"/>
            </a:pPr>
            <a:r>
              <a:rPr b="1" lang="en" sz="1600">
                <a:solidFill>
                  <a:srgbClr val="000000"/>
                </a:solidFill>
                <a:latin typeface="Open Sans"/>
                <a:ea typeface="Open Sans"/>
                <a:cs typeface="Open Sans"/>
                <a:sym typeface="Open Sans"/>
              </a:rPr>
              <a:t>Evaluation</a:t>
            </a:r>
            <a:r>
              <a:rPr lang="en" sz="1600">
                <a:solidFill>
                  <a:srgbClr val="000000"/>
                </a:solidFill>
                <a:latin typeface="Open Sans"/>
                <a:ea typeface="Open Sans"/>
                <a:cs typeface="Open Sans"/>
                <a:sym typeface="Open Sans"/>
              </a:rPr>
              <a:t>: Determine if the experiment’s duration was sufficient to </a:t>
            </a:r>
            <a:r>
              <a:rPr lang="en" sz="1600">
                <a:solidFill>
                  <a:srgbClr val="000000"/>
                </a:solidFill>
                <a:latin typeface="Open Sans"/>
                <a:ea typeface="Open Sans"/>
                <a:cs typeface="Open Sans"/>
                <a:sym typeface="Open Sans"/>
              </a:rPr>
              <a:t>collect</a:t>
            </a:r>
            <a:r>
              <a:rPr lang="en" sz="1600">
                <a:solidFill>
                  <a:srgbClr val="000000"/>
                </a:solidFill>
                <a:latin typeface="Open Sans"/>
                <a:ea typeface="Open Sans"/>
                <a:cs typeface="Open Sans"/>
                <a:sym typeface="Open Sans"/>
              </a:rPr>
              <a:t> useful data on the new interface.</a:t>
            </a:r>
            <a:endParaRPr sz="1600">
              <a:solidFill>
                <a:srgbClr val="000000"/>
              </a:solidFill>
              <a:latin typeface="Open Sans"/>
              <a:ea typeface="Open Sans"/>
              <a:cs typeface="Open Sans"/>
              <a:sym typeface="Open Sans"/>
            </a:endParaRPr>
          </a:p>
          <a:p>
            <a:pPr indent="-330200" lvl="0" marL="457200" rtl="0" algn="l">
              <a:lnSpc>
                <a:spcPct val="140000"/>
              </a:lnSpc>
              <a:spcBef>
                <a:spcPts val="0"/>
              </a:spcBef>
              <a:spcAft>
                <a:spcPts val="0"/>
              </a:spcAft>
              <a:buClr>
                <a:schemeClr val="dk1"/>
              </a:buClr>
              <a:buSzPts val="1600"/>
              <a:buFont typeface="Open Sans"/>
              <a:buChar char="◼"/>
            </a:pPr>
            <a:r>
              <a:rPr b="1" lang="en" sz="1600">
                <a:solidFill>
                  <a:srgbClr val="000000"/>
                </a:solidFill>
                <a:latin typeface="Open Sans"/>
                <a:ea typeface="Open Sans"/>
                <a:cs typeface="Open Sans"/>
                <a:sym typeface="Open Sans"/>
              </a:rPr>
              <a:t>Additional Data</a:t>
            </a:r>
            <a:r>
              <a:rPr lang="en" sz="1600">
                <a:solidFill>
                  <a:srgbClr val="000000"/>
                </a:solidFill>
                <a:latin typeface="Open Sans"/>
                <a:ea typeface="Open Sans"/>
                <a:cs typeface="Open Sans"/>
                <a:sym typeface="Open Sans"/>
              </a:rPr>
              <a:t>: Determine what more information could improve the analysis.</a:t>
            </a:r>
            <a:endParaRPr sz="1600">
              <a:solidFill>
                <a:srgbClr val="00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15"/>
          <p:cNvSpPr txBox="1"/>
          <p:nvPr>
            <p:ph type="title"/>
          </p:nvPr>
        </p:nvSpPr>
        <p:spPr>
          <a:xfrm>
            <a:off x="713225" y="539400"/>
            <a:ext cx="7717500" cy="109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Overview: </a:t>
            </a:r>
            <a:endParaRPr/>
          </a:p>
        </p:txBody>
      </p:sp>
      <p:sp>
        <p:nvSpPr>
          <p:cNvPr id="476" name="Google Shape;476;p15"/>
          <p:cNvSpPr txBox="1"/>
          <p:nvPr>
            <p:ph idx="1" type="subTitle"/>
          </p:nvPr>
        </p:nvSpPr>
        <p:spPr>
          <a:xfrm>
            <a:off x="587025" y="1179452"/>
            <a:ext cx="7801800" cy="3251100"/>
          </a:xfrm>
          <a:prstGeom prst="rect">
            <a:avLst/>
          </a:prstGeom>
        </p:spPr>
        <p:txBody>
          <a:bodyPr anchorCtr="0" anchor="t" bIns="91425" lIns="91425" spcFirstLastPara="1" rIns="91425" wrap="square" tIns="91425">
            <a:noAutofit/>
          </a:bodyPr>
          <a:lstStyle/>
          <a:p>
            <a:pPr indent="0" lvl="0" marL="0" rtl="0" algn="l">
              <a:lnSpc>
                <a:spcPct val="140000"/>
              </a:lnSpc>
              <a:spcBef>
                <a:spcPts val="1200"/>
              </a:spcBef>
              <a:spcAft>
                <a:spcPts val="0"/>
              </a:spcAft>
              <a:buNone/>
            </a:pPr>
            <a:r>
              <a:rPr lang="en" sz="1200">
                <a:solidFill>
                  <a:srgbClr val="000000"/>
                </a:solidFill>
                <a:latin typeface="Open Sans"/>
                <a:ea typeface="Open Sans"/>
                <a:cs typeface="Open Sans"/>
                <a:sym typeface="Open Sans"/>
              </a:rPr>
              <a:t>Present an overview of the three datasets used: Client Profiles, Digital Footprints, and Experiment Roster.</a:t>
            </a:r>
            <a:endParaRPr sz="1200">
              <a:solidFill>
                <a:srgbClr val="000000"/>
              </a:solidFill>
              <a:latin typeface="Open Sans"/>
              <a:ea typeface="Open Sans"/>
              <a:cs typeface="Open Sans"/>
              <a:sym typeface="Open Sans"/>
            </a:endParaRPr>
          </a:p>
          <a:p>
            <a:pPr indent="0" lvl="0" marL="0" rtl="0" algn="l">
              <a:lnSpc>
                <a:spcPct val="140000"/>
              </a:lnSpc>
              <a:spcBef>
                <a:spcPts val="1200"/>
              </a:spcBef>
              <a:spcAft>
                <a:spcPts val="0"/>
              </a:spcAft>
              <a:buNone/>
            </a:pPr>
            <a:r>
              <a:rPr lang="en" sz="1200">
                <a:solidFill>
                  <a:srgbClr val="1F2328"/>
                </a:solidFill>
                <a:latin typeface="Open Sans"/>
                <a:ea typeface="Open Sans"/>
                <a:cs typeface="Open Sans"/>
                <a:sym typeface="Open Sans"/>
              </a:rPr>
              <a:t>Three primary datasets were used in the experiment: the Experiment Roster (df_final_experiment_clients), Digital Footprints (df_final_web_data), and Client Profiles (df_final_demo):</a:t>
            </a:r>
            <a:endParaRPr sz="1200">
              <a:solidFill>
                <a:srgbClr val="1F2328"/>
              </a:solidFill>
              <a:latin typeface="Open Sans"/>
              <a:ea typeface="Open Sans"/>
              <a:cs typeface="Open Sans"/>
              <a:sym typeface="Open Sans"/>
            </a:endParaRPr>
          </a:p>
          <a:p>
            <a:pPr indent="-304800" lvl="0" marL="914400" rtl="0" algn="l">
              <a:lnSpc>
                <a:spcPct val="140000"/>
              </a:lnSpc>
              <a:spcBef>
                <a:spcPts val="1200"/>
              </a:spcBef>
              <a:spcAft>
                <a:spcPts val="0"/>
              </a:spcAft>
              <a:buClr>
                <a:srgbClr val="1D1C1D"/>
              </a:buClr>
              <a:buSzPts val="1200"/>
              <a:buFont typeface="Open Sans"/>
              <a:buChar char="◼"/>
            </a:pPr>
            <a:r>
              <a:rPr b="1" lang="en" sz="1200">
                <a:solidFill>
                  <a:srgbClr val="000000"/>
                </a:solidFill>
                <a:latin typeface="Open Sans"/>
                <a:ea typeface="Open Sans"/>
                <a:cs typeface="Open Sans"/>
                <a:sym typeface="Open Sans"/>
              </a:rPr>
              <a:t>Client Profiles (df_final_demo)</a:t>
            </a:r>
            <a:r>
              <a:rPr lang="en" sz="1200">
                <a:solidFill>
                  <a:srgbClr val="000000"/>
                </a:solidFill>
                <a:latin typeface="Open Sans"/>
                <a:ea typeface="Open Sans"/>
                <a:cs typeface="Open Sans"/>
                <a:sym typeface="Open Sans"/>
              </a:rPr>
              <a:t>: Demographics like age, gender, and account details of our clients.</a:t>
            </a:r>
            <a:endParaRPr sz="1200">
              <a:solidFill>
                <a:srgbClr val="000000"/>
              </a:solidFill>
              <a:latin typeface="Open Sans"/>
              <a:ea typeface="Open Sans"/>
              <a:cs typeface="Open Sans"/>
              <a:sym typeface="Open Sans"/>
            </a:endParaRPr>
          </a:p>
          <a:p>
            <a:pPr indent="-304800" lvl="0" marL="914400" rtl="0" algn="l">
              <a:lnSpc>
                <a:spcPct val="140000"/>
              </a:lnSpc>
              <a:spcBef>
                <a:spcPts val="0"/>
              </a:spcBef>
              <a:spcAft>
                <a:spcPts val="0"/>
              </a:spcAft>
              <a:buClr>
                <a:srgbClr val="1D1C1D"/>
              </a:buClr>
              <a:buSzPts val="1200"/>
              <a:buFont typeface="Open Sans"/>
              <a:buChar char="◼"/>
            </a:pPr>
            <a:r>
              <a:rPr b="1" lang="en" sz="1200">
                <a:solidFill>
                  <a:srgbClr val="000000"/>
                </a:solidFill>
                <a:latin typeface="Open Sans"/>
                <a:ea typeface="Open Sans"/>
                <a:cs typeface="Open Sans"/>
                <a:sym typeface="Open Sans"/>
              </a:rPr>
              <a:t>Digital Footprints (df_final_web_data)</a:t>
            </a:r>
            <a:r>
              <a:rPr lang="en" sz="1200">
                <a:solidFill>
                  <a:srgbClr val="000000"/>
                </a:solidFill>
                <a:latin typeface="Open Sans"/>
                <a:ea typeface="Open Sans"/>
                <a:cs typeface="Open Sans"/>
                <a:sym typeface="Open Sans"/>
              </a:rPr>
              <a:t>: A detailed trace of client interactions online, divided into two parts: </a:t>
            </a:r>
            <a:r>
              <a:rPr b="1" lang="en" sz="1200">
                <a:solidFill>
                  <a:srgbClr val="000000"/>
                </a:solidFill>
                <a:latin typeface="Open Sans"/>
                <a:ea typeface="Open Sans"/>
                <a:cs typeface="Open Sans"/>
                <a:sym typeface="Open Sans"/>
              </a:rPr>
              <a:t>pt.1 </a:t>
            </a:r>
            <a:r>
              <a:rPr lang="en" sz="1200">
                <a:solidFill>
                  <a:srgbClr val="000000"/>
                </a:solidFill>
                <a:latin typeface="Open Sans"/>
                <a:ea typeface="Open Sans"/>
                <a:cs typeface="Open Sans"/>
                <a:sym typeface="Open Sans"/>
              </a:rPr>
              <a:t>and </a:t>
            </a:r>
            <a:r>
              <a:rPr b="1" lang="en" sz="1200">
                <a:solidFill>
                  <a:srgbClr val="000000"/>
                </a:solidFill>
                <a:latin typeface="Open Sans"/>
                <a:ea typeface="Open Sans"/>
                <a:cs typeface="Open Sans"/>
                <a:sym typeface="Open Sans"/>
              </a:rPr>
              <a:t>pt.2</a:t>
            </a:r>
            <a:r>
              <a:rPr lang="en" sz="1200">
                <a:solidFill>
                  <a:srgbClr val="000000"/>
                </a:solidFill>
                <a:latin typeface="Open Sans"/>
                <a:ea typeface="Open Sans"/>
                <a:cs typeface="Open Sans"/>
                <a:sym typeface="Open Sans"/>
              </a:rPr>
              <a:t>. It’s recommended to merge these two files prior to a comprehensive data analysis.</a:t>
            </a:r>
            <a:endParaRPr sz="1200">
              <a:solidFill>
                <a:srgbClr val="000000"/>
              </a:solidFill>
              <a:latin typeface="Open Sans"/>
              <a:ea typeface="Open Sans"/>
              <a:cs typeface="Open Sans"/>
              <a:sym typeface="Open Sans"/>
            </a:endParaRPr>
          </a:p>
          <a:p>
            <a:pPr indent="-304800" lvl="0" marL="914400" rtl="0" algn="l">
              <a:lnSpc>
                <a:spcPct val="140000"/>
              </a:lnSpc>
              <a:spcBef>
                <a:spcPts val="0"/>
              </a:spcBef>
              <a:spcAft>
                <a:spcPts val="0"/>
              </a:spcAft>
              <a:buClr>
                <a:srgbClr val="1D1C1D"/>
              </a:buClr>
              <a:buSzPts val="1200"/>
              <a:buFont typeface="Open Sans"/>
              <a:buChar char="◼"/>
            </a:pPr>
            <a:r>
              <a:rPr b="1" lang="en" sz="1200">
                <a:solidFill>
                  <a:srgbClr val="000000"/>
                </a:solidFill>
                <a:latin typeface="Open Sans"/>
                <a:ea typeface="Open Sans"/>
                <a:cs typeface="Open Sans"/>
                <a:sym typeface="Open Sans"/>
              </a:rPr>
              <a:t>Experiment Roster (df_final_experiments_clients)</a:t>
            </a:r>
            <a:r>
              <a:rPr lang="en" sz="1200">
                <a:solidFill>
                  <a:srgbClr val="000000"/>
                </a:solidFill>
                <a:latin typeface="Open Sans"/>
                <a:ea typeface="Open Sans"/>
                <a:cs typeface="Open Sans"/>
                <a:sym typeface="Open Sans"/>
              </a:rPr>
              <a:t>: A list revealing which clients were part of the grand experiment.</a:t>
            </a:r>
            <a:endParaRPr sz="750">
              <a:solidFill>
                <a:srgbClr val="000000"/>
              </a:solidFill>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spcBef>
                <a:spcPts val="1200"/>
              </a:spcBef>
              <a:spcAft>
                <a:spcPts val="10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16"/>
          <p:cNvSpPr txBox="1"/>
          <p:nvPr>
            <p:ph type="title"/>
          </p:nvPr>
        </p:nvSpPr>
        <p:spPr>
          <a:xfrm>
            <a:off x="871875" y="105150"/>
            <a:ext cx="7592700" cy="79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Data Cleaning  and  Merging Process</a:t>
            </a:r>
            <a:endParaRPr sz="2300"/>
          </a:p>
          <a:p>
            <a:pPr indent="0" lvl="0" marL="0" rtl="0" algn="ctr">
              <a:spcBef>
                <a:spcPts val="0"/>
              </a:spcBef>
              <a:spcAft>
                <a:spcPts val="0"/>
              </a:spcAft>
              <a:buNone/>
            </a:pPr>
            <a:r>
              <a:t/>
            </a:r>
            <a:endParaRPr sz="2900"/>
          </a:p>
        </p:txBody>
      </p:sp>
      <p:sp>
        <p:nvSpPr>
          <p:cNvPr id="482" name="Google Shape;482;p16"/>
          <p:cNvSpPr txBox="1"/>
          <p:nvPr>
            <p:ph idx="1" type="subTitle"/>
          </p:nvPr>
        </p:nvSpPr>
        <p:spPr>
          <a:xfrm>
            <a:off x="387300" y="614425"/>
            <a:ext cx="4062300" cy="51768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Open Sans"/>
              <a:buAutoNum type="arabicPeriod"/>
            </a:pPr>
            <a:r>
              <a:rPr b="1" lang="en" sz="1200">
                <a:latin typeface="Open Sans"/>
                <a:ea typeface="Open Sans"/>
                <a:cs typeface="Open Sans"/>
                <a:sym typeface="Open Sans"/>
              </a:rPr>
              <a:t>df_final_demo:</a:t>
            </a:r>
            <a:endParaRPr b="1" sz="1200">
              <a:latin typeface="Open Sans"/>
              <a:ea typeface="Open Sans"/>
              <a:cs typeface="Open Sans"/>
              <a:sym typeface="Open Sans"/>
            </a:endParaRPr>
          </a:p>
          <a:p>
            <a:pPr indent="-304800" lvl="0" marL="914400" rtl="0" algn="l">
              <a:spcBef>
                <a:spcPts val="1000"/>
              </a:spcBef>
              <a:spcAft>
                <a:spcPts val="0"/>
              </a:spcAft>
              <a:buClr>
                <a:schemeClr val="dk1"/>
              </a:buClr>
              <a:buSzPts val="1200"/>
              <a:buFont typeface="Open Sans"/>
              <a:buChar char="◼"/>
            </a:pPr>
            <a:r>
              <a:rPr lang="en" sz="1200">
                <a:latin typeface="Open Sans"/>
                <a:ea typeface="Open Sans"/>
                <a:cs typeface="Open Sans"/>
                <a:sym typeface="Open Sans"/>
              </a:rPr>
              <a:t>Change the name for the </a:t>
            </a:r>
            <a:r>
              <a:rPr lang="en" sz="1200">
                <a:latin typeface="Open Sans"/>
                <a:ea typeface="Open Sans"/>
                <a:cs typeface="Open Sans"/>
                <a:sym typeface="Open Sans"/>
              </a:rPr>
              <a:t>following</a:t>
            </a:r>
            <a:r>
              <a:rPr lang="en" sz="1200">
                <a:latin typeface="Open Sans"/>
                <a:ea typeface="Open Sans"/>
                <a:cs typeface="Open Sans"/>
                <a:sym typeface="Open Sans"/>
              </a:rPr>
              <a:t> columns:  {'bal': 'balance', 'gendr': 'gender'}</a:t>
            </a:r>
            <a:endParaRPr sz="1200">
              <a:latin typeface="Open Sans"/>
              <a:ea typeface="Open Sans"/>
              <a:cs typeface="Open Sans"/>
              <a:sym typeface="Open Sans"/>
            </a:endParaRPr>
          </a:p>
          <a:p>
            <a:pPr indent="-304800" lvl="0" marL="914400" rtl="0" algn="l">
              <a:spcBef>
                <a:spcPts val="1000"/>
              </a:spcBef>
              <a:spcAft>
                <a:spcPts val="0"/>
              </a:spcAft>
              <a:buClr>
                <a:schemeClr val="dk1"/>
              </a:buClr>
              <a:buSzPts val="1200"/>
              <a:buFont typeface="Open Sans"/>
              <a:buChar char="◼"/>
            </a:pPr>
            <a:r>
              <a:rPr lang="en" sz="1200">
                <a:latin typeface="Open Sans"/>
                <a:ea typeface="Open Sans"/>
                <a:cs typeface="Open Sans"/>
                <a:sym typeface="Open Sans"/>
              </a:rPr>
              <a:t>Dropped 'X' Gender Values</a:t>
            </a:r>
            <a:endParaRPr sz="1200">
              <a:latin typeface="Open Sans"/>
              <a:ea typeface="Open Sans"/>
              <a:cs typeface="Open Sans"/>
              <a:sym typeface="Open Sans"/>
            </a:endParaRPr>
          </a:p>
          <a:p>
            <a:pPr indent="-304800" lvl="0" marL="914400" rtl="0" algn="l">
              <a:spcBef>
                <a:spcPts val="1000"/>
              </a:spcBef>
              <a:spcAft>
                <a:spcPts val="0"/>
              </a:spcAft>
              <a:buClr>
                <a:schemeClr val="dk1"/>
              </a:buClr>
              <a:buSzPts val="1200"/>
              <a:buFont typeface="Open Sans"/>
              <a:buChar char="◼"/>
            </a:pPr>
            <a:r>
              <a:rPr lang="en" sz="1200">
                <a:latin typeface="Open Sans"/>
                <a:ea typeface="Open Sans"/>
                <a:cs typeface="Open Sans"/>
                <a:sym typeface="Open Sans"/>
              </a:rPr>
              <a:t>Changed types to INT for ['clnt_age'], ['clnt_tenure_yr'], ['clnt_tenure_mnth']</a:t>
            </a:r>
            <a:endParaRPr sz="1200">
              <a:latin typeface="Open Sans"/>
              <a:ea typeface="Open Sans"/>
              <a:cs typeface="Open Sans"/>
              <a:sym typeface="Open Sans"/>
            </a:endParaRPr>
          </a:p>
          <a:p>
            <a:pPr indent="-304800" lvl="0" marL="914400" rtl="0" algn="l">
              <a:spcBef>
                <a:spcPts val="1000"/>
              </a:spcBef>
              <a:spcAft>
                <a:spcPts val="0"/>
              </a:spcAft>
              <a:buClr>
                <a:schemeClr val="dk1"/>
              </a:buClr>
              <a:buSzPts val="1200"/>
              <a:buFont typeface="Open Sans"/>
              <a:buChar char="◼"/>
            </a:pPr>
            <a:r>
              <a:rPr lang="en" sz="1200">
                <a:latin typeface="Open Sans"/>
                <a:ea typeface="Open Sans"/>
                <a:cs typeface="Open Sans"/>
                <a:sym typeface="Open Sans"/>
              </a:rPr>
              <a:t>Dropped NA - ONLY 14 Values</a:t>
            </a:r>
            <a:endParaRPr sz="1200">
              <a:latin typeface="Open Sans"/>
              <a:ea typeface="Open Sans"/>
              <a:cs typeface="Open Sans"/>
              <a:sym typeface="Open Sans"/>
            </a:endParaRPr>
          </a:p>
          <a:p>
            <a:pPr indent="-304800" lvl="0" marL="914400" rtl="0" algn="l">
              <a:spcBef>
                <a:spcPts val="1000"/>
              </a:spcBef>
              <a:spcAft>
                <a:spcPts val="0"/>
              </a:spcAft>
              <a:buClr>
                <a:schemeClr val="dk1"/>
              </a:buClr>
              <a:buSzPts val="1200"/>
              <a:buFont typeface="Open Sans"/>
              <a:buChar char="◼"/>
            </a:pPr>
            <a:r>
              <a:rPr lang="en" sz="1200">
                <a:latin typeface="Open Sans"/>
                <a:ea typeface="Open Sans"/>
                <a:cs typeface="Open Sans"/>
                <a:sym typeface="Open Sans"/>
              </a:rPr>
              <a:t>Change Balance format</a:t>
            </a:r>
            <a:endParaRPr sz="1200">
              <a:latin typeface="Open Sans"/>
              <a:ea typeface="Open Sans"/>
              <a:cs typeface="Open Sans"/>
              <a:sym typeface="Open Sans"/>
            </a:endParaRPr>
          </a:p>
          <a:p>
            <a:pPr indent="-304800" lvl="0" marL="457200" rtl="0" algn="l">
              <a:spcBef>
                <a:spcPts val="1000"/>
              </a:spcBef>
              <a:spcAft>
                <a:spcPts val="0"/>
              </a:spcAft>
              <a:buClr>
                <a:schemeClr val="dk1"/>
              </a:buClr>
              <a:buSzPts val="1200"/>
              <a:buFont typeface="Open Sans"/>
              <a:buAutoNum type="arabicPeriod"/>
            </a:pPr>
            <a:r>
              <a:rPr b="1" lang="en" sz="1200">
                <a:latin typeface="Open Sans"/>
                <a:ea typeface="Open Sans"/>
                <a:cs typeface="Open Sans"/>
                <a:sym typeface="Open Sans"/>
              </a:rPr>
              <a:t>df_final_experimental_client:</a:t>
            </a:r>
            <a:endParaRPr b="1" sz="1200">
              <a:latin typeface="Open Sans"/>
              <a:ea typeface="Open Sans"/>
              <a:cs typeface="Open Sans"/>
              <a:sym typeface="Open Sans"/>
            </a:endParaRPr>
          </a:p>
          <a:p>
            <a:pPr indent="-304800" lvl="0" marL="914400" rtl="0" algn="l">
              <a:spcBef>
                <a:spcPts val="1000"/>
              </a:spcBef>
              <a:spcAft>
                <a:spcPts val="0"/>
              </a:spcAft>
              <a:buClr>
                <a:schemeClr val="dk1"/>
              </a:buClr>
              <a:buSzPts val="1200"/>
              <a:buFont typeface="Open Sans"/>
              <a:buChar char="◼"/>
            </a:pPr>
            <a:r>
              <a:rPr lang="en" sz="1200">
                <a:latin typeface="Open Sans"/>
                <a:ea typeface="Open Sans"/>
                <a:cs typeface="Open Sans"/>
                <a:sym typeface="Open Sans"/>
              </a:rPr>
              <a:t>Changed the name for the following columns: {'Variation':'variation'}</a:t>
            </a:r>
            <a:endParaRPr sz="1200">
              <a:latin typeface="Open Sans"/>
              <a:ea typeface="Open Sans"/>
              <a:cs typeface="Open Sans"/>
              <a:sym typeface="Open Sans"/>
            </a:endParaRPr>
          </a:p>
          <a:p>
            <a:pPr indent="-304800" lvl="0" marL="457200" rtl="0" algn="l">
              <a:spcBef>
                <a:spcPts val="1000"/>
              </a:spcBef>
              <a:spcAft>
                <a:spcPts val="0"/>
              </a:spcAft>
              <a:buClr>
                <a:schemeClr val="dk1"/>
              </a:buClr>
              <a:buSzPts val="1200"/>
              <a:buFont typeface="Open Sans"/>
              <a:buAutoNum type="arabicPeriod"/>
            </a:pPr>
            <a:r>
              <a:rPr b="1" lang="en" sz="1200">
                <a:latin typeface="Open Sans"/>
                <a:ea typeface="Open Sans"/>
                <a:cs typeface="Open Sans"/>
                <a:sym typeface="Open Sans"/>
              </a:rPr>
              <a:t>df_final_web_data_pt_1</a:t>
            </a:r>
            <a:endParaRPr b="1" sz="1200">
              <a:latin typeface="Open Sans"/>
              <a:ea typeface="Open Sans"/>
              <a:cs typeface="Open Sans"/>
              <a:sym typeface="Open Sans"/>
            </a:endParaRPr>
          </a:p>
          <a:p>
            <a:pPr indent="-304800" lvl="0" marL="914400" rtl="0" algn="l">
              <a:spcBef>
                <a:spcPts val="1000"/>
              </a:spcBef>
              <a:spcAft>
                <a:spcPts val="0"/>
              </a:spcAft>
              <a:buClr>
                <a:schemeClr val="dk1"/>
              </a:buClr>
              <a:buSzPts val="1200"/>
              <a:buFont typeface="Open Sans"/>
              <a:buChar char="◼"/>
            </a:pPr>
            <a:r>
              <a:rPr lang="en" sz="1200">
                <a:latin typeface="Open Sans"/>
                <a:ea typeface="Open Sans"/>
                <a:cs typeface="Open Sans"/>
                <a:sym typeface="Open Sans"/>
              </a:rPr>
              <a:t>Dropped NA - Total 2095</a:t>
            </a:r>
            <a:endParaRPr sz="1200">
              <a:latin typeface="Open Sans"/>
              <a:ea typeface="Open Sans"/>
              <a:cs typeface="Open Sans"/>
              <a:sym typeface="Open Sans"/>
            </a:endParaRPr>
          </a:p>
          <a:p>
            <a:pPr indent="-304800" lvl="0" marL="457200" rtl="0" algn="l">
              <a:spcBef>
                <a:spcPts val="1000"/>
              </a:spcBef>
              <a:spcAft>
                <a:spcPts val="0"/>
              </a:spcAft>
              <a:buClr>
                <a:schemeClr val="dk1"/>
              </a:buClr>
              <a:buSzPts val="1200"/>
              <a:buFont typeface="Open Sans"/>
              <a:buAutoNum type="arabicPeriod"/>
            </a:pPr>
            <a:r>
              <a:rPr b="1" lang="en" sz="1200">
                <a:latin typeface="Open Sans"/>
                <a:ea typeface="Open Sans"/>
                <a:cs typeface="Open Sans"/>
                <a:sym typeface="Open Sans"/>
              </a:rPr>
              <a:t>df_final_web_data_pt_2</a:t>
            </a:r>
            <a:endParaRPr b="1" sz="1200">
              <a:latin typeface="Open Sans"/>
              <a:ea typeface="Open Sans"/>
              <a:cs typeface="Open Sans"/>
              <a:sym typeface="Open Sans"/>
            </a:endParaRPr>
          </a:p>
          <a:p>
            <a:pPr indent="-304800" lvl="0" marL="914400" rtl="0" algn="l">
              <a:spcBef>
                <a:spcPts val="1000"/>
              </a:spcBef>
              <a:spcAft>
                <a:spcPts val="0"/>
              </a:spcAft>
              <a:buClr>
                <a:schemeClr val="dk1"/>
              </a:buClr>
              <a:buSzPts val="1200"/>
              <a:buFont typeface="Open Sans"/>
              <a:buChar char="◼"/>
            </a:pPr>
            <a:r>
              <a:rPr lang="en" sz="1200">
                <a:latin typeface="Open Sans"/>
                <a:ea typeface="Open Sans"/>
                <a:cs typeface="Open Sans"/>
                <a:sym typeface="Open Sans"/>
              </a:rPr>
              <a:t>Dropped NA - Total 8669</a:t>
            </a:r>
            <a:endParaRPr sz="1200">
              <a:solidFill>
                <a:srgbClr val="000000"/>
              </a:solidFill>
              <a:latin typeface="Open Sans"/>
              <a:ea typeface="Open Sans"/>
              <a:cs typeface="Open Sans"/>
              <a:sym typeface="Open Sans"/>
            </a:endParaRPr>
          </a:p>
          <a:p>
            <a:pPr indent="0" lvl="0" marL="0" rtl="0" algn="l">
              <a:spcBef>
                <a:spcPts val="1000"/>
              </a:spcBef>
              <a:spcAft>
                <a:spcPts val="0"/>
              </a:spcAft>
              <a:buNone/>
            </a:pPr>
            <a:r>
              <a:t/>
            </a:r>
            <a:endParaRPr sz="1200">
              <a:solidFill>
                <a:srgbClr val="1F2328"/>
              </a:solidFill>
              <a:highlight>
                <a:srgbClr val="FFFFFF"/>
              </a:highlight>
              <a:latin typeface="Open Sans"/>
              <a:ea typeface="Open Sans"/>
              <a:cs typeface="Open Sans"/>
              <a:sym typeface="Open Sans"/>
            </a:endParaRPr>
          </a:p>
          <a:p>
            <a:pPr indent="0" lvl="0" marL="1371600" rtl="0" algn="l">
              <a:spcBef>
                <a:spcPts val="1000"/>
              </a:spcBef>
              <a:spcAft>
                <a:spcPts val="1000"/>
              </a:spcAft>
              <a:buNone/>
            </a:pPr>
            <a:r>
              <a:t/>
            </a:r>
            <a:endParaRPr sz="1200">
              <a:solidFill>
                <a:srgbClr val="1F2328"/>
              </a:solidFill>
              <a:highlight>
                <a:srgbClr val="FFFFFF"/>
              </a:highlight>
              <a:latin typeface="Arial"/>
              <a:ea typeface="Arial"/>
              <a:cs typeface="Arial"/>
              <a:sym typeface="Arial"/>
            </a:endParaRPr>
          </a:p>
        </p:txBody>
      </p:sp>
      <p:sp>
        <p:nvSpPr>
          <p:cNvPr id="483" name="Google Shape;483;p16"/>
          <p:cNvSpPr txBox="1"/>
          <p:nvPr/>
        </p:nvSpPr>
        <p:spPr>
          <a:xfrm>
            <a:off x="4921500" y="989975"/>
            <a:ext cx="3931500" cy="3645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Open Sans"/>
              <a:buAutoNum type="arabicPeriod"/>
            </a:pPr>
            <a:r>
              <a:rPr b="1" lang="en" sz="1200">
                <a:latin typeface="Open Sans"/>
                <a:ea typeface="Open Sans"/>
                <a:cs typeface="Open Sans"/>
                <a:sym typeface="Open Sans"/>
              </a:rPr>
              <a:t>d</a:t>
            </a:r>
            <a:r>
              <a:rPr b="1" lang="en" sz="1200">
                <a:latin typeface="Open Sans"/>
                <a:ea typeface="Open Sans"/>
                <a:cs typeface="Open Sans"/>
                <a:sym typeface="Open Sans"/>
              </a:rPr>
              <a:t>f_final _demo</a:t>
            </a:r>
            <a:endParaRPr b="1" sz="1200">
              <a:latin typeface="Open Sans"/>
              <a:ea typeface="Open Sans"/>
              <a:cs typeface="Open Sans"/>
              <a:sym typeface="Open Sans"/>
            </a:endParaRPr>
          </a:p>
          <a:p>
            <a:pPr indent="-304800" lvl="0" marL="914400" rtl="0" algn="l">
              <a:lnSpc>
                <a:spcPct val="115000"/>
              </a:lnSpc>
              <a:spcBef>
                <a:spcPts val="0"/>
              </a:spcBef>
              <a:spcAft>
                <a:spcPts val="0"/>
              </a:spcAft>
              <a:buClr>
                <a:schemeClr val="dk1"/>
              </a:buClr>
              <a:buSzPts val="1200"/>
              <a:buFont typeface="Open Sans"/>
              <a:buChar char="■"/>
            </a:pPr>
            <a:r>
              <a:rPr lang="en" sz="1200">
                <a:latin typeface="Open Sans"/>
                <a:ea typeface="Open Sans"/>
                <a:cs typeface="Open Sans"/>
                <a:sym typeface="Open Sans"/>
              </a:rPr>
              <a:t>Insert without any change</a:t>
            </a:r>
            <a:endParaRPr sz="1200">
              <a:latin typeface="Open Sans"/>
              <a:ea typeface="Open Sans"/>
              <a:cs typeface="Open Sans"/>
              <a:sym typeface="Open Sans"/>
            </a:endParaRPr>
          </a:p>
          <a:p>
            <a:pPr indent="-304800" lvl="0" marL="457200" rtl="0" algn="l">
              <a:lnSpc>
                <a:spcPct val="115000"/>
              </a:lnSpc>
              <a:spcBef>
                <a:spcPts val="0"/>
              </a:spcBef>
              <a:spcAft>
                <a:spcPts val="0"/>
              </a:spcAft>
              <a:buSzPts val="1200"/>
              <a:buFont typeface="Open Sans"/>
              <a:buAutoNum type="arabicPeriod"/>
            </a:pPr>
            <a:r>
              <a:rPr b="1" lang="en" sz="1200">
                <a:latin typeface="Open Sans"/>
                <a:ea typeface="Open Sans"/>
                <a:cs typeface="Open Sans"/>
                <a:sym typeface="Open Sans"/>
              </a:rPr>
              <a:t>df_final_experimental_clients</a:t>
            </a:r>
            <a:endParaRPr b="1" sz="1200">
              <a:latin typeface="Open Sans"/>
              <a:ea typeface="Open Sans"/>
              <a:cs typeface="Open Sans"/>
              <a:sym typeface="Open Sans"/>
            </a:endParaRPr>
          </a:p>
          <a:p>
            <a:pPr indent="-304800" lvl="0" marL="914400" rtl="0" algn="l">
              <a:lnSpc>
                <a:spcPct val="115000"/>
              </a:lnSpc>
              <a:spcBef>
                <a:spcPts val="0"/>
              </a:spcBef>
              <a:spcAft>
                <a:spcPts val="0"/>
              </a:spcAft>
              <a:buClr>
                <a:schemeClr val="dk1"/>
              </a:buClr>
              <a:buSzPts val="1200"/>
              <a:buFont typeface="Open Sans"/>
              <a:buChar char="■"/>
            </a:pPr>
            <a:r>
              <a:rPr lang="en" sz="1200">
                <a:latin typeface="Open Sans"/>
                <a:ea typeface="Open Sans"/>
                <a:cs typeface="Open Sans"/>
                <a:sym typeface="Open Sans"/>
              </a:rPr>
              <a:t>Verify if the [client_id] exist in the table already.</a:t>
            </a:r>
            <a:endParaRPr sz="1200">
              <a:latin typeface="Open Sans"/>
              <a:ea typeface="Open Sans"/>
              <a:cs typeface="Open Sans"/>
              <a:sym typeface="Open Sans"/>
            </a:endParaRPr>
          </a:p>
          <a:p>
            <a:pPr indent="-304800" lvl="0" marL="457200" rtl="0" algn="l">
              <a:lnSpc>
                <a:spcPct val="115000"/>
              </a:lnSpc>
              <a:spcBef>
                <a:spcPts val="0"/>
              </a:spcBef>
              <a:spcAft>
                <a:spcPts val="0"/>
              </a:spcAft>
              <a:buSzPts val="1200"/>
              <a:buFont typeface="Open Sans"/>
              <a:buAutoNum type="arabicPeriod"/>
            </a:pPr>
            <a:r>
              <a:rPr b="1" lang="en" sz="1200">
                <a:latin typeface="Open Sans"/>
                <a:ea typeface="Open Sans"/>
                <a:cs typeface="Open Sans"/>
                <a:sym typeface="Open Sans"/>
              </a:rPr>
              <a:t>df_final_web_data_pt_1 &amp; df_final_web_data_pt_2</a:t>
            </a:r>
            <a:endParaRPr b="1" sz="1200">
              <a:latin typeface="Open Sans"/>
              <a:ea typeface="Open Sans"/>
              <a:cs typeface="Open Sans"/>
              <a:sym typeface="Open Sans"/>
            </a:endParaRPr>
          </a:p>
          <a:p>
            <a:pPr indent="-304800" lvl="0" marL="914400" rtl="0" algn="l">
              <a:lnSpc>
                <a:spcPct val="115000"/>
              </a:lnSpc>
              <a:spcBef>
                <a:spcPts val="0"/>
              </a:spcBef>
              <a:spcAft>
                <a:spcPts val="0"/>
              </a:spcAft>
              <a:buClr>
                <a:srgbClr val="1C1C1C"/>
              </a:buClr>
              <a:buSzPts val="1200"/>
              <a:buFont typeface="Open Sans"/>
              <a:buChar char="■"/>
            </a:pPr>
            <a:r>
              <a:rPr lang="en" sz="1200">
                <a:latin typeface="Open Sans"/>
                <a:ea typeface="Open Sans"/>
                <a:cs typeface="Open Sans"/>
                <a:sym typeface="Open Sans"/>
              </a:rPr>
              <a:t>Merge the clean data </a:t>
            </a:r>
            <a:endParaRPr sz="1200">
              <a:latin typeface="Open Sans"/>
              <a:ea typeface="Open Sans"/>
              <a:cs typeface="Open Sans"/>
              <a:sym typeface="Open Sans"/>
            </a:endParaRPr>
          </a:p>
          <a:p>
            <a:pPr indent="-304800" lvl="0" marL="914400" rtl="0" algn="l">
              <a:lnSpc>
                <a:spcPct val="115000"/>
              </a:lnSpc>
              <a:spcBef>
                <a:spcPts val="0"/>
              </a:spcBef>
              <a:spcAft>
                <a:spcPts val="0"/>
              </a:spcAft>
              <a:buClr>
                <a:srgbClr val="1C1C1C"/>
              </a:buClr>
              <a:buSzPts val="1200"/>
              <a:buFont typeface="Open Sans"/>
              <a:buChar char="■"/>
            </a:pPr>
            <a:r>
              <a:rPr lang="en" sz="1200">
                <a:latin typeface="Open Sans"/>
                <a:ea typeface="Open Sans"/>
                <a:cs typeface="Open Sans"/>
                <a:sym typeface="Open Sans"/>
              </a:rPr>
              <a:t>Separate the data to be inserted two different tables</a:t>
            </a:r>
            <a:endParaRPr sz="1200">
              <a:latin typeface="Open Sans"/>
              <a:ea typeface="Open Sans"/>
              <a:cs typeface="Open Sans"/>
              <a:sym typeface="Open Sans"/>
            </a:endParaRPr>
          </a:p>
          <a:p>
            <a:pPr indent="-304800" lvl="0" marL="914400" rtl="0" algn="l">
              <a:lnSpc>
                <a:spcPct val="115000"/>
              </a:lnSpc>
              <a:spcBef>
                <a:spcPts val="0"/>
              </a:spcBef>
              <a:spcAft>
                <a:spcPts val="0"/>
              </a:spcAft>
              <a:buClr>
                <a:srgbClr val="1C1C1C"/>
              </a:buClr>
              <a:buSzPts val="1200"/>
              <a:buFont typeface="Open Sans"/>
              <a:buChar char="■"/>
            </a:pPr>
            <a:r>
              <a:rPr lang="en" sz="1200">
                <a:latin typeface="Open Sans"/>
                <a:ea typeface="Open Sans"/>
                <a:cs typeface="Open Sans"/>
                <a:sym typeface="Open Sans"/>
              </a:rPr>
              <a:t>Table that contains the data from the [client_id] that exist on the df_final_demo_table.</a:t>
            </a:r>
            <a:endParaRPr sz="1200">
              <a:latin typeface="Open Sans"/>
              <a:ea typeface="Open Sans"/>
              <a:cs typeface="Open Sans"/>
              <a:sym typeface="Open Sans"/>
            </a:endParaRPr>
          </a:p>
          <a:p>
            <a:pPr indent="-304800" lvl="0" marL="914400" rtl="0" algn="l">
              <a:lnSpc>
                <a:spcPct val="115000"/>
              </a:lnSpc>
              <a:spcBef>
                <a:spcPts val="0"/>
              </a:spcBef>
              <a:spcAft>
                <a:spcPts val="0"/>
              </a:spcAft>
              <a:buClr>
                <a:srgbClr val="1C1C1C"/>
              </a:buClr>
              <a:buSzPts val="1200"/>
              <a:buFont typeface="Open Sans"/>
              <a:buChar char="■"/>
            </a:pPr>
            <a:r>
              <a:rPr lang="en" sz="1200">
                <a:latin typeface="Open Sans"/>
                <a:ea typeface="Open Sans"/>
                <a:cs typeface="Open Sans"/>
                <a:sym typeface="Open Sans"/>
              </a:rPr>
              <a:t>Table that contains the data of the [client_id] that doesn’t on the df_final_demo_table</a:t>
            </a:r>
            <a:endParaRPr sz="1200">
              <a:solidFill>
                <a:srgbClr val="1C1C1C"/>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87" name="Shape 487"/>
        <p:cNvGrpSpPr/>
        <p:nvPr/>
      </p:nvGrpSpPr>
      <p:grpSpPr>
        <a:xfrm>
          <a:off x="0" y="0"/>
          <a:ext cx="0" cy="0"/>
          <a:chOff x="0" y="0"/>
          <a:chExt cx="0" cy="0"/>
        </a:xfrm>
      </p:grpSpPr>
      <p:sp>
        <p:nvSpPr>
          <p:cNvPr id="488" name="Google Shape;488;p17"/>
          <p:cNvSpPr txBox="1"/>
          <p:nvPr>
            <p:ph type="title"/>
          </p:nvPr>
        </p:nvSpPr>
        <p:spPr>
          <a:xfrm>
            <a:off x="535275" y="243000"/>
            <a:ext cx="7717500" cy="109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Demographics</a:t>
            </a:r>
            <a:endParaRPr/>
          </a:p>
          <a:p>
            <a:pPr indent="0" lvl="0" marL="0" rtl="0" algn="ctr">
              <a:spcBef>
                <a:spcPts val="0"/>
              </a:spcBef>
              <a:spcAft>
                <a:spcPts val="0"/>
              </a:spcAft>
              <a:buNone/>
            </a:pPr>
            <a:r>
              <a:t/>
            </a:r>
            <a:endParaRPr/>
          </a:p>
        </p:txBody>
      </p:sp>
      <p:sp>
        <p:nvSpPr>
          <p:cNvPr id="489" name="Google Shape;489;p17"/>
          <p:cNvSpPr txBox="1"/>
          <p:nvPr>
            <p:ph idx="1" type="subTitle"/>
          </p:nvPr>
        </p:nvSpPr>
        <p:spPr>
          <a:xfrm>
            <a:off x="416300" y="1104800"/>
            <a:ext cx="3913500" cy="35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Open Sans"/>
                <a:ea typeface="Open Sans"/>
                <a:cs typeface="Open Sans"/>
                <a:sym typeface="Open Sans"/>
              </a:rPr>
              <a:t>T</a:t>
            </a:r>
            <a:r>
              <a:rPr lang="en" sz="2600">
                <a:latin typeface="Open Sans"/>
                <a:ea typeface="Open Sans"/>
                <a:cs typeface="Open Sans"/>
                <a:sym typeface="Open Sans"/>
              </a:rPr>
              <a:t>enure: </a:t>
            </a:r>
            <a:r>
              <a:rPr b="1" lang="en" sz="2600">
                <a:latin typeface="Open Sans"/>
                <a:ea typeface="Open Sans"/>
                <a:cs typeface="Open Sans"/>
                <a:sym typeface="Open Sans"/>
              </a:rPr>
              <a:t>12</a:t>
            </a:r>
            <a:endParaRPr b="1" sz="2600">
              <a:latin typeface="Open Sans"/>
              <a:ea typeface="Open Sans"/>
              <a:cs typeface="Open Sans"/>
              <a:sym typeface="Open Sans"/>
            </a:endParaRPr>
          </a:p>
          <a:p>
            <a:pPr indent="0" lvl="0" marL="0" rtl="0" algn="l">
              <a:spcBef>
                <a:spcPts val="1000"/>
              </a:spcBef>
              <a:spcAft>
                <a:spcPts val="0"/>
              </a:spcAft>
              <a:buNone/>
            </a:pPr>
            <a:r>
              <a:rPr lang="en" sz="2600">
                <a:latin typeface="Open Sans"/>
                <a:ea typeface="Open Sans"/>
                <a:cs typeface="Open Sans"/>
                <a:sym typeface="Open Sans"/>
              </a:rPr>
              <a:t>Gender Rate</a:t>
            </a:r>
            <a:endParaRPr sz="2600">
              <a:latin typeface="Open Sans"/>
              <a:ea typeface="Open Sans"/>
              <a:cs typeface="Open Sans"/>
              <a:sym typeface="Open Sans"/>
            </a:endParaRPr>
          </a:p>
          <a:p>
            <a:pPr indent="457200" lvl="0" marL="0" rtl="0" algn="l">
              <a:spcBef>
                <a:spcPts val="1000"/>
              </a:spcBef>
              <a:spcAft>
                <a:spcPts val="0"/>
              </a:spcAft>
              <a:buNone/>
            </a:pPr>
            <a:r>
              <a:rPr lang="en" sz="2600">
                <a:latin typeface="Open Sans"/>
                <a:ea typeface="Open Sans"/>
                <a:cs typeface="Open Sans"/>
                <a:sym typeface="Open Sans"/>
              </a:rPr>
              <a:t>M: </a:t>
            </a:r>
            <a:r>
              <a:rPr b="1" lang="en" sz="2600">
                <a:latin typeface="Open Sans"/>
                <a:ea typeface="Open Sans"/>
                <a:cs typeface="Open Sans"/>
                <a:sym typeface="Open Sans"/>
              </a:rPr>
              <a:t>33.6</a:t>
            </a:r>
            <a:endParaRPr b="1" sz="2600">
              <a:latin typeface="Open Sans"/>
              <a:ea typeface="Open Sans"/>
              <a:cs typeface="Open Sans"/>
              <a:sym typeface="Open Sans"/>
            </a:endParaRPr>
          </a:p>
          <a:p>
            <a:pPr indent="457200" lvl="0" marL="0" rtl="0" algn="l">
              <a:spcBef>
                <a:spcPts val="1000"/>
              </a:spcBef>
              <a:spcAft>
                <a:spcPts val="0"/>
              </a:spcAft>
              <a:buNone/>
            </a:pPr>
            <a:r>
              <a:rPr lang="en" sz="2600">
                <a:latin typeface="Open Sans"/>
                <a:ea typeface="Open Sans"/>
                <a:cs typeface="Open Sans"/>
                <a:sym typeface="Open Sans"/>
              </a:rPr>
              <a:t>F: </a:t>
            </a:r>
            <a:r>
              <a:rPr b="1" lang="en" sz="2600">
                <a:latin typeface="Open Sans"/>
                <a:ea typeface="Open Sans"/>
                <a:cs typeface="Open Sans"/>
                <a:sym typeface="Open Sans"/>
              </a:rPr>
              <a:t>32.2</a:t>
            </a:r>
            <a:endParaRPr b="1" sz="2600">
              <a:latin typeface="Open Sans"/>
              <a:ea typeface="Open Sans"/>
              <a:cs typeface="Open Sans"/>
              <a:sym typeface="Open Sans"/>
            </a:endParaRPr>
          </a:p>
          <a:p>
            <a:pPr indent="457200" lvl="0" marL="0" rtl="0" algn="l">
              <a:spcBef>
                <a:spcPts val="1000"/>
              </a:spcBef>
              <a:spcAft>
                <a:spcPts val="0"/>
              </a:spcAft>
              <a:buNone/>
            </a:pPr>
            <a:r>
              <a:rPr lang="en" sz="2600">
                <a:latin typeface="Open Sans"/>
                <a:ea typeface="Open Sans"/>
                <a:cs typeface="Open Sans"/>
                <a:sym typeface="Open Sans"/>
              </a:rPr>
              <a:t>U: </a:t>
            </a:r>
            <a:r>
              <a:rPr b="1" lang="en" sz="2600">
                <a:latin typeface="Open Sans"/>
                <a:ea typeface="Open Sans"/>
                <a:cs typeface="Open Sans"/>
                <a:sym typeface="Open Sans"/>
              </a:rPr>
              <a:t>34.1</a:t>
            </a:r>
            <a:endParaRPr b="1" sz="2600">
              <a:latin typeface="Open Sans"/>
              <a:ea typeface="Open Sans"/>
              <a:cs typeface="Open Sans"/>
              <a:sym typeface="Open Sans"/>
            </a:endParaRPr>
          </a:p>
          <a:p>
            <a:pPr indent="0" lvl="0" marL="0" rtl="0" algn="l">
              <a:spcBef>
                <a:spcPts val="1000"/>
              </a:spcBef>
              <a:spcAft>
                <a:spcPts val="0"/>
              </a:spcAft>
              <a:buNone/>
            </a:pPr>
            <a:r>
              <a:rPr lang="en" sz="2600">
                <a:latin typeface="Open Sans"/>
                <a:ea typeface="Open Sans"/>
                <a:cs typeface="Open Sans"/>
                <a:sym typeface="Open Sans"/>
              </a:rPr>
              <a:t>Age </a:t>
            </a:r>
            <a:r>
              <a:rPr lang="en" sz="2600">
                <a:latin typeface="Open Sans"/>
                <a:ea typeface="Open Sans"/>
                <a:cs typeface="Open Sans"/>
                <a:sym typeface="Open Sans"/>
              </a:rPr>
              <a:t>Average: </a:t>
            </a:r>
            <a:r>
              <a:rPr b="1" lang="en" sz="2600">
                <a:latin typeface="Open Sans"/>
                <a:ea typeface="Open Sans"/>
                <a:cs typeface="Open Sans"/>
                <a:sym typeface="Open Sans"/>
              </a:rPr>
              <a:t>47</a:t>
            </a:r>
            <a:endParaRPr b="1" sz="2600">
              <a:latin typeface="Open Sans"/>
              <a:ea typeface="Open Sans"/>
              <a:cs typeface="Open Sans"/>
              <a:sym typeface="Open Sans"/>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pic>
        <p:nvPicPr>
          <p:cNvPr id="490" name="Google Shape;490;p17"/>
          <p:cNvPicPr preferRelativeResize="0"/>
          <p:nvPr/>
        </p:nvPicPr>
        <p:blipFill>
          <a:blip r:embed="rId3">
            <a:alphaModFix/>
          </a:blip>
          <a:stretch>
            <a:fillRect/>
          </a:stretch>
        </p:blipFill>
        <p:spPr>
          <a:xfrm>
            <a:off x="4329750" y="1023750"/>
            <a:ext cx="4672824" cy="3853300"/>
          </a:xfrm>
          <a:prstGeom prst="rect">
            <a:avLst/>
          </a:prstGeom>
          <a:noFill/>
          <a:ln>
            <a:noFill/>
          </a:ln>
        </p:spPr>
      </p:pic>
      <p:pic>
        <p:nvPicPr>
          <p:cNvPr id="491" name="Google Shape;491;p17"/>
          <p:cNvPicPr preferRelativeResize="0"/>
          <p:nvPr/>
        </p:nvPicPr>
        <p:blipFill>
          <a:blip r:embed="rId4">
            <a:alphaModFix/>
          </a:blip>
          <a:stretch>
            <a:fillRect/>
          </a:stretch>
        </p:blipFill>
        <p:spPr>
          <a:xfrm>
            <a:off x="7666350" y="1340400"/>
            <a:ext cx="586425" cy="7217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18"/>
          <p:cNvSpPr txBox="1"/>
          <p:nvPr>
            <p:ph type="title"/>
          </p:nvPr>
        </p:nvSpPr>
        <p:spPr>
          <a:xfrm>
            <a:off x="713250" y="295300"/>
            <a:ext cx="7717500" cy="71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Performance Metrics:</a:t>
            </a:r>
            <a:endParaRPr/>
          </a:p>
        </p:txBody>
      </p:sp>
      <p:sp>
        <p:nvSpPr>
          <p:cNvPr id="497" name="Google Shape;497;p18"/>
          <p:cNvSpPr txBox="1"/>
          <p:nvPr>
            <p:ph idx="1" type="subTitle"/>
          </p:nvPr>
        </p:nvSpPr>
        <p:spPr>
          <a:xfrm>
            <a:off x="556650" y="1209375"/>
            <a:ext cx="7874100" cy="330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600" u="sng"/>
              <a:t>Define the KPI’s</a:t>
            </a:r>
            <a:endParaRPr b="1" sz="1600" u="sng"/>
          </a:p>
          <a:p>
            <a:pPr indent="0" lvl="0" marL="0" rtl="0" algn="ctr">
              <a:lnSpc>
                <a:spcPct val="100000"/>
              </a:lnSpc>
              <a:spcBef>
                <a:spcPts val="0"/>
              </a:spcBef>
              <a:spcAft>
                <a:spcPts val="0"/>
              </a:spcAft>
              <a:buNone/>
            </a:pPr>
            <a:r>
              <a:t/>
            </a:r>
            <a:endParaRPr b="1" sz="1600" u="sng"/>
          </a:p>
          <a:p>
            <a:pPr indent="0" lvl="0" marL="0" rtl="0" algn="l">
              <a:lnSpc>
                <a:spcPct val="100000"/>
              </a:lnSpc>
              <a:spcBef>
                <a:spcPts val="0"/>
              </a:spcBef>
              <a:spcAft>
                <a:spcPts val="0"/>
              </a:spcAft>
              <a:buNone/>
            </a:pPr>
            <a:r>
              <a:rPr b="1" lang="en" sz="1600"/>
              <a:t>Time Spent on Each Step</a:t>
            </a:r>
            <a:r>
              <a:rPr lang="en" sz="1600"/>
              <a:t>:</a:t>
            </a:r>
            <a:endParaRPr sz="1600"/>
          </a:p>
          <a:p>
            <a:pPr indent="0" lvl="0" marL="457200" rtl="0" algn="l">
              <a:lnSpc>
                <a:spcPct val="115000"/>
              </a:lnSpc>
              <a:spcBef>
                <a:spcPts val="0"/>
              </a:spcBef>
              <a:spcAft>
                <a:spcPts val="0"/>
              </a:spcAft>
              <a:buNone/>
            </a:pPr>
            <a:r>
              <a:rPr b="1" lang="en" sz="1600"/>
              <a:t>Definition</a:t>
            </a:r>
            <a:r>
              <a:rPr lang="en" sz="1600"/>
              <a:t>: The average duration (in time units) that users spend on each step of the online process.</a:t>
            </a:r>
            <a:endParaRPr sz="1600"/>
          </a:p>
          <a:p>
            <a:pPr indent="0" lvl="0" marL="457200" rtl="0" algn="l">
              <a:lnSpc>
                <a:spcPct val="115000"/>
              </a:lnSpc>
              <a:spcBef>
                <a:spcPts val="0"/>
              </a:spcBef>
              <a:spcAft>
                <a:spcPts val="0"/>
              </a:spcAft>
              <a:buNone/>
            </a:pPr>
            <a:r>
              <a:rPr b="1" lang="en" sz="1600"/>
              <a:t>Calculation</a:t>
            </a:r>
            <a:r>
              <a:rPr lang="en" sz="1600"/>
              <a:t>: Sum of time spent on each step for all users / Total number of users.</a:t>
            </a:r>
            <a:endParaRPr sz="1600"/>
          </a:p>
          <a:p>
            <a:pPr indent="0" lvl="0" marL="0" rtl="0" algn="l">
              <a:lnSpc>
                <a:spcPct val="115000"/>
              </a:lnSpc>
              <a:spcBef>
                <a:spcPts val="0"/>
              </a:spcBef>
              <a:spcAft>
                <a:spcPts val="0"/>
              </a:spcAft>
              <a:buNone/>
            </a:pPr>
            <a:r>
              <a:rPr b="1" lang="en" sz="1600"/>
              <a:t>Error Rates</a:t>
            </a:r>
            <a:r>
              <a:rPr lang="en" sz="1600"/>
              <a:t>:</a:t>
            </a:r>
            <a:endParaRPr sz="1600"/>
          </a:p>
          <a:p>
            <a:pPr indent="0" lvl="0" marL="457200" rtl="0" algn="l">
              <a:lnSpc>
                <a:spcPct val="115000"/>
              </a:lnSpc>
              <a:spcBef>
                <a:spcPts val="0"/>
              </a:spcBef>
              <a:spcAft>
                <a:spcPts val="0"/>
              </a:spcAft>
              <a:buNone/>
            </a:pPr>
            <a:r>
              <a:rPr b="1" lang="en" sz="1600"/>
              <a:t>Definition</a:t>
            </a:r>
            <a:r>
              <a:rPr lang="en" sz="1600"/>
              <a:t>: The frequency of instances where users go back to a previous step, indicating potential confusion or errors.</a:t>
            </a:r>
            <a:endParaRPr sz="1600"/>
          </a:p>
          <a:p>
            <a:pPr indent="0" lvl="0" marL="457200" rtl="0" algn="l">
              <a:lnSpc>
                <a:spcPct val="115000"/>
              </a:lnSpc>
              <a:spcBef>
                <a:spcPts val="0"/>
              </a:spcBef>
              <a:spcAft>
                <a:spcPts val="0"/>
              </a:spcAft>
              <a:buNone/>
            </a:pPr>
            <a:r>
              <a:rPr b="1" lang="en" sz="1600"/>
              <a:t>Calculation</a:t>
            </a:r>
            <a:r>
              <a:rPr lang="en" sz="1600"/>
              <a:t>: Number of instances where users go back to a previous step / Total number of users.</a:t>
            </a:r>
            <a:endParaRPr sz="1600"/>
          </a:p>
          <a:p>
            <a:pPr indent="0" lvl="0" marL="0" rtl="0" algn="l">
              <a:lnSpc>
                <a:spcPct val="140000"/>
              </a:lnSpc>
              <a:spcBef>
                <a:spcPts val="1200"/>
              </a:spcBef>
              <a:spcAft>
                <a:spcPts val="0"/>
              </a:spcAft>
              <a:buNone/>
            </a:pPr>
            <a:r>
              <a:t/>
            </a:r>
            <a:endParaRPr sz="1200">
              <a:solidFill>
                <a:srgbClr val="000000"/>
              </a:solidFill>
              <a:highlight>
                <a:srgbClr val="FFFFFF"/>
              </a:highlight>
              <a:latin typeface="Open Sans"/>
              <a:ea typeface="Open Sans"/>
              <a:cs typeface="Open Sans"/>
              <a:sym typeface="Open Sans"/>
            </a:endParaRPr>
          </a:p>
          <a:p>
            <a:pPr indent="0" lvl="0" marL="0" rtl="0" algn="l">
              <a:lnSpc>
                <a:spcPct val="140000"/>
              </a:lnSpc>
              <a:spcBef>
                <a:spcPts val="2000"/>
              </a:spcBef>
              <a:spcAft>
                <a:spcPts val="0"/>
              </a:spcAft>
              <a:buNone/>
            </a:pPr>
            <a:r>
              <a:t/>
            </a:r>
            <a:endParaRPr sz="1700">
              <a:solidFill>
                <a:srgbClr val="000000"/>
              </a:solidFill>
              <a:latin typeface="Open Sans"/>
              <a:ea typeface="Open Sans"/>
              <a:cs typeface="Open Sans"/>
              <a:sym typeface="Open Sans"/>
            </a:endParaRPr>
          </a:p>
          <a:p>
            <a:pPr indent="0" lvl="0" marL="0" rtl="0" algn="l">
              <a:spcBef>
                <a:spcPts val="2000"/>
              </a:spcBef>
              <a:spcAft>
                <a:spcPts val="10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19"/>
          <p:cNvSpPr txBox="1"/>
          <p:nvPr>
            <p:ph type="title"/>
          </p:nvPr>
        </p:nvSpPr>
        <p:spPr>
          <a:xfrm>
            <a:off x="713250" y="399900"/>
            <a:ext cx="7717500" cy="109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Performance Metrics: </a:t>
            </a:r>
            <a:r>
              <a:rPr lang="en" sz="2800">
                <a:solidFill>
                  <a:srgbClr val="FF9D27"/>
                </a:solidFill>
              </a:rPr>
              <a:t>Completion Rate</a:t>
            </a:r>
            <a:endParaRPr sz="2800">
              <a:solidFill>
                <a:srgbClr val="FF9D27"/>
              </a:solidFill>
            </a:endParaRPr>
          </a:p>
        </p:txBody>
      </p:sp>
      <p:sp>
        <p:nvSpPr>
          <p:cNvPr id="503" name="Google Shape;503;p19"/>
          <p:cNvSpPr txBox="1"/>
          <p:nvPr>
            <p:ph idx="1" type="subTitle"/>
          </p:nvPr>
        </p:nvSpPr>
        <p:spPr>
          <a:xfrm>
            <a:off x="713250" y="1723975"/>
            <a:ext cx="5987700" cy="278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50">
              <a:latin typeface="Arial"/>
              <a:ea typeface="Arial"/>
              <a:cs typeface="Arial"/>
              <a:sym typeface="Arial"/>
            </a:endParaRPr>
          </a:p>
          <a:p>
            <a:pPr indent="0" lvl="0" marL="0" rtl="0" algn="l">
              <a:spcBef>
                <a:spcPts val="0"/>
              </a:spcBef>
              <a:spcAft>
                <a:spcPts val="0"/>
              </a:spcAft>
              <a:buNone/>
            </a:pPr>
            <a:r>
              <a:rPr lang="en" sz="1700">
                <a:latin typeface="Open Sans"/>
                <a:ea typeface="Open Sans"/>
                <a:cs typeface="Open Sans"/>
                <a:sym typeface="Open Sans"/>
              </a:rPr>
              <a:t>Unique users with ‘Started’ step = </a:t>
            </a:r>
            <a:r>
              <a:rPr b="1" lang="en" sz="1700">
                <a:latin typeface="Open Sans"/>
                <a:ea typeface="Open Sans"/>
                <a:cs typeface="Open Sans"/>
                <a:sym typeface="Open Sans"/>
              </a:rPr>
              <a:t>126,365</a:t>
            </a:r>
            <a:endParaRPr b="1" sz="1700">
              <a:latin typeface="Open Sans"/>
              <a:ea typeface="Open Sans"/>
              <a:cs typeface="Open Sans"/>
              <a:sym typeface="Open Sans"/>
            </a:endParaRPr>
          </a:p>
          <a:p>
            <a:pPr indent="0" lvl="0" marL="0" rtl="0" algn="l">
              <a:spcBef>
                <a:spcPts val="1000"/>
              </a:spcBef>
              <a:spcAft>
                <a:spcPts val="0"/>
              </a:spcAft>
              <a:buNone/>
            </a:pPr>
            <a:r>
              <a:rPr lang="en" sz="1700">
                <a:latin typeface="Open Sans"/>
                <a:ea typeface="Open Sans"/>
                <a:cs typeface="Open Sans"/>
                <a:sym typeface="Open Sans"/>
              </a:rPr>
              <a:t>Unique users with ‘Confirm’ step = </a:t>
            </a:r>
            <a:r>
              <a:rPr b="1" lang="en" sz="1700">
                <a:latin typeface="Open Sans"/>
                <a:ea typeface="Open Sans"/>
                <a:cs typeface="Open Sans"/>
                <a:sym typeface="Open Sans"/>
              </a:rPr>
              <a:t>82,503</a:t>
            </a:r>
            <a:endParaRPr b="1" sz="1700">
              <a:latin typeface="Open Sans"/>
              <a:ea typeface="Open Sans"/>
              <a:cs typeface="Open Sans"/>
              <a:sym typeface="Open Sans"/>
            </a:endParaRPr>
          </a:p>
          <a:p>
            <a:pPr indent="0" lvl="0" marL="0" rtl="0" algn="l">
              <a:spcBef>
                <a:spcPts val="1000"/>
              </a:spcBef>
              <a:spcAft>
                <a:spcPts val="0"/>
              </a:spcAft>
              <a:buNone/>
            </a:pPr>
            <a:r>
              <a:t/>
            </a:r>
            <a:endParaRPr sz="1700">
              <a:latin typeface="Open Sans"/>
              <a:ea typeface="Open Sans"/>
              <a:cs typeface="Open Sans"/>
              <a:sym typeface="Open Sans"/>
            </a:endParaRPr>
          </a:p>
          <a:p>
            <a:pPr indent="0" lvl="0" marL="0" rtl="0" algn="l">
              <a:spcBef>
                <a:spcPts val="1000"/>
              </a:spcBef>
              <a:spcAft>
                <a:spcPts val="0"/>
              </a:spcAft>
              <a:buNone/>
            </a:pPr>
            <a:r>
              <a:rPr lang="en" sz="1700">
                <a:latin typeface="Open Sans"/>
                <a:ea typeface="Open Sans"/>
                <a:cs typeface="Open Sans"/>
                <a:sym typeface="Open Sans"/>
              </a:rPr>
              <a:t>Calculation: </a:t>
            </a:r>
            <a:r>
              <a:rPr b="1" lang="en" sz="1700">
                <a:latin typeface="Open Sans"/>
                <a:ea typeface="Open Sans"/>
                <a:cs typeface="Open Sans"/>
                <a:sym typeface="Open Sans"/>
              </a:rPr>
              <a:t>65%</a:t>
            </a:r>
            <a:r>
              <a:rPr lang="en" sz="1700">
                <a:latin typeface="Open Sans"/>
                <a:ea typeface="Open Sans"/>
                <a:cs typeface="Open Sans"/>
                <a:sym typeface="Open Sans"/>
              </a:rPr>
              <a:t> of users reached the final step</a:t>
            </a:r>
            <a:endParaRPr sz="1700">
              <a:latin typeface="Open Sans"/>
              <a:ea typeface="Open Sans"/>
              <a:cs typeface="Open Sans"/>
              <a:sym typeface="Open Sans"/>
            </a:endParaRPr>
          </a:p>
          <a:p>
            <a:pPr indent="0" lvl="0" marL="0" rtl="0" algn="l">
              <a:spcBef>
                <a:spcPts val="1000"/>
              </a:spcBef>
              <a:spcAft>
                <a:spcPts val="1000"/>
              </a:spcAft>
              <a:buNone/>
            </a:pPr>
            <a:r>
              <a:t/>
            </a:r>
            <a:endParaRPr sz="1000"/>
          </a:p>
        </p:txBody>
      </p:sp>
      <p:pic>
        <p:nvPicPr>
          <p:cNvPr id="504" name="Google Shape;504;p19"/>
          <p:cNvPicPr preferRelativeResize="0"/>
          <p:nvPr/>
        </p:nvPicPr>
        <p:blipFill>
          <a:blip r:embed="rId3">
            <a:alphaModFix/>
          </a:blip>
          <a:stretch>
            <a:fillRect/>
          </a:stretch>
        </p:blipFill>
        <p:spPr>
          <a:xfrm>
            <a:off x="5804300" y="1401150"/>
            <a:ext cx="2496724" cy="3108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08" name="Shape 508"/>
        <p:cNvGrpSpPr/>
        <p:nvPr/>
      </p:nvGrpSpPr>
      <p:grpSpPr>
        <a:xfrm>
          <a:off x="0" y="0"/>
          <a:ext cx="0" cy="0"/>
          <a:chOff x="0" y="0"/>
          <a:chExt cx="0" cy="0"/>
        </a:xfrm>
      </p:grpSpPr>
      <p:sp>
        <p:nvSpPr>
          <p:cNvPr id="509" name="Google Shape;509;p20"/>
          <p:cNvSpPr txBox="1"/>
          <p:nvPr>
            <p:ph type="title"/>
          </p:nvPr>
        </p:nvSpPr>
        <p:spPr>
          <a:xfrm>
            <a:off x="713250" y="382475"/>
            <a:ext cx="7717500" cy="109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Completion Rate: </a:t>
            </a:r>
            <a:r>
              <a:rPr lang="en">
                <a:solidFill>
                  <a:srgbClr val="FF9D27"/>
                </a:solidFill>
              </a:rPr>
              <a:t>Age</a:t>
            </a:r>
            <a:endParaRPr>
              <a:solidFill>
                <a:srgbClr val="FF9D27"/>
              </a:solidFill>
            </a:endParaRPr>
          </a:p>
        </p:txBody>
      </p:sp>
      <p:pic>
        <p:nvPicPr>
          <p:cNvPr id="510" name="Google Shape;510;p20"/>
          <p:cNvPicPr preferRelativeResize="0"/>
          <p:nvPr/>
        </p:nvPicPr>
        <p:blipFill>
          <a:blip r:embed="rId3">
            <a:alphaModFix/>
          </a:blip>
          <a:stretch>
            <a:fillRect/>
          </a:stretch>
        </p:blipFill>
        <p:spPr>
          <a:xfrm>
            <a:off x="1274863" y="1253200"/>
            <a:ext cx="6594275" cy="37415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14" name="Shape 514"/>
        <p:cNvGrpSpPr/>
        <p:nvPr/>
      </p:nvGrpSpPr>
      <p:grpSpPr>
        <a:xfrm>
          <a:off x="0" y="0"/>
          <a:ext cx="0" cy="0"/>
          <a:chOff x="0" y="0"/>
          <a:chExt cx="0" cy="0"/>
        </a:xfrm>
      </p:grpSpPr>
      <p:sp>
        <p:nvSpPr>
          <p:cNvPr id="515" name="Google Shape;515;p21"/>
          <p:cNvSpPr txBox="1"/>
          <p:nvPr>
            <p:ph type="title"/>
          </p:nvPr>
        </p:nvSpPr>
        <p:spPr>
          <a:xfrm>
            <a:off x="713250" y="382475"/>
            <a:ext cx="7717500" cy="109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Completion Rate: </a:t>
            </a:r>
            <a:r>
              <a:rPr lang="en">
                <a:solidFill>
                  <a:srgbClr val="FF9D27"/>
                </a:solidFill>
              </a:rPr>
              <a:t>Tenure</a:t>
            </a:r>
            <a:endParaRPr>
              <a:solidFill>
                <a:srgbClr val="FF9D27"/>
              </a:solidFill>
            </a:endParaRPr>
          </a:p>
        </p:txBody>
      </p:sp>
      <p:pic>
        <p:nvPicPr>
          <p:cNvPr id="516" name="Google Shape;516;p21"/>
          <p:cNvPicPr preferRelativeResize="0"/>
          <p:nvPr/>
        </p:nvPicPr>
        <p:blipFill>
          <a:blip r:embed="rId3">
            <a:alphaModFix/>
          </a:blip>
          <a:stretch>
            <a:fillRect/>
          </a:stretch>
        </p:blipFill>
        <p:spPr>
          <a:xfrm>
            <a:off x="1054387" y="1041126"/>
            <a:ext cx="7035226" cy="3845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st Reduction in Digital Marketing Infographics by Slidesgo">
  <a:themeElements>
    <a:clrScheme name="Simple Light">
      <a:dk1>
        <a:srgbClr val="1E2E40"/>
      </a:dk1>
      <a:lt1>
        <a:srgbClr val="EBEFFD"/>
      </a:lt1>
      <a:dk2>
        <a:srgbClr val="FFFFFF"/>
      </a:dk2>
      <a:lt2>
        <a:srgbClr val="DAE2F6"/>
      </a:lt2>
      <a:accent1>
        <a:srgbClr val="F1C47F"/>
      </a:accent1>
      <a:accent2>
        <a:srgbClr val="BF4B96"/>
      </a:accent2>
      <a:accent3>
        <a:srgbClr val="476280"/>
      </a:accent3>
      <a:accent4>
        <a:srgbClr val="FFFFFF"/>
      </a:accent4>
      <a:accent5>
        <a:srgbClr val="FFFFFF"/>
      </a:accent5>
      <a:accent6>
        <a:srgbClr val="FFFFFF"/>
      </a:accent6>
      <a:hlink>
        <a:srgbClr val="1E2E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