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5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5529" autoAdjust="0"/>
  </p:normalViewPr>
  <p:slideViewPr>
    <p:cSldViewPr snapToGrid="0">
      <p:cViewPr varScale="1">
        <p:scale>
          <a:sx n="73" d="100"/>
          <a:sy n="73" d="100"/>
        </p:scale>
        <p:origin x="101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51D7B-2004-4454-B850-43FFFDC0EFB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1978-BA24-4CC4-A283-85B1D571DA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in a </a:t>
            </a:r>
            <a:r>
              <a:rPr lang="de-DE" dirty="0" err="1"/>
              <a:t>fixed</a:t>
            </a:r>
            <a:r>
              <a:rPr lang="de-DE" dirty="0"/>
              <a:t>-time </a:t>
            </a:r>
            <a:r>
              <a:rPr lang="de-DE" dirty="0" err="1"/>
              <a:t>mode</a:t>
            </a:r>
            <a:r>
              <a:rPr lang="de-DE" dirty="0"/>
              <a:t> after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Every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Citizen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/>
              <a:t>Street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opposite</a:t>
            </a:r>
            <a:r>
              <a:rPr lang="de-DE" dirty="0"/>
              <a:t> arm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on </a:t>
            </a:r>
            <a:r>
              <a:rPr lang="de-DE" dirty="0" err="1"/>
              <a:t>for</a:t>
            </a:r>
            <a:r>
              <a:rPr lang="de-DE" dirty="0"/>
              <a:t> 15s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Approaching</a:t>
            </a:r>
            <a:r>
              <a:rPr lang="de-DE" dirty="0"/>
              <a:t>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signs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(via </a:t>
            </a:r>
            <a:r>
              <a:rPr lang="de-DE" dirty="0" err="1"/>
              <a:t>wireless</a:t>
            </a:r>
            <a:r>
              <a:rPr lang="de-DE" dirty="0"/>
              <a:t> </a:t>
            </a:r>
            <a:r>
              <a:rPr lang="de-DE" dirty="0" err="1"/>
              <a:t>telegram</a:t>
            </a:r>
            <a:r>
              <a:rPr lang="de-DE" dirty="0"/>
              <a:t> in real </a:t>
            </a:r>
            <a:r>
              <a:rPr lang="de-DE" dirty="0" err="1"/>
              <a:t>life</a:t>
            </a:r>
            <a:r>
              <a:rPr lang="de-DE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switches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green</a:t>
            </a:r>
            <a:r>
              <a:rPr lang="de-DE" dirty="0"/>
              <a:t> light </a:t>
            </a:r>
            <a:r>
              <a:rPr lang="de-DE" dirty="0" err="1"/>
              <a:t>as</a:t>
            </a:r>
            <a:r>
              <a:rPr lang="de-DE" dirty="0"/>
              <a:t> fast </a:t>
            </a:r>
            <a:r>
              <a:rPr lang="de-DE" dirty="0" err="1"/>
              <a:t>as</a:t>
            </a:r>
            <a:r>
              <a:rPr lang="de-DE" dirty="0"/>
              <a:t> possible and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Emergency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signs</a:t>
            </a:r>
            <a:r>
              <a:rPr lang="de-DE" dirty="0"/>
              <a:t> off after </a:t>
            </a:r>
            <a:r>
              <a:rPr lang="de-DE" dirty="0" err="1"/>
              <a:t>crossing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continues</a:t>
            </a:r>
            <a:r>
              <a:rPr lang="de-DE" dirty="0"/>
              <a:t> normal </a:t>
            </a:r>
            <a:r>
              <a:rPr lang="de-DE" dirty="0" err="1"/>
              <a:t>operation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Transmitting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in a </a:t>
            </a:r>
            <a:r>
              <a:rPr lang="de-DE" dirty="0" err="1"/>
              <a:t>buffer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Polling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Task 2: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Controlling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endParaRPr lang="de-DE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approaching</a:t>
            </a:r>
            <a:r>
              <a:rPr lang="de-DE" dirty="0"/>
              <a:t>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via a FSM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Switch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Task 3: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via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outputs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Task 4: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Turning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15s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citizen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crosses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ahead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 </a:t>
            </a:r>
            <a:r>
              <a:rPr lang="de-DE" dirty="0" err="1"/>
              <a:t>implemented</a:t>
            </a:r>
            <a:r>
              <a:rPr lang="de-DE" dirty="0"/>
              <a:t> a rate-</a:t>
            </a:r>
            <a:r>
              <a:rPr lang="de-DE" dirty="0" err="1"/>
              <a:t>monotonic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preemption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created a struct called “Task” that contains the attributes: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Period (in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Execution time (measured duration in us)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Last execution time (timestamp)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pointer to the task’s function to know what needs to be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Scheduler uses a “task set” consisting out of an array of tasks</a:t>
            </a:r>
          </a:p>
          <a:p>
            <a:pPr marL="0" indent="0">
              <a:buNone/>
            </a:pPr>
            <a:r>
              <a:rPr lang="en-US" dirty="0"/>
              <a:t>Method “</a:t>
            </a:r>
            <a:r>
              <a:rPr lang="en-US" dirty="0" err="1"/>
              <a:t>runRMS</a:t>
            </a:r>
            <a:r>
              <a:rPr lang="en-US" dirty="0"/>
              <a:t>” needs to be called in the main loop, decides which task needs to be executed next, executes it, measures execution time and updates the last execution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Preemption is not supported because it was not needed to implement the example and would have 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Traffic Manager: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resulted</a:t>
            </a:r>
            <a:r>
              <a:rPr lang="de-DE" dirty="0"/>
              <a:t> in a </a:t>
            </a:r>
            <a:r>
              <a:rPr lang="de-DE" dirty="0" err="1"/>
              <a:t>suprisingly</a:t>
            </a:r>
            <a:r>
              <a:rPr lang="de-DE" dirty="0"/>
              <a:t> clean code (clean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archievable</a:t>
            </a:r>
            <a:r>
              <a:rPr lang="de-DE" dirty="0"/>
              <a:t> on an Arduino)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: Task 4 (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) was </a:t>
            </a:r>
            <a:r>
              <a:rPr lang="de-DE" dirty="0" err="1"/>
              <a:t>added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; </a:t>
            </a:r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payed</a:t>
            </a:r>
            <a:r>
              <a:rPr lang="de-DE" dirty="0"/>
              <a:t>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Periodicity</a:t>
            </a:r>
            <a:r>
              <a:rPr lang="de-DE" dirty="0"/>
              <a:t> was </a:t>
            </a:r>
            <a:r>
              <a:rPr lang="de-DE" dirty="0" err="1"/>
              <a:t>utilized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2 (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) and </a:t>
            </a:r>
            <a:r>
              <a:rPr lang="de-DE" dirty="0" err="1"/>
              <a:t>task</a:t>
            </a:r>
            <a:r>
              <a:rPr lang="de-DE" dirty="0"/>
              <a:t> 4 (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SM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.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surprisingly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preemption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in a 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preemption</a:t>
            </a:r>
            <a:r>
              <a:rPr lang="de-DE" dirty="0"/>
              <a:t>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locking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: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shared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resources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accessed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concurrent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81978-BA24-4CC4-A283-85B1D571D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FF92-08A0-653B-60D6-C7EE3876B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65DAF7-62B2-5ADB-7F14-B2476288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50580-6C16-DD6D-A4C6-69C656C7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8503D-4E52-C218-5509-741891BB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E494E0-ECD5-32BA-CE2B-788F22D8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3BAE9-EBEE-1CCA-0919-EF862500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D05986-2C70-CE60-DA2A-720361A7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643744-0EB2-71C6-0BD9-7CF4A106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C053D-C8E8-DE31-808D-D4EF9CE4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DD75F-4CCE-00DF-55E2-5132BC9C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36AB34-4ECA-9F3B-744D-590B837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B1F3D-FA5A-18F0-6869-2F3054A59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53693-582B-8012-F804-EB214BAD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C79FB7-544C-85F4-0B79-BFDD1A75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A0A73-472D-9DF0-5BCF-FD07CE66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96122-1F32-E201-4436-2F06C55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99A76-1C83-0132-8602-E9DE8936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C1931-B453-8D42-5392-FC12593C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4614DE-ABFF-06B1-996F-3C55911E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6C5C4-47F6-6BED-D784-6243B272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DB577-7F0F-C530-C402-AA9FD872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A721EF-8661-18D8-635E-ADDFDD09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36C926-7383-FDCF-C59D-7D93929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FF70A-4FF4-A934-3D52-E75B4C2E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CB10FF-11FB-02C2-0241-0DFFECC1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2FB86-ABD3-CE85-B39B-72FBBDE7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1D11A-F21E-5764-91FD-CD9314A03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1AA6A4-6589-24C2-010E-9CDD1841E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7AAED-6451-D073-E10E-052FF14D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DE16B0-F615-1C6C-1815-DEBBCD1E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70126-F80E-961C-C146-147C04EB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174EC-F2B0-FEF6-BAD8-D49360F7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D9CAE9-2D68-00C3-F8EB-CE4141EC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551FA9-3359-36E7-A026-90285766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9462C1-05C8-E10F-8051-5BE19798E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56A747-FA06-36FB-1203-6B343C6FA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F6FCAE-5BAF-F5D0-95C7-F3FDF977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8F3786-2D8F-FC92-0E11-A297FFED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C9EBE4-EC49-F3A4-678B-100704E7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4DE98-70FA-CC78-E00D-B592AF6A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76D42F-2ECB-0CDC-334C-054C1F86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3C679-3CCC-EFAF-0388-63630A1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B4E7BB-C3EB-BC14-3F66-D4D84B2F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D2EC7E-27E1-1059-0262-979FCDAB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8D49C9-98A6-8E52-7011-B206EB8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9ABA52-04E4-8F73-FBB7-E148A99A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0FA68-C31F-7C8C-C80A-79667591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70B88-7D4A-C7C1-21E6-F206C340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2E16F1-D39B-93B8-E1EF-6B8EE6BE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11C05C-B595-6C64-1EC3-333E1C2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3A276-D4AF-7715-6684-BA1E71C5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0FCE6-6574-687C-BDFD-81F026C5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EC02E-102C-0E5D-A541-5CF4D182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EC7BE8-B7BD-8C02-955E-AD7A29F44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7DB11E-0AF5-A1FA-7233-13CE22A96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76256A-F2C9-A403-A1BF-45A9522D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A6383A-99D3-A2A8-DB3A-497FACC5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6AEE7-08A5-6065-CD8F-F288C0AA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4B828B-4EDF-F45C-C51D-402854C4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4A1231-D61B-C7EA-0FE6-8023A6F4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8610B-50E7-67A1-0000-5512748EE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0740F-BB1B-457B-90A2-A90D3675166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CF92F-73C1-2845-76F6-D8C25D67A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29E659-CB5C-FC3E-75B5-4291F9F3A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488B1-BBC2-42AE-90BC-6B0F2107E0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A4E62-38FF-9244-159E-2469687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and </a:t>
            </a:r>
            <a:r>
              <a:rPr lang="de-DE" dirty="0" err="1"/>
              <a:t>simulation</a:t>
            </a:r>
            <a:r>
              <a:rPr lang="de-DE" dirty="0"/>
              <a:t> in </a:t>
            </a:r>
            <a:r>
              <a:rPr lang="de-DE" dirty="0" err="1"/>
              <a:t>TinkerCAD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18E12-D70B-A760-37CF-7FA060A2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and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in </a:t>
            </a:r>
            <a:r>
              <a:rPr lang="de-DE" dirty="0" err="1"/>
              <a:t>TinkerCAD</a:t>
            </a:r>
            <a:endParaRPr lang="de-DE" dirty="0"/>
          </a:p>
          <a:p>
            <a:pPr lvl="1"/>
            <a:r>
              <a:rPr lang="en-US" dirty="0"/>
              <a:t>Acceleration of emergency vehicles</a:t>
            </a:r>
          </a:p>
          <a:p>
            <a:pPr lvl="1"/>
            <a:r>
              <a:rPr lang="en-US" dirty="0"/>
              <a:t>Smart street lighting</a:t>
            </a:r>
          </a:p>
          <a:p>
            <a:r>
              <a:rPr lang="en-US" dirty="0"/>
              <a:t>Used Arduino </a:t>
            </a:r>
            <a:r>
              <a:rPr lang="en-US" dirty="0" err="1"/>
              <a:t>Unos</a:t>
            </a:r>
            <a:r>
              <a:rPr lang="en-US" dirty="0"/>
              <a:t> as a hardware platform for the Traffic Manager and the End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8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05" y="1533945"/>
            <a:ext cx="5517396" cy="379011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838200" y="1690688"/>
            <a:ext cx="4998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Simulation </a:t>
            </a:r>
            <a:r>
              <a:rPr lang="de-DE" dirty="0" err="1"/>
              <a:t>replicates</a:t>
            </a:r>
            <a:r>
              <a:rPr lang="de-DE" dirty="0"/>
              <a:t> a simple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arms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Traffic Manager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Four</a:t>
            </a:r>
            <a:r>
              <a:rPr lang="de-DE" dirty="0"/>
              <a:t> End Nodes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direction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resembled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PIR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approaching</a:t>
            </a:r>
            <a:r>
              <a:rPr lang="de-DE" dirty="0"/>
              <a:t> </a:t>
            </a:r>
            <a:r>
              <a:rPr lang="de-DE" dirty="0" err="1"/>
              <a:t>citizens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ahead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approaching</a:t>
            </a:r>
            <a:r>
              <a:rPr lang="de-DE" dirty="0"/>
              <a:t>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vehicles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traffic</a:t>
            </a:r>
            <a:r>
              <a:rPr lang="de-DE" dirty="0"/>
              <a:t> light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resembled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Communication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Traffic Manager </a:t>
            </a:r>
            <a:r>
              <a:rPr lang="de-DE" dirty="0" err="1"/>
              <a:t>anf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Nodes via I</a:t>
            </a:r>
            <a:r>
              <a:rPr lang="de-DE" baseline="30000" dirty="0"/>
              <a:t>2</a:t>
            </a:r>
            <a:r>
              <a:rPr lang="de-DE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2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DEA85-9AE5-6CCB-6EF4-2B8573D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BB1E54-3505-BB89-D55E-75D1926E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05" y="1533945"/>
            <a:ext cx="5517396" cy="379011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785B8C0-F463-59B5-15A2-A1105822060C}"/>
              </a:ext>
            </a:extLst>
          </p:cNvPr>
          <p:cNvSpPr txBox="1"/>
          <p:nvPr/>
        </p:nvSpPr>
        <p:spPr>
          <a:xfrm>
            <a:off x="838200" y="1690688"/>
            <a:ext cx="4998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in a </a:t>
            </a:r>
            <a:r>
              <a:rPr lang="de-DE" dirty="0" err="1"/>
              <a:t>fixed</a:t>
            </a:r>
            <a:r>
              <a:rPr lang="de-DE" dirty="0"/>
              <a:t>-time </a:t>
            </a:r>
            <a:r>
              <a:rPr lang="de-DE" dirty="0" err="1"/>
              <a:t>mode</a:t>
            </a:r>
            <a:r>
              <a:rPr lang="de-DE" dirty="0"/>
              <a:t> after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up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Every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15s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DE" dirty="0"/>
          </a:p>
          <a:p>
            <a:r>
              <a:rPr lang="de-DE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Citizen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Street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on </a:t>
            </a:r>
            <a:r>
              <a:rPr lang="de-DE" dirty="0" err="1"/>
              <a:t>for</a:t>
            </a:r>
            <a:r>
              <a:rPr lang="de-DE" dirty="0"/>
              <a:t> 15s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Approaching</a:t>
            </a:r>
            <a:r>
              <a:rPr lang="de-DE" dirty="0"/>
              <a:t>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signs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switches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green</a:t>
            </a:r>
            <a:r>
              <a:rPr lang="de-DE" dirty="0"/>
              <a:t> light </a:t>
            </a:r>
            <a:r>
              <a:rPr lang="de-DE" dirty="0" err="1"/>
              <a:t>as</a:t>
            </a:r>
            <a:r>
              <a:rPr lang="de-DE" dirty="0"/>
              <a:t> fast </a:t>
            </a:r>
            <a:r>
              <a:rPr lang="de-DE" dirty="0" err="1"/>
              <a:t>as</a:t>
            </a:r>
            <a:r>
              <a:rPr lang="de-DE" dirty="0"/>
              <a:t> possible and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Emergency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signs</a:t>
            </a:r>
            <a:r>
              <a:rPr lang="de-DE" dirty="0"/>
              <a:t> off after </a:t>
            </a:r>
            <a:r>
              <a:rPr lang="de-DE" dirty="0" err="1"/>
              <a:t>crossing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continues</a:t>
            </a:r>
            <a:r>
              <a:rPr lang="de-DE" dirty="0"/>
              <a:t> normal </a:t>
            </a:r>
            <a:r>
              <a:rPr lang="de-DE" dirty="0" err="1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8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18085-020F-9D4F-F025-6AC15F3A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Traffic Manager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C707CB-55EF-3485-EACC-34138030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Functionality</a:t>
            </a:r>
            <a:r>
              <a:rPr lang="de-DE" dirty="0"/>
              <a:t> was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:</a:t>
            </a:r>
          </a:p>
          <a:p>
            <a:r>
              <a:rPr lang="de-DE" dirty="0"/>
              <a:t>T</a:t>
            </a:r>
            <a:r>
              <a:rPr lang="de-DE" baseline="-25000" dirty="0"/>
              <a:t>1</a:t>
            </a:r>
            <a:r>
              <a:rPr lang="de-DE" dirty="0"/>
              <a:t>: Communication via I</a:t>
            </a:r>
            <a:r>
              <a:rPr lang="de-DE" baseline="30000" dirty="0"/>
              <a:t>2</a:t>
            </a:r>
            <a:r>
              <a:rPr lang="de-DE" dirty="0"/>
              <a:t>C</a:t>
            </a:r>
          </a:p>
          <a:p>
            <a:pPr lvl="1"/>
            <a:r>
              <a:rPr lang="de-DE" dirty="0"/>
              <a:t>P</a:t>
            </a:r>
            <a:r>
              <a:rPr lang="de-DE" baseline="-25000" dirty="0"/>
              <a:t>1</a:t>
            </a:r>
            <a:r>
              <a:rPr lang="de-DE" dirty="0"/>
              <a:t> = 100ms, WCET(T</a:t>
            </a:r>
            <a:r>
              <a:rPr lang="de-DE" baseline="-25000" dirty="0"/>
              <a:t>1</a:t>
            </a:r>
            <a:r>
              <a:rPr lang="de-DE" dirty="0"/>
              <a:t>) = 2152us</a:t>
            </a:r>
          </a:p>
          <a:p>
            <a:r>
              <a:rPr lang="de-DE" dirty="0"/>
              <a:t>T</a:t>
            </a:r>
            <a:r>
              <a:rPr lang="de-DE" baseline="-25000" dirty="0"/>
              <a:t>2</a:t>
            </a:r>
            <a:r>
              <a:rPr lang="de-DE" dirty="0"/>
              <a:t>: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intersection</a:t>
            </a:r>
            <a:endParaRPr lang="de-DE" dirty="0"/>
          </a:p>
          <a:p>
            <a:pPr lvl="1"/>
            <a:r>
              <a:rPr lang="de-DE" dirty="0"/>
              <a:t>P</a:t>
            </a:r>
            <a:r>
              <a:rPr lang="de-DE" baseline="-25000" dirty="0"/>
              <a:t>2</a:t>
            </a:r>
            <a:r>
              <a:rPr lang="de-DE" dirty="0"/>
              <a:t> = 1s, WCET(T</a:t>
            </a:r>
            <a:r>
              <a:rPr lang="de-DE" baseline="-25000" dirty="0"/>
              <a:t>2</a:t>
            </a:r>
            <a:r>
              <a:rPr lang="de-DE" dirty="0"/>
              <a:t>) = 40us</a:t>
            </a:r>
          </a:p>
          <a:p>
            <a:r>
              <a:rPr lang="de-DE" dirty="0"/>
              <a:t>T</a:t>
            </a:r>
            <a:r>
              <a:rPr lang="de-DE" baseline="-25000" dirty="0"/>
              <a:t>3</a:t>
            </a:r>
            <a:r>
              <a:rPr lang="de-DE" dirty="0"/>
              <a:t>: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/>
              <a:t>P</a:t>
            </a:r>
            <a:r>
              <a:rPr lang="de-DE" baseline="-25000" dirty="0"/>
              <a:t>3</a:t>
            </a:r>
            <a:r>
              <a:rPr lang="de-DE" dirty="0"/>
              <a:t> = 2s, WCET(T</a:t>
            </a:r>
            <a:r>
              <a:rPr lang="de-DE" baseline="-25000" dirty="0"/>
              <a:t>3</a:t>
            </a:r>
            <a:r>
              <a:rPr lang="de-DE" dirty="0"/>
              <a:t>) = 29512us</a:t>
            </a:r>
          </a:p>
          <a:p>
            <a:r>
              <a:rPr lang="de-DE" dirty="0"/>
              <a:t>T</a:t>
            </a:r>
            <a:r>
              <a:rPr lang="de-DE" baseline="-25000" dirty="0"/>
              <a:t>4</a:t>
            </a:r>
            <a:r>
              <a:rPr lang="de-DE" dirty="0"/>
              <a:t>: Controlling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street</a:t>
            </a:r>
            <a:r>
              <a:rPr lang="de-DE" dirty="0"/>
              <a:t> </a:t>
            </a:r>
            <a:r>
              <a:rPr lang="de-DE" dirty="0" err="1"/>
              <a:t>lighting</a:t>
            </a:r>
            <a:endParaRPr lang="de-DE" dirty="0"/>
          </a:p>
          <a:p>
            <a:pPr lvl="1"/>
            <a:r>
              <a:rPr lang="de-DE" dirty="0"/>
              <a:t>P</a:t>
            </a:r>
            <a:r>
              <a:rPr lang="de-DE" baseline="-25000" dirty="0"/>
              <a:t>4</a:t>
            </a:r>
            <a:r>
              <a:rPr lang="de-DE" dirty="0"/>
              <a:t> = 1s, WCET(T</a:t>
            </a:r>
            <a:r>
              <a:rPr lang="de-DE" baseline="-25000" dirty="0"/>
              <a:t>4</a:t>
            </a:r>
            <a:r>
              <a:rPr lang="de-DE" dirty="0"/>
              <a:t>) = 212us</a:t>
            </a:r>
          </a:p>
          <a:p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5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B3198-5DEB-C971-D890-AFC37EFB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Traffic Manager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BB3F0C-8896-D246-C914-BBDBACD8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Implemented</a:t>
            </a:r>
            <a:r>
              <a:rPr lang="de-DE" dirty="0"/>
              <a:t> a rate-</a:t>
            </a:r>
            <a:r>
              <a:rPr lang="de-DE" dirty="0" err="1"/>
              <a:t>monotonic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preemption</a:t>
            </a:r>
            <a:endParaRPr lang="en-US" dirty="0"/>
          </a:p>
          <a:p>
            <a:pPr lvl="1"/>
            <a:r>
              <a:rPr lang="en-US" dirty="0"/>
              <a:t>Created a struct called “Task” that contains the attributes: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Period (in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Execution time (measured duration in us)</a:t>
            </a:r>
          </a:p>
          <a:p>
            <a:pPr lvl="2"/>
            <a:r>
              <a:rPr lang="en-US" dirty="0"/>
              <a:t>Last execution time (timestamp)</a:t>
            </a:r>
          </a:p>
          <a:p>
            <a:pPr lvl="2"/>
            <a:r>
              <a:rPr lang="en-US" dirty="0"/>
              <a:t>Function pointer to the task’s function</a:t>
            </a:r>
          </a:p>
          <a:p>
            <a:pPr lvl="1"/>
            <a:r>
              <a:rPr lang="en-US" dirty="0"/>
              <a:t>Scheduler uses a “task set” consisting out of an array of tasks</a:t>
            </a:r>
          </a:p>
          <a:p>
            <a:pPr lvl="1"/>
            <a:r>
              <a:rPr lang="en-US" dirty="0"/>
              <a:t>Method “</a:t>
            </a:r>
            <a:r>
              <a:rPr lang="en-US" dirty="0" err="1"/>
              <a:t>runRMS</a:t>
            </a:r>
            <a:r>
              <a:rPr lang="en-US" dirty="0"/>
              <a:t>” needs to be called in the main loop; decides which task needs to be executed next, executes it, measures execution time and updates the last execution time</a:t>
            </a:r>
          </a:p>
          <a:p>
            <a:pPr lvl="1"/>
            <a:r>
              <a:rPr lang="en-US" dirty="0"/>
              <a:t>Preemption is not supported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81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D3250-BFEF-A32B-9089-E7AE0F05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Traffic Manager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E0C3-C67F-904C-EAC5-6924AD90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separation</a:t>
            </a:r>
            <a:r>
              <a:rPr lang="de-DE" dirty="0"/>
              <a:t> </a:t>
            </a:r>
            <a:r>
              <a:rPr lang="de-DE" dirty="0" err="1"/>
              <a:t>resulted</a:t>
            </a:r>
            <a:r>
              <a:rPr lang="de-DE" dirty="0"/>
              <a:t> in clean code</a:t>
            </a:r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scheduler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easy and fast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Periodicity</a:t>
            </a:r>
            <a:r>
              <a:rPr lang="de-DE" dirty="0"/>
              <a:t> was </a:t>
            </a:r>
            <a:r>
              <a:rPr lang="de-DE" dirty="0" err="1"/>
              <a:t>utilized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2 and 4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seconds</a:t>
            </a:r>
            <a:r>
              <a:rPr lang="de-DE" dirty="0"/>
              <a:t> (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guarded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)</a:t>
            </a:r>
          </a:p>
          <a:p>
            <a:r>
              <a:rPr lang="en-US" dirty="0"/>
              <a:t>Functions of the tasks needed to be designed carefully not to block the whole system</a:t>
            </a:r>
          </a:p>
          <a:p>
            <a:r>
              <a:rPr lang="en-US" dirty="0"/>
              <a:t>Lack of preemption removed the need of locking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5643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Breitbild</PresentationFormat>
  <Paragraphs>95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</vt:lpstr>
      <vt:lpstr>Implementation and simulation in TinkerCAD</vt:lpstr>
      <vt:lpstr>Overview of the simulation</vt:lpstr>
      <vt:lpstr>Overview of the simulation</vt:lpstr>
      <vt:lpstr>Implementation of the Traffic Manager</vt:lpstr>
      <vt:lpstr>Implementation of the Traffic Manager</vt:lpstr>
      <vt:lpstr>Implementation of Traffic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Leander Hackmann</dc:creator>
  <cp:lastModifiedBy>Leander Hackmann</cp:lastModifiedBy>
  <cp:revision>2</cp:revision>
  <dcterms:created xsi:type="dcterms:W3CDTF">2024-01-12T09:16:01Z</dcterms:created>
  <dcterms:modified xsi:type="dcterms:W3CDTF">2024-01-12T12:00:47Z</dcterms:modified>
</cp:coreProperties>
</file>