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1" r:id="rId3"/>
    <p:sldId id="269" r:id="rId4"/>
    <p:sldId id="272" r:id="rId5"/>
    <p:sldId id="258" r:id="rId6"/>
    <p:sldId id="271" r:id="rId7"/>
    <p:sldId id="260" r:id="rId8"/>
    <p:sldId id="273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51FDF5-5D26-4F34-9136-EC8102EEAF54}" v="83" dt="2024-01-14T17:36:41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Fernando Rodriguez Gutierrez" userId="47d13518-703e-4604-b449-ba54b8feb907" providerId="ADAL" clId="{DD51FDF5-5D26-4F34-9136-EC8102EEAF54}"/>
    <pc:docChg chg="undo custSel addSld delSld modSld sldOrd">
      <pc:chgData name="Luis Fernando Rodriguez Gutierrez" userId="47d13518-703e-4604-b449-ba54b8feb907" providerId="ADAL" clId="{DD51FDF5-5D26-4F34-9136-EC8102EEAF54}" dt="2024-01-14T17:36:46.100" v="965" actId="26606"/>
      <pc:docMkLst>
        <pc:docMk/>
      </pc:docMkLst>
      <pc:sldChg chg="addSp delSp modSp mod addAnim">
        <pc:chgData name="Luis Fernando Rodriguez Gutierrez" userId="47d13518-703e-4604-b449-ba54b8feb907" providerId="ADAL" clId="{DD51FDF5-5D26-4F34-9136-EC8102EEAF54}" dt="2024-01-14T16:55:38.460" v="665"/>
        <pc:sldMkLst>
          <pc:docMk/>
          <pc:sldMk cId="3873958600" sldId="258"/>
        </pc:sldMkLst>
        <pc:spChg chg="mod">
          <ac:chgData name="Luis Fernando Rodriguez Gutierrez" userId="47d13518-703e-4604-b449-ba54b8feb907" providerId="ADAL" clId="{DD51FDF5-5D26-4F34-9136-EC8102EEAF54}" dt="2024-01-14T16:55:38.459" v="664" actId="26606"/>
          <ac:spMkLst>
            <pc:docMk/>
            <pc:sldMk cId="3873958600" sldId="258"/>
            <ac:spMk id="2" creationId="{2CA1D05F-8071-6289-CF59-FA97AEE49972}"/>
          </ac:spMkLst>
        </pc:spChg>
        <pc:spChg chg="mod">
          <ac:chgData name="Luis Fernando Rodriguez Gutierrez" userId="47d13518-703e-4604-b449-ba54b8feb907" providerId="ADAL" clId="{DD51FDF5-5D26-4F34-9136-EC8102EEAF54}" dt="2024-01-14T16:55:38.459" v="664" actId="26606"/>
          <ac:spMkLst>
            <pc:docMk/>
            <pc:sldMk cId="3873958600" sldId="258"/>
            <ac:spMk id="9" creationId="{6587E8D0-A7AB-C8BA-C7C7-86FEE2105C0B}"/>
          </ac:spMkLst>
        </pc:spChg>
        <pc:spChg chg="del">
          <ac:chgData name="Luis Fernando Rodriguez Gutierrez" userId="47d13518-703e-4604-b449-ba54b8feb907" providerId="ADAL" clId="{DD51FDF5-5D26-4F34-9136-EC8102EEAF54}" dt="2024-01-14T16:50:04.053" v="656" actId="26606"/>
          <ac:spMkLst>
            <pc:docMk/>
            <pc:sldMk cId="3873958600" sldId="258"/>
            <ac:spMk id="12" creationId="{F13C74B1-5B17-4795-BED0-7140497B445A}"/>
          </ac:spMkLst>
        </pc:spChg>
        <pc:spChg chg="del">
          <ac:chgData name="Luis Fernando Rodriguez Gutierrez" userId="47d13518-703e-4604-b449-ba54b8feb907" providerId="ADAL" clId="{DD51FDF5-5D26-4F34-9136-EC8102EEAF54}" dt="2024-01-14T16:50:04.053" v="656" actId="26606"/>
          <ac:spMkLst>
            <pc:docMk/>
            <pc:sldMk cId="3873958600" sldId="258"/>
            <ac:spMk id="14" creationId="{D4974D33-8DC5-464E-8C6D-BE58F0669C17}"/>
          </ac:spMkLst>
        </pc:spChg>
        <pc:spChg chg="add del">
          <ac:chgData name="Luis Fernando Rodriguez Gutierrez" userId="47d13518-703e-4604-b449-ba54b8feb907" providerId="ADAL" clId="{DD51FDF5-5D26-4F34-9136-EC8102EEAF54}" dt="2024-01-14T16:55:38.459" v="664" actId="26606"/>
          <ac:spMkLst>
            <pc:docMk/>
            <pc:sldMk cId="3873958600" sldId="258"/>
            <ac:spMk id="19" creationId="{2B97F24A-32CE-4C1C-A50D-3016B394DCFB}"/>
          </ac:spMkLst>
        </pc:spChg>
        <pc:spChg chg="add del">
          <ac:chgData name="Luis Fernando Rodriguez Gutierrez" userId="47d13518-703e-4604-b449-ba54b8feb907" providerId="ADAL" clId="{DD51FDF5-5D26-4F34-9136-EC8102EEAF54}" dt="2024-01-14T16:55:38.459" v="664" actId="26606"/>
          <ac:spMkLst>
            <pc:docMk/>
            <pc:sldMk cId="3873958600" sldId="258"/>
            <ac:spMk id="21" creationId="{6357EC4F-235E-4222-A36F-C7878ACE37F2}"/>
          </ac:spMkLst>
        </pc:spChg>
        <pc:spChg chg="add">
          <ac:chgData name="Luis Fernando Rodriguez Gutierrez" userId="47d13518-703e-4604-b449-ba54b8feb907" providerId="ADAL" clId="{DD51FDF5-5D26-4F34-9136-EC8102EEAF54}" dt="2024-01-14T16:55:38.459" v="664" actId="26606"/>
          <ac:spMkLst>
            <pc:docMk/>
            <pc:sldMk cId="3873958600" sldId="258"/>
            <ac:spMk id="26" creationId="{F13C74B1-5B17-4795-BED0-7140497B445A}"/>
          </ac:spMkLst>
        </pc:spChg>
        <pc:spChg chg="add">
          <ac:chgData name="Luis Fernando Rodriguez Gutierrez" userId="47d13518-703e-4604-b449-ba54b8feb907" providerId="ADAL" clId="{DD51FDF5-5D26-4F34-9136-EC8102EEAF54}" dt="2024-01-14T16:55:38.459" v="664" actId="26606"/>
          <ac:spMkLst>
            <pc:docMk/>
            <pc:sldMk cId="3873958600" sldId="258"/>
            <ac:spMk id="28" creationId="{D4974D33-8DC5-464E-8C6D-BE58F0669C17}"/>
          </ac:spMkLst>
        </pc:spChg>
        <pc:picChg chg="add mod">
          <ac:chgData name="Luis Fernando Rodriguez Gutierrez" userId="47d13518-703e-4604-b449-ba54b8feb907" providerId="ADAL" clId="{DD51FDF5-5D26-4F34-9136-EC8102EEAF54}" dt="2024-01-14T16:55:38.459" v="664" actId="26606"/>
          <ac:picMkLst>
            <pc:docMk/>
            <pc:sldMk cId="3873958600" sldId="258"/>
            <ac:picMk id="4" creationId="{FC82363D-8C1A-48E1-1BF7-4F2699F398CC}"/>
          </ac:picMkLst>
        </pc:picChg>
        <pc:picChg chg="add del mod">
          <ac:chgData name="Luis Fernando Rodriguez Gutierrez" userId="47d13518-703e-4604-b449-ba54b8feb907" providerId="ADAL" clId="{DD51FDF5-5D26-4F34-9136-EC8102EEAF54}" dt="2024-01-14T16:55:22.523" v="659" actId="478"/>
          <ac:picMkLst>
            <pc:docMk/>
            <pc:sldMk cId="3873958600" sldId="258"/>
            <ac:picMk id="5" creationId="{DCC2854F-DFA7-2D32-3DFE-38FAFFA31650}"/>
          </ac:picMkLst>
        </pc:picChg>
      </pc:sldChg>
      <pc:sldChg chg="addSp delSp mod">
        <pc:chgData name="Luis Fernando Rodriguez Gutierrez" userId="47d13518-703e-4604-b449-ba54b8feb907" providerId="ADAL" clId="{DD51FDF5-5D26-4F34-9136-EC8102EEAF54}" dt="2024-01-12T13:28:06.241" v="115" actId="26606"/>
        <pc:sldMkLst>
          <pc:docMk/>
          <pc:sldMk cId="2080358371" sldId="260"/>
        </pc:sldMkLst>
        <pc:spChg chg="del">
          <ac:chgData name="Luis Fernando Rodriguez Gutierrez" userId="47d13518-703e-4604-b449-ba54b8feb907" providerId="ADAL" clId="{DD51FDF5-5D26-4F34-9136-EC8102EEAF54}" dt="2024-01-12T13:28:06.241" v="115" actId="26606"/>
          <ac:spMkLst>
            <pc:docMk/>
            <pc:sldMk cId="2080358371" sldId="260"/>
            <ac:spMk id="14" creationId="{2B97F24A-32CE-4C1C-A50D-3016B394DCFB}"/>
          </ac:spMkLst>
        </pc:spChg>
        <pc:spChg chg="del">
          <ac:chgData name="Luis Fernando Rodriguez Gutierrez" userId="47d13518-703e-4604-b449-ba54b8feb907" providerId="ADAL" clId="{DD51FDF5-5D26-4F34-9136-EC8102EEAF54}" dt="2024-01-12T13:28:06.241" v="115" actId="26606"/>
          <ac:spMkLst>
            <pc:docMk/>
            <pc:sldMk cId="2080358371" sldId="260"/>
            <ac:spMk id="16" creationId="{CD8B4F24-440B-49E9-B85D-733523DC064B}"/>
          </ac:spMkLst>
        </pc:spChg>
        <pc:spChg chg="add">
          <ac:chgData name="Luis Fernando Rodriguez Gutierrez" userId="47d13518-703e-4604-b449-ba54b8feb907" providerId="ADAL" clId="{DD51FDF5-5D26-4F34-9136-EC8102EEAF54}" dt="2024-01-12T13:28:06.241" v="115" actId="26606"/>
          <ac:spMkLst>
            <pc:docMk/>
            <pc:sldMk cId="2080358371" sldId="260"/>
            <ac:spMk id="21" creationId="{2B97F24A-32CE-4C1C-A50D-3016B394DCFB}"/>
          </ac:spMkLst>
        </pc:spChg>
        <pc:spChg chg="add">
          <ac:chgData name="Luis Fernando Rodriguez Gutierrez" userId="47d13518-703e-4604-b449-ba54b8feb907" providerId="ADAL" clId="{DD51FDF5-5D26-4F34-9136-EC8102EEAF54}" dt="2024-01-12T13:28:06.241" v="115" actId="26606"/>
          <ac:spMkLst>
            <pc:docMk/>
            <pc:sldMk cId="2080358371" sldId="260"/>
            <ac:spMk id="23" creationId="{CD8B4F24-440B-49E9-B85D-733523DC064B}"/>
          </ac:spMkLst>
        </pc:spChg>
      </pc:sldChg>
      <pc:sldChg chg="addSp delSp modSp mod setBg">
        <pc:chgData name="Luis Fernando Rodriguez Gutierrez" userId="47d13518-703e-4604-b449-ba54b8feb907" providerId="ADAL" clId="{DD51FDF5-5D26-4F34-9136-EC8102EEAF54}" dt="2024-01-14T17:26:45.171" v="941" actId="692"/>
        <pc:sldMkLst>
          <pc:docMk/>
          <pc:sldMk cId="3275417882" sldId="261"/>
        </pc:sldMkLst>
        <pc:spChg chg="mod">
          <ac:chgData name="Luis Fernando Rodriguez Gutierrez" userId="47d13518-703e-4604-b449-ba54b8feb907" providerId="ADAL" clId="{DD51FDF5-5D26-4F34-9136-EC8102EEAF54}" dt="2024-01-14T16:44:10.089" v="425" actId="26606"/>
          <ac:spMkLst>
            <pc:docMk/>
            <pc:sldMk cId="3275417882" sldId="261"/>
            <ac:spMk id="2" creationId="{2CA1D05F-8071-6289-CF59-FA97AEE49972}"/>
          </ac:spMkLst>
        </pc:spChg>
        <pc:spChg chg="mod">
          <ac:chgData name="Luis Fernando Rodriguez Gutierrez" userId="47d13518-703e-4604-b449-ba54b8feb907" providerId="ADAL" clId="{DD51FDF5-5D26-4F34-9136-EC8102EEAF54}" dt="2024-01-14T16:44:10.089" v="425" actId="26606"/>
          <ac:spMkLst>
            <pc:docMk/>
            <pc:sldMk cId="3275417882" sldId="261"/>
            <ac:spMk id="9" creationId="{6587E8D0-A7AB-C8BA-C7C7-86FEE2105C0B}"/>
          </ac:spMkLst>
        </pc:spChg>
        <pc:spChg chg="add mod ord">
          <ac:chgData name="Luis Fernando Rodriguez Gutierrez" userId="47d13518-703e-4604-b449-ba54b8feb907" providerId="ADAL" clId="{DD51FDF5-5D26-4F34-9136-EC8102EEAF54}" dt="2024-01-14T17:26:22.138" v="936" actId="207"/>
          <ac:spMkLst>
            <pc:docMk/>
            <pc:sldMk cId="3275417882" sldId="261"/>
            <ac:spMk id="10" creationId="{7019285E-40D6-7517-0D2D-F51C317CE0A0}"/>
          </ac:spMkLst>
        </pc:spChg>
        <pc:spChg chg="add del mod">
          <ac:chgData name="Luis Fernando Rodriguez Gutierrez" userId="47d13518-703e-4604-b449-ba54b8feb907" providerId="ADAL" clId="{DD51FDF5-5D26-4F34-9136-EC8102EEAF54}" dt="2024-01-14T16:46:29.767" v="462" actId="478"/>
          <ac:spMkLst>
            <pc:docMk/>
            <pc:sldMk cId="3275417882" sldId="261"/>
            <ac:spMk id="11" creationId="{47389148-6EEB-770B-B95D-095683385635}"/>
          </ac:spMkLst>
        </pc:spChg>
        <pc:spChg chg="add mod ord">
          <ac:chgData name="Luis Fernando Rodriguez Gutierrez" userId="47d13518-703e-4604-b449-ba54b8feb907" providerId="ADAL" clId="{DD51FDF5-5D26-4F34-9136-EC8102EEAF54}" dt="2024-01-14T17:26:08.286" v="934" actId="1076"/>
          <ac:spMkLst>
            <pc:docMk/>
            <pc:sldMk cId="3275417882" sldId="261"/>
            <ac:spMk id="12" creationId="{569928B0-9253-FA55-0C11-B1860ECAE94A}"/>
          </ac:spMkLst>
        </pc:spChg>
        <pc:spChg chg="add mod ord">
          <ac:chgData name="Luis Fernando Rodriguez Gutierrez" userId="47d13518-703e-4604-b449-ba54b8feb907" providerId="ADAL" clId="{DD51FDF5-5D26-4F34-9136-EC8102EEAF54}" dt="2024-01-14T17:26:08.286" v="934" actId="1076"/>
          <ac:spMkLst>
            <pc:docMk/>
            <pc:sldMk cId="3275417882" sldId="261"/>
            <ac:spMk id="13" creationId="{58B18A23-E1F5-D2F0-1742-5B4134C036DD}"/>
          </ac:spMkLst>
        </pc:spChg>
        <pc:spChg chg="add del">
          <ac:chgData name="Luis Fernando Rodriguez Gutierrez" userId="47d13518-703e-4604-b449-ba54b8feb907" providerId="ADAL" clId="{DD51FDF5-5D26-4F34-9136-EC8102EEAF54}" dt="2024-01-14T16:44:10.089" v="425" actId="26606"/>
          <ac:spMkLst>
            <pc:docMk/>
            <pc:sldMk cId="3275417882" sldId="261"/>
            <ac:spMk id="14" creationId="{2B97F24A-32CE-4C1C-A50D-3016B394DCFB}"/>
          </ac:spMkLst>
        </pc:spChg>
        <pc:spChg chg="add mod ord">
          <ac:chgData name="Luis Fernando Rodriguez Gutierrez" userId="47d13518-703e-4604-b449-ba54b8feb907" providerId="ADAL" clId="{DD51FDF5-5D26-4F34-9136-EC8102EEAF54}" dt="2024-01-14T17:26:25.889" v="937" actId="207"/>
          <ac:spMkLst>
            <pc:docMk/>
            <pc:sldMk cId="3275417882" sldId="261"/>
            <ac:spMk id="15" creationId="{C23A6BEA-4FEA-226E-A272-269E6B3881F7}"/>
          </ac:spMkLst>
        </pc:spChg>
        <pc:spChg chg="add del">
          <ac:chgData name="Luis Fernando Rodriguez Gutierrez" userId="47d13518-703e-4604-b449-ba54b8feb907" providerId="ADAL" clId="{DD51FDF5-5D26-4F34-9136-EC8102EEAF54}" dt="2024-01-14T16:44:10.089" v="425" actId="26606"/>
          <ac:spMkLst>
            <pc:docMk/>
            <pc:sldMk cId="3275417882" sldId="261"/>
            <ac:spMk id="16" creationId="{CD8B4F24-440B-49E9-B85D-733523DC064B}"/>
          </ac:spMkLst>
        </pc:spChg>
        <pc:spChg chg="add mod ord">
          <ac:chgData name="Luis Fernando Rodriguez Gutierrez" userId="47d13518-703e-4604-b449-ba54b8feb907" providerId="ADAL" clId="{DD51FDF5-5D26-4F34-9136-EC8102EEAF54}" dt="2024-01-14T17:23:49.449" v="906" actId="1076"/>
          <ac:spMkLst>
            <pc:docMk/>
            <pc:sldMk cId="3275417882" sldId="261"/>
            <ac:spMk id="17" creationId="{26F6281D-7B4A-CFD4-9E7E-1CEE0C71557D}"/>
          </ac:spMkLst>
        </pc:spChg>
        <pc:spChg chg="add mod ord">
          <ac:chgData name="Luis Fernando Rodriguez Gutierrez" userId="47d13518-703e-4604-b449-ba54b8feb907" providerId="ADAL" clId="{DD51FDF5-5D26-4F34-9136-EC8102EEAF54}" dt="2024-01-14T17:23:49.449" v="906" actId="1076"/>
          <ac:spMkLst>
            <pc:docMk/>
            <pc:sldMk cId="3275417882" sldId="261"/>
            <ac:spMk id="18" creationId="{EF32660C-30F8-99B8-E41E-471103E89FB1}"/>
          </ac:spMkLst>
        </pc:spChg>
        <pc:spChg chg="add del">
          <ac:chgData name="Luis Fernando Rodriguez Gutierrez" userId="47d13518-703e-4604-b449-ba54b8feb907" providerId="ADAL" clId="{DD51FDF5-5D26-4F34-9136-EC8102EEAF54}" dt="2024-01-14T16:44:10.089" v="425" actId="26606"/>
          <ac:spMkLst>
            <pc:docMk/>
            <pc:sldMk cId="3275417882" sldId="261"/>
            <ac:spMk id="21" creationId="{F13C74B1-5B17-4795-BED0-7140497B445A}"/>
          </ac:spMkLst>
        </pc:spChg>
        <pc:spChg chg="add del">
          <ac:chgData name="Luis Fernando Rodriguez Gutierrez" userId="47d13518-703e-4604-b449-ba54b8feb907" providerId="ADAL" clId="{DD51FDF5-5D26-4F34-9136-EC8102EEAF54}" dt="2024-01-14T16:44:10.089" v="425" actId="26606"/>
          <ac:spMkLst>
            <pc:docMk/>
            <pc:sldMk cId="3275417882" sldId="261"/>
            <ac:spMk id="23" creationId="{D4974D33-8DC5-464E-8C6D-BE58F0669C17}"/>
          </ac:spMkLst>
        </pc:spChg>
        <pc:spChg chg="add del mod">
          <ac:chgData name="Luis Fernando Rodriguez Gutierrez" userId="47d13518-703e-4604-b449-ba54b8feb907" providerId="ADAL" clId="{DD51FDF5-5D26-4F34-9136-EC8102EEAF54}" dt="2024-01-14T17:24:03.925" v="911" actId="478"/>
          <ac:spMkLst>
            <pc:docMk/>
            <pc:sldMk cId="3275417882" sldId="261"/>
            <ac:spMk id="25" creationId="{F42CC0B4-1122-ED90-E390-0DBEFF9EE57D}"/>
          </ac:spMkLst>
        </pc:spChg>
        <pc:spChg chg="add del mod">
          <ac:chgData name="Luis Fernando Rodriguez Gutierrez" userId="47d13518-703e-4604-b449-ba54b8feb907" providerId="ADAL" clId="{DD51FDF5-5D26-4F34-9136-EC8102EEAF54}" dt="2024-01-14T17:24:03.925" v="911" actId="478"/>
          <ac:spMkLst>
            <pc:docMk/>
            <pc:sldMk cId="3275417882" sldId="261"/>
            <ac:spMk id="26" creationId="{85D25A54-DB3A-7643-83FA-D0FDB00E2755}"/>
          </ac:spMkLst>
        </pc:spChg>
        <pc:spChg chg="add del mod">
          <ac:chgData name="Luis Fernando Rodriguez Gutierrez" userId="47d13518-703e-4604-b449-ba54b8feb907" providerId="ADAL" clId="{DD51FDF5-5D26-4F34-9136-EC8102EEAF54}" dt="2024-01-14T17:24:03.925" v="911" actId="478"/>
          <ac:spMkLst>
            <pc:docMk/>
            <pc:sldMk cId="3275417882" sldId="261"/>
            <ac:spMk id="27" creationId="{03DD99FC-11FE-5E80-1B8C-E9BE10352D8B}"/>
          </ac:spMkLst>
        </pc:spChg>
        <pc:spChg chg="add mod">
          <ac:chgData name="Luis Fernando Rodriguez Gutierrez" userId="47d13518-703e-4604-b449-ba54b8feb907" providerId="ADAL" clId="{DD51FDF5-5D26-4F34-9136-EC8102EEAF54}" dt="2024-01-14T17:25:43.102" v="929" actId="1076"/>
          <ac:spMkLst>
            <pc:docMk/>
            <pc:sldMk cId="3275417882" sldId="261"/>
            <ac:spMk id="28" creationId="{F626299B-1422-5920-5B6E-33E7AB56CCD9}"/>
          </ac:spMkLst>
        </pc:spChg>
        <pc:spChg chg="add mod">
          <ac:chgData name="Luis Fernando Rodriguez Gutierrez" userId="47d13518-703e-4604-b449-ba54b8feb907" providerId="ADAL" clId="{DD51FDF5-5D26-4F34-9136-EC8102EEAF54}" dt="2024-01-14T17:25:45.366" v="930" actId="1076"/>
          <ac:spMkLst>
            <pc:docMk/>
            <pc:sldMk cId="3275417882" sldId="261"/>
            <ac:spMk id="29" creationId="{3D60F3CC-B5E4-A947-5F55-C46BF5128245}"/>
          </ac:spMkLst>
        </pc:spChg>
        <pc:spChg chg="add mod">
          <ac:chgData name="Luis Fernando Rodriguez Gutierrez" userId="47d13518-703e-4604-b449-ba54b8feb907" providerId="ADAL" clId="{DD51FDF5-5D26-4F34-9136-EC8102EEAF54}" dt="2024-01-14T17:25:53.025" v="932" actId="1076"/>
          <ac:spMkLst>
            <pc:docMk/>
            <pc:sldMk cId="3275417882" sldId="261"/>
            <ac:spMk id="30" creationId="{82C88C94-3E1A-DD0D-0B11-8A3F1A803BCA}"/>
          </ac:spMkLst>
        </pc:spChg>
        <pc:spChg chg="add mod">
          <ac:chgData name="Luis Fernando Rodriguez Gutierrez" userId="47d13518-703e-4604-b449-ba54b8feb907" providerId="ADAL" clId="{DD51FDF5-5D26-4F34-9136-EC8102EEAF54}" dt="2024-01-14T17:25:37.124" v="927" actId="1076"/>
          <ac:spMkLst>
            <pc:docMk/>
            <pc:sldMk cId="3275417882" sldId="261"/>
            <ac:spMk id="31" creationId="{23E897B4-6B7A-3201-A4A2-F84359BDC81A}"/>
          </ac:spMkLst>
        </pc:spChg>
        <pc:spChg chg="add mod">
          <ac:chgData name="Luis Fernando Rodriguez Gutierrez" userId="47d13518-703e-4604-b449-ba54b8feb907" providerId="ADAL" clId="{DD51FDF5-5D26-4F34-9136-EC8102EEAF54}" dt="2024-01-14T17:25:02.076" v="925" actId="1076"/>
          <ac:spMkLst>
            <pc:docMk/>
            <pc:sldMk cId="3275417882" sldId="261"/>
            <ac:spMk id="32" creationId="{7C0A972B-8DA6-464D-8DB8-52D10187E75B}"/>
          </ac:spMkLst>
        </pc:spChg>
        <pc:spChg chg="add mod">
          <ac:chgData name="Luis Fernando Rodriguez Gutierrez" userId="47d13518-703e-4604-b449-ba54b8feb907" providerId="ADAL" clId="{DD51FDF5-5D26-4F34-9136-EC8102EEAF54}" dt="2024-01-14T17:25:35.466" v="926" actId="1076"/>
          <ac:spMkLst>
            <pc:docMk/>
            <pc:sldMk cId="3275417882" sldId="261"/>
            <ac:spMk id="33" creationId="{80D3272F-3785-EF90-ADAB-5AB5A77F4892}"/>
          </ac:spMkLst>
        </pc:spChg>
        <pc:picChg chg="del mod modCrop">
          <ac:chgData name="Luis Fernando Rodriguez Gutierrez" userId="47d13518-703e-4604-b449-ba54b8feb907" providerId="ADAL" clId="{DD51FDF5-5D26-4F34-9136-EC8102EEAF54}" dt="2024-01-14T17:22:48.945" v="880" actId="478"/>
          <ac:picMkLst>
            <pc:docMk/>
            <pc:sldMk cId="3275417882" sldId="261"/>
            <ac:picMk id="3" creationId="{A7DCBC03-4886-4D96-8D92-BC04F4A3A4C0}"/>
          </ac:picMkLst>
        </pc:picChg>
        <pc:picChg chg="add mod ord">
          <ac:chgData name="Luis Fernando Rodriguez Gutierrez" userId="47d13518-703e-4604-b449-ba54b8feb907" providerId="ADAL" clId="{DD51FDF5-5D26-4F34-9136-EC8102EEAF54}" dt="2024-01-14T17:23:32.191" v="902" actId="1076"/>
          <ac:picMkLst>
            <pc:docMk/>
            <pc:sldMk cId="3275417882" sldId="261"/>
            <ac:picMk id="5" creationId="{1BD58911-655B-E317-136F-F98A6B8BADB5}"/>
          </ac:picMkLst>
        </pc:picChg>
        <pc:picChg chg="add mod">
          <ac:chgData name="Luis Fernando Rodriguez Gutierrez" userId="47d13518-703e-4604-b449-ba54b8feb907" providerId="ADAL" clId="{DD51FDF5-5D26-4F34-9136-EC8102EEAF54}" dt="2024-01-14T17:23:27.161" v="899" actId="1076"/>
          <ac:picMkLst>
            <pc:docMk/>
            <pc:sldMk cId="3275417882" sldId="261"/>
            <ac:picMk id="8" creationId="{21D95ABC-747C-DA07-312D-76255D236E8D}"/>
          </ac:picMkLst>
        </pc:picChg>
        <pc:picChg chg="add del mod ord">
          <ac:chgData name="Luis Fernando Rodriguez Gutierrez" userId="47d13518-703e-4604-b449-ba54b8feb907" providerId="ADAL" clId="{DD51FDF5-5D26-4F34-9136-EC8102EEAF54}" dt="2024-01-14T17:22:59.996" v="886" actId="478"/>
          <ac:picMkLst>
            <pc:docMk/>
            <pc:sldMk cId="3275417882" sldId="261"/>
            <ac:picMk id="20" creationId="{D35917EC-465E-5DB6-45FE-71C03485E1EE}"/>
          </ac:picMkLst>
        </pc:picChg>
        <pc:picChg chg="add mod">
          <ac:chgData name="Luis Fernando Rodriguez Gutierrez" userId="47d13518-703e-4604-b449-ba54b8feb907" providerId="ADAL" clId="{DD51FDF5-5D26-4F34-9136-EC8102EEAF54}" dt="2024-01-14T17:23:16.878" v="896" actId="1076"/>
          <ac:picMkLst>
            <pc:docMk/>
            <pc:sldMk cId="3275417882" sldId="261"/>
            <ac:picMk id="24" creationId="{1170184A-7187-4866-49DA-DF9FCE02C489}"/>
          </ac:picMkLst>
        </pc:picChg>
        <pc:cxnChg chg="add del mod">
          <ac:chgData name="Luis Fernando Rodriguez Gutierrez" userId="47d13518-703e-4604-b449-ba54b8feb907" providerId="ADAL" clId="{DD51FDF5-5D26-4F34-9136-EC8102EEAF54}" dt="2024-01-14T17:23:02.976" v="887" actId="478"/>
          <ac:cxnSpMkLst>
            <pc:docMk/>
            <pc:sldMk cId="3275417882" sldId="261"/>
            <ac:cxnSpMk id="7" creationId="{46DE634B-EE6D-CAD1-3E5C-D8D434256ECA}"/>
          </ac:cxnSpMkLst>
        </pc:cxnChg>
        <pc:cxnChg chg="add mod">
          <ac:chgData name="Luis Fernando Rodriguez Gutierrez" userId="47d13518-703e-4604-b449-ba54b8feb907" providerId="ADAL" clId="{DD51FDF5-5D26-4F34-9136-EC8102EEAF54}" dt="2024-01-14T17:26:45.171" v="941" actId="692"/>
          <ac:cxnSpMkLst>
            <pc:docMk/>
            <pc:sldMk cId="3275417882" sldId="261"/>
            <ac:cxnSpMk id="35" creationId="{AC54A6A2-8D89-B46A-A0EA-2BA5937E15F4}"/>
          </ac:cxnSpMkLst>
        </pc:cxnChg>
      </pc:sldChg>
      <pc:sldChg chg="addSp delSp modSp add del mod setBg delDesignElem">
        <pc:chgData name="Luis Fernando Rodriguez Gutierrez" userId="47d13518-703e-4604-b449-ba54b8feb907" providerId="ADAL" clId="{DD51FDF5-5D26-4F34-9136-EC8102EEAF54}" dt="2024-01-14T17:36:05.046" v="960" actId="47"/>
        <pc:sldMkLst>
          <pc:docMk/>
          <pc:sldMk cId="3197235894" sldId="262"/>
        </pc:sldMkLst>
        <pc:spChg chg="mod">
          <ac:chgData name="Luis Fernando Rodriguez Gutierrez" userId="47d13518-703e-4604-b449-ba54b8feb907" providerId="ADAL" clId="{DD51FDF5-5D26-4F34-9136-EC8102EEAF54}" dt="2024-01-12T13:28:02.209" v="114" actId="26606"/>
          <ac:spMkLst>
            <pc:docMk/>
            <pc:sldMk cId="3197235894" sldId="262"/>
            <ac:spMk id="2" creationId="{2CA1D05F-8071-6289-CF59-FA97AEE49972}"/>
          </ac:spMkLst>
        </pc:spChg>
        <pc:spChg chg="mod">
          <ac:chgData name="Luis Fernando Rodriguez Gutierrez" userId="47d13518-703e-4604-b449-ba54b8feb907" providerId="ADAL" clId="{DD51FDF5-5D26-4F34-9136-EC8102EEAF54}" dt="2024-01-12T13:24:28.537" v="96" actId="20577"/>
          <ac:spMkLst>
            <pc:docMk/>
            <pc:sldMk cId="3197235894" sldId="262"/>
            <ac:spMk id="9" creationId="{6587E8D0-A7AB-C8BA-C7C7-86FEE2105C0B}"/>
          </ac:spMkLst>
        </pc:spChg>
        <pc:spChg chg="add">
          <ac:chgData name="Luis Fernando Rodriguez Gutierrez" userId="47d13518-703e-4604-b449-ba54b8feb907" providerId="ADAL" clId="{DD51FDF5-5D26-4F34-9136-EC8102EEAF54}" dt="2024-01-12T13:28:02.209" v="114" actId="26606"/>
          <ac:spMkLst>
            <pc:docMk/>
            <pc:sldMk cId="3197235894" sldId="262"/>
            <ac:spMk id="11" creationId="{2B97F24A-32CE-4C1C-A50D-3016B394DCFB}"/>
          </ac:spMkLst>
        </pc:spChg>
        <pc:spChg chg="add">
          <ac:chgData name="Luis Fernando Rodriguez Gutierrez" userId="47d13518-703e-4604-b449-ba54b8feb907" providerId="ADAL" clId="{DD51FDF5-5D26-4F34-9136-EC8102EEAF54}" dt="2024-01-12T13:28:02.209" v="114" actId="26606"/>
          <ac:spMkLst>
            <pc:docMk/>
            <pc:sldMk cId="3197235894" sldId="262"/>
            <ac:spMk id="12" creationId="{CD8B4F24-440B-49E9-B85D-733523DC064B}"/>
          </ac:spMkLst>
        </pc:spChg>
        <pc:spChg chg="del">
          <ac:chgData name="Luis Fernando Rodriguez Gutierrez" userId="47d13518-703e-4604-b449-ba54b8feb907" providerId="ADAL" clId="{DD51FDF5-5D26-4F34-9136-EC8102EEAF54}" dt="2024-01-12T13:23:39.819" v="1"/>
          <ac:spMkLst>
            <pc:docMk/>
            <pc:sldMk cId="3197235894" sldId="262"/>
            <ac:spMk id="14" creationId="{2B97F24A-32CE-4C1C-A50D-3016B394DCFB}"/>
          </ac:spMkLst>
        </pc:spChg>
        <pc:spChg chg="del">
          <ac:chgData name="Luis Fernando Rodriguez Gutierrez" userId="47d13518-703e-4604-b449-ba54b8feb907" providerId="ADAL" clId="{DD51FDF5-5D26-4F34-9136-EC8102EEAF54}" dt="2024-01-12T13:23:39.819" v="1"/>
          <ac:spMkLst>
            <pc:docMk/>
            <pc:sldMk cId="3197235894" sldId="262"/>
            <ac:spMk id="16" creationId="{CD8B4F24-440B-49E9-B85D-733523DC064B}"/>
          </ac:spMkLst>
        </pc:spChg>
        <pc:picChg chg="del">
          <ac:chgData name="Luis Fernando Rodriguez Gutierrez" userId="47d13518-703e-4604-b449-ba54b8feb907" providerId="ADAL" clId="{DD51FDF5-5D26-4F34-9136-EC8102EEAF54}" dt="2024-01-12T13:23:43.955" v="2" actId="478"/>
          <ac:picMkLst>
            <pc:docMk/>
            <pc:sldMk cId="3197235894" sldId="262"/>
            <ac:picMk id="4" creationId="{6A52FA51-F15D-558B-042D-16B245E2F3AF}"/>
          </ac:picMkLst>
        </pc:picChg>
        <pc:picChg chg="add mod">
          <ac:chgData name="Luis Fernando Rodriguez Gutierrez" userId="47d13518-703e-4604-b449-ba54b8feb907" providerId="ADAL" clId="{DD51FDF5-5D26-4F34-9136-EC8102EEAF54}" dt="2024-01-12T13:28:02.209" v="114" actId="26606"/>
          <ac:picMkLst>
            <pc:docMk/>
            <pc:sldMk cId="3197235894" sldId="262"/>
            <ac:picMk id="5" creationId="{4B7B465C-7D14-7BF4-EBF5-9009793531B8}"/>
          </ac:picMkLst>
        </pc:picChg>
      </pc:sldChg>
      <pc:sldChg chg="addSp delSp modSp add del mod setBg">
        <pc:chgData name="Luis Fernando Rodriguez Gutierrez" userId="47d13518-703e-4604-b449-ba54b8feb907" providerId="ADAL" clId="{DD51FDF5-5D26-4F34-9136-EC8102EEAF54}" dt="2024-01-14T17:30:21.789" v="959" actId="47"/>
        <pc:sldMkLst>
          <pc:docMk/>
          <pc:sldMk cId="1509334530" sldId="263"/>
        </pc:sldMkLst>
        <pc:spChg chg="mod">
          <ac:chgData name="Luis Fernando Rodriguez Gutierrez" userId="47d13518-703e-4604-b449-ba54b8feb907" providerId="ADAL" clId="{DD51FDF5-5D26-4F34-9136-EC8102EEAF54}" dt="2024-01-12T13:27:58.785" v="113" actId="26606"/>
          <ac:spMkLst>
            <pc:docMk/>
            <pc:sldMk cId="1509334530" sldId="263"/>
            <ac:spMk id="2" creationId="{2CA1D05F-8071-6289-CF59-FA97AEE49972}"/>
          </ac:spMkLst>
        </pc:spChg>
        <pc:spChg chg="mod">
          <ac:chgData name="Luis Fernando Rodriguez Gutierrez" userId="47d13518-703e-4604-b449-ba54b8feb907" providerId="ADAL" clId="{DD51FDF5-5D26-4F34-9136-EC8102EEAF54}" dt="2024-01-12T13:28:54.981" v="176" actId="20577"/>
          <ac:spMkLst>
            <pc:docMk/>
            <pc:sldMk cId="1509334530" sldId="263"/>
            <ac:spMk id="9" creationId="{6587E8D0-A7AB-C8BA-C7C7-86FEE2105C0B}"/>
          </ac:spMkLst>
        </pc:spChg>
        <pc:spChg chg="add">
          <ac:chgData name="Luis Fernando Rodriguez Gutierrez" userId="47d13518-703e-4604-b449-ba54b8feb907" providerId="ADAL" clId="{DD51FDF5-5D26-4F34-9136-EC8102EEAF54}" dt="2024-01-12T13:27:58.785" v="113" actId="26606"/>
          <ac:spMkLst>
            <pc:docMk/>
            <pc:sldMk cId="1509334530" sldId="263"/>
            <ac:spMk id="14" creationId="{2B97F24A-32CE-4C1C-A50D-3016B394DCFB}"/>
          </ac:spMkLst>
        </pc:spChg>
        <pc:spChg chg="add">
          <ac:chgData name="Luis Fernando Rodriguez Gutierrez" userId="47d13518-703e-4604-b449-ba54b8feb907" providerId="ADAL" clId="{DD51FDF5-5D26-4F34-9136-EC8102EEAF54}" dt="2024-01-12T13:27:58.785" v="113" actId="26606"/>
          <ac:spMkLst>
            <pc:docMk/>
            <pc:sldMk cId="1509334530" sldId="263"/>
            <ac:spMk id="16" creationId="{CD8B4F24-440B-49E9-B85D-733523DC064B}"/>
          </ac:spMkLst>
        </pc:spChg>
        <pc:picChg chg="add mod">
          <ac:chgData name="Luis Fernando Rodriguez Gutierrez" userId="47d13518-703e-4604-b449-ba54b8feb907" providerId="ADAL" clId="{DD51FDF5-5D26-4F34-9136-EC8102EEAF54}" dt="2024-01-12T13:27:58.785" v="113" actId="26606"/>
          <ac:picMkLst>
            <pc:docMk/>
            <pc:sldMk cId="1509334530" sldId="263"/>
            <ac:picMk id="4" creationId="{624104C3-83E7-4D84-AF4E-E304429B753B}"/>
          </ac:picMkLst>
        </pc:picChg>
        <pc:picChg chg="del">
          <ac:chgData name="Luis Fernando Rodriguez Gutierrez" userId="47d13518-703e-4604-b449-ba54b8feb907" providerId="ADAL" clId="{DD51FDF5-5D26-4F34-9136-EC8102EEAF54}" dt="2024-01-12T13:27:52.938" v="109" actId="478"/>
          <ac:picMkLst>
            <pc:docMk/>
            <pc:sldMk cId="1509334530" sldId="263"/>
            <ac:picMk id="5" creationId="{4B7B465C-7D14-7BF4-EBF5-9009793531B8}"/>
          </ac:picMkLst>
        </pc:picChg>
      </pc:sldChg>
      <pc:sldChg chg="addSp delSp modSp add del mod setBg delDesignElem">
        <pc:chgData name="Luis Fernando Rodriguez Gutierrez" userId="47d13518-703e-4604-b449-ba54b8feb907" providerId="ADAL" clId="{DD51FDF5-5D26-4F34-9136-EC8102EEAF54}" dt="2024-01-14T17:30:13.629" v="958" actId="47"/>
        <pc:sldMkLst>
          <pc:docMk/>
          <pc:sldMk cId="1290190826" sldId="264"/>
        </pc:sldMkLst>
        <pc:spChg chg="mod">
          <ac:chgData name="Luis Fernando Rodriguez Gutierrez" userId="47d13518-703e-4604-b449-ba54b8feb907" providerId="ADAL" clId="{DD51FDF5-5D26-4F34-9136-EC8102EEAF54}" dt="2024-01-12T13:30:01.563" v="206" actId="27636"/>
          <ac:spMkLst>
            <pc:docMk/>
            <pc:sldMk cId="1290190826" sldId="264"/>
            <ac:spMk id="2" creationId="{2CA1D05F-8071-6289-CF59-FA97AEE49972}"/>
          </ac:spMkLst>
        </pc:spChg>
        <pc:spChg chg="mod">
          <ac:chgData name="Luis Fernando Rodriguez Gutierrez" userId="47d13518-703e-4604-b449-ba54b8feb907" providerId="ADAL" clId="{DD51FDF5-5D26-4F34-9136-EC8102EEAF54}" dt="2024-01-12T13:30:28.218" v="312" actId="313"/>
          <ac:spMkLst>
            <pc:docMk/>
            <pc:sldMk cId="1290190826" sldId="264"/>
            <ac:spMk id="9" creationId="{6587E8D0-A7AB-C8BA-C7C7-86FEE2105C0B}"/>
          </ac:spMkLst>
        </pc:spChg>
        <pc:spChg chg="add">
          <ac:chgData name="Luis Fernando Rodriguez Gutierrez" userId="47d13518-703e-4604-b449-ba54b8feb907" providerId="ADAL" clId="{DD51FDF5-5D26-4F34-9136-EC8102EEAF54}" dt="2024-01-12T13:29:51.517" v="185" actId="26606"/>
          <ac:spMkLst>
            <pc:docMk/>
            <pc:sldMk cId="1290190826" sldId="264"/>
            <ac:spMk id="11" creationId="{2B97F24A-32CE-4C1C-A50D-3016B394DCFB}"/>
          </ac:spMkLst>
        </pc:spChg>
        <pc:spChg chg="add">
          <ac:chgData name="Luis Fernando Rodriguez Gutierrez" userId="47d13518-703e-4604-b449-ba54b8feb907" providerId="ADAL" clId="{DD51FDF5-5D26-4F34-9136-EC8102EEAF54}" dt="2024-01-12T13:29:51.517" v="185" actId="26606"/>
          <ac:spMkLst>
            <pc:docMk/>
            <pc:sldMk cId="1290190826" sldId="264"/>
            <ac:spMk id="12" creationId="{CD8B4F24-440B-49E9-B85D-733523DC064B}"/>
          </ac:spMkLst>
        </pc:spChg>
        <pc:spChg chg="del">
          <ac:chgData name="Luis Fernando Rodriguez Gutierrez" userId="47d13518-703e-4604-b449-ba54b8feb907" providerId="ADAL" clId="{DD51FDF5-5D26-4F34-9136-EC8102EEAF54}" dt="2024-01-12T13:29:33.025" v="178"/>
          <ac:spMkLst>
            <pc:docMk/>
            <pc:sldMk cId="1290190826" sldId="264"/>
            <ac:spMk id="14" creationId="{2B97F24A-32CE-4C1C-A50D-3016B394DCFB}"/>
          </ac:spMkLst>
        </pc:spChg>
        <pc:spChg chg="del">
          <ac:chgData name="Luis Fernando Rodriguez Gutierrez" userId="47d13518-703e-4604-b449-ba54b8feb907" providerId="ADAL" clId="{DD51FDF5-5D26-4F34-9136-EC8102EEAF54}" dt="2024-01-12T13:29:33.025" v="178"/>
          <ac:spMkLst>
            <pc:docMk/>
            <pc:sldMk cId="1290190826" sldId="264"/>
            <ac:spMk id="16" creationId="{CD8B4F24-440B-49E9-B85D-733523DC064B}"/>
          </ac:spMkLst>
        </pc:spChg>
        <pc:picChg chg="del">
          <ac:chgData name="Luis Fernando Rodriguez Gutierrez" userId="47d13518-703e-4604-b449-ba54b8feb907" providerId="ADAL" clId="{DD51FDF5-5D26-4F34-9136-EC8102EEAF54}" dt="2024-01-12T13:29:35.429" v="179" actId="478"/>
          <ac:picMkLst>
            <pc:docMk/>
            <pc:sldMk cId="1290190826" sldId="264"/>
            <ac:picMk id="4" creationId="{624104C3-83E7-4D84-AF4E-E304429B753B}"/>
          </ac:picMkLst>
        </pc:picChg>
        <pc:picChg chg="add mod modCrop">
          <ac:chgData name="Luis Fernando Rodriguez Gutierrez" userId="47d13518-703e-4604-b449-ba54b8feb907" providerId="ADAL" clId="{DD51FDF5-5D26-4F34-9136-EC8102EEAF54}" dt="2024-01-12T13:29:55.349" v="186" actId="14100"/>
          <ac:picMkLst>
            <pc:docMk/>
            <pc:sldMk cId="1290190826" sldId="264"/>
            <ac:picMk id="5" creationId="{C279EEC8-5F30-03B1-B3F7-13A9ED24019A}"/>
          </ac:picMkLst>
        </pc:picChg>
      </pc:sldChg>
      <pc:sldChg chg="addSp delSp modSp add del mod setBg addAnim delDesignElem">
        <pc:chgData name="Luis Fernando Rodriguez Gutierrez" userId="47d13518-703e-4604-b449-ba54b8feb907" providerId="ADAL" clId="{DD51FDF5-5D26-4F34-9136-EC8102EEAF54}" dt="2024-01-12T13:32:13.599" v="326" actId="47"/>
        <pc:sldMkLst>
          <pc:docMk/>
          <pc:sldMk cId="1473861717" sldId="265"/>
        </pc:sldMkLst>
        <pc:spChg chg="mod">
          <ac:chgData name="Luis Fernando Rodriguez Gutierrez" userId="47d13518-703e-4604-b449-ba54b8feb907" providerId="ADAL" clId="{DD51FDF5-5D26-4F34-9136-EC8102EEAF54}" dt="2024-01-12T13:31:57.548" v="318" actId="26606"/>
          <ac:spMkLst>
            <pc:docMk/>
            <pc:sldMk cId="1473861717" sldId="265"/>
            <ac:spMk id="2" creationId="{2CA1D05F-8071-6289-CF59-FA97AEE49972}"/>
          </ac:spMkLst>
        </pc:spChg>
        <pc:spChg chg="mod">
          <ac:chgData name="Luis Fernando Rodriguez Gutierrez" userId="47d13518-703e-4604-b449-ba54b8feb907" providerId="ADAL" clId="{DD51FDF5-5D26-4F34-9136-EC8102EEAF54}" dt="2024-01-12T13:31:57.548" v="318" actId="26606"/>
          <ac:spMkLst>
            <pc:docMk/>
            <pc:sldMk cId="1473861717" sldId="265"/>
            <ac:spMk id="9" creationId="{6587E8D0-A7AB-C8BA-C7C7-86FEE2105C0B}"/>
          </ac:spMkLst>
        </pc:spChg>
        <pc:spChg chg="del">
          <ac:chgData name="Luis Fernando Rodriguez Gutierrez" userId="47d13518-703e-4604-b449-ba54b8feb907" providerId="ADAL" clId="{DD51FDF5-5D26-4F34-9136-EC8102EEAF54}" dt="2024-01-12T13:31:39.217" v="314"/>
          <ac:spMkLst>
            <pc:docMk/>
            <pc:sldMk cId="1473861717" sldId="265"/>
            <ac:spMk id="11" creationId="{2B97F24A-32CE-4C1C-A50D-3016B394DCFB}"/>
          </ac:spMkLst>
        </pc:spChg>
        <pc:spChg chg="del">
          <ac:chgData name="Luis Fernando Rodriguez Gutierrez" userId="47d13518-703e-4604-b449-ba54b8feb907" providerId="ADAL" clId="{DD51FDF5-5D26-4F34-9136-EC8102EEAF54}" dt="2024-01-12T13:31:39.217" v="314"/>
          <ac:spMkLst>
            <pc:docMk/>
            <pc:sldMk cId="1473861717" sldId="265"/>
            <ac:spMk id="12" creationId="{CD8B4F24-440B-49E9-B85D-733523DC064B}"/>
          </ac:spMkLst>
        </pc:spChg>
        <pc:spChg chg="add">
          <ac:chgData name="Luis Fernando Rodriguez Gutierrez" userId="47d13518-703e-4604-b449-ba54b8feb907" providerId="ADAL" clId="{DD51FDF5-5D26-4F34-9136-EC8102EEAF54}" dt="2024-01-12T13:31:57.548" v="318" actId="26606"/>
          <ac:spMkLst>
            <pc:docMk/>
            <pc:sldMk cId="1473861717" sldId="265"/>
            <ac:spMk id="14" creationId="{F13C74B1-5B17-4795-BED0-7140497B445A}"/>
          </ac:spMkLst>
        </pc:spChg>
        <pc:spChg chg="add">
          <ac:chgData name="Luis Fernando Rodriguez Gutierrez" userId="47d13518-703e-4604-b449-ba54b8feb907" providerId="ADAL" clId="{DD51FDF5-5D26-4F34-9136-EC8102EEAF54}" dt="2024-01-12T13:31:57.548" v="318" actId="26606"/>
          <ac:spMkLst>
            <pc:docMk/>
            <pc:sldMk cId="1473861717" sldId="265"/>
            <ac:spMk id="16" creationId="{D4974D33-8DC5-464E-8C6D-BE58F0669C17}"/>
          </ac:spMkLst>
        </pc:spChg>
        <pc:picChg chg="add mod">
          <ac:chgData name="Luis Fernando Rodriguez Gutierrez" userId="47d13518-703e-4604-b449-ba54b8feb907" providerId="ADAL" clId="{DD51FDF5-5D26-4F34-9136-EC8102EEAF54}" dt="2024-01-12T13:31:57.548" v="318" actId="26606"/>
          <ac:picMkLst>
            <pc:docMk/>
            <pc:sldMk cId="1473861717" sldId="265"/>
            <ac:picMk id="4" creationId="{C30F3BF6-0A24-C8CF-CF9E-FFA2CA76B162}"/>
          </ac:picMkLst>
        </pc:picChg>
        <pc:picChg chg="del">
          <ac:chgData name="Luis Fernando Rodriguez Gutierrez" userId="47d13518-703e-4604-b449-ba54b8feb907" providerId="ADAL" clId="{DD51FDF5-5D26-4F34-9136-EC8102EEAF54}" dt="2024-01-12T13:31:43.692" v="315" actId="478"/>
          <ac:picMkLst>
            <pc:docMk/>
            <pc:sldMk cId="1473861717" sldId="265"/>
            <ac:picMk id="5" creationId="{C279EEC8-5F30-03B1-B3F7-13A9ED24019A}"/>
          </ac:picMkLst>
        </pc:picChg>
      </pc:sldChg>
      <pc:sldChg chg="delSp add del mod setBg delDesignElem">
        <pc:chgData name="Luis Fernando Rodriguez Gutierrez" userId="47d13518-703e-4604-b449-ba54b8feb907" providerId="ADAL" clId="{DD51FDF5-5D26-4F34-9136-EC8102EEAF54}" dt="2024-01-12T13:32:16.501" v="327" actId="47"/>
        <pc:sldMkLst>
          <pc:docMk/>
          <pc:sldMk cId="1751766547" sldId="266"/>
        </pc:sldMkLst>
        <pc:spChg chg="del">
          <ac:chgData name="Luis Fernando Rodriguez Gutierrez" userId="47d13518-703e-4604-b449-ba54b8feb907" providerId="ADAL" clId="{DD51FDF5-5D26-4F34-9136-EC8102EEAF54}" dt="2024-01-12T13:32:01.606" v="321"/>
          <ac:spMkLst>
            <pc:docMk/>
            <pc:sldMk cId="1751766547" sldId="266"/>
            <ac:spMk id="11" creationId="{2B97F24A-32CE-4C1C-A50D-3016B394DCFB}"/>
          </ac:spMkLst>
        </pc:spChg>
        <pc:spChg chg="del">
          <ac:chgData name="Luis Fernando Rodriguez Gutierrez" userId="47d13518-703e-4604-b449-ba54b8feb907" providerId="ADAL" clId="{DD51FDF5-5D26-4F34-9136-EC8102EEAF54}" dt="2024-01-12T13:32:01.606" v="321"/>
          <ac:spMkLst>
            <pc:docMk/>
            <pc:sldMk cId="1751766547" sldId="266"/>
            <ac:spMk id="12" creationId="{CD8B4F24-440B-49E9-B85D-733523DC064B}"/>
          </ac:spMkLst>
        </pc:spChg>
        <pc:picChg chg="del">
          <ac:chgData name="Luis Fernando Rodriguez Gutierrez" userId="47d13518-703e-4604-b449-ba54b8feb907" providerId="ADAL" clId="{DD51FDF5-5D26-4F34-9136-EC8102EEAF54}" dt="2024-01-12T13:32:02.899" v="322" actId="478"/>
          <ac:picMkLst>
            <pc:docMk/>
            <pc:sldMk cId="1751766547" sldId="266"/>
            <ac:picMk id="5" creationId="{C279EEC8-5F30-03B1-B3F7-13A9ED24019A}"/>
          </ac:picMkLst>
        </pc:picChg>
      </pc:sldChg>
      <pc:sldChg chg="addSp delSp modSp add del mod ord setBg delDesignElem">
        <pc:chgData name="Luis Fernando Rodriguez Gutierrez" userId="47d13518-703e-4604-b449-ba54b8feb907" providerId="ADAL" clId="{DD51FDF5-5D26-4F34-9136-EC8102EEAF54}" dt="2024-01-14T17:30:13.629" v="958" actId="47"/>
        <pc:sldMkLst>
          <pc:docMk/>
          <pc:sldMk cId="3304840940" sldId="267"/>
        </pc:sldMkLst>
        <pc:spChg chg="mod">
          <ac:chgData name="Luis Fernando Rodriguez Gutierrez" userId="47d13518-703e-4604-b449-ba54b8feb907" providerId="ADAL" clId="{DD51FDF5-5D26-4F34-9136-EC8102EEAF54}" dt="2024-01-12T13:32:48.362" v="342" actId="27636"/>
          <ac:spMkLst>
            <pc:docMk/>
            <pc:sldMk cId="3304840940" sldId="267"/>
            <ac:spMk id="2" creationId="{2CA1D05F-8071-6289-CF59-FA97AEE49972}"/>
          </ac:spMkLst>
        </pc:spChg>
        <pc:spChg chg="mod">
          <ac:chgData name="Luis Fernando Rodriguez Gutierrez" userId="47d13518-703e-4604-b449-ba54b8feb907" providerId="ADAL" clId="{DD51FDF5-5D26-4F34-9136-EC8102EEAF54}" dt="2024-01-12T13:32:11.474" v="325" actId="26606"/>
          <ac:spMkLst>
            <pc:docMk/>
            <pc:sldMk cId="3304840940" sldId="267"/>
            <ac:spMk id="9" creationId="{6587E8D0-A7AB-C8BA-C7C7-86FEE2105C0B}"/>
          </ac:spMkLst>
        </pc:spChg>
        <pc:spChg chg="del">
          <ac:chgData name="Luis Fernando Rodriguez Gutierrez" userId="47d13518-703e-4604-b449-ba54b8feb907" providerId="ADAL" clId="{DD51FDF5-5D26-4F34-9136-EC8102EEAF54}" dt="2024-01-12T13:32:03.273" v="324"/>
          <ac:spMkLst>
            <pc:docMk/>
            <pc:sldMk cId="3304840940" sldId="267"/>
            <ac:spMk id="11" creationId="{2B97F24A-32CE-4C1C-A50D-3016B394DCFB}"/>
          </ac:spMkLst>
        </pc:spChg>
        <pc:spChg chg="del">
          <ac:chgData name="Luis Fernando Rodriguez Gutierrez" userId="47d13518-703e-4604-b449-ba54b8feb907" providerId="ADAL" clId="{DD51FDF5-5D26-4F34-9136-EC8102EEAF54}" dt="2024-01-12T13:32:03.273" v="324"/>
          <ac:spMkLst>
            <pc:docMk/>
            <pc:sldMk cId="3304840940" sldId="267"/>
            <ac:spMk id="12" creationId="{CD8B4F24-440B-49E9-B85D-733523DC064B}"/>
          </ac:spMkLst>
        </pc:spChg>
        <pc:spChg chg="add del">
          <ac:chgData name="Luis Fernando Rodriguez Gutierrez" userId="47d13518-703e-4604-b449-ba54b8feb907" providerId="ADAL" clId="{DD51FDF5-5D26-4F34-9136-EC8102EEAF54}" dt="2024-01-12T13:32:30.493" v="332" actId="26606"/>
          <ac:spMkLst>
            <pc:docMk/>
            <pc:sldMk cId="3304840940" sldId="267"/>
            <ac:spMk id="14" creationId="{743AA782-23D1-4521-8CAD-47662984AA08}"/>
          </ac:spMkLst>
        </pc:spChg>
        <pc:spChg chg="add del">
          <ac:chgData name="Luis Fernando Rodriguez Gutierrez" userId="47d13518-703e-4604-b449-ba54b8feb907" providerId="ADAL" clId="{DD51FDF5-5D26-4F34-9136-EC8102EEAF54}" dt="2024-01-12T13:32:30.493" v="332" actId="26606"/>
          <ac:spMkLst>
            <pc:docMk/>
            <pc:sldMk cId="3304840940" sldId="267"/>
            <ac:spMk id="16" creationId="{71877DBC-BB60-40F0-AC93-2ACDBAAE60CE}"/>
          </ac:spMkLst>
        </pc:spChg>
        <pc:spChg chg="add del">
          <ac:chgData name="Luis Fernando Rodriguez Gutierrez" userId="47d13518-703e-4604-b449-ba54b8feb907" providerId="ADAL" clId="{DD51FDF5-5D26-4F34-9136-EC8102EEAF54}" dt="2024-01-12T13:32:30.493" v="332" actId="26606"/>
          <ac:spMkLst>
            <pc:docMk/>
            <pc:sldMk cId="3304840940" sldId="267"/>
            <ac:spMk id="21" creationId="{743AA782-23D1-4521-8CAD-47662984AA08}"/>
          </ac:spMkLst>
        </pc:spChg>
        <pc:spChg chg="add del">
          <ac:chgData name="Luis Fernando Rodriguez Gutierrez" userId="47d13518-703e-4604-b449-ba54b8feb907" providerId="ADAL" clId="{DD51FDF5-5D26-4F34-9136-EC8102EEAF54}" dt="2024-01-12T13:32:30.493" v="332" actId="26606"/>
          <ac:spMkLst>
            <pc:docMk/>
            <pc:sldMk cId="3304840940" sldId="267"/>
            <ac:spMk id="23" creationId="{71877DBC-BB60-40F0-AC93-2ACDBAAE60CE}"/>
          </ac:spMkLst>
        </pc:spChg>
        <pc:picChg chg="add mod">
          <ac:chgData name="Luis Fernando Rodriguez Gutierrez" userId="47d13518-703e-4604-b449-ba54b8feb907" providerId="ADAL" clId="{DD51FDF5-5D26-4F34-9136-EC8102EEAF54}" dt="2024-01-12T13:32:30.493" v="332" actId="26606"/>
          <ac:picMkLst>
            <pc:docMk/>
            <pc:sldMk cId="3304840940" sldId="267"/>
            <ac:picMk id="4" creationId="{5D803260-51C1-8910-BA34-4AEE735A3260}"/>
          </ac:picMkLst>
        </pc:picChg>
        <pc:picChg chg="del mod">
          <ac:chgData name="Luis Fernando Rodriguez Gutierrez" userId="47d13518-703e-4604-b449-ba54b8feb907" providerId="ADAL" clId="{DD51FDF5-5D26-4F34-9136-EC8102EEAF54}" dt="2024-01-12T13:32:22.242" v="328" actId="478"/>
          <ac:picMkLst>
            <pc:docMk/>
            <pc:sldMk cId="3304840940" sldId="267"/>
            <ac:picMk id="5" creationId="{C279EEC8-5F30-03B1-B3F7-13A9ED24019A}"/>
          </ac:picMkLst>
        </pc:picChg>
      </pc:sldChg>
      <pc:sldChg chg="addSp delSp modSp new mod setBg addAnim delAnim">
        <pc:chgData name="Luis Fernando Rodriguez Gutierrez" userId="47d13518-703e-4604-b449-ba54b8feb907" providerId="ADAL" clId="{DD51FDF5-5D26-4F34-9136-EC8102EEAF54}" dt="2024-01-14T16:40:49.937" v="420" actId="478"/>
        <pc:sldMkLst>
          <pc:docMk/>
          <pc:sldMk cId="761782836" sldId="268"/>
        </pc:sldMkLst>
        <pc:spChg chg="mod">
          <ac:chgData name="Luis Fernando Rodriguez Gutierrez" userId="47d13518-703e-4604-b449-ba54b8feb907" providerId="ADAL" clId="{DD51FDF5-5D26-4F34-9136-EC8102EEAF54}" dt="2024-01-14T16:40:48.169" v="418" actId="26606"/>
          <ac:spMkLst>
            <pc:docMk/>
            <pc:sldMk cId="761782836" sldId="268"/>
            <ac:spMk id="2" creationId="{887217A9-5020-6729-8CD1-B6AC0BC82039}"/>
          </ac:spMkLst>
        </pc:spChg>
        <pc:spChg chg="del mod">
          <ac:chgData name="Luis Fernando Rodriguez Gutierrez" userId="47d13518-703e-4604-b449-ba54b8feb907" providerId="ADAL" clId="{DD51FDF5-5D26-4F34-9136-EC8102EEAF54}" dt="2024-01-14T16:40:28.540" v="411" actId="478"/>
          <ac:spMkLst>
            <pc:docMk/>
            <pc:sldMk cId="761782836" sldId="268"/>
            <ac:spMk id="3" creationId="{1FB0AB75-EB6E-1117-8B95-77F7A75FA2F2}"/>
          </ac:spMkLst>
        </pc:spChg>
        <pc:spChg chg="add del">
          <ac:chgData name="Luis Fernando Rodriguez Gutierrez" userId="47d13518-703e-4604-b449-ba54b8feb907" providerId="ADAL" clId="{DD51FDF5-5D26-4F34-9136-EC8102EEAF54}" dt="2024-01-14T16:40:25.835" v="409" actId="26606"/>
          <ac:spMkLst>
            <pc:docMk/>
            <pc:sldMk cId="761782836" sldId="268"/>
            <ac:spMk id="8" creationId="{A8DB9CD9-59B1-4D73-BC4C-98796A48EF9B}"/>
          </ac:spMkLst>
        </pc:spChg>
        <pc:spChg chg="add del">
          <ac:chgData name="Luis Fernando Rodriguez Gutierrez" userId="47d13518-703e-4604-b449-ba54b8feb907" providerId="ADAL" clId="{DD51FDF5-5D26-4F34-9136-EC8102EEAF54}" dt="2024-01-14T16:40:25.835" v="409" actId="26606"/>
          <ac:spMkLst>
            <pc:docMk/>
            <pc:sldMk cId="761782836" sldId="268"/>
            <ac:spMk id="10" creationId="{8874A6A9-41FF-4E33-AFA8-F9F81436A59E}"/>
          </ac:spMkLst>
        </pc:spChg>
        <pc:spChg chg="add del">
          <ac:chgData name="Luis Fernando Rodriguez Gutierrez" userId="47d13518-703e-4604-b449-ba54b8feb907" providerId="ADAL" clId="{DD51FDF5-5D26-4F34-9136-EC8102EEAF54}" dt="2024-01-14T16:40:48.169" v="418" actId="26606"/>
          <ac:spMkLst>
            <pc:docMk/>
            <pc:sldMk cId="761782836" sldId="268"/>
            <ac:spMk id="21" creationId="{4E1BEB12-92AF-4445-98AD-4C7756E7C93B}"/>
          </ac:spMkLst>
        </pc:spChg>
        <pc:spChg chg="add del">
          <ac:chgData name="Luis Fernando Rodriguez Gutierrez" userId="47d13518-703e-4604-b449-ba54b8feb907" providerId="ADAL" clId="{DD51FDF5-5D26-4F34-9136-EC8102EEAF54}" dt="2024-01-14T16:40:48.169" v="418" actId="26606"/>
          <ac:spMkLst>
            <pc:docMk/>
            <pc:sldMk cId="761782836" sldId="268"/>
            <ac:spMk id="22" creationId="{D0522C2C-7B5C-48A7-A969-03941E5D2E76}"/>
          </ac:spMkLst>
        </pc:spChg>
        <pc:spChg chg="add del">
          <ac:chgData name="Luis Fernando Rodriguez Gutierrez" userId="47d13518-703e-4604-b449-ba54b8feb907" providerId="ADAL" clId="{DD51FDF5-5D26-4F34-9136-EC8102EEAF54}" dt="2024-01-14T16:40:48.169" v="418" actId="26606"/>
          <ac:spMkLst>
            <pc:docMk/>
            <pc:sldMk cId="761782836" sldId="268"/>
            <ac:spMk id="23" creationId="{9C682A1A-5B2D-4111-BBD6-620165633E5B}"/>
          </ac:spMkLst>
        </pc:spChg>
        <pc:spChg chg="add del">
          <ac:chgData name="Luis Fernando Rodriguez Gutierrez" userId="47d13518-703e-4604-b449-ba54b8feb907" providerId="ADAL" clId="{DD51FDF5-5D26-4F34-9136-EC8102EEAF54}" dt="2024-01-14T16:40:48.169" v="418" actId="26606"/>
          <ac:spMkLst>
            <pc:docMk/>
            <pc:sldMk cId="761782836" sldId="268"/>
            <ac:spMk id="24" creationId="{D6EE29F2-D77F-4BD0-A20B-334D316A1C9D}"/>
          </ac:spMkLst>
        </pc:spChg>
        <pc:spChg chg="add del">
          <ac:chgData name="Luis Fernando Rodriguez Gutierrez" userId="47d13518-703e-4604-b449-ba54b8feb907" providerId="ADAL" clId="{DD51FDF5-5D26-4F34-9136-EC8102EEAF54}" dt="2024-01-14T16:40:48.169" v="418" actId="26606"/>
          <ac:spMkLst>
            <pc:docMk/>
            <pc:sldMk cId="761782836" sldId="268"/>
            <ac:spMk id="25" creationId="{22D09ED2-868F-42C6-866E-F92E0CEF314F}"/>
          </ac:spMkLst>
        </pc:spChg>
        <pc:spChg chg="add del">
          <ac:chgData name="Luis Fernando Rodriguez Gutierrez" userId="47d13518-703e-4604-b449-ba54b8feb907" providerId="ADAL" clId="{DD51FDF5-5D26-4F34-9136-EC8102EEAF54}" dt="2024-01-14T16:40:48.169" v="418" actId="26606"/>
          <ac:spMkLst>
            <pc:docMk/>
            <pc:sldMk cId="761782836" sldId="268"/>
            <ac:spMk id="30" creationId="{362D44EE-C852-4460-B8B5-C4F2BC20510C}"/>
          </ac:spMkLst>
        </pc:spChg>
        <pc:spChg chg="add del">
          <ac:chgData name="Luis Fernando Rodriguez Gutierrez" userId="47d13518-703e-4604-b449-ba54b8feb907" providerId="ADAL" clId="{DD51FDF5-5D26-4F34-9136-EC8102EEAF54}" dt="2024-01-14T16:40:48.169" v="418" actId="26606"/>
          <ac:spMkLst>
            <pc:docMk/>
            <pc:sldMk cId="761782836" sldId="268"/>
            <ac:spMk id="32" creationId="{658970D8-8D1D-4B5C-894B-E871CC86543D}"/>
          </ac:spMkLst>
        </pc:spChg>
        <pc:spChg chg="add del">
          <ac:chgData name="Luis Fernando Rodriguez Gutierrez" userId="47d13518-703e-4604-b449-ba54b8feb907" providerId="ADAL" clId="{DD51FDF5-5D26-4F34-9136-EC8102EEAF54}" dt="2024-01-14T16:40:48.169" v="418" actId="26606"/>
          <ac:spMkLst>
            <pc:docMk/>
            <pc:sldMk cId="761782836" sldId="268"/>
            <ac:spMk id="34" creationId="{F227E5B6-9132-43CA-B503-37A18562ADF2}"/>
          </ac:spMkLst>
        </pc:spChg>
        <pc:spChg chg="add del">
          <ac:chgData name="Luis Fernando Rodriguez Gutierrez" userId="47d13518-703e-4604-b449-ba54b8feb907" providerId="ADAL" clId="{DD51FDF5-5D26-4F34-9136-EC8102EEAF54}" dt="2024-01-14T16:40:48.169" v="418" actId="26606"/>
          <ac:spMkLst>
            <pc:docMk/>
            <pc:sldMk cId="761782836" sldId="268"/>
            <ac:spMk id="36" creationId="{03C2051E-A88D-48E5-BACF-AAED17892722}"/>
          </ac:spMkLst>
        </pc:spChg>
        <pc:spChg chg="add del">
          <ac:chgData name="Luis Fernando Rodriguez Gutierrez" userId="47d13518-703e-4604-b449-ba54b8feb907" providerId="ADAL" clId="{DD51FDF5-5D26-4F34-9136-EC8102EEAF54}" dt="2024-01-14T16:40:48.169" v="418" actId="26606"/>
          <ac:spMkLst>
            <pc:docMk/>
            <pc:sldMk cId="761782836" sldId="268"/>
            <ac:spMk id="38" creationId="{7821A508-2985-4905-874A-527429BAABFA}"/>
          </ac:spMkLst>
        </pc:spChg>
        <pc:spChg chg="add del">
          <ac:chgData name="Luis Fernando Rodriguez Gutierrez" userId="47d13518-703e-4604-b449-ba54b8feb907" providerId="ADAL" clId="{DD51FDF5-5D26-4F34-9136-EC8102EEAF54}" dt="2024-01-14T16:40:48.169" v="418" actId="26606"/>
          <ac:spMkLst>
            <pc:docMk/>
            <pc:sldMk cId="761782836" sldId="268"/>
            <ac:spMk id="40" creationId="{D2929CB1-0E3C-4B2D-ADC5-0154FB33BA44}"/>
          </ac:spMkLst>
        </pc:spChg>
        <pc:spChg chg="add del">
          <ac:chgData name="Luis Fernando Rodriguez Gutierrez" userId="47d13518-703e-4604-b449-ba54b8feb907" providerId="ADAL" clId="{DD51FDF5-5D26-4F34-9136-EC8102EEAF54}" dt="2024-01-14T16:40:48.169" v="418" actId="26606"/>
          <ac:spMkLst>
            <pc:docMk/>
            <pc:sldMk cId="761782836" sldId="268"/>
            <ac:spMk id="42" creationId="{5F2F0C84-BE8C-4DC2-A6D3-30349A801D5C}"/>
          </ac:spMkLst>
        </pc:spChg>
        <pc:grpChg chg="add del">
          <ac:chgData name="Luis Fernando Rodriguez Gutierrez" userId="47d13518-703e-4604-b449-ba54b8feb907" providerId="ADAL" clId="{DD51FDF5-5D26-4F34-9136-EC8102EEAF54}" dt="2024-01-14T16:40:25.835" v="409" actId="26606"/>
          <ac:grpSpMkLst>
            <pc:docMk/>
            <pc:sldMk cId="761782836" sldId="268"/>
            <ac:grpSpMk id="12" creationId="{721D730E-1F97-4071-B143-B05E6D2599BC}"/>
          </ac:grpSpMkLst>
        </pc:grpChg>
        <pc:picChg chg="add del mod">
          <ac:chgData name="Luis Fernando Rodriguez Gutierrez" userId="47d13518-703e-4604-b449-ba54b8feb907" providerId="ADAL" clId="{DD51FDF5-5D26-4F34-9136-EC8102EEAF54}" dt="2024-01-14T16:40:49.937" v="420" actId="478"/>
          <ac:picMkLst>
            <pc:docMk/>
            <pc:sldMk cId="761782836" sldId="268"/>
            <ac:picMk id="4" creationId="{01353C48-1393-FF8C-E98F-81D6D4A30F90}"/>
          </ac:picMkLst>
        </pc:picChg>
      </pc:sldChg>
      <pc:sldChg chg="addSp delSp modSp add mod setBg delDesignElem">
        <pc:chgData name="Luis Fernando Rodriguez Gutierrez" userId="47d13518-703e-4604-b449-ba54b8feb907" providerId="ADAL" clId="{DD51FDF5-5D26-4F34-9136-EC8102EEAF54}" dt="2024-01-14T17:27:48.690" v="950"/>
        <pc:sldMkLst>
          <pc:docMk/>
          <pc:sldMk cId="3803339467" sldId="269"/>
        </pc:sldMkLst>
        <pc:spChg chg="del">
          <ac:chgData name="Luis Fernando Rodriguez Gutierrez" userId="47d13518-703e-4604-b449-ba54b8feb907" providerId="ADAL" clId="{DD51FDF5-5D26-4F34-9136-EC8102EEAF54}" dt="2024-01-14T16:47:27.434" v="471" actId="478"/>
          <ac:spMkLst>
            <pc:docMk/>
            <pc:sldMk cId="3803339467" sldId="269"/>
            <ac:spMk id="2" creationId="{2CA1D05F-8071-6289-CF59-FA97AEE49972}"/>
          </ac:spMkLst>
        </pc:spChg>
        <pc:spChg chg="add del mod ord">
          <ac:chgData name="Luis Fernando Rodriguez Gutierrez" userId="47d13518-703e-4604-b449-ba54b8feb907" providerId="ADAL" clId="{DD51FDF5-5D26-4F34-9136-EC8102EEAF54}" dt="2024-01-14T16:49:14.312" v="654" actId="478"/>
          <ac:spMkLst>
            <pc:docMk/>
            <pc:sldMk cId="3803339467" sldId="269"/>
            <ac:spMk id="6" creationId="{FEEE3314-A61F-32F5-B5B7-8A5DD623B8A6}"/>
          </ac:spMkLst>
        </pc:spChg>
        <pc:spChg chg="mod">
          <ac:chgData name="Luis Fernando Rodriguez Gutierrez" userId="47d13518-703e-4604-b449-ba54b8feb907" providerId="ADAL" clId="{DD51FDF5-5D26-4F34-9136-EC8102EEAF54}" dt="2024-01-14T17:27:16.526" v="945" actId="26606"/>
          <ac:spMkLst>
            <pc:docMk/>
            <pc:sldMk cId="3803339467" sldId="269"/>
            <ac:spMk id="9" creationId="{6587E8D0-A7AB-C8BA-C7C7-86FEE2105C0B}"/>
          </ac:spMkLst>
        </pc:spChg>
        <pc:spChg chg="del">
          <ac:chgData name="Luis Fernando Rodriguez Gutierrez" userId="47d13518-703e-4604-b449-ba54b8feb907" providerId="ADAL" clId="{DD51FDF5-5D26-4F34-9136-EC8102EEAF54}" dt="2024-01-14T16:48:01.095" v="481" actId="478"/>
          <ac:spMkLst>
            <pc:docMk/>
            <pc:sldMk cId="3803339467" sldId="269"/>
            <ac:spMk id="10" creationId="{7019285E-40D6-7517-0D2D-F51C317CE0A0}"/>
          </ac:spMkLst>
        </pc:spChg>
        <pc:spChg chg="add del">
          <ac:chgData name="Luis Fernando Rodriguez Gutierrez" userId="47d13518-703e-4604-b449-ba54b8feb907" providerId="ADAL" clId="{DD51FDF5-5D26-4F34-9136-EC8102EEAF54}" dt="2024-01-14T16:49:11.905" v="653" actId="26606"/>
          <ac:spMkLst>
            <pc:docMk/>
            <pc:sldMk cId="3803339467" sldId="269"/>
            <ac:spMk id="11" creationId="{F13C74B1-5B17-4795-BED0-7140497B445A}"/>
          </ac:spMkLst>
        </pc:spChg>
        <pc:spChg chg="del">
          <ac:chgData name="Luis Fernando Rodriguez Gutierrez" userId="47d13518-703e-4604-b449-ba54b8feb907" providerId="ADAL" clId="{DD51FDF5-5D26-4F34-9136-EC8102EEAF54}" dt="2024-01-14T16:48:00.411" v="480" actId="478"/>
          <ac:spMkLst>
            <pc:docMk/>
            <pc:sldMk cId="3803339467" sldId="269"/>
            <ac:spMk id="12" creationId="{569928B0-9253-FA55-0C11-B1860ECAE94A}"/>
          </ac:spMkLst>
        </pc:spChg>
        <pc:spChg chg="del">
          <ac:chgData name="Luis Fernando Rodriguez Gutierrez" userId="47d13518-703e-4604-b449-ba54b8feb907" providerId="ADAL" clId="{DD51FDF5-5D26-4F34-9136-EC8102EEAF54}" dt="2024-01-14T16:47:59.883" v="479" actId="478"/>
          <ac:spMkLst>
            <pc:docMk/>
            <pc:sldMk cId="3803339467" sldId="269"/>
            <ac:spMk id="13" creationId="{58B18A23-E1F5-D2F0-1742-5B4134C036DD}"/>
          </ac:spMkLst>
        </pc:spChg>
        <pc:spChg chg="del">
          <ac:chgData name="Luis Fernando Rodriguez Gutierrez" userId="47d13518-703e-4604-b449-ba54b8feb907" providerId="ADAL" clId="{DD51FDF5-5D26-4F34-9136-EC8102EEAF54}" dt="2024-01-14T16:47:22.617" v="470"/>
          <ac:spMkLst>
            <pc:docMk/>
            <pc:sldMk cId="3803339467" sldId="269"/>
            <ac:spMk id="14" creationId="{2B97F24A-32CE-4C1C-A50D-3016B394DCFB}"/>
          </ac:spMkLst>
        </pc:spChg>
        <pc:spChg chg="del">
          <ac:chgData name="Luis Fernando Rodriguez Gutierrez" userId="47d13518-703e-4604-b449-ba54b8feb907" providerId="ADAL" clId="{DD51FDF5-5D26-4F34-9136-EC8102EEAF54}" dt="2024-01-14T16:47:56.024" v="474" actId="478"/>
          <ac:spMkLst>
            <pc:docMk/>
            <pc:sldMk cId="3803339467" sldId="269"/>
            <ac:spMk id="15" creationId="{C23A6BEA-4FEA-226E-A272-269E6B3881F7}"/>
          </ac:spMkLst>
        </pc:spChg>
        <pc:spChg chg="del">
          <ac:chgData name="Luis Fernando Rodriguez Gutierrez" userId="47d13518-703e-4604-b449-ba54b8feb907" providerId="ADAL" clId="{DD51FDF5-5D26-4F34-9136-EC8102EEAF54}" dt="2024-01-14T16:47:22.617" v="470"/>
          <ac:spMkLst>
            <pc:docMk/>
            <pc:sldMk cId="3803339467" sldId="269"/>
            <ac:spMk id="16" creationId="{CD8B4F24-440B-49E9-B85D-733523DC064B}"/>
          </ac:spMkLst>
        </pc:spChg>
        <pc:spChg chg="del">
          <ac:chgData name="Luis Fernando Rodriguez Gutierrez" userId="47d13518-703e-4604-b449-ba54b8feb907" providerId="ADAL" clId="{DD51FDF5-5D26-4F34-9136-EC8102EEAF54}" dt="2024-01-14T16:47:56.632" v="475" actId="478"/>
          <ac:spMkLst>
            <pc:docMk/>
            <pc:sldMk cId="3803339467" sldId="269"/>
            <ac:spMk id="17" creationId="{26F6281D-7B4A-CFD4-9E7E-1CEE0C71557D}"/>
          </ac:spMkLst>
        </pc:spChg>
        <pc:spChg chg="del">
          <ac:chgData name="Luis Fernando Rodriguez Gutierrez" userId="47d13518-703e-4604-b449-ba54b8feb907" providerId="ADAL" clId="{DD51FDF5-5D26-4F34-9136-EC8102EEAF54}" dt="2024-01-14T16:47:57.622" v="476" actId="478"/>
          <ac:spMkLst>
            <pc:docMk/>
            <pc:sldMk cId="3803339467" sldId="269"/>
            <ac:spMk id="18" creationId="{EF32660C-30F8-99B8-E41E-471103E89FB1}"/>
          </ac:spMkLst>
        </pc:spChg>
        <pc:spChg chg="add del">
          <ac:chgData name="Luis Fernando Rodriguez Gutierrez" userId="47d13518-703e-4604-b449-ba54b8feb907" providerId="ADAL" clId="{DD51FDF5-5D26-4F34-9136-EC8102EEAF54}" dt="2024-01-14T16:49:11.905" v="653" actId="26606"/>
          <ac:spMkLst>
            <pc:docMk/>
            <pc:sldMk cId="3803339467" sldId="269"/>
            <ac:spMk id="19" creationId="{D4974D33-8DC5-464E-8C6D-BE58F0669C17}"/>
          </ac:spMkLst>
        </pc:spChg>
        <pc:spChg chg="add del">
          <ac:chgData name="Luis Fernando Rodriguez Gutierrez" userId="47d13518-703e-4604-b449-ba54b8feb907" providerId="ADAL" clId="{DD51FDF5-5D26-4F34-9136-EC8102EEAF54}" dt="2024-01-14T17:27:16.526" v="945" actId="26606"/>
          <ac:spMkLst>
            <pc:docMk/>
            <pc:sldMk cId="3803339467" sldId="269"/>
            <ac:spMk id="20" creationId="{2B97F24A-32CE-4C1C-A50D-3016B394DCFB}"/>
          </ac:spMkLst>
        </pc:spChg>
        <pc:spChg chg="add del">
          <ac:chgData name="Luis Fernando Rodriguez Gutierrez" userId="47d13518-703e-4604-b449-ba54b8feb907" providerId="ADAL" clId="{DD51FDF5-5D26-4F34-9136-EC8102EEAF54}" dt="2024-01-14T17:27:16.526" v="945" actId="26606"/>
          <ac:spMkLst>
            <pc:docMk/>
            <pc:sldMk cId="3803339467" sldId="269"/>
            <ac:spMk id="21" creationId="{CD8B4F24-440B-49E9-B85D-733523DC064B}"/>
          </ac:spMkLst>
        </pc:spChg>
        <pc:spChg chg="add del">
          <ac:chgData name="Luis Fernando Rodriguez Gutierrez" userId="47d13518-703e-4604-b449-ba54b8feb907" providerId="ADAL" clId="{DD51FDF5-5D26-4F34-9136-EC8102EEAF54}" dt="2024-01-14T17:27:16.526" v="945" actId="26606"/>
          <ac:spMkLst>
            <pc:docMk/>
            <pc:sldMk cId="3803339467" sldId="269"/>
            <ac:spMk id="27" creationId="{F13C74B1-5B17-4795-BED0-7140497B445A}"/>
          </ac:spMkLst>
        </pc:spChg>
        <pc:spChg chg="add del">
          <ac:chgData name="Luis Fernando Rodriguez Gutierrez" userId="47d13518-703e-4604-b449-ba54b8feb907" providerId="ADAL" clId="{DD51FDF5-5D26-4F34-9136-EC8102EEAF54}" dt="2024-01-14T17:27:16.526" v="945" actId="26606"/>
          <ac:spMkLst>
            <pc:docMk/>
            <pc:sldMk cId="3803339467" sldId="269"/>
            <ac:spMk id="29" creationId="{D4974D33-8DC5-464E-8C6D-BE58F0669C17}"/>
          </ac:spMkLst>
        </pc:spChg>
        <pc:picChg chg="add del mod">
          <ac:chgData name="Luis Fernando Rodriguez Gutierrez" userId="47d13518-703e-4604-b449-ba54b8feb907" providerId="ADAL" clId="{DD51FDF5-5D26-4F34-9136-EC8102EEAF54}" dt="2024-01-14T17:27:48.251" v="949" actId="478"/>
          <ac:picMkLst>
            <pc:docMk/>
            <pc:sldMk cId="3803339467" sldId="269"/>
            <ac:picMk id="3" creationId="{A7DCBC03-4886-4D96-8D92-BC04F4A3A4C0}"/>
          </ac:picMkLst>
        </pc:picChg>
        <pc:picChg chg="del">
          <ac:chgData name="Luis Fernando Rodriguez Gutierrez" userId="47d13518-703e-4604-b449-ba54b8feb907" providerId="ADAL" clId="{DD51FDF5-5D26-4F34-9136-EC8102EEAF54}" dt="2024-01-14T16:47:58.053" v="477" actId="478"/>
          <ac:picMkLst>
            <pc:docMk/>
            <pc:sldMk cId="3803339467" sldId="269"/>
            <ac:picMk id="5" creationId="{1BD58911-655B-E317-136F-F98A6B8BADB5}"/>
          </ac:picMkLst>
        </pc:picChg>
        <pc:picChg chg="del">
          <ac:chgData name="Luis Fernando Rodriguez Gutierrez" userId="47d13518-703e-4604-b449-ba54b8feb907" providerId="ADAL" clId="{DD51FDF5-5D26-4F34-9136-EC8102EEAF54}" dt="2024-01-14T16:48:01.655" v="482" actId="478"/>
          <ac:picMkLst>
            <pc:docMk/>
            <pc:sldMk cId="3803339467" sldId="269"/>
            <ac:picMk id="8" creationId="{21D95ABC-747C-DA07-312D-76255D236E8D}"/>
          </ac:picMkLst>
        </pc:picChg>
        <pc:picChg chg="add mod">
          <ac:chgData name="Luis Fernando Rodriguez Gutierrez" userId="47d13518-703e-4604-b449-ba54b8feb907" providerId="ADAL" clId="{DD51FDF5-5D26-4F34-9136-EC8102EEAF54}" dt="2024-01-14T17:27:16.526" v="945" actId="26606"/>
          <ac:picMkLst>
            <pc:docMk/>
            <pc:sldMk cId="3803339467" sldId="269"/>
            <ac:picMk id="22" creationId="{E66079FA-56D9-06D3-9D43-F5648E47F553}"/>
          </ac:picMkLst>
        </pc:picChg>
        <pc:picChg chg="add mod">
          <ac:chgData name="Luis Fernando Rodriguez Gutierrez" userId="47d13518-703e-4604-b449-ba54b8feb907" providerId="ADAL" clId="{DD51FDF5-5D26-4F34-9136-EC8102EEAF54}" dt="2024-01-14T17:27:48.690" v="950"/>
          <ac:picMkLst>
            <pc:docMk/>
            <pc:sldMk cId="3803339467" sldId="269"/>
            <ac:picMk id="23" creationId="{2A06BE48-51EF-DE1D-9D7F-53EDA0D0B5EF}"/>
          </ac:picMkLst>
        </pc:picChg>
        <pc:cxnChg chg="del">
          <ac:chgData name="Luis Fernando Rodriguez Gutierrez" userId="47d13518-703e-4604-b449-ba54b8feb907" providerId="ADAL" clId="{DD51FDF5-5D26-4F34-9136-EC8102EEAF54}" dt="2024-01-14T16:47:59.088" v="478" actId="478"/>
          <ac:cxnSpMkLst>
            <pc:docMk/>
            <pc:sldMk cId="3803339467" sldId="269"/>
            <ac:cxnSpMk id="7" creationId="{46DE634B-EE6D-CAD1-3E5C-D8D434256ECA}"/>
          </ac:cxnSpMkLst>
        </pc:cxnChg>
      </pc:sldChg>
      <pc:sldChg chg="new del">
        <pc:chgData name="Luis Fernando Rodriguez Gutierrez" userId="47d13518-703e-4604-b449-ba54b8feb907" providerId="ADAL" clId="{DD51FDF5-5D26-4F34-9136-EC8102EEAF54}" dt="2024-01-14T17:14:18.827" v="669" actId="47"/>
        <pc:sldMkLst>
          <pc:docMk/>
          <pc:sldMk cId="1967218538" sldId="270"/>
        </pc:sldMkLst>
      </pc:sldChg>
      <pc:sldChg chg="addSp delSp modSp add mod setBg modAnim delDesignElem">
        <pc:chgData name="Luis Fernando Rodriguez Gutierrez" userId="47d13518-703e-4604-b449-ba54b8feb907" providerId="ADAL" clId="{DD51FDF5-5D26-4F34-9136-EC8102EEAF54}" dt="2024-01-14T17:29:34.838" v="957" actId="26606"/>
        <pc:sldMkLst>
          <pc:docMk/>
          <pc:sldMk cId="706287446" sldId="271"/>
        </pc:sldMkLst>
        <pc:spChg chg="mod">
          <ac:chgData name="Luis Fernando Rodriguez Gutierrez" userId="47d13518-703e-4604-b449-ba54b8feb907" providerId="ADAL" clId="{DD51FDF5-5D26-4F34-9136-EC8102EEAF54}" dt="2024-01-14T17:29:34.832" v="956" actId="26606"/>
          <ac:spMkLst>
            <pc:docMk/>
            <pc:sldMk cId="706287446" sldId="271"/>
            <ac:spMk id="2" creationId="{2CA1D05F-8071-6289-CF59-FA97AEE49972}"/>
          </ac:spMkLst>
        </pc:spChg>
        <pc:spChg chg="mod">
          <ac:chgData name="Luis Fernando Rodriguez Gutierrez" userId="47d13518-703e-4604-b449-ba54b8feb907" providerId="ADAL" clId="{DD51FDF5-5D26-4F34-9136-EC8102EEAF54}" dt="2024-01-14T17:29:34.832" v="956" actId="26606"/>
          <ac:spMkLst>
            <pc:docMk/>
            <pc:sldMk cId="706287446" sldId="271"/>
            <ac:spMk id="9" creationId="{6587E8D0-A7AB-C8BA-C7C7-86FEE2105C0B}"/>
          </ac:spMkLst>
        </pc:spChg>
        <pc:spChg chg="add del">
          <ac:chgData name="Luis Fernando Rodriguez Gutierrez" userId="47d13518-703e-4604-b449-ba54b8feb907" providerId="ADAL" clId="{DD51FDF5-5D26-4F34-9136-EC8102EEAF54}" dt="2024-01-14T17:29:34.838" v="957" actId="26606"/>
          <ac:spMkLst>
            <pc:docMk/>
            <pc:sldMk cId="706287446" sldId="271"/>
            <ac:spMk id="14" creationId="{2B97F24A-32CE-4C1C-A50D-3016B394DCFB}"/>
          </ac:spMkLst>
        </pc:spChg>
        <pc:spChg chg="add del">
          <ac:chgData name="Luis Fernando Rodriguez Gutierrez" userId="47d13518-703e-4604-b449-ba54b8feb907" providerId="ADAL" clId="{DD51FDF5-5D26-4F34-9136-EC8102EEAF54}" dt="2024-01-14T17:29:34.838" v="957" actId="26606"/>
          <ac:spMkLst>
            <pc:docMk/>
            <pc:sldMk cId="706287446" sldId="271"/>
            <ac:spMk id="16" creationId="{CD8B4F24-440B-49E9-B85D-733523DC064B}"/>
          </ac:spMkLst>
        </pc:spChg>
        <pc:spChg chg="add del">
          <ac:chgData name="Luis Fernando Rodriguez Gutierrez" userId="47d13518-703e-4604-b449-ba54b8feb907" providerId="ADAL" clId="{DD51FDF5-5D26-4F34-9136-EC8102EEAF54}" dt="2024-01-14T17:29:34.832" v="956" actId="26606"/>
          <ac:spMkLst>
            <pc:docMk/>
            <pc:sldMk cId="706287446" sldId="271"/>
            <ac:spMk id="21" creationId="{F13C74B1-5B17-4795-BED0-7140497B445A}"/>
          </ac:spMkLst>
        </pc:spChg>
        <pc:spChg chg="add del">
          <ac:chgData name="Luis Fernando Rodriguez Gutierrez" userId="47d13518-703e-4604-b449-ba54b8feb907" providerId="ADAL" clId="{DD51FDF5-5D26-4F34-9136-EC8102EEAF54}" dt="2024-01-14T17:29:34.832" v="956" actId="26606"/>
          <ac:spMkLst>
            <pc:docMk/>
            <pc:sldMk cId="706287446" sldId="271"/>
            <ac:spMk id="23" creationId="{D4974D33-8DC5-464E-8C6D-BE58F0669C17}"/>
          </ac:spMkLst>
        </pc:spChg>
        <pc:spChg chg="add">
          <ac:chgData name="Luis Fernando Rodriguez Gutierrez" userId="47d13518-703e-4604-b449-ba54b8feb907" providerId="ADAL" clId="{DD51FDF5-5D26-4F34-9136-EC8102EEAF54}" dt="2024-01-14T17:29:34.838" v="957" actId="26606"/>
          <ac:spMkLst>
            <pc:docMk/>
            <pc:sldMk cId="706287446" sldId="271"/>
            <ac:spMk id="25" creationId="{2B97F24A-32CE-4C1C-A50D-3016B394DCFB}"/>
          </ac:spMkLst>
        </pc:spChg>
        <pc:spChg chg="del">
          <ac:chgData name="Luis Fernando Rodriguez Gutierrez" userId="47d13518-703e-4604-b449-ba54b8feb907" providerId="ADAL" clId="{DD51FDF5-5D26-4F34-9136-EC8102EEAF54}" dt="2024-01-14T17:14:17.382" v="668"/>
          <ac:spMkLst>
            <pc:docMk/>
            <pc:sldMk cId="706287446" sldId="271"/>
            <ac:spMk id="26" creationId="{F13C74B1-5B17-4795-BED0-7140497B445A}"/>
          </ac:spMkLst>
        </pc:spChg>
        <pc:spChg chg="add">
          <ac:chgData name="Luis Fernando Rodriguez Gutierrez" userId="47d13518-703e-4604-b449-ba54b8feb907" providerId="ADAL" clId="{DD51FDF5-5D26-4F34-9136-EC8102EEAF54}" dt="2024-01-14T17:29:34.838" v="957" actId="26606"/>
          <ac:spMkLst>
            <pc:docMk/>
            <pc:sldMk cId="706287446" sldId="271"/>
            <ac:spMk id="27" creationId="{CD8B4F24-440B-49E9-B85D-733523DC064B}"/>
          </ac:spMkLst>
        </pc:spChg>
        <pc:spChg chg="del">
          <ac:chgData name="Luis Fernando Rodriguez Gutierrez" userId="47d13518-703e-4604-b449-ba54b8feb907" providerId="ADAL" clId="{DD51FDF5-5D26-4F34-9136-EC8102EEAF54}" dt="2024-01-14T17:14:17.382" v="668"/>
          <ac:spMkLst>
            <pc:docMk/>
            <pc:sldMk cId="706287446" sldId="271"/>
            <ac:spMk id="28" creationId="{D4974D33-8DC5-464E-8C6D-BE58F0669C17}"/>
          </ac:spMkLst>
        </pc:spChg>
        <pc:picChg chg="del">
          <ac:chgData name="Luis Fernando Rodriguez Gutierrez" userId="47d13518-703e-4604-b449-ba54b8feb907" providerId="ADAL" clId="{DD51FDF5-5D26-4F34-9136-EC8102EEAF54}" dt="2024-01-14T17:14:21.247" v="670" actId="478"/>
          <ac:picMkLst>
            <pc:docMk/>
            <pc:sldMk cId="706287446" sldId="271"/>
            <ac:picMk id="4" creationId="{FC82363D-8C1A-48E1-1BF7-4F2699F398CC}"/>
          </ac:picMkLst>
        </pc:picChg>
        <pc:picChg chg="add del mod">
          <ac:chgData name="Luis Fernando Rodriguez Gutierrez" userId="47d13518-703e-4604-b449-ba54b8feb907" providerId="ADAL" clId="{DD51FDF5-5D26-4F34-9136-EC8102EEAF54}" dt="2024-01-14T17:29:20.510" v="951" actId="478"/>
          <ac:picMkLst>
            <pc:docMk/>
            <pc:sldMk cId="706287446" sldId="271"/>
            <ac:picMk id="5" creationId="{4F5DBAB0-A2B6-FCE8-5B08-3A94C69DEA17}"/>
          </ac:picMkLst>
        </pc:picChg>
        <pc:picChg chg="add mod">
          <ac:chgData name="Luis Fernando Rodriguez Gutierrez" userId="47d13518-703e-4604-b449-ba54b8feb907" providerId="ADAL" clId="{DD51FDF5-5D26-4F34-9136-EC8102EEAF54}" dt="2024-01-14T17:29:34.838" v="957" actId="26606"/>
          <ac:picMkLst>
            <pc:docMk/>
            <pc:sldMk cId="706287446" sldId="271"/>
            <ac:picMk id="7" creationId="{7C8A1DC3-AFB6-55F9-5639-F80F729E651A}"/>
          </ac:picMkLst>
        </pc:picChg>
      </pc:sldChg>
      <pc:sldChg chg="addSp delSp modSp add mod setBg delDesignElem">
        <pc:chgData name="Luis Fernando Rodriguez Gutierrez" userId="47d13518-703e-4604-b449-ba54b8feb907" providerId="ADAL" clId="{DD51FDF5-5D26-4F34-9136-EC8102EEAF54}" dt="2024-01-14T17:27:40.759" v="948"/>
        <pc:sldMkLst>
          <pc:docMk/>
          <pc:sldMk cId="3556383139" sldId="272"/>
        </pc:sldMkLst>
        <pc:spChg chg="mod">
          <ac:chgData name="Luis Fernando Rodriguez Gutierrez" userId="47d13518-703e-4604-b449-ba54b8feb907" providerId="ADAL" clId="{DD51FDF5-5D26-4F34-9136-EC8102EEAF54}" dt="2024-01-14T17:16:22.519" v="720" actId="27636"/>
          <ac:spMkLst>
            <pc:docMk/>
            <pc:sldMk cId="3556383139" sldId="272"/>
            <ac:spMk id="2" creationId="{2CA1D05F-8071-6289-CF59-FA97AEE49972}"/>
          </ac:spMkLst>
        </pc:spChg>
        <pc:spChg chg="mod">
          <ac:chgData name="Luis Fernando Rodriguez Gutierrez" userId="47d13518-703e-4604-b449-ba54b8feb907" providerId="ADAL" clId="{DD51FDF5-5D26-4F34-9136-EC8102EEAF54}" dt="2024-01-14T17:18:45.045" v="879" actId="20577"/>
          <ac:spMkLst>
            <pc:docMk/>
            <pc:sldMk cId="3556383139" sldId="272"/>
            <ac:spMk id="9" creationId="{6587E8D0-A7AB-C8BA-C7C7-86FEE2105C0B}"/>
          </ac:spMkLst>
        </pc:spChg>
        <pc:spChg chg="add del">
          <ac:chgData name="Luis Fernando Rodriguez Gutierrez" userId="47d13518-703e-4604-b449-ba54b8feb907" providerId="ADAL" clId="{DD51FDF5-5D26-4F34-9136-EC8102EEAF54}" dt="2024-01-14T17:16:30.868" v="725" actId="26606"/>
          <ac:spMkLst>
            <pc:docMk/>
            <pc:sldMk cId="3556383139" sldId="272"/>
            <ac:spMk id="14" creationId="{2B97F24A-32CE-4C1C-A50D-3016B394DCFB}"/>
          </ac:spMkLst>
        </pc:spChg>
        <pc:spChg chg="add del">
          <ac:chgData name="Luis Fernando Rodriguez Gutierrez" userId="47d13518-703e-4604-b449-ba54b8feb907" providerId="ADAL" clId="{DD51FDF5-5D26-4F34-9136-EC8102EEAF54}" dt="2024-01-14T17:16:30.868" v="725" actId="26606"/>
          <ac:spMkLst>
            <pc:docMk/>
            <pc:sldMk cId="3556383139" sldId="272"/>
            <ac:spMk id="16" creationId="{CD8B4F24-440B-49E9-B85D-733523DC064B}"/>
          </ac:spMkLst>
        </pc:spChg>
        <pc:spChg chg="add">
          <ac:chgData name="Luis Fernando Rodriguez Gutierrez" userId="47d13518-703e-4604-b449-ba54b8feb907" providerId="ADAL" clId="{DD51FDF5-5D26-4F34-9136-EC8102EEAF54}" dt="2024-01-14T17:16:30.868" v="725" actId="26606"/>
          <ac:spMkLst>
            <pc:docMk/>
            <pc:sldMk cId="3556383139" sldId="272"/>
            <ac:spMk id="21" creationId="{2B97F24A-32CE-4C1C-A50D-3016B394DCFB}"/>
          </ac:spMkLst>
        </pc:spChg>
        <pc:spChg chg="add">
          <ac:chgData name="Luis Fernando Rodriguez Gutierrez" userId="47d13518-703e-4604-b449-ba54b8feb907" providerId="ADAL" clId="{DD51FDF5-5D26-4F34-9136-EC8102EEAF54}" dt="2024-01-14T17:16:30.868" v="725" actId="26606"/>
          <ac:spMkLst>
            <pc:docMk/>
            <pc:sldMk cId="3556383139" sldId="272"/>
            <ac:spMk id="23" creationId="{CD8B4F24-440B-49E9-B85D-733523DC064B}"/>
          </ac:spMkLst>
        </pc:spChg>
        <pc:spChg chg="del">
          <ac:chgData name="Luis Fernando Rodriguez Gutierrez" userId="47d13518-703e-4604-b449-ba54b8feb907" providerId="ADAL" clId="{DD51FDF5-5D26-4F34-9136-EC8102EEAF54}" dt="2024-01-14T17:15:10.909" v="676"/>
          <ac:spMkLst>
            <pc:docMk/>
            <pc:sldMk cId="3556383139" sldId="272"/>
            <ac:spMk id="26" creationId="{F13C74B1-5B17-4795-BED0-7140497B445A}"/>
          </ac:spMkLst>
        </pc:spChg>
        <pc:spChg chg="del">
          <ac:chgData name="Luis Fernando Rodriguez Gutierrez" userId="47d13518-703e-4604-b449-ba54b8feb907" providerId="ADAL" clId="{DD51FDF5-5D26-4F34-9136-EC8102EEAF54}" dt="2024-01-14T17:15:10.909" v="676"/>
          <ac:spMkLst>
            <pc:docMk/>
            <pc:sldMk cId="3556383139" sldId="272"/>
            <ac:spMk id="28" creationId="{D4974D33-8DC5-464E-8C6D-BE58F0669C17}"/>
          </ac:spMkLst>
        </pc:spChg>
        <pc:picChg chg="del mod">
          <ac:chgData name="Luis Fernando Rodriguez Gutierrez" userId="47d13518-703e-4604-b449-ba54b8feb907" providerId="ADAL" clId="{DD51FDF5-5D26-4F34-9136-EC8102EEAF54}" dt="2024-01-14T17:16:25.072" v="721" actId="478"/>
          <ac:picMkLst>
            <pc:docMk/>
            <pc:sldMk cId="3556383139" sldId="272"/>
            <ac:picMk id="4" creationId="{FC82363D-8C1A-48E1-1BF7-4F2699F398CC}"/>
          </ac:picMkLst>
        </pc:picChg>
        <pc:picChg chg="add del mod">
          <ac:chgData name="Luis Fernando Rodriguez Gutierrez" userId="47d13518-703e-4604-b449-ba54b8feb907" providerId="ADAL" clId="{DD51FDF5-5D26-4F34-9136-EC8102EEAF54}" dt="2024-01-14T17:27:40.380" v="947" actId="478"/>
          <ac:picMkLst>
            <pc:docMk/>
            <pc:sldMk cId="3556383139" sldId="272"/>
            <ac:picMk id="5" creationId="{07A734CF-CC56-7D51-FD32-A0B66BA9AC0B}"/>
          </ac:picMkLst>
        </pc:picChg>
        <pc:picChg chg="add mod">
          <ac:chgData name="Luis Fernando Rodriguez Gutierrez" userId="47d13518-703e-4604-b449-ba54b8feb907" providerId="ADAL" clId="{DD51FDF5-5D26-4F34-9136-EC8102EEAF54}" dt="2024-01-14T17:27:40.759" v="948"/>
          <ac:picMkLst>
            <pc:docMk/>
            <pc:sldMk cId="3556383139" sldId="272"/>
            <ac:picMk id="6" creationId="{2767E51B-8DD4-D6E5-E14D-A9C2B9AD76A0}"/>
          </ac:picMkLst>
        </pc:picChg>
        <pc:picChg chg="add mod">
          <ac:chgData name="Luis Fernando Rodriguez Gutierrez" userId="47d13518-703e-4604-b449-ba54b8feb907" providerId="ADAL" clId="{DD51FDF5-5D26-4F34-9136-EC8102EEAF54}" dt="2024-01-14T17:18:30.506" v="840" actId="1076"/>
          <ac:picMkLst>
            <pc:docMk/>
            <pc:sldMk cId="3556383139" sldId="272"/>
            <ac:picMk id="1026" creationId="{6250C5F9-FF32-939E-34D4-BF94A1BB6DEE}"/>
          </ac:picMkLst>
        </pc:picChg>
      </pc:sldChg>
      <pc:sldChg chg="addSp delSp modSp new mod setBg">
        <pc:chgData name="Luis Fernando Rodriguez Gutierrez" userId="47d13518-703e-4604-b449-ba54b8feb907" providerId="ADAL" clId="{DD51FDF5-5D26-4F34-9136-EC8102EEAF54}" dt="2024-01-14T17:36:46.100" v="965" actId="26606"/>
        <pc:sldMkLst>
          <pc:docMk/>
          <pc:sldMk cId="2684201535" sldId="273"/>
        </pc:sldMkLst>
        <pc:spChg chg="mod">
          <ac:chgData name="Luis Fernando Rodriguez Gutierrez" userId="47d13518-703e-4604-b449-ba54b8feb907" providerId="ADAL" clId="{DD51FDF5-5D26-4F34-9136-EC8102EEAF54}" dt="2024-01-14T17:36:46.100" v="965" actId="26606"/>
          <ac:spMkLst>
            <pc:docMk/>
            <pc:sldMk cId="2684201535" sldId="273"/>
            <ac:spMk id="2" creationId="{DD687FA7-D417-7872-9C05-38F042AEC890}"/>
          </ac:spMkLst>
        </pc:spChg>
        <pc:spChg chg="del">
          <ac:chgData name="Luis Fernando Rodriguez Gutierrez" userId="47d13518-703e-4604-b449-ba54b8feb907" providerId="ADAL" clId="{DD51FDF5-5D26-4F34-9136-EC8102EEAF54}" dt="2024-01-14T17:36:41.306" v="962"/>
          <ac:spMkLst>
            <pc:docMk/>
            <pc:sldMk cId="2684201535" sldId="273"/>
            <ac:spMk id="3" creationId="{282DD1DB-34B1-7B13-B256-C19FF0982561}"/>
          </ac:spMkLst>
        </pc:spChg>
        <pc:spChg chg="add">
          <ac:chgData name="Luis Fernando Rodriguez Gutierrez" userId="47d13518-703e-4604-b449-ba54b8feb907" providerId="ADAL" clId="{DD51FDF5-5D26-4F34-9136-EC8102EEAF54}" dt="2024-01-14T17:36:46.100" v="965" actId="26606"/>
          <ac:spMkLst>
            <pc:docMk/>
            <pc:sldMk cId="2684201535" sldId="273"/>
            <ac:spMk id="9" creationId="{94DDA1E1-7239-360E-274B-59BECE3CE42C}"/>
          </ac:spMkLst>
        </pc:spChg>
        <pc:spChg chg="add">
          <ac:chgData name="Luis Fernando Rodriguez Gutierrez" userId="47d13518-703e-4604-b449-ba54b8feb907" providerId="ADAL" clId="{DD51FDF5-5D26-4F34-9136-EC8102EEAF54}" dt="2024-01-14T17:36:46.100" v="965" actId="26606"/>
          <ac:spMkLst>
            <pc:docMk/>
            <pc:sldMk cId="2684201535" sldId="273"/>
            <ac:spMk id="12" creationId="{743AA782-23D1-4521-8CAD-47662984AA08}"/>
          </ac:spMkLst>
        </pc:spChg>
        <pc:spChg chg="add">
          <ac:chgData name="Luis Fernando Rodriguez Gutierrez" userId="47d13518-703e-4604-b449-ba54b8feb907" providerId="ADAL" clId="{DD51FDF5-5D26-4F34-9136-EC8102EEAF54}" dt="2024-01-14T17:36:46.100" v="965" actId="26606"/>
          <ac:spMkLst>
            <pc:docMk/>
            <pc:sldMk cId="2684201535" sldId="273"/>
            <ac:spMk id="14" creationId="{650D18FE-0824-4A46-B22C-A86B52E5780A}"/>
          </ac:spMkLst>
        </pc:spChg>
        <pc:picChg chg="add mod">
          <ac:chgData name="Luis Fernando Rodriguez Gutierrez" userId="47d13518-703e-4604-b449-ba54b8feb907" providerId="ADAL" clId="{DD51FDF5-5D26-4F34-9136-EC8102EEAF54}" dt="2024-01-14T17:36:46.100" v="965" actId="26606"/>
          <ac:picMkLst>
            <pc:docMk/>
            <pc:sldMk cId="2684201535" sldId="273"/>
            <ac:picMk id="5" creationId="{BEA00B24-3B0F-3E47-ABAB-5694E85DD7A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CC25-30B2-29DF-8A12-276317EBD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D206E-6BED-F1B8-4E4A-8258FB285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F02D7-43CE-9429-07B6-53E993251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7255-789E-4FCE-BC5F-950022540136}" type="datetimeFigureOut">
              <a:rPr lang="en-DE" smtClean="0"/>
              <a:t>14/01/2024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C54FA-B202-3123-6ADB-EB8F8FD91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054B6-5D2A-5B91-CA44-4996AEBFF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9500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067B-6EC0-C2F2-3BA2-06DF2D667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6F726-CD9B-F9FB-ADE5-7E4CAB8D1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D5D0A-39BF-826B-2F55-695FFC549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7255-789E-4FCE-BC5F-950022540136}" type="datetimeFigureOut">
              <a:rPr lang="en-DE" smtClean="0"/>
              <a:t>14/01/2024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F49F4-B72D-9AD1-31AD-EF265276B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C6C86-CB90-219A-8E51-7CAAFE5C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3326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2AAF62-9FB5-D90D-F321-4BF8C9A6C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5B56C-04B4-3E09-018F-3A540D1C4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BA609-B33D-B661-4B6F-A0ECB1EC7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7255-789E-4FCE-BC5F-950022540136}" type="datetimeFigureOut">
              <a:rPr lang="en-DE" smtClean="0"/>
              <a:t>14/01/2024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72B6D-4868-3A3F-0D26-D4155ABD6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06A4A-640A-E387-554A-F190F2CE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973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DE31-F862-E4BF-F779-11EF7DF3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669DC-3E03-58D5-4539-839B9CF6F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C56F9-0300-A7E2-6E34-BB025CA5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7255-789E-4FCE-BC5F-950022540136}" type="datetimeFigureOut">
              <a:rPr lang="en-DE" smtClean="0"/>
              <a:t>14/01/2024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000E3-5574-1610-7215-90A3C92E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DBCA2-00D0-8BF9-D6F8-B4B393564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44945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4CC4A-4A68-1A0E-6A28-F765F53C2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5765B-ECFD-9430-558C-AD92AA2CA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4B20B-79F0-C3A7-D653-F826CBB01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7255-789E-4FCE-BC5F-950022540136}" type="datetimeFigureOut">
              <a:rPr lang="en-DE" smtClean="0"/>
              <a:t>14/01/2024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44A47-814A-2F90-F457-E9B46C48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9C4A2-20C8-A37E-8D2A-D3B39594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2682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D30A-85AF-0E0D-FE55-4CAC98D82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66B1B-D2AB-255C-652F-B08FDD23D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B9173-93CC-86FF-EA03-5FF1208DA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00092-98D2-A1C8-2A63-4F8D1CAD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7255-789E-4FCE-BC5F-950022540136}" type="datetimeFigureOut">
              <a:rPr lang="en-DE" smtClean="0"/>
              <a:t>14/01/2024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D75D8-AF41-D7F4-F38E-0B834086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7E2F8-7960-0BBF-F7A2-D67F33EC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0311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B1E4-D296-4F91-7141-7B637089D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E43CC-E088-F038-36AA-F9E1051A7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096DE-06AD-566F-75E9-4A882A57F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7D8C32-C9BF-C04B-50BE-1F1A2BA94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9FE39A-DC4E-080D-ACFA-58BCB5D25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BCD317-C1D4-8AB9-D5CB-1CD40F16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7255-789E-4FCE-BC5F-950022540136}" type="datetimeFigureOut">
              <a:rPr lang="en-DE" smtClean="0"/>
              <a:t>14/01/2024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31A4C-C2D0-EF05-3D56-3BB866D1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9570DC-06F3-7A25-A756-AF59DADD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7998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239DC-9A8C-9DAE-BC70-F8875E5B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22CD0F-C909-3A86-4CD1-8F199B333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7255-789E-4FCE-BC5F-950022540136}" type="datetimeFigureOut">
              <a:rPr lang="en-DE" smtClean="0"/>
              <a:t>14/01/2024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E9754-0FC4-6389-F33B-6BDACC437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78CD8-46AC-C333-34E4-47165B02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283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0EF46E-AA8F-8C90-C7D2-87B941FB7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7255-789E-4FCE-BC5F-950022540136}" type="datetimeFigureOut">
              <a:rPr lang="en-DE" smtClean="0"/>
              <a:t>14/01/2024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4B00B8-89A3-B866-1700-00C445C66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7FD95-CC2A-5376-9DBC-548A7E0F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0631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3226D-DD2A-E173-144A-B073A563B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95C99-9F42-F7F3-A80C-537585426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A9B7C-4741-1B58-CA4E-8E1E11623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754CE-8BB0-09E2-F621-10A4A24E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7255-789E-4FCE-BC5F-950022540136}" type="datetimeFigureOut">
              <a:rPr lang="en-DE" smtClean="0"/>
              <a:t>14/01/2024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011EB-566C-E34C-18D4-4A24D89D2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F0EF1-08FE-8123-F095-86DB6BFB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10886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9A808-7152-3C0C-9D60-0F17B9F46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AECDC-ED70-CA56-E1E1-CFC5A6A19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60964-B228-192A-CAE3-A850644C3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CBDDC-6137-AA5C-0420-DE1C16C5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7255-789E-4FCE-BC5F-950022540136}" type="datetimeFigureOut">
              <a:rPr lang="en-DE" smtClean="0"/>
              <a:t>14/01/2024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308C2-5254-A268-6721-3892F053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AC0CF-B490-2438-5289-C792AE58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9237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9C141-B377-7CF2-E4DA-8163B85E9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7D2D0-2983-F918-1E51-3F62F1980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2321D-4EF1-7FB8-01E1-4990569BB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47255-789E-4FCE-BC5F-950022540136}" type="datetimeFigureOut">
              <a:rPr lang="en-DE" smtClean="0"/>
              <a:t>14/01/2024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7F8D9-1E3E-0471-6F96-2EFC90372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E9070-69E9-3E36-8253-8DD307611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74D88-DE6D-455C-A020-C042FF157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7241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7217A9-5020-6729-8CD1-B6AC0BC82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/>
              <a:t>SmartCity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6178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1D05F-8071-6289-CF59-FA97AEE4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Case Scenario</a:t>
            </a:r>
            <a:endParaRPr lang="en-DE" sz="5400" dirty="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87E8D0-A7AB-C8BA-C7C7-86FEE210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Emergency Vehicles going through an intersection.</a:t>
            </a:r>
          </a:p>
          <a:p>
            <a:r>
              <a:rPr lang="en-US" sz="2200" dirty="0"/>
              <a:t>Implementation of the </a:t>
            </a:r>
            <a:r>
              <a:rPr lang="en-US" sz="2200" dirty="0" err="1"/>
              <a:t>the</a:t>
            </a:r>
            <a:r>
              <a:rPr lang="en-US" sz="2200" dirty="0"/>
              <a:t> basic use case that was going to be implemented.</a:t>
            </a:r>
            <a:endParaRPr lang="en-DE" sz="2200" dirty="0"/>
          </a:p>
          <a:p>
            <a:endParaRPr lang="en-US" sz="2200" dirty="0"/>
          </a:p>
          <a:p>
            <a:endParaRPr lang="en-DE" sz="2200" dirty="0"/>
          </a:p>
        </p:txBody>
      </p:sp>
      <p:pic>
        <p:nvPicPr>
          <p:cNvPr id="8" name="Graphic 7" descr="Ambulance with solid fill">
            <a:extLst>
              <a:ext uri="{FF2B5EF4-FFF2-40B4-BE49-F238E27FC236}">
                <a16:creationId xmlns:a16="http://schemas.microsoft.com/office/drawing/2014/main" id="{21D95ABC-747C-DA07-312D-76255D236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06381" y="3037696"/>
            <a:ext cx="914400" cy="914400"/>
          </a:xfrm>
          <a:prstGeom prst="rect">
            <a:avLst/>
          </a:prstGeom>
        </p:spPr>
      </p:pic>
      <p:pic>
        <p:nvPicPr>
          <p:cNvPr id="24" name="Picture 23" descr="A screenshot of a computer&#10;&#10;Description automatically generated">
            <a:extLst>
              <a:ext uri="{FF2B5EF4-FFF2-40B4-BE49-F238E27FC236}">
                <a16:creationId xmlns:a16="http://schemas.microsoft.com/office/drawing/2014/main" id="{1170184A-7187-4866-49DA-DF9FCE02C4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191" y="1025111"/>
            <a:ext cx="6485167" cy="447703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019285E-40D6-7517-0D2D-F51C317CE0A0}"/>
              </a:ext>
            </a:extLst>
          </p:cNvPr>
          <p:cNvSpPr/>
          <p:nvPr/>
        </p:nvSpPr>
        <p:spPr>
          <a:xfrm>
            <a:off x="10418751" y="3784938"/>
            <a:ext cx="232721" cy="23345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69928B0-9253-FA55-0C11-B1860ECAE94A}"/>
              </a:ext>
            </a:extLst>
          </p:cNvPr>
          <p:cNvSpPr/>
          <p:nvPr/>
        </p:nvSpPr>
        <p:spPr>
          <a:xfrm>
            <a:off x="10418751" y="3089350"/>
            <a:ext cx="232721" cy="2334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B18A23-E1F5-D2F0-1742-5B4134C036DD}"/>
              </a:ext>
            </a:extLst>
          </p:cNvPr>
          <p:cNvSpPr/>
          <p:nvPr/>
        </p:nvSpPr>
        <p:spPr>
          <a:xfrm>
            <a:off x="10418751" y="3429000"/>
            <a:ext cx="232721" cy="2334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5" name="Graphic 4" descr="Ambulance with solid fill">
            <a:extLst>
              <a:ext uri="{FF2B5EF4-FFF2-40B4-BE49-F238E27FC236}">
                <a16:creationId xmlns:a16="http://schemas.microsoft.com/office/drawing/2014/main" id="{1BD58911-655B-E317-136F-F98A6B8BA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1112" y="3130963"/>
            <a:ext cx="914400" cy="9144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C23A6BEA-4FEA-226E-A272-269E6B3881F7}"/>
              </a:ext>
            </a:extLst>
          </p:cNvPr>
          <p:cNvSpPr/>
          <p:nvPr/>
        </p:nvSpPr>
        <p:spPr>
          <a:xfrm>
            <a:off x="5454589" y="3037696"/>
            <a:ext cx="232721" cy="2334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6F6281D-7B4A-CFD4-9E7E-1CEE0C71557D}"/>
              </a:ext>
            </a:extLst>
          </p:cNvPr>
          <p:cNvSpPr/>
          <p:nvPr/>
        </p:nvSpPr>
        <p:spPr>
          <a:xfrm>
            <a:off x="5454588" y="3391325"/>
            <a:ext cx="232721" cy="2334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F32660C-30F8-99B8-E41E-471103E89FB1}"/>
              </a:ext>
            </a:extLst>
          </p:cNvPr>
          <p:cNvSpPr/>
          <p:nvPr/>
        </p:nvSpPr>
        <p:spPr>
          <a:xfrm>
            <a:off x="5454588" y="3730975"/>
            <a:ext cx="232721" cy="2334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626299B-1422-5920-5B6E-33E7AB56CCD9}"/>
              </a:ext>
            </a:extLst>
          </p:cNvPr>
          <p:cNvSpPr/>
          <p:nvPr/>
        </p:nvSpPr>
        <p:spPr>
          <a:xfrm>
            <a:off x="7367737" y="1436012"/>
            <a:ext cx="232721" cy="2334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D60F3CC-B5E4-A947-5F55-C46BF5128245}"/>
              </a:ext>
            </a:extLst>
          </p:cNvPr>
          <p:cNvSpPr/>
          <p:nvPr/>
        </p:nvSpPr>
        <p:spPr>
          <a:xfrm>
            <a:off x="7734413" y="1436012"/>
            <a:ext cx="232721" cy="2334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C88C94-3E1A-DD0D-0B11-8A3F1A803BCA}"/>
              </a:ext>
            </a:extLst>
          </p:cNvPr>
          <p:cNvSpPr/>
          <p:nvPr/>
        </p:nvSpPr>
        <p:spPr>
          <a:xfrm>
            <a:off x="8077555" y="1436012"/>
            <a:ext cx="232721" cy="2334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3E897B4-6B7A-3201-A4A2-F84359BDC81A}"/>
              </a:ext>
            </a:extLst>
          </p:cNvPr>
          <p:cNvSpPr/>
          <p:nvPr/>
        </p:nvSpPr>
        <p:spPr>
          <a:xfrm>
            <a:off x="8060468" y="5136401"/>
            <a:ext cx="232721" cy="2334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C0A972B-8DA6-464D-8DB8-52D10187E75B}"/>
              </a:ext>
            </a:extLst>
          </p:cNvPr>
          <p:cNvSpPr/>
          <p:nvPr/>
        </p:nvSpPr>
        <p:spPr>
          <a:xfrm>
            <a:off x="7696911" y="5136401"/>
            <a:ext cx="232721" cy="2334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0D3272F-3785-EF90-ADAB-5AB5A77F4892}"/>
              </a:ext>
            </a:extLst>
          </p:cNvPr>
          <p:cNvSpPr/>
          <p:nvPr/>
        </p:nvSpPr>
        <p:spPr>
          <a:xfrm>
            <a:off x="7350650" y="5136401"/>
            <a:ext cx="232721" cy="2334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C54A6A2-8D89-B46A-A0EA-2BA5937E15F4}"/>
              </a:ext>
            </a:extLst>
          </p:cNvPr>
          <p:cNvCxnSpPr/>
          <p:nvPr/>
        </p:nvCxnSpPr>
        <p:spPr>
          <a:xfrm>
            <a:off x="5915608" y="3624777"/>
            <a:ext cx="4198776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417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87E8D0-A7AB-C8BA-C7C7-86FEE210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Intersection controlled by a traffic manager.</a:t>
            </a:r>
          </a:p>
          <a:p>
            <a:r>
              <a:rPr lang="en-US" sz="2200" dirty="0"/>
              <a:t>Traffic Lamps are end nodes.</a:t>
            </a:r>
          </a:p>
          <a:p>
            <a:pPr lvl="1"/>
            <a:r>
              <a:rPr lang="en-US" sz="2200"/>
              <a:t>Receive current state.</a:t>
            </a:r>
          </a:p>
          <a:p>
            <a:pPr lvl="1"/>
            <a:r>
              <a:rPr lang="en-US" sz="2200"/>
              <a:t>Transmit if emergency vehicle is detected.</a:t>
            </a:r>
            <a:endParaRPr lang="en-DE" sz="2200"/>
          </a:p>
          <a:p>
            <a:endParaRPr lang="en-US" sz="2200" dirty="0"/>
          </a:p>
          <a:p>
            <a:endParaRPr lang="en-DE" sz="2200" dirty="0"/>
          </a:p>
        </p:txBody>
      </p:sp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2A06BE48-51EF-DE1D-9D7F-53EDA0D0B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191" y="1025111"/>
            <a:ext cx="6485167" cy="447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39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1D05F-8071-6289-CF59-FA97AEE4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Traffic Manager</a:t>
            </a:r>
            <a:endParaRPr lang="en-DE" sz="5400" dirty="0"/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87E8D0-A7AB-C8BA-C7C7-86FEE210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One system will control the intersection.</a:t>
            </a:r>
          </a:p>
          <a:p>
            <a:r>
              <a:rPr lang="en-US" sz="2200" dirty="0"/>
              <a:t>One system will communicate with city system to coordinate.</a:t>
            </a:r>
          </a:p>
          <a:p>
            <a:r>
              <a:rPr lang="en-US" sz="2200" dirty="0"/>
              <a:t>One system to coordinate them all.</a:t>
            </a:r>
          </a:p>
        </p:txBody>
      </p:sp>
      <p:pic>
        <p:nvPicPr>
          <p:cNvPr id="1026" name="Picture 2" descr="One Ring | The One Wiki to Rule Them All | Fandom">
            <a:extLst>
              <a:ext uri="{FF2B5EF4-FFF2-40B4-BE49-F238E27FC236}">
                <a16:creationId xmlns:a16="http://schemas.microsoft.com/office/drawing/2014/main" id="{6250C5F9-FF32-939E-34D4-BF94A1BB6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41" y="5384432"/>
            <a:ext cx="237172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4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2767E51B-8DD4-D6E5-E14D-A9C2B9AD76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1" t="21310" r="19377" b="8510"/>
          <a:stretch/>
        </p:blipFill>
        <p:spPr>
          <a:xfrm>
            <a:off x="4654296" y="1416763"/>
            <a:ext cx="6903720" cy="402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8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1D05F-8071-6289-CF59-FA97AEE4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Traffic Lamp</a:t>
            </a:r>
            <a:endParaRPr lang="en-DE" sz="5400" dirty="0"/>
          </a:p>
        </p:txBody>
      </p:sp>
      <p:sp>
        <p:nvSpPr>
          <p:cNvPr id="2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87E8D0-A7AB-C8BA-C7C7-86FEE210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Definition of the components inside the traffic light.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C82363D-8C1A-48E1-1BF7-4F2699F398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98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7395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1D05F-8071-6289-CF59-FA97AEE4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Lightning System</a:t>
            </a:r>
            <a:endParaRPr lang="en-DE" sz="5400" dirty="0"/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87E8D0-A7AB-C8BA-C7C7-86FEE210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Definition of the components inside the traffic light.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C8A1DC3-AFB6-55F9-5639-F80F729E6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047217"/>
            <a:ext cx="6903720" cy="476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8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1D05F-8071-6289-CF59-FA97AEE4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600"/>
              <a:t>Internal State Machine</a:t>
            </a:r>
            <a:endParaRPr lang="en-DE" sz="4600"/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87E8D0-A7AB-C8BA-C7C7-86FEE210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Definition of the most basic state machine of a traffic light.</a:t>
            </a:r>
          </a:p>
          <a:p>
            <a:r>
              <a:rPr lang="en-US" sz="2200" dirty="0"/>
              <a:t>Refinement of the state machine to accommodate our use case scenario.</a:t>
            </a:r>
          </a:p>
        </p:txBody>
      </p:sp>
      <p:pic>
        <p:nvPicPr>
          <p:cNvPr id="4" name="Picture 3" descr="A diagram of a machine&#10;&#10;Description automatically generated">
            <a:extLst>
              <a:ext uri="{FF2B5EF4-FFF2-40B4-BE49-F238E27FC236}">
                <a16:creationId xmlns:a16="http://schemas.microsoft.com/office/drawing/2014/main" id="{6A52FA51-F15D-558B-042D-16B245E2F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029957"/>
            <a:ext cx="6903720" cy="479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58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87FA7-D417-7872-9C05-38F042AE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endParaRPr lang="en-DE" sz="54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DDA1E1-7239-360E-274B-59BECE3CE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EA00B24-3B0F-3E47-ABAB-5694E85DD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507" y="640080"/>
            <a:ext cx="451805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01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123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SmartCity</vt:lpstr>
      <vt:lpstr>Case Scenario</vt:lpstr>
      <vt:lpstr>PowerPoint Presentation</vt:lpstr>
      <vt:lpstr>Traffic Manager</vt:lpstr>
      <vt:lpstr>Traffic Lamp</vt:lpstr>
      <vt:lpstr>Lightning System</vt:lpstr>
      <vt:lpstr>Internal State Machine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Scenario</dc:title>
  <dc:creator>Luis Fernando Rodriguez Gutierrez</dc:creator>
  <cp:lastModifiedBy>Luis Fernando Rodriguez Gutierrez</cp:lastModifiedBy>
  <cp:revision>1</cp:revision>
  <dcterms:created xsi:type="dcterms:W3CDTF">2024-01-12T12:06:02Z</dcterms:created>
  <dcterms:modified xsi:type="dcterms:W3CDTF">2024-01-14T17:36:50Z</dcterms:modified>
</cp:coreProperties>
</file>