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8" r:id="rId2"/>
    <p:sldId id="289" r:id="rId3"/>
    <p:sldId id="273" r:id="rId4"/>
    <p:sldId id="261" r:id="rId5"/>
    <p:sldId id="284" r:id="rId6"/>
    <p:sldId id="272" r:id="rId7"/>
    <p:sldId id="258" r:id="rId8"/>
    <p:sldId id="271" r:id="rId9"/>
    <p:sldId id="260" r:id="rId10"/>
    <p:sldId id="275" r:id="rId11"/>
    <p:sldId id="294" r:id="rId12"/>
    <p:sldId id="292" r:id="rId13"/>
    <p:sldId id="286" r:id="rId14"/>
    <p:sldId id="296" r:id="rId15"/>
    <p:sldId id="297" r:id="rId16"/>
    <p:sldId id="276" r:id="rId17"/>
    <p:sldId id="259" r:id="rId18"/>
    <p:sldId id="265" r:id="rId19"/>
    <p:sldId id="290" r:id="rId20"/>
    <p:sldId id="277" r:id="rId21"/>
    <p:sldId id="278" r:id="rId22"/>
    <p:sldId id="256" r:id="rId23"/>
    <p:sldId id="279" r:id="rId24"/>
    <p:sldId id="280" r:id="rId25"/>
    <p:sldId id="281" r:id="rId26"/>
    <p:sldId id="282" r:id="rId27"/>
    <p:sldId id="283" r:id="rId28"/>
    <p:sldId id="262" r:id="rId29"/>
    <p:sldId id="287" r:id="rId30"/>
    <p:sldId id="288" r:id="rId3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28678-3873-4EF8-A4BB-45B15D990579}" v="171" dt="2024-01-16T09:49:54.760"/>
    <p1510:client id="{4A3365ED-F4EE-48F6-80FD-0E7CF9C7AF2D}" v="62" dt="2024-01-16T10:47:11.114"/>
    <p1510:client id="{90FC316E-0245-4FE4-9516-F0095B1520E1}" v="41" dt="2024-01-16T09:42:07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l-Salihi" userId="2fe3c8e4-99e1-44de-8b14-f85172f29824" providerId="ADAL" clId="{90FC316E-0245-4FE4-9516-F0095B1520E1}"/>
    <pc:docChg chg="modSld">
      <pc:chgData name="Mohammed Al-Salihi" userId="2fe3c8e4-99e1-44de-8b14-f85172f29824" providerId="ADAL" clId="{90FC316E-0245-4FE4-9516-F0095B1520E1}" dt="2024-01-16T09:42:07.880" v="40" actId="20577"/>
      <pc:docMkLst>
        <pc:docMk/>
      </pc:docMkLst>
      <pc:sldChg chg="modSp mod">
        <pc:chgData name="Mohammed Al-Salihi" userId="2fe3c8e4-99e1-44de-8b14-f85172f29824" providerId="ADAL" clId="{90FC316E-0245-4FE4-9516-F0095B1520E1}" dt="2024-01-16T09:42:07.880" v="40" actId="20577"/>
        <pc:sldMkLst>
          <pc:docMk/>
          <pc:sldMk cId="2738527000" sldId="282"/>
        </pc:sldMkLst>
        <pc:spChg chg="mod">
          <ac:chgData name="Mohammed Al-Salihi" userId="2fe3c8e4-99e1-44de-8b14-f85172f29824" providerId="ADAL" clId="{90FC316E-0245-4FE4-9516-F0095B1520E1}" dt="2024-01-16T09:42:07.880" v="40" actId="20577"/>
          <ac:spMkLst>
            <pc:docMk/>
            <pc:sldMk cId="2738527000" sldId="282"/>
            <ac:spMk id="2" creationId="{F32E6B24-A259-5C73-1F37-0BC20463DFBF}"/>
          </ac:spMkLst>
        </pc:spChg>
      </pc:sldChg>
    </pc:docChg>
  </pc:docChgLst>
  <pc:docChgLst>
    <pc:chgData name="Leander Hackmann" userId="bdf58d41-ce4e-4a09-9ac5-2f7a15d0e192" providerId="ADAL" clId="{27828678-3873-4EF8-A4BB-45B15D990579}"/>
    <pc:docChg chg="undo redo custSel addSld delSld modSld sldOrd">
      <pc:chgData name="Leander Hackmann" userId="bdf58d41-ce4e-4a09-9ac5-2f7a15d0e192" providerId="ADAL" clId="{27828678-3873-4EF8-A4BB-45B15D990579}" dt="2024-01-16T09:49:54.760" v="491" actId="20577"/>
      <pc:docMkLst>
        <pc:docMk/>
      </pc:docMkLst>
      <pc:sldChg chg="addSp delSp modSp add del mod setBg">
        <pc:chgData name="Leander Hackmann" userId="bdf58d41-ce4e-4a09-9ac5-2f7a15d0e192" providerId="ADAL" clId="{27828678-3873-4EF8-A4BB-45B15D990579}" dt="2024-01-15T21:09:18.091" v="435" actId="47"/>
        <pc:sldMkLst>
          <pc:docMk/>
          <pc:sldMk cId="3854153657" sldId="257"/>
        </pc:sldMkLst>
        <pc:spChg chg="add mod">
          <ac:chgData name="Leander Hackmann" userId="bdf58d41-ce4e-4a09-9ac5-2f7a15d0e192" providerId="ADAL" clId="{27828678-3873-4EF8-A4BB-45B15D990579}" dt="2024-01-15T21:03:53.253" v="371" actId="1076"/>
          <ac:spMkLst>
            <pc:docMk/>
            <pc:sldMk cId="3854153657" sldId="257"/>
            <ac:spMk id="3" creationId="{FD98FE12-E851-0AAC-35A5-3CC927A5553D}"/>
          </ac:spMkLst>
        </pc:spChg>
        <pc:graphicFrameChg chg="mod">
          <ac:chgData name="Leander Hackmann" userId="bdf58d41-ce4e-4a09-9ac5-2f7a15d0e192" providerId="ADAL" clId="{27828678-3873-4EF8-A4BB-45B15D990579}" dt="2024-01-15T21:03:28.071" v="368" actId="14100"/>
          <ac:graphicFrameMkLst>
            <pc:docMk/>
            <pc:sldMk cId="3854153657" sldId="257"/>
            <ac:graphicFrameMk id="5" creationId="{5D6896D5-48B3-5C0A-F19A-26ACD856B47F}"/>
          </ac:graphicFrameMkLst>
        </pc:graphicFrameChg>
        <pc:picChg chg="add del">
          <ac:chgData name="Leander Hackmann" userId="bdf58d41-ce4e-4a09-9ac5-2f7a15d0e192" providerId="ADAL" clId="{27828678-3873-4EF8-A4BB-45B15D990579}" dt="2024-01-15T21:07:19.003" v="425" actId="478"/>
          <ac:picMkLst>
            <pc:docMk/>
            <pc:sldMk cId="3854153657" sldId="257"/>
            <ac:picMk id="6" creationId="{310A56B5-89FE-27CA-D7CD-EB33F902B90F}"/>
          </ac:picMkLst>
        </pc:picChg>
      </pc:sldChg>
      <pc:sldChg chg="modSp add del mod">
        <pc:chgData name="Leander Hackmann" userId="bdf58d41-ce4e-4a09-9ac5-2f7a15d0e192" providerId="ADAL" clId="{27828678-3873-4EF8-A4BB-45B15D990579}" dt="2024-01-15T21:06:28.758" v="422" actId="20577"/>
        <pc:sldMkLst>
          <pc:docMk/>
          <pc:sldMk cId="1741924906" sldId="259"/>
        </pc:sldMkLst>
        <pc:spChg chg="mod">
          <ac:chgData name="Leander Hackmann" userId="bdf58d41-ce4e-4a09-9ac5-2f7a15d0e192" providerId="ADAL" clId="{27828678-3873-4EF8-A4BB-45B15D990579}" dt="2024-01-15T21:06:28.758" v="422" actId="20577"/>
          <ac:spMkLst>
            <pc:docMk/>
            <pc:sldMk cId="1741924906" sldId="259"/>
            <ac:spMk id="6" creationId="{C785B8C0-F463-59B5-15A2-A1105822060C}"/>
          </ac:spMkLst>
        </pc:spChg>
      </pc:sldChg>
      <pc:sldChg chg="modSp add del mod">
        <pc:chgData name="Leander Hackmann" userId="bdf58d41-ce4e-4a09-9ac5-2f7a15d0e192" providerId="ADAL" clId="{27828678-3873-4EF8-A4BB-45B15D990579}" dt="2024-01-15T21:03:08.845" v="366" actId="20577"/>
        <pc:sldMkLst>
          <pc:docMk/>
          <pc:sldMk cId="2078184729" sldId="265"/>
        </pc:sldMkLst>
        <pc:spChg chg="mod">
          <ac:chgData name="Leander Hackmann" userId="bdf58d41-ce4e-4a09-9ac5-2f7a15d0e192" providerId="ADAL" clId="{27828678-3873-4EF8-A4BB-45B15D990579}" dt="2024-01-15T21:03:08.845" v="366" actId="20577"/>
          <ac:spMkLst>
            <pc:docMk/>
            <pc:sldMk cId="2078184729" sldId="265"/>
            <ac:spMk id="6" creationId="{C785B8C0-F463-59B5-15A2-A1105822060C}"/>
          </ac:spMkLst>
        </pc:spChg>
      </pc:sldChg>
      <pc:sldChg chg="add del">
        <pc:chgData name="Leander Hackmann" userId="bdf58d41-ce4e-4a09-9ac5-2f7a15d0e192" providerId="ADAL" clId="{27828678-3873-4EF8-A4BB-45B15D990579}" dt="2024-01-15T21:01:29.025" v="344" actId="47"/>
        <pc:sldMkLst>
          <pc:docMk/>
          <pc:sldMk cId="4284383652" sldId="276"/>
        </pc:sldMkLst>
      </pc:sldChg>
      <pc:sldChg chg="modSp add del mod">
        <pc:chgData name="Leander Hackmann" userId="bdf58d41-ce4e-4a09-9ac5-2f7a15d0e192" providerId="ADAL" clId="{27828678-3873-4EF8-A4BB-45B15D990579}" dt="2024-01-15T21:11:21.928" v="453" actId="20577"/>
        <pc:sldMkLst>
          <pc:docMk/>
          <pc:sldMk cId="1079813191" sldId="277"/>
        </pc:sldMkLst>
        <pc:spChg chg="mod">
          <ac:chgData name="Leander Hackmann" userId="bdf58d41-ce4e-4a09-9ac5-2f7a15d0e192" providerId="ADAL" clId="{27828678-3873-4EF8-A4BB-45B15D990579}" dt="2024-01-15T21:11:21.928" v="453" actId="20577"/>
          <ac:spMkLst>
            <pc:docMk/>
            <pc:sldMk cId="1079813191" sldId="277"/>
            <ac:spMk id="3" creationId="{F9BB3F0C-8896-D246-C914-BBDBACD82B37}"/>
          </ac:spMkLst>
        </pc:spChg>
      </pc:sldChg>
      <pc:sldChg chg="modSp add del mod">
        <pc:chgData name="Leander Hackmann" userId="bdf58d41-ce4e-4a09-9ac5-2f7a15d0e192" providerId="ADAL" clId="{27828678-3873-4EF8-A4BB-45B15D990579}" dt="2024-01-15T21:05:10.728" v="376" actId="255"/>
        <pc:sldMkLst>
          <pc:docMk/>
          <pc:sldMk cId="2564352202" sldId="278"/>
        </pc:sldMkLst>
        <pc:spChg chg="mod">
          <ac:chgData name="Leander Hackmann" userId="bdf58d41-ce4e-4a09-9ac5-2f7a15d0e192" providerId="ADAL" clId="{27828678-3873-4EF8-A4BB-45B15D990579}" dt="2024-01-15T21:05:10.728" v="376" actId="255"/>
          <ac:spMkLst>
            <pc:docMk/>
            <pc:sldMk cId="2564352202" sldId="278"/>
            <ac:spMk id="3" creationId="{7EF1E0C3-C67F-904C-EAC5-6924AD9010BD}"/>
          </ac:spMkLst>
        </pc:spChg>
      </pc:sldChg>
      <pc:sldChg chg="modSp mod">
        <pc:chgData name="Leander Hackmann" userId="bdf58d41-ce4e-4a09-9ac5-2f7a15d0e192" providerId="ADAL" clId="{27828678-3873-4EF8-A4BB-45B15D990579}" dt="2024-01-15T18:39:21.781" v="325" actId="20577"/>
        <pc:sldMkLst>
          <pc:docMk/>
          <pc:sldMk cId="4046281642" sldId="289"/>
        </pc:sldMkLst>
        <pc:spChg chg="mod">
          <ac:chgData name="Leander Hackmann" userId="bdf58d41-ce4e-4a09-9ac5-2f7a15d0e192" providerId="ADAL" clId="{27828678-3873-4EF8-A4BB-45B15D990579}" dt="2024-01-15T18:32:29.251" v="0" actId="20577"/>
          <ac:spMkLst>
            <pc:docMk/>
            <pc:sldMk cId="4046281642" sldId="289"/>
            <ac:spMk id="2" creationId="{8F7DA347-F5B7-1A66-1119-DF26B5AECBAC}"/>
          </ac:spMkLst>
        </pc:spChg>
        <pc:spChg chg="mod">
          <ac:chgData name="Leander Hackmann" userId="bdf58d41-ce4e-4a09-9ac5-2f7a15d0e192" providerId="ADAL" clId="{27828678-3873-4EF8-A4BB-45B15D990579}" dt="2024-01-15T18:39:21.781" v="325" actId="20577"/>
          <ac:spMkLst>
            <pc:docMk/>
            <pc:sldMk cId="4046281642" sldId="289"/>
            <ac:spMk id="3" creationId="{6D4BAEEA-A3A6-F6F3-8CDB-84E1B1DABBBD}"/>
          </ac:spMkLst>
        </pc:spChg>
      </pc:sldChg>
      <pc:sldChg chg="addSp delSp modSp add mod ord">
        <pc:chgData name="Leander Hackmann" userId="bdf58d41-ce4e-4a09-9ac5-2f7a15d0e192" providerId="ADAL" clId="{27828678-3873-4EF8-A4BB-45B15D990579}" dt="2024-01-16T09:49:54.760" v="491" actId="20577"/>
        <pc:sldMkLst>
          <pc:docMk/>
          <pc:sldMk cId="1883225540" sldId="290"/>
        </pc:sldMkLst>
        <pc:spChg chg="del">
          <ac:chgData name="Leander Hackmann" userId="bdf58d41-ce4e-4a09-9ac5-2f7a15d0e192" providerId="ADAL" clId="{27828678-3873-4EF8-A4BB-45B15D990579}" dt="2024-01-15T21:09:07.255" v="432" actId="478"/>
          <ac:spMkLst>
            <pc:docMk/>
            <pc:sldMk cId="1883225540" sldId="290"/>
            <ac:spMk id="3" creationId="{F9BB3F0C-8896-D246-C914-BBDBACD82B37}"/>
          </ac:spMkLst>
        </pc:spChg>
        <pc:spChg chg="add del mod">
          <ac:chgData name="Leander Hackmann" userId="bdf58d41-ce4e-4a09-9ac5-2f7a15d0e192" providerId="ADAL" clId="{27828678-3873-4EF8-A4BB-45B15D990579}" dt="2024-01-15T21:09:11.049" v="433" actId="478"/>
          <ac:spMkLst>
            <pc:docMk/>
            <pc:sldMk cId="1883225540" sldId="290"/>
            <ac:spMk id="7" creationId="{30843E80-065C-0F8F-46D9-5C49904C3741}"/>
          </ac:spMkLst>
        </pc:spChg>
        <pc:spChg chg="add mod">
          <ac:chgData name="Leander Hackmann" userId="bdf58d41-ce4e-4a09-9ac5-2f7a15d0e192" providerId="ADAL" clId="{27828678-3873-4EF8-A4BB-45B15D990579}" dt="2024-01-15T21:09:11.854" v="434"/>
          <ac:spMkLst>
            <pc:docMk/>
            <pc:sldMk cId="1883225540" sldId="290"/>
            <ac:spMk id="11" creationId="{796FC3EC-AFB6-C8A0-3551-077CF2ACC107}"/>
          </ac:spMkLst>
        </pc:spChg>
        <pc:graphicFrameChg chg="add mod">
          <ac:chgData name="Leander Hackmann" userId="bdf58d41-ce4e-4a09-9ac5-2f7a15d0e192" providerId="ADAL" clId="{27828678-3873-4EF8-A4BB-45B15D990579}" dt="2024-01-16T09:49:54.760" v="491" actId="20577"/>
          <ac:graphicFrameMkLst>
            <pc:docMk/>
            <pc:sldMk cId="1883225540" sldId="290"/>
            <ac:graphicFrameMk id="9" creationId="{1B97E112-B9EF-57A6-FF06-108F176D5E6C}"/>
          </ac:graphicFrameMkLst>
        </pc:graphicFrame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3552047531" sldId="290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3552047531" sldId="290"/>
            <ac:spMk id="9" creationId="{9F7D5CDA-D291-4307-BF55-1381FED29634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412340508" sldId="291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412340508" sldId="291"/>
            <ac:spMk id="11" creationId="{2B97F24A-32CE-4C1C-A50D-3016B394DCFB}"/>
          </ac:spMkLst>
        </pc:spChg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412340508" sldId="291"/>
            <ac:spMk id="13" creationId="{6357EC4F-235E-4222-A36F-C7878ACE37F2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1499754260" sldId="292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1499754260" sldId="292"/>
            <ac:spMk id="11" creationId="{2B97F24A-32CE-4C1C-A50D-3016B394DCFB}"/>
          </ac:spMkLst>
        </pc:spChg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1499754260" sldId="292"/>
            <ac:spMk id="13" creationId="{CD8B4F24-440B-49E9-B85D-733523DC064B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3513800463" sldId="293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3513800463" sldId="293"/>
            <ac:spMk id="12" creationId="{B50AB553-2A96-4A92-96F2-93548E096954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972839774" sldId="294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972839774" sldId="294"/>
            <ac:spMk id="8" creationId="{100EDD19-6802-4EC3-95CE-CFFAB042CFD6}"/>
          </ac:spMkLst>
        </pc:spChg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972839774" sldId="294"/>
            <ac:spMk id="10" creationId="{DB17E863-922E-4C26-BD64-E8FD41D28661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5090340" sldId="295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5090340" sldId="295"/>
            <ac:spMk id="8" creationId="{100EDD19-6802-4EC3-95CE-CFFAB042CFD6}"/>
          </ac:spMkLst>
        </pc:spChg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5090340" sldId="295"/>
            <ac:spMk id="10" creationId="{DB17E863-922E-4C26-BD64-E8FD41D28661}"/>
          </ac:spMkLst>
        </pc:spChg>
      </pc:sldChg>
    </pc:docChg>
  </pc:docChgLst>
  <pc:docChgLst>
    <pc:chgData name="Luis Fernando Rodriguez Gutierrez" userId="47d13518-703e-4604-b449-ba54b8feb907" providerId="ADAL" clId="{4A3365ED-F4EE-48F6-80FD-0E7CF9C7AF2D}"/>
    <pc:docChg chg="undo custSel addSld delSld modSld sldOrd">
      <pc:chgData name="Luis Fernando Rodriguez Gutierrez" userId="47d13518-703e-4604-b449-ba54b8feb907" providerId="ADAL" clId="{4A3365ED-F4EE-48F6-80FD-0E7CF9C7AF2D}" dt="2024-01-16T10:47:11.114" v="1014" actId="20577"/>
      <pc:docMkLst>
        <pc:docMk/>
      </pc:docMkLst>
      <pc:sldChg chg="modSp mod">
        <pc:chgData name="Luis Fernando Rodriguez Gutierrez" userId="47d13518-703e-4604-b449-ba54b8feb907" providerId="ADAL" clId="{4A3365ED-F4EE-48F6-80FD-0E7CF9C7AF2D}" dt="2024-01-15T18:07:37.270" v="929" actId="20577"/>
        <pc:sldMkLst>
          <pc:docMk/>
          <pc:sldMk cId="109857222" sldId="256"/>
        </pc:sldMkLst>
        <pc:spChg chg="mod">
          <ac:chgData name="Luis Fernando Rodriguez Gutierrez" userId="47d13518-703e-4604-b449-ba54b8feb907" providerId="ADAL" clId="{4A3365ED-F4EE-48F6-80FD-0E7CF9C7AF2D}" dt="2024-01-15T18:07:37.270" v="9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Luis Fernando Rodriguez Gutierrez" userId="47d13518-703e-4604-b449-ba54b8feb907" providerId="ADAL" clId="{4A3365ED-F4EE-48F6-80FD-0E7CF9C7AF2D}" dt="2024-01-15T17:10:07.261" v="2" actId="26606"/>
        <pc:sldMkLst>
          <pc:docMk/>
          <pc:sldMk cId="3854153657" sldId="257"/>
        </pc:sldMkLst>
        <pc:spChg chg="mod">
          <ac:chgData name="Luis Fernando Rodriguez Gutierrez" userId="47d13518-703e-4604-b449-ba54b8feb907" providerId="ADAL" clId="{4A3365ED-F4EE-48F6-80FD-0E7CF9C7AF2D}" dt="2024-01-15T17:10:07.261" v="2" actId="26606"/>
          <ac:spMkLst>
            <pc:docMk/>
            <pc:sldMk cId="3854153657" sldId="257"/>
            <ac:spMk id="2" creationId="{11018085-020F-9D4F-F025-6AC15F3A0C68}"/>
          </ac:spMkLst>
        </pc:spChg>
        <pc:spChg chg="del mod">
          <ac:chgData name="Luis Fernando Rodriguez Gutierrez" userId="47d13518-703e-4604-b449-ba54b8feb907" providerId="ADAL" clId="{4A3365ED-F4EE-48F6-80FD-0E7CF9C7AF2D}" dt="2024-01-15T17:10:07.261" v="2" actId="26606"/>
          <ac:spMkLst>
            <pc:docMk/>
            <pc:sldMk cId="3854153657" sldId="257"/>
            <ac:spMk id="3" creationId="{C8C707CB-55EF-3485-EACC-34138030E878}"/>
          </ac:spMkLst>
        </pc:spChg>
        <pc:spChg chg="add del">
          <ac:chgData name="Luis Fernando Rodriguez Gutierrez" userId="47d13518-703e-4604-b449-ba54b8feb907" providerId="ADAL" clId="{4A3365ED-F4EE-48F6-80FD-0E7CF9C7AF2D}" dt="2024-01-15T17:10:07.244" v="1" actId="26606"/>
          <ac:spMkLst>
            <pc:docMk/>
            <pc:sldMk cId="3854153657" sldId="257"/>
            <ac:spMk id="8" creationId="{777A147A-9ED8-46B4-8660-1B3C2AA880B5}"/>
          </ac:spMkLst>
        </pc:spChg>
        <pc:spChg chg="add del">
          <ac:chgData name="Luis Fernando Rodriguez Gutierrez" userId="47d13518-703e-4604-b449-ba54b8feb907" providerId="ADAL" clId="{4A3365ED-F4EE-48F6-80FD-0E7CF9C7AF2D}" dt="2024-01-15T17:10:07.244" v="1" actId="26606"/>
          <ac:spMkLst>
            <pc:docMk/>
            <pc:sldMk cId="3854153657" sldId="257"/>
            <ac:spMk id="10" creationId="{5D6C15A0-C087-4593-8414-2B4EC1CDC3DE}"/>
          </ac:spMkLst>
        </pc:spChg>
        <pc:spChg chg="add">
          <ac:chgData name="Luis Fernando Rodriguez Gutierrez" userId="47d13518-703e-4604-b449-ba54b8feb907" providerId="ADAL" clId="{4A3365ED-F4EE-48F6-80FD-0E7CF9C7AF2D}" dt="2024-01-15T17:10:07.261" v="2" actId="26606"/>
          <ac:spMkLst>
            <pc:docMk/>
            <pc:sldMk cId="3854153657" sldId="257"/>
            <ac:spMk id="12" creationId="{B50AB553-2A96-4A92-96F2-93548E096954}"/>
          </ac:spMkLst>
        </pc:spChg>
        <pc:graphicFrameChg chg="add">
          <ac:chgData name="Luis Fernando Rodriguez Gutierrez" userId="47d13518-703e-4604-b449-ba54b8feb907" providerId="ADAL" clId="{4A3365ED-F4EE-48F6-80FD-0E7CF9C7AF2D}" dt="2024-01-15T17:10:07.261" v="2" actId="26606"/>
          <ac:graphicFrameMkLst>
            <pc:docMk/>
            <pc:sldMk cId="3854153657" sldId="257"/>
            <ac:graphicFrameMk id="5" creationId="{5D6896D5-48B3-5C0A-F19A-26ACD856B47F}"/>
          </ac:graphicFrameMkLst>
        </pc:graphicFrameChg>
        <pc:picChg chg="add">
          <ac:chgData name="Luis Fernando Rodriguez Gutierrez" userId="47d13518-703e-4604-b449-ba54b8feb907" providerId="ADAL" clId="{4A3365ED-F4EE-48F6-80FD-0E7CF9C7AF2D}" dt="2024-01-15T17:10:07.261" v="2" actId="26606"/>
          <ac:picMkLst>
            <pc:docMk/>
            <pc:sldMk cId="3854153657" sldId="257"/>
            <ac:picMk id="6" creationId="{310A56B5-89FE-27CA-D7CD-EB33F902B90F}"/>
          </ac:picMkLst>
        </pc:picChg>
      </pc:sldChg>
      <pc:sldChg chg="addSp delSp modSp mod">
        <pc:chgData name="Luis Fernando Rodriguez Gutierrez" userId="47d13518-703e-4604-b449-ba54b8feb907" providerId="ADAL" clId="{4A3365ED-F4EE-48F6-80FD-0E7CF9C7AF2D}" dt="2024-01-15T17:29:59.297" v="240" actId="1076"/>
        <pc:sldMkLst>
          <pc:docMk/>
          <pc:sldMk cId="3873958600" sldId="258"/>
        </pc:sldMkLst>
        <pc:spChg chg="mo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26" creationId="{F13C74B1-5B17-4795-BED0-7140497B445A}"/>
          </ac:spMkLst>
        </pc:spChg>
        <pc:spChg chg="del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28" creationId="{D4974D33-8DC5-464E-8C6D-BE58F0669C17}"/>
          </ac:spMkLst>
        </pc:spChg>
        <pc:spChg chg="ad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33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35" creationId="{CD8B4F24-440B-49E9-B85D-733523DC064B}"/>
          </ac:spMkLst>
        </pc:spChg>
        <pc:picChg chg="del">
          <ac:chgData name="Luis Fernando Rodriguez Gutierrez" userId="47d13518-703e-4604-b449-ba54b8feb907" providerId="ADAL" clId="{4A3365ED-F4EE-48F6-80FD-0E7CF9C7AF2D}" dt="2024-01-15T17:27:08.205" v="224" actId="478"/>
          <ac:picMkLst>
            <pc:docMk/>
            <pc:sldMk cId="3873958600" sldId="258"/>
            <ac:picMk id="4" creationId="{FC82363D-8C1A-48E1-1BF7-4F2699F398CC}"/>
          </ac:picMkLst>
        </pc:picChg>
        <pc:picChg chg="add mod">
          <ac:chgData name="Luis Fernando Rodriguez Gutierrez" userId="47d13518-703e-4604-b449-ba54b8feb907" providerId="ADAL" clId="{4A3365ED-F4EE-48F6-80FD-0E7CF9C7AF2D}" dt="2024-01-15T17:27:16.990" v="228" actId="26606"/>
          <ac:picMkLst>
            <pc:docMk/>
            <pc:sldMk cId="3873958600" sldId="258"/>
            <ac:picMk id="5" creationId="{B9185840-F5A0-EE11-C260-09E9C43CE0AF}"/>
          </ac:picMkLst>
        </pc:picChg>
        <pc:picChg chg="add mod">
          <ac:chgData name="Luis Fernando Rodriguez Gutierrez" userId="47d13518-703e-4604-b449-ba54b8feb907" providerId="ADAL" clId="{4A3365ED-F4EE-48F6-80FD-0E7CF9C7AF2D}" dt="2024-01-15T17:29:59.297" v="240" actId="1076"/>
          <ac:picMkLst>
            <pc:docMk/>
            <pc:sldMk cId="3873958600" sldId="258"/>
            <ac:picMk id="7" creationId="{63C127B0-C704-D9C8-9971-7BA398E1B97C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5T18:07:08.619" v="916" actId="20577"/>
        <pc:sldMkLst>
          <pc:docMk/>
          <pc:sldMk cId="1741924906" sldId="259"/>
        </pc:sldMkLst>
        <pc:spChg chg="mod">
          <ac:chgData name="Luis Fernando Rodriguez Gutierrez" userId="47d13518-703e-4604-b449-ba54b8feb907" providerId="ADAL" clId="{4A3365ED-F4EE-48F6-80FD-0E7CF9C7AF2D}" dt="2024-01-15T18:07:08.619" v="916" actId="20577"/>
          <ac:spMkLst>
            <pc:docMk/>
            <pc:sldMk cId="1741924906" sldId="259"/>
            <ac:spMk id="6" creationId="{C785B8C0-F463-59B5-15A2-A1105822060C}"/>
          </ac:spMkLst>
        </pc:spChg>
      </pc:sldChg>
      <pc:sldChg chg="modSp mod">
        <pc:chgData name="Luis Fernando Rodriguez Gutierrez" userId="47d13518-703e-4604-b449-ba54b8feb907" providerId="ADAL" clId="{4A3365ED-F4EE-48F6-80FD-0E7CF9C7AF2D}" dt="2024-01-16T08:21:56.081" v="969" actId="27636"/>
        <pc:sldMkLst>
          <pc:docMk/>
          <pc:sldMk cId="3275417882" sldId="261"/>
        </pc:sldMkLst>
        <pc:spChg chg="mod">
          <ac:chgData name="Luis Fernando Rodriguez Gutierrez" userId="47d13518-703e-4604-b449-ba54b8feb907" providerId="ADAL" clId="{4A3365ED-F4EE-48F6-80FD-0E7CF9C7AF2D}" dt="2024-01-16T08:21:56.081" v="969" actId="27636"/>
          <ac:spMkLst>
            <pc:docMk/>
            <pc:sldMk cId="3275417882" sldId="261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4A3365ED-F4EE-48F6-80FD-0E7CF9C7AF2D}" dt="2024-01-15T17:16:06.944" v="208" actId="313"/>
          <ac:spMkLst>
            <pc:docMk/>
            <pc:sldMk cId="3275417882" sldId="261"/>
            <ac:spMk id="9" creationId="{6587E8D0-A7AB-C8BA-C7C7-86FEE2105C0B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8:14.065" v="953" actId="20577"/>
        <pc:sldMkLst>
          <pc:docMk/>
          <pc:sldMk cId="2272703332" sldId="262"/>
        </pc:sldMkLst>
        <pc:spChg chg="mod">
          <ac:chgData name="Luis Fernando Rodriguez Gutierrez" userId="47d13518-703e-4604-b449-ba54b8feb907" providerId="ADAL" clId="{4A3365ED-F4EE-48F6-80FD-0E7CF9C7AF2D}" dt="2024-01-15T17:10:47.996" v="10" actId="26606"/>
          <ac:spMkLst>
            <pc:docMk/>
            <pc:sldMk cId="2272703332" sldId="262"/>
            <ac:spMk id="2" creationId="{F32E6B24-A259-5C73-1F37-0BC20463DFBF}"/>
          </ac:spMkLst>
        </pc:spChg>
        <pc:spChg chg="mod">
          <ac:chgData name="Luis Fernando Rodriguez Gutierrez" userId="47d13518-703e-4604-b449-ba54b8feb907" providerId="ADAL" clId="{4A3365ED-F4EE-48F6-80FD-0E7CF9C7AF2D}" dt="2024-01-15T18:08:14.065" v="953" actId="20577"/>
          <ac:spMkLst>
            <pc:docMk/>
            <pc:sldMk cId="2272703332" sldId="262"/>
            <ac:spMk id="5" creationId="{3505DB54-6042-9BBB-A188-8F844DE3C788}"/>
          </ac:spMkLst>
        </pc:spChg>
        <pc:spChg chg="add">
          <ac:chgData name="Luis Fernando Rodriguez Gutierrez" userId="47d13518-703e-4604-b449-ba54b8feb907" providerId="ADAL" clId="{4A3365ED-F4EE-48F6-80FD-0E7CF9C7AF2D}" dt="2024-01-15T17:10:47.996" v="10" actId="26606"/>
          <ac:spMkLst>
            <pc:docMk/>
            <pc:sldMk cId="2272703332" sldId="262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47.996" v="10" actId="26606"/>
          <ac:spMkLst>
            <pc:docMk/>
            <pc:sldMk cId="2272703332" sldId="262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47.996" v="10" actId="26606"/>
          <ac:picMkLst>
            <pc:docMk/>
            <pc:sldMk cId="2272703332" sldId="262"/>
            <ac:picMk id="7" creationId="{38C2F95D-FC8A-E45B-6400-A9B944FAE65C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5T18:07:12.181" v="918" actId="20577"/>
        <pc:sldMkLst>
          <pc:docMk/>
          <pc:sldMk cId="2078184729" sldId="265"/>
        </pc:sldMkLst>
        <pc:spChg chg="mod">
          <ac:chgData name="Luis Fernando Rodriguez Gutierrez" userId="47d13518-703e-4604-b449-ba54b8feb907" providerId="ADAL" clId="{4A3365ED-F4EE-48F6-80FD-0E7CF9C7AF2D}" dt="2024-01-15T18:07:12.181" v="918" actId="20577"/>
          <ac:spMkLst>
            <pc:docMk/>
            <pc:sldMk cId="2078184729" sldId="265"/>
            <ac:spMk id="6" creationId="{C785B8C0-F463-59B5-15A2-A1105822060C}"/>
          </ac:spMkLst>
        </pc:spChg>
      </pc:sldChg>
      <pc:sldChg chg="addSp delSp modSp mod">
        <pc:chgData name="Luis Fernando Rodriguez Gutierrez" userId="47d13518-703e-4604-b449-ba54b8feb907" providerId="ADAL" clId="{4A3365ED-F4EE-48F6-80FD-0E7CF9C7AF2D}" dt="2024-01-16T09:04:46.187" v="983" actId="1076"/>
        <pc:sldMkLst>
          <pc:docMk/>
          <pc:sldMk cId="761782836" sldId="268"/>
        </pc:sldMkLst>
        <pc:spChg chg="mod">
          <ac:chgData name="Luis Fernando Rodriguez Gutierrez" userId="47d13518-703e-4604-b449-ba54b8feb907" providerId="ADAL" clId="{4A3365ED-F4EE-48F6-80FD-0E7CF9C7AF2D}" dt="2024-01-15T17:58:21.320" v="424" actId="20577"/>
          <ac:spMkLst>
            <pc:docMk/>
            <pc:sldMk cId="761782836" sldId="268"/>
            <ac:spMk id="2" creationId="{887217A9-5020-6729-8CD1-B6AC0BC82039}"/>
          </ac:spMkLst>
        </pc:spChg>
        <pc:spChg chg="add mod">
          <ac:chgData name="Luis Fernando Rodriguez Gutierrez" userId="47d13518-703e-4604-b449-ba54b8feb907" providerId="ADAL" clId="{4A3365ED-F4EE-48F6-80FD-0E7CF9C7AF2D}" dt="2024-01-15T17:58:11.378" v="423" actId="20577"/>
          <ac:spMkLst>
            <pc:docMk/>
            <pc:sldMk cId="761782836" sldId="268"/>
            <ac:spMk id="5" creationId="{2D47DC4D-9BA3-9C09-A5B4-096B5297B8A3}"/>
          </ac:spMkLst>
        </pc:spChg>
        <pc:spChg chg="add mod">
          <ac:chgData name="Luis Fernando Rodriguez Gutierrez" userId="47d13518-703e-4604-b449-ba54b8feb907" providerId="ADAL" clId="{4A3365ED-F4EE-48F6-80FD-0E7CF9C7AF2D}" dt="2024-01-16T09:04:35.601" v="982" actId="1076"/>
          <ac:spMkLst>
            <pc:docMk/>
            <pc:sldMk cId="761782836" sldId="268"/>
            <ac:spMk id="7" creationId="{E3AA2BB4-B719-A111-6B71-281C4654F6AB}"/>
          </ac:spMkLst>
        </pc:spChg>
        <pc:picChg chg="add del mod">
          <ac:chgData name="Luis Fernando Rodriguez Gutierrez" userId="47d13518-703e-4604-b449-ba54b8feb907" providerId="ADAL" clId="{4A3365ED-F4EE-48F6-80FD-0E7CF9C7AF2D}" dt="2024-01-16T09:04:46.187" v="983" actId="1076"/>
          <ac:picMkLst>
            <pc:docMk/>
            <pc:sldMk cId="761782836" sldId="268"/>
            <ac:picMk id="6" creationId="{390EFC99-43E8-5AFE-64A7-E56FC70BC907}"/>
          </ac:picMkLst>
        </pc:picChg>
      </pc:sldChg>
      <pc:sldChg chg="del">
        <pc:chgData name="Luis Fernando Rodriguez Gutierrez" userId="47d13518-703e-4604-b449-ba54b8feb907" providerId="ADAL" clId="{4A3365ED-F4EE-48F6-80FD-0E7CF9C7AF2D}" dt="2024-01-15T17:43:13.502" v="247" actId="47"/>
        <pc:sldMkLst>
          <pc:docMk/>
          <pc:sldMk cId="3803339467" sldId="269"/>
        </pc:sldMkLst>
      </pc:sldChg>
      <pc:sldChg chg="addSp delSp modSp mod">
        <pc:chgData name="Luis Fernando Rodriguez Gutierrez" userId="47d13518-703e-4604-b449-ba54b8feb907" providerId="ADAL" clId="{4A3365ED-F4EE-48F6-80FD-0E7CF9C7AF2D}" dt="2024-01-15T17:30:24.504" v="243" actId="14100"/>
        <pc:sldMkLst>
          <pc:docMk/>
          <pc:sldMk cId="706287446" sldId="271"/>
        </pc:sldMkLst>
        <pc:spChg chg="del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25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27" creationId="{CD8B4F24-440B-49E9-B85D-733523DC064B}"/>
          </ac:spMkLst>
        </pc:spChg>
        <pc:spChg chg="add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3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34" creationId="{CD8B4F24-440B-49E9-B85D-733523DC064B}"/>
          </ac:spMkLst>
        </pc:spChg>
        <pc:picChg chg="add del mod">
          <ac:chgData name="Luis Fernando Rodriguez Gutierrez" userId="47d13518-703e-4604-b449-ba54b8feb907" providerId="ADAL" clId="{4A3365ED-F4EE-48F6-80FD-0E7CF9C7AF2D}" dt="2024-01-15T17:28:03.698" v="229" actId="478"/>
          <ac:picMkLst>
            <pc:docMk/>
            <pc:sldMk cId="706287446" sldId="271"/>
            <ac:picMk id="4" creationId="{7A3373D9-EAC7-FF52-3EB2-E8D9222586DE}"/>
          </ac:picMkLst>
        </pc:picChg>
        <pc:picChg chg="add mod">
          <ac:chgData name="Luis Fernando Rodriguez Gutierrez" userId="47d13518-703e-4604-b449-ba54b8feb907" providerId="ADAL" clId="{4A3365ED-F4EE-48F6-80FD-0E7CF9C7AF2D}" dt="2024-01-15T17:28:20.884" v="238" actId="1076"/>
          <ac:picMkLst>
            <pc:docMk/>
            <pc:sldMk cId="706287446" sldId="271"/>
            <ac:picMk id="6" creationId="{B864E2B9-C695-BECE-1D9A-7FCD125EEED3}"/>
          </ac:picMkLst>
        </pc:picChg>
        <pc:picChg chg="del">
          <ac:chgData name="Luis Fernando Rodriguez Gutierrez" userId="47d13518-703e-4604-b449-ba54b8feb907" providerId="ADAL" clId="{4A3365ED-F4EE-48F6-80FD-0E7CF9C7AF2D}" dt="2024-01-15T17:24:44.754" v="219" actId="478"/>
          <ac:picMkLst>
            <pc:docMk/>
            <pc:sldMk cId="706287446" sldId="271"/>
            <ac:picMk id="7" creationId="{7C8A1DC3-AFB6-55F9-5639-F80F729E651A}"/>
          </ac:picMkLst>
        </pc:picChg>
        <pc:picChg chg="add mod">
          <ac:chgData name="Luis Fernando Rodriguez Gutierrez" userId="47d13518-703e-4604-b449-ba54b8feb907" providerId="ADAL" clId="{4A3365ED-F4EE-48F6-80FD-0E7CF9C7AF2D}" dt="2024-01-15T17:30:24.504" v="243" actId="14100"/>
          <ac:picMkLst>
            <pc:docMk/>
            <pc:sldMk cId="706287446" sldId="271"/>
            <ac:picMk id="10" creationId="{82364DEB-4555-D0D5-6A41-7FBFD9773628}"/>
          </ac:picMkLst>
        </pc:picChg>
      </pc:sldChg>
      <pc:sldChg chg="addSp delSp modSp mod">
        <pc:chgData name="Luis Fernando Rodriguez Gutierrez" userId="47d13518-703e-4604-b449-ba54b8feb907" providerId="ADAL" clId="{4A3365ED-F4EE-48F6-80FD-0E7CF9C7AF2D}" dt="2024-01-16T09:58:10.916" v="1005" actId="26606"/>
        <pc:sldMkLst>
          <pc:docMk/>
          <pc:sldMk cId="3556383139" sldId="272"/>
        </pc:sldMkLst>
        <pc:spChg chg="mod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" creationId="{F68E0E16-41DD-DDE3-B045-50190BAAC9E7}"/>
          </ac:spMkLst>
        </pc:spChg>
        <pc:spChg chg="mod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4" creationId="{AD889505-FC23-5447-8FD2-489F5CDF6A9F}"/>
          </ac:spMkLst>
        </pc:spChg>
        <pc:spChg chg="del">
          <ac:chgData name="Luis Fernando Rodriguez Gutierrez" userId="47d13518-703e-4604-b449-ba54b8feb907" providerId="ADAL" clId="{4A3365ED-F4EE-48F6-80FD-0E7CF9C7AF2D}" dt="2024-01-15T17:21:43.900" v="218" actId="26606"/>
          <ac:spMkLst>
            <pc:docMk/>
            <pc:sldMk cId="3556383139" sldId="272"/>
            <ac:spMk id="21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21:43.900" v="218" actId="26606"/>
          <ac:spMkLst>
            <pc:docMk/>
            <pc:sldMk cId="3556383139" sldId="272"/>
            <ac:spMk id="23" creationId="{CD8B4F24-440B-49E9-B85D-733523DC064B}"/>
          </ac:spMkLst>
        </pc:spChg>
        <pc:spChg chg="add del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0" creationId="{2B97F24A-32CE-4C1C-A50D-3016B394DCFB}"/>
          </ac:spMkLst>
        </pc:spChg>
        <pc:spChg chg="add del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2" creationId="{CD8B4F24-440B-49E9-B85D-733523DC064B}"/>
          </ac:spMkLst>
        </pc:spChg>
        <pc:spChg chg="add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4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5" creationId="{CD8B4F24-440B-49E9-B85D-733523DC064B}"/>
          </ac:spMkLst>
        </pc:spChg>
        <pc:spChg chg="add del">
          <ac:chgData name="Luis Fernando Rodriguez Gutierrez" userId="47d13518-703e-4604-b449-ba54b8feb907" providerId="ADAL" clId="{4A3365ED-F4EE-48F6-80FD-0E7CF9C7AF2D}" dt="2024-01-16T09:49:02.550" v="996" actId="26606"/>
          <ac:spMkLst>
            <pc:docMk/>
            <pc:sldMk cId="3556383139" sldId="272"/>
            <ac:spMk id="37" creationId="{2B97F24A-32CE-4C1C-A50D-3016B394DCFB}"/>
          </ac:spMkLst>
        </pc:spChg>
        <pc:spChg chg="add del">
          <ac:chgData name="Luis Fernando Rodriguez Gutierrez" userId="47d13518-703e-4604-b449-ba54b8feb907" providerId="ADAL" clId="{4A3365ED-F4EE-48F6-80FD-0E7CF9C7AF2D}" dt="2024-01-16T09:49:02.550" v="996" actId="26606"/>
          <ac:spMkLst>
            <pc:docMk/>
            <pc:sldMk cId="3556383139" sldId="272"/>
            <ac:spMk id="39" creationId="{CD8B4F24-440B-49E9-B85D-733523DC064B}"/>
          </ac:spMkLst>
        </pc:spChg>
        <pc:spChg chg="add del">
          <ac:chgData name="Luis Fernando Rodriguez Gutierrez" userId="47d13518-703e-4604-b449-ba54b8feb907" providerId="ADAL" clId="{4A3365ED-F4EE-48F6-80FD-0E7CF9C7AF2D}" dt="2024-01-16T09:49:01.851" v="994" actId="26606"/>
          <ac:spMkLst>
            <pc:docMk/>
            <pc:sldMk cId="3556383139" sldId="272"/>
            <ac:spMk id="44" creationId="{2B97F24A-32CE-4C1C-A50D-3016B394DCFB}"/>
          </ac:spMkLst>
        </pc:spChg>
        <pc:spChg chg="add del">
          <ac:chgData name="Luis Fernando Rodriguez Gutierrez" userId="47d13518-703e-4604-b449-ba54b8feb907" providerId="ADAL" clId="{4A3365ED-F4EE-48F6-80FD-0E7CF9C7AF2D}" dt="2024-01-16T09:49:01.851" v="994" actId="26606"/>
          <ac:spMkLst>
            <pc:docMk/>
            <pc:sldMk cId="3556383139" sldId="272"/>
            <ac:spMk id="46" creationId="{CD8B4F24-440B-49E9-B85D-733523DC064B}"/>
          </ac:spMkLst>
        </pc:spChg>
        <pc:picChg chg="del">
          <ac:chgData name="Luis Fernando Rodriguez Gutierrez" userId="47d13518-703e-4604-b449-ba54b8feb907" providerId="ADAL" clId="{4A3365ED-F4EE-48F6-80FD-0E7CF9C7AF2D}" dt="2024-01-15T17:21:37.274" v="217" actId="478"/>
          <ac:picMkLst>
            <pc:docMk/>
            <pc:sldMk cId="3556383139" sldId="272"/>
            <ac:picMk id="6" creationId="{2767E51B-8DD4-D6E5-E14D-A9C2B9AD76A0}"/>
          </ac:picMkLst>
        </pc:picChg>
        <pc:picChg chg="add mod ord modCrop">
          <ac:chgData name="Luis Fernando Rodriguez Gutierrez" userId="47d13518-703e-4604-b449-ba54b8feb907" providerId="ADAL" clId="{4A3365ED-F4EE-48F6-80FD-0E7CF9C7AF2D}" dt="2024-01-16T09:49:05.100" v="1000" actId="1076"/>
          <ac:picMkLst>
            <pc:docMk/>
            <pc:sldMk cId="3556383139" sldId="272"/>
            <ac:picMk id="6" creationId="{77D02635-F03B-893E-3525-95B6D864E1DC}"/>
          </ac:picMkLst>
        </pc:picChg>
        <pc:picChg chg="add mod ord">
          <ac:chgData name="Luis Fernando Rodriguez Gutierrez" userId="47d13518-703e-4604-b449-ba54b8feb907" providerId="ADAL" clId="{4A3365ED-F4EE-48F6-80FD-0E7CF9C7AF2D}" dt="2024-01-16T09:58:10.916" v="1005" actId="26606"/>
          <ac:picMkLst>
            <pc:docMk/>
            <pc:sldMk cId="3556383139" sldId="272"/>
            <ac:picMk id="8" creationId="{F2EB9BC0-9480-0D7B-E9B2-A9B3BBFA549B}"/>
          </ac:picMkLst>
        </pc:picChg>
        <pc:picChg chg="add del">
          <ac:chgData name="Luis Fernando Rodriguez Gutierrez" userId="47d13518-703e-4604-b449-ba54b8feb907" providerId="ADAL" clId="{4A3365ED-F4EE-48F6-80FD-0E7CF9C7AF2D}" dt="2024-01-16T09:58:07.557" v="1001" actId="478"/>
          <ac:picMkLst>
            <pc:docMk/>
            <pc:sldMk cId="3556383139" sldId="272"/>
            <ac:picMk id="27" creationId="{44EEA96F-B078-A31B-332C-01DD5CC3212E}"/>
          </ac:picMkLst>
        </pc:picChg>
      </pc:sldChg>
      <pc:sldChg chg="addSp modSp mod">
        <pc:chgData name="Luis Fernando Rodriguez Gutierrez" userId="47d13518-703e-4604-b449-ba54b8feb907" providerId="ADAL" clId="{4A3365ED-F4EE-48F6-80FD-0E7CF9C7AF2D}" dt="2024-01-16T08:21:49.399" v="966" actId="20577"/>
        <pc:sldMkLst>
          <pc:docMk/>
          <pc:sldMk cId="2684201535" sldId="273"/>
        </pc:sldMkLst>
        <pc:spChg chg="mod">
          <ac:chgData name="Luis Fernando Rodriguez Gutierrez" userId="47d13518-703e-4604-b449-ba54b8feb907" providerId="ADAL" clId="{4A3365ED-F4EE-48F6-80FD-0E7CF9C7AF2D}" dt="2024-01-16T08:21:49.399" v="966" actId="20577"/>
          <ac:spMkLst>
            <pc:docMk/>
            <pc:sldMk cId="2684201535" sldId="273"/>
            <ac:spMk id="2" creationId="{DD687FA7-D417-7872-9C05-38F042AEC890}"/>
          </ac:spMkLst>
        </pc:spChg>
        <pc:picChg chg="add mod">
          <ac:chgData name="Luis Fernando Rodriguez Gutierrez" userId="47d13518-703e-4604-b449-ba54b8feb907" providerId="ADAL" clId="{4A3365ED-F4EE-48F6-80FD-0E7CF9C7AF2D}" dt="2024-01-15T17:31:23.619" v="246" actId="14100"/>
          <ac:picMkLst>
            <pc:docMk/>
            <pc:sldMk cId="2684201535" sldId="273"/>
            <ac:picMk id="4" creationId="{F80F4591-87E4-2E93-CF1F-7AAA7859EC39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6T10:47:11.114" v="1014" actId="20577"/>
        <pc:sldMkLst>
          <pc:docMk/>
          <pc:sldMk cId="417262923" sldId="275"/>
        </pc:sldMkLst>
        <pc:spChg chg="mod">
          <ac:chgData name="Luis Fernando Rodriguez Gutierrez" userId="47d13518-703e-4604-b449-ba54b8feb907" providerId="ADAL" clId="{4A3365ED-F4EE-48F6-80FD-0E7CF9C7AF2D}" dt="2024-01-16T08:22:41.859" v="971"/>
          <ac:spMkLst>
            <pc:docMk/>
            <pc:sldMk cId="417262923" sldId="275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4A3365ED-F4EE-48F6-80FD-0E7CF9C7AF2D}" dt="2024-01-16T10:47:11.114" v="1014" actId="20577"/>
          <ac:spMkLst>
            <pc:docMk/>
            <pc:sldMk cId="417262923" sldId="275"/>
            <ac:spMk id="9" creationId="{6587E8D0-A7AB-C8BA-C7C7-86FEE2105C0B}"/>
          </ac:spMkLst>
        </pc:spChg>
      </pc:sldChg>
      <pc:sldChg chg="modSp mod">
        <pc:chgData name="Luis Fernando Rodriguez Gutierrez" userId="47d13518-703e-4604-b449-ba54b8feb907" providerId="ADAL" clId="{4A3365ED-F4EE-48F6-80FD-0E7CF9C7AF2D}" dt="2024-01-15T18:06:54.027" v="911" actId="20577"/>
        <pc:sldMkLst>
          <pc:docMk/>
          <pc:sldMk cId="4284383652" sldId="276"/>
        </pc:sldMkLst>
        <pc:spChg chg="mod">
          <ac:chgData name="Luis Fernando Rodriguez Gutierrez" userId="47d13518-703e-4604-b449-ba54b8feb907" providerId="ADAL" clId="{4A3365ED-F4EE-48F6-80FD-0E7CF9C7AF2D}" dt="2024-01-15T18:06:54.027" v="911" actId="20577"/>
          <ac:spMkLst>
            <pc:docMk/>
            <pc:sldMk cId="4284383652" sldId="276"/>
            <ac:spMk id="3" creationId="{FCE18E12-D70B-A760-37CF-7FA060A2C112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7:25.069" v="922" actId="20577"/>
        <pc:sldMkLst>
          <pc:docMk/>
          <pc:sldMk cId="1079813191" sldId="277"/>
        </pc:sldMkLst>
        <pc:spChg chg="mod">
          <ac:chgData name="Luis Fernando Rodriguez Gutierrez" userId="47d13518-703e-4604-b449-ba54b8feb907" providerId="ADAL" clId="{4A3365ED-F4EE-48F6-80FD-0E7CF9C7AF2D}" dt="2024-01-15T17:10:17.927" v="3" actId="26606"/>
          <ac:spMkLst>
            <pc:docMk/>
            <pc:sldMk cId="1079813191" sldId="277"/>
            <ac:spMk id="2" creationId="{256B3198-5DEB-C971-D890-AFC37EFB9757}"/>
          </ac:spMkLst>
        </pc:spChg>
        <pc:spChg chg="mod">
          <ac:chgData name="Luis Fernando Rodriguez Gutierrez" userId="47d13518-703e-4604-b449-ba54b8feb907" providerId="ADAL" clId="{4A3365ED-F4EE-48F6-80FD-0E7CF9C7AF2D}" dt="2024-01-15T18:07:25.069" v="922" actId="20577"/>
          <ac:spMkLst>
            <pc:docMk/>
            <pc:sldMk cId="1079813191" sldId="277"/>
            <ac:spMk id="3" creationId="{F9BB3F0C-8896-D246-C914-BBDBACD82B37}"/>
          </ac:spMkLst>
        </pc:spChg>
        <pc:spChg chg="add">
          <ac:chgData name="Luis Fernando Rodriguez Gutierrez" userId="47d13518-703e-4604-b449-ba54b8feb907" providerId="ADAL" clId="{4A3365ED-F4EE-48F6-80FD-0E7CF9C7AF2D}" dt="2024-01-15T17:10:17.927" v="3" actId="26606"/>
          <ac:spMkLst>
            <pc:docMk/>
            <pc:sldMk cId="1079813191" sldId="277"/>
            <ac:spMk id="8" creationId="{100EDD19-6802-4EC3-95CE-CFFAB042CFD6}"/>
          </ac:spMkLst>
        </pc:spChg>
        <pc:spChg chg="add">
          <ac:chgData name="Luis Fernando Rodriguez Gutierrez" userId="47d13518-703e-4604-b449-ba54b8feb907" providerId="ADAL" clId="{4A3365ED-F4EE-48F6-80FD-0E7CF9C7AF2D}" dt="2024-01-15T17:10:17.927" v="3" actId="26606"/>
          <ac:spMkLst>
            <pc:docMk/>
            <pc:sldMk cId="1079813191" sldId="277"/>
            <ac:spMk id="10" creationId="{DB17E863-922E-4C26-BD64-E8FD41D28661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7:32.854" v="927" actId="20577"/>
        <pc:sldMkLst>
          <pc:docMk/>
          <pc:sldMk cId="2564352202" sldId="278"/>
        </pc:sldMkLst>
        <pc:spChg chg="mod">
          <ac:chgData name="Luis Fernando Rodriguez Gutierrez" userId="47d13518-703e-4604-b449-ba54b8feb907" providerId="ADAL" clId="{4A3365ED-F4EE-48F6-80FD-0E7CF9C7AF2D}" dt="2024-01-15T17:10:22.489" v="4" actId="26606"/>
          <ac:spMkLst>
            <pc:docMk/>
            <pc:sldMk cId="2564352202" sldId="278"/>
            <ac:spMk id="2" creationId="{14AD3250-BFEF-A32B-9089-E7AE0F059877}"/>
          </ac:spMkLst>
        </pc:spChg>
        <pc:spChg chg="mod">
          <ac:chgData name="Luis Fernando Rodriguez Gutierrez" userId="47d13518-703e-4604-b449-ba54b8feb907" providerId="ADAL" clId="{4A3365ED-F4EE-48F6-80FD-0E7CF9C7AF2D}" dt="2024-01-15T18:07:32.854" v="927" actId="20577"/>
          <ac:spMkLst>
            <pc:docMk/>
            <pc:sldMk cId="2564352202" sldId="278"/>
            <ac:spMk id="3" creationId="{7EF1E0C3-C67F-904C-EAC5-6924AD9010BD}"/>
          </ac:spMkLst>
        </pc:spChg>
        <pc:spChg chg="add">
          <ac:chgData name="Luis Fernando Rodriguez Gutierrez" userId="47d13518-703e-4604-b449-ba54b8feb907" providerId="ADAL" clId="{4A3365ED-F4EE-48F6-80FD-0E7CF9C7AF2D}" dt="2024-01-15T17:10:22.489" v="4" actId="26606"/>
          <ac:spMkLst>
            <pc:docMk/>
            <pc:sldMk cId="2564352202" sldId="278"/>
            <ac:spMk id="8" creationId="{100EDD19-6802-4EC3-95CE-CFFAB042CFD6}"/>
          </ac:spMkLst>
        </pc:spChg>
        <pc:spChg chg="add">
          <ac:chgData name="Luis Fernando Rodriguez Gutierrez" userId="47d13518-703e-4604-b449-ba54b8feb907" providerId="ADAL" clId="{4A3365ED-F4EE-48F6-80FD-0E7CF9C7AF2D}" dt="2024-01-15T17:10:22.489" v="4" actId="26606"/>
          <ac:spMkLst>
            <pc:docMk/>
            <pc:sldMk cId="2564352202" sldId="278"/>
            <ac:spMk id="10" creationId="{DB17E863-922E-4C26-BD64-E8FD41D28661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7:50.719" v="934" actId="20577"/>
        <pc:sldMkLst>
          <pc:docMk/>
          <pc:sldMk cId="3432256463" sldId="279"/>
        </pc:sldMkLst>
        <pc:spChg chg="mod">
          <ac:chgData name="Luis Fernando Rodriguez Gutierrez" userId="47d13518-703e-4604-b449-ba54b8feb907" providerId="ADAL" clId="{4A3365ED-F4EE-48F6-80FD-0E7CF9C7AF2D}" dt="2024-01-15T17:10:33.865" v="5" actId="26606"/>
          <ac:spMkLst>
            <pc:docMk/>
            <pc:sldMk cId="3432256463" sldId="279"/>
            <ac:spMk id="2" creationId="{699DE2E0-2A48-A1C4-EA06-88449207D5B5}"/>
          </ac:spMkLst>
        </pc:spChg>
        <pc:spChg chg="mod">
          <ac:chgData name="Luis Fernando Rodriguez Gutierrez" userId="47d13518-703e-4604-b449-ba54b8feb907" providerId="ADAL" clId="{4A3365ED-F4EE-48F6-80FD-0E7CF9C7AF2D}" dt="2024-01-15T18:07:50.719" v="934" actId="20577"/>
          <ac:spMkLst>
            <pc:docMk/>
            <pc:sldMk cId="3432256463" sldId="279"/>
            <ac:spMk id="5" creationId="{49ADEF40-0698-7A40-1387-920534F5F210}"/>
          </ac:spMkLst>
        </pc:spChg>
        <pc:spChg chg="add">
          <ac:chgData name="Luis Fernando Rodriguez Gutierrez" userId="47d13518-703e-4604-b449-ba54b8feb907" providerId="ADAL" clId="{4A3365ED-F4EE-48F6-80FD-0E7CF9C7AF2D}" dt="2024-01-15T17:10:33.865" v="5" actId="26606"/>
          <ac:spMkLst>
            <pc:docMk/>
            <pc:sldMk cId="3432256463" sldId="279"/>
            <ac:spMk id="10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33.865" v="5" actId="26606"/>
          <ac:spMkLst>
            <pc:docMk/>
            <pc:sldMk cId="3432256463" sldId="279"/>
            <ac:spMk id="12" creationId="{CD8B4F24-440B-49E9-B85D-733523DC064B}"/>
          </ac:spMkLst>
        </pc:spChg>
        <pc:picChg chg="mod ord">
          <ac:chgData name="Luis Fernando Rodriguez Gutierrez" userId="47d13518-703e-4604-b449-ba54b8feb907" providerId="ADAL" clId="{4A3365ED-F4EE-48F6-80FD-0E7CF9C7AF2D}" dt="2024-01-15T17:10:33.865" v="5" actId="26606"/>
          <ac:picMkLst>
            <pc:docMk/>
            <pc:sldMk cId="3432256463" sldId="279"/>
            <ac:picMk id="4" creationId="{0119616F-56B9-FC7D-B194-2A3C13660262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7:55.215" v="939" actId="20577"/>
        <pc:sldMkLst>
          <pc:docMk/>
          <pc:sldMk cId="95169337" sldId="280"/>
        </pc:sldMkLst>
        <pc:spChg chg="mod">
          <ac:chgData name="Luis Fernando Rodriguez Gutierrez" userId="47d13518-703e-4604-b449-ba54b8feb907" providerId="ADAL" clId="{4A3365ED-F4EE-48F6-80FD-0E7CF9C7AF2D}" dt="2024-01-15T17:10:36.687" v="6" actId="26606"/>
          <ac:spMkLst>
            <pc:docMk/>
            <pc:sldMk cId="95169337" sldId="280"/>
            <ac:spMk id="2" creationId="{699DE2E0-2A48-A1C4-EA06-88449207D5B5}"/>
          </ac:spMkLst>
        </pc:spChg>
        <pc:spChg chg="mod">
          <ac:chgData name="Luis Fernando Rodriguez Gutierrez" userId="47d13518-703e-4604-b449-ba54b8feb907" providerId="ADAL" clId="{4A3365ED-F4EE-48F6-80FD-0E7CF9C7AF2D}" dt="2024-01-15T18:07:55.215" v="939" actId="20577"/>
          <ac:spMkLst>
            <pc:docMk/>
            <pc:sldMk cId="95169337" sldId="280"/>
            <ac:spMk id="5" creationId="{49ADEF40-0698-7A40-1387-920534F5F210}"/>
          </ac:spMkLst>
        </pc:spChg>
        <pc:spChg chg="add">
          <ac:chgData name="Luis Fernando Rodriguez Gutierrez" userId="47d13518-703e-4604-b449-ba54b8feb907" providerId="ADAL" clId="{4A3365ED-F4EE-48F6-80FD-0E7CF9C7AF2D}" dt="2024-01-15T17:10:36.687" v="6" actId="26606"/>
          <ac:spMkLst>
            <pc:docMk/>
            <pc:sldMk cId="95169337" sldId="280"/>
            <ac:spMk id="10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36.687" v="6" actId="26606"/>
          <ac:spMkLst>
            <pc:docMk/>
            <pc:sldMk cId="95169337" sldId="280"/>
            <ac:spMk id="12" creationId="{CD8B4F24-440B-49E9-B85D-733523DC064B}"/>
          </ac:spMkLst>
        </pc:spChg>
        <pc:picChg chg="mod ord">
          <ac:chgData name="Luis Fernando Rodriguez Gutierrez" userId="47d13518-703e-4604-b449-ba54b8feb907" providerId="ADAL" clId="{4A3365ED-F4EE-48F6-80FD-0E7CF9C7AF2D}" dt="2024-01-15T17:10:36.687" v="6" actId="26606"/>
          <ac:picMkLst>
            <pc:docMk/>
            <pc:sldMk cId="95169337" sldId="280"/>
            <ac:picMk id="4" creationId="{0119616F-56B9-FC7D-B194-2A3C13660262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8:01.820" v="943" actId="20577"/>
        <pc:sldMkLst>
          <pc:docMk/>
          <pc:sldMk cId="2146893727" sldId="281"/>
        </pc:sldMkLst>
        <pc:spChg chg="mod">
          <ac:chgData name="Luis Fernando Rodriguez Gutierrez" userId="47d13518-703e-4604-b449-ba54b8feb907" providerId="ADAL" clId="{4A3365ED-F4EE-48F6-80FD-0E7CF9C7AF2D}" dt="2024-01-15T17:10:39.832" v="7" actId="26606"/>
          <ac:spMkLst>
            <pc:docMk/>
            <pc:sldMk cId="2146893727" sldId="281"/>
            <ac:spMk id="2" creationId="{AF9C8863-779C-A1EA-7074-22BBE66328BF}"/>
          </ac:spMkLst>
        </pc:spChg>
        <pc:spChg chg="mod">
          <ac:chgData name="Luis Fernando Rodriguez Gutierrez" userId="47d13518-703e-4604-b449-ba54b8feb907" providerId="ADAL" clId="{4A3365ED-F4EE-48F6-80FD-0E7CF9C7AF2D}" dt="2024-01-15T18:08:01.820" v="943" actId="20577"/>
          <ac:spMkLst>
            <pc:docMk/>
            <pc:sldMk cId="2146893727" sldId="281"/>
            <ac:spMk id="3" creationId="{C219C861-2073-7698-212B-C8051850A2A2}"/>
          </ac:spMkLst>
        </pc:spChg>
        <pc:spChg chg="add">
          <ac:chgData name="Luis Fernando Rodriguez Gutierrez" userId="47d13518-703e-4604-b449-ba54b8feb907" providerId="ADAL" clId="{4A3365ED-F4EE-48F6-80FD-0E7CF9C7AF2D}" dt="2024-01-15T17:10:39.832" v="7" actId="26606"/>
          <ac:spMkLst>
            <pc:docMk/>
            <pc:sldMk cId="2146893727" sldId="281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39.832" v="7" actId="26606"/>
          <ac:spMkLst>
            <pc:docMk/>
            <pc:sldMk cId="2146893727" sldId="281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39.832" v="7" actId="26606"/>
          <ac:picMkLst>
            <pc:docMk/>
            <pc:sldMk cId="2146893727" sldId="281"/>
            <ac:picMk id="7" creationId="{99F74768-8F27-49D2-5F69-28E8CAFA8389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8:05.452" v="946" actId="20577"/>
        <pc:sldMkLst>
          <pc:docMk/>
          <pc:sldMk cId="2738527000" sldId="282"/>
        </pc:sldMkLst>
        <pc:spChg chg="mod">
          <ac:chgData name="Luis Fernando Rodriguez Gutierrez" userId="47d13518-703e-4604-b449-ba54b8feb907" providerId="ADAL" clId="{4A3365ED-F4EE-48F6-80FD-0E7CF9C7AF2D}" dt="2024-01-15T17:10:42.530" v="8" actId="26606"/>
          <ac:spMkLst>
            <pc:docMk/>
            <pc:sldMk cId="2738527000" sldId="282"/>
            <ac:spMk id="2" creationId="{F32E6B24-A259-5C73-1F37-0BC20463DFBF}"/>
          </ac:spMkLst>
        </pc:spChg>
        <pc:spChg chg="mod">
          <ac:chgData name="Luis Fernando Rodriguez Gutierrez" userId="47d13518-703e-4604-b449-ba54b8feb907" providerId="ADAL" clId="{4A3365ED-F4EE-48F6-80FD-0E7CF9C7AF2D}" dt="2024-01-15T18:08:05.452" v="946" actId="20577"/>
          <ac:spMkLst>
            <pc:docMk/>
            <pc:sldMk cId="2738527000" sldId="282"/>
            <ac:spMk id="5" creationId="{3505DB54-6042-9BBB-A188-8F844DE3C788}"/>
          </ac:spMkLst>
        </pc:spChg>
        <pc:spChg chg="add">
          <ac:chgData name="Luis Fernando Rodriguez Gutierrez" userId="47d13518-703e-4604-b449-ba54b8feb907" providerId="ADAL" clId="{4A3365ED-F4EE-48F6-80FD-0E7CF9C7AF2D}" dt="2024-01-15T17:10:42.530" v="8" actId="26606"/>
          <ac:spMkLst>
            <pc:docMk/>
            <pc:sldMk cId="2738527000" sldId="282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42.530" v="8" actId="26606"/>
          <ac:spMkLst>
            <pc:docMk/>
            <pc:sldMk cId="2738527000" sldId="282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42.530" v="8" actId="26606"/>
          <ac:picMkLst>
            <pc:docMk/>
            <pc:sldMk cId="2738527000" sldId="282"/>
            <ac:picMk id="7" creationId="{38C2F95D-FC8A-E45B-6400-A9B944FAE65C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8:09.122" v="949" actId="20577"/>
        <pc:sldMkLst>
          <pc:docMk/>
          <pc:sldMk cId="1696437408" sldId="283"/>
        </pc:sldMkLst>
        <pc:spChg chg="mod">
          <ac:chgData name="Luis Fernando Rodriguez Gutierrez" userId="47d13518-703e-4604-b449-ba54b8feb907" providerId="ADAL" clId="{4A3365ED-F4EE-48F6-80FD-0E7CF9C7AF2D}" dt="2024-01-15T17:10:45.519" v="9" actId="26606"/>
          <ac:spMkLst>
            <pc:docMk/>
            <pc:sldMk cId="1696437408" sldId="283"/>
            <ac:spMk id="2" creationId="{F32E6B24-A259-5C73-1F37-0BC20463DFBF}"/>
          </ac:spMkLst>
        </pc:spChg>
        <pc:spChg chg="mod">
          <ac:chgData name="Luis Fernando Rodriguez Gutierrez" userId="47d13518-703e-4604-b449-ba54b8feb907" providerId="ADAL" clId="{4A3365ED-F4EE-48F6-80FD-0E7CF9C7AF2D}" dt="2024-01-15T18:08:09.122" v="949" actId="20577"/>
          <ac:spMkLst>
            <pc:docMk/>
            <pc:sldMk cId="1696437408" sldId="283"/>
            <ac:spMk id="5" creationId="{3505DB54-6042-9BBB-A188-8F844DE3C788}"/>
          </ac:spMkLst>
        </pc:spChg>
        <pc:spChg chg="add">
          <ac:chgData name="Luis Fernando Rodriguez Gutierrez" userId="47d13518-703e-4604-b449-ba54b8feb907" providerId="ADAL" clId="{4A3365ED-F4EE-48F6-80FD-0E7CF9C7AF2D}" dt="2024-01-15T17:10:45.519" v="9" actId="26606"/>
          <ac:spMkLst>
            <pc:docMk/>
            <pc:sldMk cId="1696437408" sldId="283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45.519" v="9" actId="26606"/>
          <ac:spMkLst>
            <pc:docMk/>
            <pc:sldMk cId="1696437408" sldId="283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45.519" v="9" actId="26606"/>
          <ac:picMkLst>
            <pc:docMk/>
            <pc:sldMk cId="1696437408" sldId="283"/>
            <ac:picMk id="7" creationId="{38C2F95D-FC8A-E45B-6400-A9B944FAE65C}"/>
          </ac:picMkLst>
        </pc:picChg>
      </pc:sldChg>
      <pc:sldChg chg="delSp add del setBg delDesignElem">
        <pc:chgData name="Luis Fernando Rodriguez Gutierrez" userId="47d13518-703e-4604-b449-ba54b8feb907" providerId="ADAL" clId="{4A3365ED-F4EE-48F6-80FD-0E7CF9C7AF2D}" dt="2024-01-15T17:11:36.141" v="13" actId="47"/>
        <pc:sldMkLst>
          <pc:docMk/>
          <pc:sldMk cId="3075245032" sldId="284"/>
        </pc:sldMkLst>
        <pc:spChg chg="del">
          <ac:chgData name="Luis Fernando Rodriguez Gutierrez" userId="47d13518-703e-4604-b449-ba54b8feb907" providerId="ADAL" clId="{4A3365ED-F4EE-48F6-80FD-0E7CF9C7AF2D}" dt="2024-01-15T17:11:26.507" v="12"/>
          <ac:spMkLst>
            <pc:docMk/>
            <pc:sldMk cId="3075245032" sldId="284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11:26.507" v="12"/>
          <ac:spMkLst>
            <pc:docMk/>
            <pc:sldMk cId="3075245032" sldId="284"/>
            <ac:spMk id="16" creationId="{CD8B4F24-440B-49E9-B85D-733523DC064B}"/>
          </ac:spMkLst>
        </pc:spChg>
      </pc:sldChg>
      <pc:sldChg chg="addSp delSp modSp add mod ord setBg delDesignElem">
        <pc:chgData name="Luis Fernando Rodriguez Gutierrez" userId="47d13518-703e-4604-b449-ba54b8feb907" providerId="ADAL" clId="{4A3365ED-F4EE-48F6-80FD-0E7CF9C7AF2D}" dt="2024-01-15T17:17:37.545" v="216"/>
        <pc:sldMkLst>
          <pc:docMk/>
          <pc:sldMk cId="3978264695" sldId="284"/>
        </pc:sldMkLst>
        <pc:spChg chg="del">
          <ac:chgData name="Luis Fernando Rodriguez Gutierrez" userId="47d13518-703e-4604-b449-ba54b8feb907" providerId="ADAL" clId="{4A3365ED-F4EE-48F6-80FD-0E7CF9C7AF2D}" dt="2024-01-15T17:11:49.024" v="16" actId="478"/>
          <ac:spMkLst>
            <pc:docMk/>
            <pc:sldMk cId="3978264695" sldId="284"/>
            <ac:spMk id="2" creationId="{2CA1D05F-8071-6289-CF59-FA97AEE49972}"/>
          </ac:spMkLst>
        </pc:spChg>
        <pc:spChg chg="add del mod">
          <ac:chgData name="Luis Fernando Rodriguez Gutierrez" userId="47d13518-703e-4604-b449-ba54b8feb907" providerId="ADAL" clId="{4A3365ED-F4EE-48F6-80FD-0E7CF9C7AF2D}" dt="2024-01-15T17:11:51.378" v="17" actId="478"/>
          <ac:spMkLst>
            <pc:docMk/>
            <pc:sldMk cId="3978264695" sldId="284"/>
            <ac:spMk id="4" creationId="{DC061613-837E-AFF0-8A50-C56BF7D8F830}"/>
          </ac:spMkLst>
        </pc:spChg>
        <pc:spChg chg="mod">
          <ac:chgData name="Luis Fernando Rodriguez Gutierrez" userId="47d13518-703e-4604-b449-ba54b8feb907" providerId="ADAL" clId="{4A3365ED-F4EE-48F6-80FD-0E7CF9C7AF2D}" dt="2024-01-15T17:13:16.946" v="173" actId="20577"/>
          <ac:spMkLst>
            <pc:docMk/>
            <pc:sldMk cId="3978264695" sldId="284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4A3365ED-F4EE-48F6-80FD-0E7CF9C7AF2D}" dt="2024-01-15T17:11:45.589" v="15"/>
          <ac:spMkLst>
            <pc:docMk/>
            <pc:sldMk cId="3978264695" sldId="284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11:45.589" v="15"/>
          <ac:spMkLst>
            <pc:docMk/>
            <pc:sldMk cId="3978264695" sldId="284"/>
            <ac:spMk id="16" creationId="{CD8B4F24-440B-49E9-B85D-733523DC064B}"/>
          </ac:spMkLst>
        </pc:spChg>
        <pc:spChg chg="del mod">
          <ac:chgData name="Luis Fernando Rodriguez Gutierrez" userId="47d13518-703e-4604-b449-ba54b8feb907" providerId="ADAL" clId="{4A3365ED-F4EE-48F6-80FD-0E7CF9C7AF2D}" dt="2024-01-15T17:14:02.663" v="178" actId="478"/>
          <ac:spMkLst>
            <pc:docMk/>
            <pc:sldMk cId="3978264695" sldId="284"/>
            <ac:spMk id="42" creationId="{1357319E-049B-0F1C-722A-0EC8E76A0785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3" creationId="{61B43DEF-FCED-86C9-9CA6-CF68BD44706C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4" creationId="{18EC5516-98EB-5C0E-0B9E-EAD6F8572533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6" creationId="{55767D49-1EF5-B7AE-77F2-42CA2795BF12}"/>
          </ac:spMkLst>
        </pc:spChg>
        <pc:spChg chg="del mod">
          <ac:chgData name="Luis Fernando Rodriguez Gutierrez" userId="47d13518-703e-4604-b449-ba54b8feb907" providerId="ADAL" clId="{4A3365ED-F4EE-48F6-80FD-0E7CF9C7AF2D}" dt="2024-01-15T17:14:02.663" v="178" actId="478"/>
          <ac:spMkLst>
            <pc:docMk/>
            <pc:sldMk cId="3978264695" sldId="284"/>
            <ac:spMk id="47" creationId="{F77AE316-A040-60CF-AD73-4963CE3B11DB}"/>
          </ac:spMkLst>
        </pc:spChg>
        <pc:spChg chg="del mod">
          <ac:chgData name="Luis Fernando Rodriguez Gutierrez" userId="47d13518-703e-4604-b449-ba54b8feb907" providerId="ADAL" clId="{4A3365ED-F4EE-48F6-80FD-0E7CF9C7AF2D}" dt="2024-01-15T17:14:02.663" v="178" actId="478"/>
          <ac:spMkLst>
            <pc:docMk/>
            <pc:sldMk cId="3978264695" sldId="284"/>
            <ac:spMk id="48" creationId="{508CA081-2154-5827-2D47-433D3BB2A4D2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9" creationId="{680AA6C6-7D91-F1A0-0A17-D32EBB82EFFD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0" creationId="{1CD6AF0D-FE76-6EED-FD3A-1C964F1109BD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1" creationId="{30444D10-577A-5EB3-B4B8-09CFFB972062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2" creationId="{7B3EAF02-ACC2-14E5-6921-5782AFCD0284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3" creationId="{57655DC0-3809-6A18-E1B8-793DD1B6C0B2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4" creationId="{B95F2391-15E6-AD99-468D-980C22C688B8}"/>
          </ac:spMkLst>
        </pc:spChg>
        <pc:picChg chg="add mod">
          <ac:chgData name="Luis Fernando Rodriguez Gutierrez" userId="47d13518-703e-4604-b449-ba54b8feb907" providerId="ADAL" clId="{4A3365ED-F4EE-48F6-80FD-0E7CF9C7AF2D}" dt="2024-01-15T17:13:38.154" v="174" actId="931"/>
          <ac:picMkLst>
            <pc:docMk/>
            <pc:sldMk cId="3978264695" sldId="284"/>
            <ac:picMk id="6" creationId="{D2858FB7-FE6F-A3E0-BADF-066E8DAA2BCE}"/>
          </ac:picMkLst>
        </pc:picChg>
        <pc:picChg chg="mod">
          <ac:chgData name="Luis Fernando Rodriguez Gutierrez" userId="47d13518-703e-4604-b449-ba54b8feb907" providerId="ADAL" clId="{4A3365ED-F4EE-48F6-80FD-0E7CF9C7AF2D}" dt="2024-01-15T17:15:07.477" v="199" actId="1076"/>
          <ac:picMkLst>
            <pc:docMk/>
            <pc:sldMk cId="3978264695" sldId="284"/>
            <ac:picMk id="7" creationId="{9D0B9E41-6888-D0F3-1CD5-F78E75FBEF6C}"/>
          </ac:picMkLst>
        </pc:picChg>
        <pc:picChg chg="add mod">
          <ac:chgData name="Luis Fernando Rodriguez Gutierrez" userId="47d13518-703e-4604-b449-ba54b8feb907" providerId="ADAL" clId="{4A3365ED-F4EE-48F6-80FD-0E7CF9C7AF2D}" dt="2024-01-15T17:14:35.784" v="189" actId="1076"/>
          <ac:picMkLst>
            <pc:docMk/>
            <pc:sldMk cId="3978264695" sldId="284"/>
            <ac:picMk id="10" creationId="{2DE55355-CF3C-E300-E1B9-01CF7C2CF72C}"/>
          </ac:picMkLst>
        </pc:picChg>
        <pc:picChg chg="add mod">
          <ac:chgData name="Luis Fernando Rodriguez Gutierrez" userId="47d13518-703e-4604-b449-ba54b8feb907" providerId="ADAL" clId="{4A3365ED-F4EE-48F6-80FD-0E7CF9C7AF2D}" dt="2024-01-15T17:14:38.849" v="191" actId="1076"/>
          <ac:picMkLst>
            <pc:docMk/>
            <pc:sldMk cId="3978264695" sldId="284"/>
            <ac:picMk id="11" creationId="{304F999C-E341-9F16-552F-CE95D5D16B06}"/>
          </ac:picMkLst>
        </pc:picChg>
        <pc:picChg chg="add mod">
          <ac:chgData name="Luis Fernando Rodriguez Gutierrez" userId="47d13518-703e-4604-b449-ba54b8feb907" providerId="ADAL" clId="{4A3365ED-F4EE-48F6-80FD-0E7CF9C7AF2D}" dt="2024-01-15T17:14:46.325" v="194" actId="1076"/>
          <ac:picMkLst>
            <pc:docMk/>
            <pc:sldMk cId="3978264695" sldId="284"/>
            <ac:picMk id="12" creationId="{0A6F05FB-88DE-F31A-CA23-90A16EF1B65A}"/>
          </ac:picMkLst>
        </pc:picChg>
        <pc:picChg chg="add mod">
          <ac:chgData name="Luis Fernando Rodriguez Gutierrez" userId="47d13518-703e-4604-b449-ba54b8feb907" providerId="ADAL" clId="{4A3365ED-F4EE-48F6-80FD-0E7CF9C7AF2D}" dt="2024-01-15T17:14:50.109" v="196" actId="1076"/>
          <ac:picMkLst>
            <pc:docMk/>
            <pc:sldMk cId="3978264695" sldId="284"/>
            <ac:picMk id="13" creationId="{07038802-C4C8-5617-DC33-0477F75AF4F9}"/>
          </ac:picMkLst>
        </pc:picChg>
        <pc:picChg chg="add mod">
          <ac:chgData name="Luis Fernando Rodriguez Gutierrez" userId="47d13518-703e-4604-b449-ba54b8feb907" providerId="ADAL" clId="{4A3365ED-F4EE-48F6-80FD-0E7CF9C7AF2D}" dt="2024-01-15T17:15:43.910" v="202" actId="207"/>
          <ac:picMkLst>
            <pc:docMk/>
            <pc:sldMk cId="3978264695" sldId="284"/>
            <ac:picMk id="17" creationId="{335F8425-2FE7-2B89-7908-B25566278401}"/>
          </ac:picMkLst>
        </pc:picChg>
        <pc:picChg chg="add mod">
          <ac:chgData name="Luis Fernando Rodriguez Gutierrez" userId="47d13518-703e-4604-b449-ba54b8feb907" providerId="ADAL" clId="{4A3365ED-F4EE-48F6-80FD-0E7CF9C7AF2D}" dt="2024-01-15T17:15:47.503" v="204" actId="1076"/>
          <ac:picMkLst>
            <pc:docMk/>
            <pc:sldMk cId="3978264695" sldId="284"/>
            <ac:picMk id="18" creationId="{3CD40CB2-C59B-518B-4EED-34D4616268F5}"/>
          </ac:picMkLst>
        </pc:picChg>
        <pc:picChg chg="add mod">
          <ac:chgData name="Luis Fernando Rodriguez Gutierrez" userId="47d13518-703e-4604-b449-ba54b8feb907" providerId="ADAL" clId="{4A3365ED-F4EE-48F6-80FD-0E7CF9C7AF2D}" dt="2024-01-15T17:15:52.418" v="207" actId="1076"/>
          <ac:picMkLst>
            <pc:docMk/>
            <pc:sldMk cId="3978264695" sldId="284"/>
            <ac:picMk id="19" creationId="{BEDC2DCC-7D75-9FD9-82AC-2B7A69812B66}"/>
          </ac:picMkLst>
        </pc:picChg>
        <pc:picChg chg="mod">
          <ac:chgData name="Luis Fernando Rodriguez Gutierrez" userId="47d13518-703e-4604-b449-ba54b8feb907" providerId="ADAL" clId="{4A3365ED-F4EE-48F6-80FD-0E7CF9C7AF2D}" dt="2024-01-15T17:11:58.317" v="18" actId="1076"/>
          <ac:picMkLst>
            <pc:docMk/>
            <pc:sldMk cId="3978264695" sldId="284"/>
            <ac:picMk id="41" creationId="{D2D5DFCB-F9E8-3979-7A59-4B3203C18B48}"/>
          </ac:picMkLst>
        </pc:picChg>
        <pc:picChg chg="mod">
          <ac:chgData name="Luis Fernando Rodriguez Gutierrez" userId="47d13518-703e-4604-b449-ba54b8feb907" providerId="ADAL" clId="{4A3365ED-F4EE-48F6-80FD-0E7CF9C7AF2D}" dt="2024-01-15T17:11:58.317" v="18" actId="1076"/>
          <ac:picMkLst>
            <pc:docMk/>
            <pc:sldMk cId="3978264695" sldId="284"/>
            <ac:picMk id="45" creationId="{FDCD2A21-A964-58FE-D38E-18B61DEF06E5}"/>
          </ac:picMkLst>
        </pc:picChg>
        <pc:cxnChg chg="mod">
          <ac:chgData name="Luis Fernando Rodriguez Gutierrez" userId="47d13518-703e-4604-b449-ba54b8feb907" providerId="ADAL" clId="{4A3365ED-F4EE-48F6-80FD-0E7CF9C7AF2D}" dt="2024-01-15T17:11:58.317" v="18" actId="1076"/>
          <ac:cxnSpMkLst>
            <pc:docMk/>
            <pc:sldMk cId="3978264695" sldId="284"/>
            <ac:cxnSpMk id="55" creationId="{BD5330F2-3672-67DC-5299-32944AC77A6F}"/>
          </ac:cxnSpMkLst>
        </pc:cxnChg>
      </pc:sldChg>
      <pc:sldChg chg="new del">
        <pc:chgData name="Luis Fernando Rodriguez Gutierrez" userId="47d13518-703e-4604-b449-ba54b8feb907" providerId="ADAL" clId="{4A3365ED-F4EE-48F6-80FD-0E7CF9C7AF2D}" dt="2024-01-15T17:45:56.036" v="250" actId="47"/>
        <pc:sldMkLst>
          <pc:docMk/>
          <pc:sldMk cId="242282696" sldId="285"/>
        </pc:sldMkLst>
      </pc:sldChg>
      <pc:sldChg chg="addSp delSp modSp new mod ord setBg">
        <pc:chgData name="Luis Fernando Rodriguez Gutierrez" userId="47d13518-703e-4604-b449-ba54b8feb907" providerId="ADAL" clId="{4A3365ED-F4EE-48F6-80FD-0E7CF9C7AF2D}" dt="2024-01-15T18:02:32.169" v="679"/>
        <pc:sldMkLst>
          <pc:docMk/>
          <pc:sldMk cId="2840446034" sldId="286"/>
        </pc:sldMkLst>
        <pc:spChg chg="mo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2" creationId="{C3C20015-253A-55C0-E586-F731FA401ADA}"/>
          </ac:spMkLst>
        </pc:spChg>
        <pc:spChg chg="del">
          <ac:chgData name="Luis Fernando Rodriguez Gutierrez" userId="47d13518-703e-4604-b449-ba54b8feb907" providerId="ADAL" clId="{4A3365ED-F4EE-48F6-80FD-0E7CF9C7AF2D}" dt="2024-01-15T17:58:54.177" v="425"/>
          <ac:spMkLst>
            <pc:docMk/>
            <pc:sldMk cId="2840446034" sldId="286"/>
            <ac:spMk id="3" creationId="{EA206799-E4B6-339B-197B-D727E7748F9C}"/>
          </ac:spMkLst>
        </pc:spChg>
        <pc:spChg chg="mod">
          <ac:chgData name="Luis Fernando Rodriguez Gutierrez" userId="47d13518-703e-4604-b449-ba54b8feb907" providerId="ADAL" clId="{4A3365ED-F4EE-48F6-80FD-0E7CF9C7AF2D}" dt="2024-01-15T18:02:18.098" v="677" actId="20577"/>
          <ac:spMkLst>
            <pc:docMk/>
            <pc:sldMk cId="2840446034" sldId="286"/>
            <ac:spMk id="4" creationId="{43487FEC-53F3-EEDD-8ACC-F3615860FF3A}"/>
          </ac:spMkLst>
        </pc:spChg>
        <pc:spChg chg="mo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5" creationId="{38C16A1E-2114-0945-0019-8EBA485BC319}"/>
          </ac:spMkLst>
        </pc:spChg>
        <pc:spChg chg="mo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6" creationId="{8342EB6E-941B-6B69-3C59-E061EDEAE54C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3" creationId="{7FEAE179-C525-48F3-AD47-0E9E2B6F2E2E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5" creationId="{95C8260E-968F-44E8-A823-ABB431311926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7" creationId="{2C1BBA94-3F40-40AA-8BB9-E69E25E537C1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9" creationId="{FE43805F-24A6-46A4-B19B-54F28347355C}"/>
          </ac:spMkLst>
        </pc:spChg>
        <pc:picChg chg="add mod">
          <ac:chgData name="Luis Fernando Rodriguez Gutierrez" userId="47d13518-703e-4604-b449-ba54b8feb907" providerId="ADAL" clId="{4A3365ED-F4EE-48F6-80FD-0E7CF9C7AF2D}" dt="2024-01-15T17:59:00.548" v="428" actId="26606"/>
          <ac:picMkLst>
            <pc:docMk/>
            <pc:sldMk cId="2840446034" sldId="286"/>
            <ac:picMk id="8" creationId="{274BACFA-98B3-F35E-BCD5-C28EE5D4F04B}"/>
          </ac:picMkLst>
        </pc:picChg>
      </pc:sldChg>
      <pc:sldChg chg="addSp modSp new mod setBg addAnim">
        <pc:chgData name="Luis Fernando Rodriguez Gutierrez" userId="47d13518-703e-4604-b449-ba54b8feb907" providerId="ADAL" clId="{4A3365ED-F4EE-48F6-80FD-0E7CF9C7AF2D}" dt="2024-01-15T18:08:21.349" v="955" actId="14100"/>
        <pc:sldMkLst>
          <pc:docMk/>
          <pc:sldMk cId="1040676507" sldId="287"/>
        </pc:sldMkLst>
        <pc:spChg chg="mod">
          <ac:chgData name="Luis Fernando Rodriguez Gutierrez" userId="47d13518-703e-4604-b449-ba54b8feb907" providerId="ADAL" clId="{4A3365ED-F4EE-48F6-80FD-0E7CF9C7AF2D}" dt="2024-01-15T18:08:21.349" v="955" actId="14100"/>
          <ac:spMkLst>
            <pc:docMk/>
            <pc:sldMk cId="1040676507" sldId="287"/>
            <ac:spMk id="2" creationId="{E8F421AB-D958-2341-C40C-A8EA1001652D}"/>
          </ac:spMkLst>
        </pc:spChg>
        <pc:spChg chg="add">
          <ac:chgData name="Luis Fernando Rodriguez Gutierrez" userId="47d13518-703e-4604-b449-ba54b8feb907" providerId="ADAL" clId="{4A3365ED-F4EE-48F6-80FD-0E7CF9C7AF2D}" dt="2024-01-15T17:55:47.348" v="270" actId="26606"/>
          <ac:spMkLst>
            <pc:docMk/>
            <pc:sldMk cId="1040676507" sldId="287"/>
            <ac:spMk id="9" creationId="{665DBBEF-238B-476B-96AB-8AAC3224ECEA}"/>
          </ac:spMkLst>
        </pc:spChg>
        <pc:spChg chg="add">
          <ac:chgData name="Luis Fernando Rodriguez Gutierrez" userId="47d13518-703e-4604-b449-ba54b8feb907" providerId="ADAL" clId="{4A3365ED-F4EE-48F6-80FD-0E7CF9C7AF2D}" dt="2024-01-15T17:55:47.348" v="270" actId="26606"/>
          <ac:spMkLst>
            <pc:docMk/>
            <pc:sldMk cId="1040676507" sldId="287"/>
            <ac:spMk id="11" creationId="{3FCFB1DE-0B7E-48CC-BA90-B2AB0889F9D6}"/>
          </ac:spMkLst>
        </pc:spChg>
        <pc:picChg chg="add">
          <ac:chgData name="Luis Fernando Rodriguez Gutierrez" userId="47d13518-703e-4604-b449-ba54b8feb907" providerId="ADAL" clId="{4A3365ED-F4EE-48F6-80FD-0E7CF9C7AF2D}" dt="2024-01-15T17:55:47.348" v="270" actId="26606"/>
          <ac:picMkLst>
            <pc:docMk/>
            <pc:sldMk cId="1040676507" sldId="287"/>
            <ac:picMk id="6" creationId="{DA6B0A60-A0BA-029A-B109-389BFB520C0D}"/>
          </ac:picMkLst>
        </pc:picChg>
      </pc:sldChg>
      <pc:sldChg chg="addSp modSp new mod setBg addAnim">
        <pc:chgData name="Luis Fernando Rodriguez Gutierrez" userId="47d13518-703e-4604-b449-ba54b8feb907" providerId="ADAL" clId="{4A3365ED-F4EE-48F6-80FD-0E7CF9C7AF2D}" dt="2024-01-15T17:56:01.193" v="301"/>
        <pc:sldMkLst>
          <pc:docMk/>
          <pc:sldMk cId="2303329044" sldId="288"/>
        </pc:sldMkLst>
        <pc:spChg chg="mod">
          <ac:chgData name="Luis Fernando Rodriguez Gutierrez" userId="47d13518-703e-4604-b449-ba54b8feb907" providerId="ADAL" clId="{4A3365ED-F4EE-48F6-80FD-0E7CF9C7AF2D}" dt="2024-01-15T17:56:01.191" v="299" actId="26606"/>
          <ac:spMkLst>
            <pc:docMk/>
            <pc:sldMk cId="2303329044" sldId="288"/>
            <ac:spMk id="2" creationId="{9698F318-A0D3-79B5-DB94-D4F6D0D0D248}"/>
          </ac:spMkLst>
        </pc:spChg>
        <pc:spChg chg="add">
          <ac:chgData name="Luis Fernando Rodriguez Gutierrez" userId="47d13518-703e-4604-b449-ba54b8feb907" providerId="ADAL" clId="{4A3365ED-F4EE-48F6-80FD-0E7CF9C7AF2D}" dt="2024-01-15T17:56:01.191" v="299" actId="26606"/>
          <ac:spMkLst>
            <pc:docMk/>
            <pc:sldMk cId="2303329044" sldId="288"/>
            <ac:spMk id="9" creationId="{665DBBEF-238B-476B-96AB-8AAC3224ECEA}"/>
          </ac:spMkLst>
        </pc:spChg>
        <pc:spChg chg="add">
          <ac:chgData name="Luis Fernando Rodriguez Gutierrez" userId="47d13518-703e-4604-b449-ba54b8feb907" providerId="ADAL" clId="{4A3365ED-F4EE-48F6-80FD-0E7CF9C7AF2D}" dt="2024-01-15T17:56:01.191" v="299" actId="26606"/>
          <ac:spMkLst>
            <pc:docMk/>
            <pc:sldMk cId="2303329044" sldId="288"/>
            <ac:spMk id="11" creationId="{3FCFB1DE-0B7E-48CC-BA90-B2AB0889F9D6}"/>
          </ac:spMkLst>
        </pc:spChg>
        <pc:picChg chg="add">
          <ac:chgData name="Luis Fernando Rodriguez Gutierrez" userId="47d13518-703e-4604-b449-ba54b8feb907" providerId="ADAL" clId="{4A3365ED-F4EE-48F6-80FD-0E7CF9C7AF2D}" dt="2024-01-15T17:56:01.191" v="299" actId="26606"/>
          <ac:picMkLst>
            <pc:docMk/>
            <pc:sldMk cId="2303329044" sldId="288"/>
            <ac:picMk id="6" creationId="{C85DE8A9-983F-36D1-8E0D-9286445E3B1E}"/>
          </ac:picMkLst>
        </pc:picChg>
      </pc:sldChg>
      <pc:sldChg chg="modSp new mod">
        <pc:chgData name="Luis Fernando Rodriguez Gutierrez" userId="47d13518-703e-4604-b449-ba54b8feb907" providerId="ADAL" clId="{4A3365ED-F4EE-48F6-80FD-0E7CF9C7AF2D}" dt="2024-01-15T18:05:21.007" v="907" actId="20577"/>
        <pc:sldMkLst>
          <pc:docMk/>
          <pc:sldMk cId="4046281642" sldId="289"/>
        </pc:sldMkLst>
        <pc:spChg chg="mod">
          <ac:chgData name="Luis Fernando Rodriguez Gutierrez" userId="47d13518-703e-4604-b449-ba54b8feb907" providerId="ADAL" clId="{4A3365ED-F4EE-48F6-80FD-0E7CF9C7AF2D}" dt="2024-01-15T18:04:02.284" v="700" actId="20577"/>
          <ac:spMkLst>
            <pc:docMk/>
            <pc:sldMk cId="4046281642" sldId="289"/>
            <ac:spMk id="2" creationId="{8F7DA347-F5B7-1A66-1119-DF26B5AECBAC}"/>
          </ac:spMkLst>
        </pc:spChg>
        <pc:spChg chg="mod">
          <ac:chgData name="Luis Fernando Rodriguez Gutierrez" userId="47d13518-703e-4604-b449-ba54b8feb907" providerId="ADAL" clId="{4A3365ED-F4EE-48F6-80FD-0E7CF9C7AF2D}" dt="2024-01-15T18:05:21.007" v="907" actId="20577"/>
          <ac:spMkLst>
            <pc:docMk/>
            <pc:sldMk cId="4046281642" sldId="289"/>
            <ac:spMk id="3" creationId="{6D4BAEEA-A3A6-F6F3-8CDB-84E1B1DABBBD}"/>
          </ac:spMkLst>
        </pc:spChg>
      </pc:sldChg>
      <pc:sldChg chg="modSp mod">
        <pc:chgData name="Luis Fernando Rodriguez Gutierrez" userId="47d13518-703e-4604-b449-ba54b8feb907" providerId="ADAL" clId="{4A3365ED-F4EE-48F6-80FD-0E7CF9C7AF2D}" dt="2024-01-16T08:20:36.910" v="956" actId="166"/>
        <pc:sldMkLst>
          <pc:docMk/>
          <pc:sldMk cId="3627984420" sldId="294"/>
        </pc:sldMkLst>
        <pc:picChg chg="ord">
          <ac:chgData name="Luis Fernando Rodriguez Gutierrez" userId="47d13518-703e-4604-b449-ba54b8feb907" providerId="ADAL" clId="{4A3365ED-F4EE-48F6-80FD-0E7CF9C7AF2D}" dt="2024-01-16T08:20:36.910" v="956" actId="166"/>
          <ac:picMkLst>
            <pc:docMk/>
            <pc:sldMk cId="3627984420" sldId="294"/>
            <ac:picMk id="4" creationId="{2BC03727-E68B-C297-CB00-CF9396499F47}"/>
          </ac:picMkLst>
        </pc:picChg>
      </pc:sldChg>
    </pc:docChg>
  </pc:docChgLst>
  <pc:docChgLst>
    <pc:chgData name="Hazhir Amiri" userId="0b8077ff-e384-460e-9e04-630750a6873c" providerId="ADAL" clId="{B4E1E7F3-B723-47DE-A2A9-32CBEF1F94F1}"/>
    <pc:docChg chg="undo redo custSel addSld delSld modSld sldOrd">
      <pc:chgData name="Hazhir Amiri" userId="0b8077ff-e384-460e-9e04-630750a6873c" providerId="ADAL" clId="{B4E1E7F3-B723-47DE-A2A9-32CBEF1F94F1}" dt="2024-01-16T10:34:40.528" v="1488" actId="1076"/>
      <pc:docMkLst>
        <pc:docMk/>
      </pc:docMkLst>
      <pc:sldChg chg="modSp">
        <pc:chgData name="Hazhir Amiri" userId="0b8077ff-e384-460e-9e04-630750a6873c" providerId="ADAL" clId="{B4E1E7F3-B723-47DE-A2A9-32CBEF1F94F1}" dt="2024-01-15T19:53:00.897" v="214"/>
        <pc:sldMkLst>
          <pc:docMk/>
          <pc:sldMk cId="109857222" sldId="256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9857222" sldId="256"/>
            <ac:spMk id="4" creationId="{F14BDE5B-6C41-DA53-2BD9-1627308E28C6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9857222" sldId="256"/>
            <ac:spMk id="5" creationId="{BEA267C5-1B79-9624-7310-056676E96F4D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3854153657" sldId="257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54153657" sldId="257"/>
            <ac:spMk id="2" creationId="{11018085-020F-9D4F-F025-6AC15F3A0C68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54153657" sldId="257"/>
            <ac:spMk id="4" creationId="{63E007ED-FBC4-41CE-1059-B7DB5EC582F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54153657" sldId="257"/>
            <ac:spMk id="7" creationId="{0F3CA661-C865-12FA-E500-407D39B81742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854153657" sldId="257"/>
            <ac:spMk id="12" creationId="{B50AB553-2A96-4A92-96F2-93548E096954}"/>
          </ac:spMkLst>
        </pc:spChg>
        <pc:graphicFrameChg chg="mod">
          <ac:chgData name="Hazhir Amiri" userId="0b8077ff-e384-460e-9e04-630750a6873c" providerId="ADAL" clId="{B4E1E7F3-B723-47DE-A2A9-32CBEF1F94F1}" dt="2024-01-15T19:53:00.897" v="214"/>
          <ac:graphicFrameMkLst>
            <pc:docMk/>
            <pc:sldMk cId="3854153657" sldId="257"/>
            <ac:graphicFrameMk id="5" creationId="{5D6896D5-48B3-5C0A-F19A-26ACD856B47F}"/>
          </ac:graphicFrameMkLst>
        </pc:graphicFrameChg>
      </pc:sldChg>
      <pc:sldChg chg="addSp delSp modSp mod modAnim delDesignElem">
        <pc:chgData name="Hazhir Amiri" userId="0b8077ff-e384-460e-9e04-630750a6873c" providerId="ADAL" clId="{B4E1E7F3-B723-47DE-A2A9-32CBEF1F94F1}" dt="2024-01-15T21:01:35.320" v="641"/>
        <pc:sldMkLst>
          <pc:docMk/>
          <pc:sldMk cId="3873958600" sldId="258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8" creationId="{4FEDE7A7-8503-27E0-D6CA-E95EA8452036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10" creationId="{F6EF4CC4-F233-C38F-CA0C-E486E5335F06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33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35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1741924906" sldId="259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2" creationId="{751DEA85-9AE5-6CCB-6EF4-2B8573D3B559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3" creationId="{1CEFBA6F-8048-ACD8-9D67-3804E8016E60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4" creationId="{900E7048-3EBF-99ED-E009-8B298C81876C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6" creationId="{C785B8C0-F463-59B5-15A2-A1105822060C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11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13" creationId="{6357EC4F-235E-4222-A36F-C7878ACE37F2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080358371" sldId="260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6" creationId="{E133CE51-24DF-FEAB-D941-00EED91AB31C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7" creationId="{86ADAEF0-BB41-FAE6-5842-6F1D66F1F8FC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28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30" creationId="{CD8B4F24-440B-49E9-B85D-733523DC064B}"/>
          </ac:spMkLst>
        </pc:spChg>
        <pc:picChg chg="mod">
          <ac:chgData name="Hazhir Amiri" userId="0b8077ff-e384-460e-9e04-630750a6873c" providerId="ADAL" clId="{B4E1E7F3-B723-47DE-A2A9-32CBEF1F94F1}" dt="2024-01-15T19:51:47.711" v="114" actId="1076"/>
          <ac:picMkLst>
            <pc:docMk/>
            <pc:sldMk cId="2080358371" sldId="260"/>
            <ac:picMk id="5" creationId="{1371372A-7ACD-F9AC-AED0-052716656783}"/>
          </ac:picMkLst>
        </pc:pic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3275417882" sldId="261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2" creationId="{2CA1D05F-8071-6289-CF59-FA97AEE49972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14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16" creationId="{CD8B4F24-440B-49E9-B85D-733523DC064B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56" creationId="{0638C562-91D3-403E-1B60-443081940063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57" creationId="{F56CC988-8813-6984-2404-AD3E0020CD78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272703332" sldId="262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3" creationId="{63570D02-9DE7-8D09-8C90-57FEA0EF094E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4" creationId="{06BB803C-7585-1BDA-3075-1D5180258BB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5" creationId="{3505DB54-6042-9BBB-A188-8F844DE3C788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1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14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078184729" sldId="265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2" creationId="{751DEA85-9AE5-6CCB-6EF4-2B8573D3B559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3" creationId="{D0942F38-FE7F-58F0-D40C-5095DE9A47D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4" creationId="{742BBB49-7C3F-9D09-4276-78A3DDFF5F38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6" creationId="{C785B8C0-F463-59B5-15A2-A1105822060C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11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13" creationId="{CD8B4F24-440B-49E9-B85D-733523DC064B}"/>
          </ac:spMkLst>
        </pc:spChg>
      </pc:sldChg>
      <pc:sldChg chg="addSp delSp modSp delDesignElem">
        <pc:chgData name="Hazhir Amiri" userId="0b8077ff-e384-460e-9e04-630750a6873c" providerId="ADAL" clId="{B4E1E7F3-B723-47DE-A2A9-32CBEF1F94F1}" dt="2024-01-15T19:53:00.897" v="214"/>
        <pc:sldMkLst>
          <pc:docMk/>
          <pc:sldMk cId="761782836" sldId="268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3" creationId="{728804F6-DDDC-6FBB-E9C4-1B668E4BCD6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4" creationId="{9F40B087-0E53-D936-271C-6CC68B9770A1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1" creationId="{4E1BEB12-92AF-4445-98AD-4C7756E7C93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2" creationId="{D0522C2C-7B5C-48A7-A969-03941E5D2E76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3" creationId="{9C682A1A-5B2D-4111-BBD6-620165633E5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4" creationId="{D6EE29F2-D77F-4BD0-A20B-334D316A1C9D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5" creationId="{22D09ED2-868F-42C6-866E-F92E0CEF314F}"/>
          </ac:spMkLst>
        </pc:spChg>
      </pc:sldChg>
      <pc:sldChg chg="addSp delSp modSp mod modAnim delDesignElem">
        <pc:chgData name="Hazhir Amiri" userId="0b8077ff-e384-460e-9e04-630750a6873c" providerId="ADAL" clId="{B4E1E7F3-B723-47DE-A2A9-32CBEF1F94F1}" dt="2024-01-15T21:01:37.249" v="642"/>
        <pc:sldMkLst>
          <pc:docMk/>
          <pc:sldMk cId="706287446" sldId="271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11" creationId="{18EDD30A-DA1D-CE78-F9F1-2D9EB2907E7E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12" creationId="{F0A86ABF-5466-488A-89AF-98721C83DFA7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3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34" creationId="{CD8B4F24-440B-49E9-B85D-733523DC064B}"/>
          </ac:spMkLst>
        </pc:spChg>
      </pc:sldChg>
      <pc:sldChg chg="addSp delSp modSp mod modAnim delDesignElem">
        <pc:chgData name="Hazhir Amiri" userId="0b8077ff-e384-460e-9e04-630750a6873c" providerId="ADAL" clId="{B4E1E7F3-B723-47DE-A2A9-32CBEF1F94F1}" dt="2024-01-15T21:01:33.403" v="640"/>
        <pc:sldMkLst>
          <pc:docMk/>
          <pc:sldMk cId="3556383139" sldId="272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3" creationId="{F68E0E16-41DD-DDE3-B045-50190BAAC9E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4" creationId="{AD889505-FC23-5447-8FD2-489F5CDF6A9F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30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32" creationId="{CD8B4F24-440B-49E9-B85D-733523DC064B}"/>
          </ac:spMkLst>
        </pc:spChg>
      </pc:sldChg>
      <pc:sldChg chg="addSp delSp modSp delDesignElem">
        <pc:chgData name="Hazhir Amiri" userId="0b8077ff-e384-460e-9e04-630750a6873c" providerId="ADAL" clId="{B4E1E7F3-B723-47DE-A2A9-32CBEF1F94F1}" dt="2024-01-15T19:53:00.897" v="214"/>
        <pc:sldMkLst>
          <pc:docMk/>
          <pc:sldMk cId="2684201535" sldId="273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684201535" sldId="273"/>
            <ac:spMk id="6" creationId="{6EAC2331-EBBB-02C1-8661-C73997403999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684201535" sldId="273"/>
            <ac:spMk id="7" creationId="{0DC43E10-AA54-97CF-1338-75E0B1C298F7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684201535" sldId="273"/>
            <ac:spMk id="12" creationId="{743AA782-23D1-4521-8CAD-47662984AA08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684201535" sldId="273"/>
            <ac:spMk id="14" creationId="{650D18FE-0824-4A46-B22C-A86B52E5780A}"/>
          </ac:spMkLst>
        </pc:spChg>
      </pc:sldChg>
      <pc:sldChg chg="addSp delSp modSp delDesignElem">
        <pc:chgData name="Hazhir Amiri" userId="0b8077ff-e384-460e-9e04-630750a6873c" providerId="ADAL" clId="{B4E1E7F3-B723-47DE-A2A9-32CBEF1F94F1}" dt="2024-01-15T19:53:00.897" v="214"/>
        <pc:sldMkLst>
          <pc:docMk/>
          <pc:sldMk cId="417262923" sldId="275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8" creationId="{5C373CD7-7B27-8195-CCA6-2324033A9DCA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10" creationId="{4B3BC619-1D0E-17D3-3AB9-0C8392B5DEF1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27" creationId="{21516CB1-E8C8-4751-B6A6-46B2D1E72A61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29" creationId="{90C0C0D1-E79A-41FF-8322-256F6DD1499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31" creationId="{395FA420-5595-49D1-9D5F-79EC43B55574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4284383652" sldId="276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284383652" sldId="276"/>
            <ac:spMk id="2" creationId="{7BDA4E62-38FF-9244-159E-24696871BE99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284383652" sldId="276"/>
            <ac:spMk id="4" creationId="{51B8C9C0-A07E-2871-A55B-FAFBA8CCE23B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284383652" sldId="276"/>
            <ac:spMk id="6" creationId="{83C521F0-D437-B306-0398-C8ACD31B2B4E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4284383652" sldId="276"/>
            <ac:spMk id="9" creationId="{9F7D5CDA-D291-4307-BF55-1381FED29634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1079813191" sldId="277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2" creationId="{256B3198-5DEB-C971-D890-AFC37EFB975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3" creationId="{F9BB3F0C-8896-D246-C914-BBDBACD82B3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4" creationId="{BE46C321-D7D7-7D1E-15EA-15F947EBE61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5" creationId="{8D23A97C-01F6-C8C9-8F91-66DE79D25779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8" creationId="{100EDD19-6802-4EC3-95CE-CFFAB042CFD6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10" creationId="{DB17E863-922E-4C26-BD64-E8FD41D28661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564352202" sldId="278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2" creationId="{14AD3250-BFEF-A32B-9089-E7AE0F05987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4" creationId="{5010CD5B-F73F-6D5B-44A4-FFD49A9FA3C8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5" creationId="{BA499E4B-DF45-2935-2B86-5BA6C6DF36A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8" creationId="{100EDD19-6802-4EC3-95CE-CFFAB042CFD6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10" creationId="{DB17E863-922E-4C26-BD64-E8FD41D28661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3432256463" sldId="279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2" creationId="{699DE2E0-2A48-A1C4-EA06-88449207D5B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3" creationId="{3C3521AF-F033-D170-5953-2F878D336A9E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5" creationId="{49ADEF40-0698-7A40-1387-920534F5F210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6" creationId="{8A983B88-C93F-F187-D21B-9D6A111B363A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10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12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95169337" sldId="280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2" creationId="{699DE2E0-2A48-A1C4-EA06-88449207D5B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3" creationId="{5EEBD88B-93F2-6032-4F7E-BA91D479200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5" creationId="{49ADEF40-0698-7A40-1387-920534F5F210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6" creationId="{D692D156-A1A4-749E-1D6D-4AF8213CF7B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10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12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146893727" sldId="281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2" creationId="{AF9C8863-779C-A1EA-7074-22BBE66328BF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3" creationId="{C219C861-2073-7698-212B-C8051850A2A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4" creationId="{36FDFB2A-1881-4F10-5BF0-E58DDACF9986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5" creationId="{FC274797-C233-7987-D2FA-56271D39529A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1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14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738527000" sldId="282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2" creationId="{F32E6B24-A259-5C73-1F37-0BC20463DFBF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3" creationId="{91B002D6-4217-E369-D22A-D40451DB8261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4" creationId="{B221AA48-3E3E-0189-64EA-2BBE76A6389D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1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14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1696437408" sldId="283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2" creationId="{F32E6B24-A259-5C73-1F37-0BC20463DFBF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3" creationId="{9687EC6B-2377-34B8-435A-EE9503A4B2A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4" creationId="{757CBD56-E56D-03E2-C1A9-D1A6E1C464D2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1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14" creationId="{CD8B4F24-440B-49E9-B85D-733523DC064B}"/>
          </ac:spMkLst>
        </pc:spChg>
      </pc:sldChg>
      <pc:sldChg chg="modSp">
        <pc:chgData name="Hazhir Amiri" userId="0b8077ff-e384-460e-9e04-630750a6873c" providerId="ADAL" clId="{B4E1E7F3-B723-47DE-A2A9-32CBEF1F94F1}" dt="2024-01-15T19:53:00.897" v="214"/>
        <pc:sldMkLst>
          <pc:docMk/>
          <pc:sldMk cId="3978264695" sldId="284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978264695" sldId="284"/>
            <ac:spMk id="20" creationId="{732CCB06-F117-D3A1-4A28-1D200096D01B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978264695" sldId="284"/>
            <ac:spMk id="21" creationId="{D5E4A087-3871-C576-C775-883D94D8AF4A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6T10:20:03.977" v="1425" actId="1076"/>
        <pc:sldMkLst>
          <pc:docMk/>
          <pc:sldMk cId="2840446034" sldId="286"/>
        </pc:sldMkLst>
        <pc:spChg chg="mod">
          <ac:chgData name="Hazhir Amiri" userId="0b8077ff-e384-460e-9e04-630750a6873c" providerId="ADAL" clId="{B4E1E7F3-B723-47DE-A2A9-32CBEF1F94F1}" dt="2024-01-15T21:08:23.396" v="721" actId="113"/>
          <ac:spMkLst>
            <pc:docMk/>
            <pc:sldMk cId="2840446034" sldId="286"/>
            <ac:spMk id="2" creationId="{C3C20015-253A-55C0-E586-F731FA401ADA}"/>
          </ac:spMkLst>
        </pc:spChg>
        <pc:spChg chg="mod">
          <ac:chgData name="Hazhir Amiri" userId="0b8077ff-e384-460e-9e04-630750a6873c" providerId="ADAL" clId="{B4E1E7F3-B723-47DE-A2A9-32CBEF1F94F1}" dt="2024-01-15T21:18:05.162" v="836" actId="20577"/>
          <ac:spMkLst>
            <pc:docMk/>
            <pc:sldMk cId="2840446034" sldId="286"/>
            <ac:spMk id="4" creationId="{43487FEC-53F3-EEDD-8ACC-F3615860FF3A}"/>
          </ac:spMkLst>
        </pc:spChg>
        <pc:spChg chg="mod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5" creationId="{38C16A1E-2114-0945-0019-8EBA485BC319}"/>
          </ac:spMkLst>
        </pc:spChg>
        <pc:spChg chg="mod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6" creationId="{8342EB6E-941B-6B69-3C59-E061EDEAE54C}"/>
          </ac:spMkLst>
        </pc:spChg>
        <pc:spChg chg="add del mod">
          <ac:chgData name="Hazhir Amiri" userId="0b8077ff-e384-460e-9e04-630750a6873c" providerId="ADAL" clId="{B4E1E7F3-B723-47DE-A2A9-32CBEF1F94F1}" dt="2024-01-15T21:07:45.393" v="711" actId="931"/>
          <ac:spMkLst>
            <pc:docMk/>
            <pc:sldMk cId="2840446034" sldId="286"/>
            <ac:spMk id="7" creationId="{BC3A8616-27FE-BB8A-8E96-0CD5C8EA8684}"/>
          </ac:spMkLst>
        </pc:spChg>
        <pc:spChg chg="add del mod">
          <ac:chgData name="Hazhir Amiri" userId="0b8077ff-e384-460e-9e04-630750a6873c" providerId="ADAL" clId="{B4E1E7F3-B723-47DE-A2A9-32CBEF1F94F1}" dt="2024-01-15T21:08:07.319" v="716" actId="478"/>
          <ac:spMkLst>
            <pc:docMk/>
            <pc:sldMk cId="2840446034" sldId="286"/>
            <ac:spMk id="12" creationId="{140CA0B5-2246-6E6D-8EF9-DBC6208EA93A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13" creationId="{7FEAE179-C525-48F3-AD47-0E9E2B6F2E2E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15" creationId="{95C8260E-968F-44E8-A823-ABB431311926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17" creationId="{2C1BBA94-3F40-40AA-8BB9-E69E25E537C1}"/>
          </ac:spMkLst>
        </pc:spChg>
        <pc:spChg chg="add mod">
          <ac:chgData name="Hazhir Amiri" userId="0b8077ff-e384-460e-9e04-630750a6873c" providerId="ADAL" clId="{B4E1E7F3-B723-47DE-A2A9-32CBEF1F94F1}" dt="2024-01-15T21:19:38.500" v="862" actId="1076"/>
          <ac:spMkLst>
            <pc:docMk/>
            <pc:sldMk cId="2840446034" sldId="286"/>
            <ac:spMk id="18" creationId="{7CB7FBB8-4083-5C20-B2D5-6A71F55B9554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19" creationId="{FE43805F-24A6-46A4-B19B-54F28347355C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24" creationId="{9E6671AF-110C-4E4D-BEB4-1323A3136D1B}"/>
          </ac:spMkLst>
        </pc:spChg>
        <pc:picChg chg="add del mod">
          <ac:chgData name="Hazhir Amiri" userId="0b8077ff-e384-460e-9e04-630750a6873c" providerId="ADAL" clId="{B4E1E7F3-B723-47DE-A2A9-32CBEF1F94F1}" dt="2024-01-16T10:18:46.222" v="1419" actId="478"/>
          <ac:picMkLst>
            <pc:docMk/>
            <pc:sldMk cId="2840446034" sldId="286"/>
            <ac:picMk id="7" creationId="{FF71281A-7A15-777D-6908-C29AAA5B5075}"/>
          </ac:picMkLst>
        </pc:picChg>
        <pc:picChg chg="del">
          <ac:chgData name="Hazhir Amiri" userId="0b8077ff-e384-460e-9e04-630750a6873c" providerId="ADAL" clId="{B4E1E7F3-B723-47DE-A2A9-32CBEF1F94F1}" dt="2024-01-15T21:07:34.230" v="710" actId="478"/>
          <ac:picMkLst>
            <pc:docMk/>
            <pc:sldMk cId="2840446034" sldId="286"/>
            <ac:picMk id="8" creationId="{274BACFA-98B3-F35E-BCD5-C28EE5D4F04B}"/>
          </ac:picMkLst>
        </pc:picChg>
        <pc:picChg chg="add mod">
          <ac:chgData name="Hazhir Amiri" userId="0b8077ff-e384-460e-9e04-630750a6873c" providerId="ADAL" clId="{B4E1E7F3-B723-47DE-A2A9-32CBEF1F94F1}" dt="2024-01-16T10:19:32.260" v="1423" actId="1076"/>
          <ac:picMkLst>
            <pc:docMk/>
            <pc:sldMk cId="2840446034" sldId="286"/>
            <ac:picMk id="9" creationId="{F2B8C844-CA4E-6454-9EF9-B1E75CF75BE5}"/>
          </ac:picMkLst>
        </pc:picChg>
        <pc:picChg chg="add del mod ord">
          <ac:chgData name="Hazhir Amiri" userId="0b8077ff-e384-460e-9e04-630750a6873c" providerId="ADAL" clId="{B4E1E7F3-B723-47DE-A2A9-32CBEF1F94F1}" dt="2024-01-15T21:08:06.240" v="715" actId="478"/>
          <ac:picMkLst>
            <pc:docMk/>
            <pc:sldMk cId="2840446034" sldId="286"/>
            <ac:picMk id="10" creationId="{781B138D-5602-E0B3-DC88-03D40554B953}"/>
          </ac:picMkLst>
        </pc:picChg>
        <pc:picChg chg="add mod">
          <ac:chgData name="Hazhir Amiri" userId="0b8077ff-e384-460e-9e04-630750a6873c" providerId="ADAL" clId="{B4E1E7F3-B723-47DE-A2A9-32CBEF1F94F1}" dt="2024-01-16T10:20:03.977" v="1425" actId="1076"/>
          <ac:picMkLst>
            <pc:docMk/>
            <pc:sldMk cId="2840446034" sldId="286"/>
            <ac:picMk id="16" creationId="{8EA790C9-786D-795D-F747-DDEC0E8C62A3}"/>
          </ac:picMkLst>
        </pc:picChg>
      </pc:sldChg>
      <pc:sldChg chg="addSp delSp modSp delDesignElem">
        <pc:chgData name="Hazhir Amiri" userId="0b8077ff-e384-460e-9e04-630750a6873c" providerId="ADAL" clId="{B4E1E7F3-B723-47DE-A2A9-32CBEF1F94F1}" dt="2024-01-15T19:53:00.897" v="214"/>
        <pc:sldMkLst>
          <pc:docMk/>
          <pc:sldMk cId="1040676507" sldId="287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40676507" sldId="287"/>
            <ac:spMk id="3" creationId="{0564E862-7D64-656D-BA2C-684A45ED7DBE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40676507" sldId="287"/>
            <ac:spMk id="4" creationId="{63E108DC-C1DA-1FD7-07D4-2F30B4540E39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040676507" sldId="287"/>
            <ac:spMk id="9" creationId="{665DBBEF-238B-476B-96AB-8AAC3224ECEA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040676507" sldId="287"/>
            <ac:spMk id="11" creationId="{3FCFB1DE-0B7E-48CC-BA90-B2AB0889F9D6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303329044" sldId="288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2" creationId="{9698F318-A0D3-79B5-DB94-D4F6D0D0D248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3" creationId="{90C9B361-718A-D271-8948-B725717ACDF1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4" creationId="{89E48734-D7B0-8B94-D0AA-F21A1BF48E5F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9" creationId="{665DBBEF-238B-476B-96AB-8AAC3224ECEA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11" creationId="{3FCFB1DE-0B7E-48CC-BA90-B2AB0889F9D6}"/>
          </ac:spMkLst>
        </pc:spChg>
      </pc:sldChg>
      <pc:sldChg chg="modSp mod">
        <pc:chgData name="Hazhir Amiri" userId="0b8077ff-e384-460e-9e04-630750a6873c" providerId="ADAL" clId="{B4E1E7F3-B723-47DE-A2A9-32CBEF1F94F1}" dt="2024-01-15T19:53:00.897" v="214"/>
        <pc:sldMkLst>
          <pc:docMk/>
          <pc:sldMk cId="4046281642" sldId="289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046281642" sldId="289"/>
            <ac:spMk id="2" creationId="{8F7DA347-F5B7-1A66-1119-DF26B5AECBAC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046281642" sldId="289"/>
            <ac:spMk id="3" creationId="{6D4BAEEA-A3A6-F6F3-8CDB-84E1B1DABBBD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046281642" sldId="289"/>
            <ac:spMk id="4" creationId="{3F7F8200-3B43-A5D5-3B5F-07A16D06B90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046281642" sldId="289"/>
            <ac:spMk id="5" creationId="{6C38124C-7778-8084-DA12-B20D3B209209}"/>
          </ac:spMkLst>
        </pc:spChg>
      </pc:sldChg>
      <pc:sldChg chg="new del">
        <pc:chgData name="Hazhir Amiri" userId="0b8077ff-e384-460e-9e04-630750a6873c" providerId="ADAL" clId="{B4E1E7F3-B723-47DE-A2A9-32CBEF1F94F1}" dt="2024-01-15T19:42:30.221" v="23" actId="47"/>
        <pc:sldMkLst>
          <pc:docMk/>
          <pc:sldMk cId="34769471" sldId="290"/>
        </pc:sldMkLst>
      </pc:sldChg>
      <pc:sldChg chg="addSp delSp modSp add del mod">
        <pc:chgData name="Hazhir Amiri" userId="0b8077ff-e384-460e-9e04-630750a6873c" providerId="ADAL" clId="{B4E1E7F3-B723-47DE-A2A9-32CBEF1F94F1}" dt="2024-01-15T19:51:52.781" v="119" actId="47"/>
        <pc:sldMkLst>
          <pc:docMk/>
          <pc:sldMk cId="2359276205" sldId="290"/>
        </pc:sldMkLst>
        <pc:spChg chg="mod">
          <ac:chgData name="Hazhir Amiri" userId="0b8077ff-e384-460e-9e04-630750a6873c" providerId="ADAL" clId="{B4E1E7F3-B723-47DE-A2A9-32CBEF1F94F1}" dt="2024-01-15T19:51:27.400" v="107" actId="20577"/>
          <ac:spMkLst>
            <pc:docMk/>
            <pc:sldMk cId="2359276205" sldId="290"/>
            <ac:spMk id="2" creationId="{2CA1D05F-8071-6289-CF59-FA97AEE49972}"/>
          </ac:spMkLst>
        </pc:spChg>
        <pc:picChg chg="add del mod">
          <ac:chgData name="Hazhir Amiri" userId="0b8077ff-e384-460e-9e04-630750a6873c" providerId="ADAL" clId="{B4E1E7F3-B723-47DE-A2A9-32CBEF1F94F1}" dt="2024-01-15T19:51:44.560" v="112" actId="478"/>
          <ac:picMkLst>
            <pc:docMk/>
            <pc:sldMk cId="2359276205" sldId="290"/>
            <ac:picMk id="4" creationId="{A9B7E561-A069-7833-6DED-28BEF3E07113}"/>
          </ac:picMkLst>
        </pc:picChg>
        <pc:picChg chg="del">
          <ac:chgData name="Hazhir Amiri" userId="0b8077ff-e384-460e-9e04-630750a6873c" providerId="ADAL" clId="{B4E1E7F3-B723-47DE-A2A9-32CBEF1F94F1}" dt="2024-01-15T19:51:32.252" v="108" actId="478"/>
          <ac:picMkLst>
            <pc:docMk/>
            <pc:sldMk cId="2359276205" sldId="290"/>
            <ac:picMk id="7" creationId="{E53DC600-58EE-996E-C649-027E7025AE3D}"/>
          </ac:picMkLst>
        </pc:picChg>
      </pc:sldChg>
      <pc:sldChg chg="delSp modSp add del mod ord setBg delDesignElem">
        <pc:chgData name="Hazhir Amiri" userId="0b8077ff-e384-460e-9e04-630750a6873c" providerId="ADAL" clId="{B4E1E7F3-B723-47DE-A2A9-32CBEF1F94F1}" dt="2024-01-15T20:50:12.987" v="434" actId="47"/>
        <pc:sldMkLst>
          <pc:docMk/>
          <pc:sldMk cId="2738019909" sldId="291"/>
        </pc:sldMkLst>
        <pc:spChg chg="mod">
          <ac:chgData name="Hazhir Amiri" userId="0b8077ff-e384-460e-9e04-630750a6873c" providerId="ADAL" clId="{B4E1E7F3-B723-47DE-A2A9-32CBEF1F94F1}" dt="2024-01-15T19:52:11.870" v="161" actId="20577"/>
          <ac:spMkLst>
            <pc:docMk/>
            <pc:sldMk cId="2738019909" sldId="291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019909" sldId="291"/>
            <ac:spMk id="6" creationId="{E133CE51-24DF-FEAB-D941-00EED91AB31C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019909" sldId="291"/>
            <ac:spMk id="7" creationId="{86ADAEF0-BB41-FAE6-5842-6F1D66F1F8FC}"/>
          </ac:spMkLst>
        </pc:spChg>
        <pc:spChg chg="del">
          <ac:chgData name="Hazhir Amiri" userId="0b8077ff-e384-460e-9e04-630750a6873c" providerId="ADAL" clId="{B4E1E7F3-B723-47DE-A2A9-32CBEF1F94F1}" dt="2024-01-15T19:51:50.218" v="116"/>
          <ac:spMkLst>
            <pc:docMk/>
            <pc:sldMk cId="2738019909" sldId="291"/>
            <ac:spMk id="28" creationId="{2B97F24A-32CE-4C1C-A50D-3016B394DCFB}"/>
          </ac:spMkLst>
        </pc:spChg>
        <pc:spChg chg="del">
          <ac:chgData name="Hazhir Amiri" userId="0b8077ff-e384-460e-9e04-630750a6873c" providerId="ADAL" clId="{B4E1E7F3-B723-47DE-A2A9-32CBEF1F94F1}" dt="2024-01-15T19:51:50.218" v="116"/>
          <ac:spMkLst>
            <pc:docMk/>
            <pc:sldMk cId="2738019909" sldId="291"/>
            <ac:spMk id="30" creationId="{CD8B4F24-440B-49E9-B85D-733523DC064B}"/>
          </ac:spMkLst>
        </pc:spChg>
        <pc:picChg chg="mod">
          <ac:chgData name="Hazhir Amiri" userId="0b8077ff-e384-460e-9e04-630750a6873c" providerId="ADAL" clId="{B4E1E7F3-B723-47DE-A2A9-32CBEF1F94F1}" dt="2024-01-15T19:52:15.220" v="162" actId="1076"/>
          <ac:picMkLst>
            <pc:docMk/>
            <pc:sldMk cId="2738019909" sldId="291"/>
            <ac:picMk id="5" creationId="{1371372A-7ACD-F9AC-AED0-052716656783}"/>
          </ac:picMkLst>
        </pc:picChg>
      </pc:sldChg>
      <pc:sldChg chg="addSp delSp modSp add mod ord modAnim">
        <pc:chgData name="Hazhir Amiri" userId="0b8077ff-e384-460e-9e04-630750a6873c" providerId="ADAL" clId="{B4E1E7F3-B723-47DE-A2A9-32CBEF1F94F1}" dt="2024-01-15T21:06:40.708" v="707" actId="1076"/>
        <pc:sldMkLst>
          <pc:docMk/>
          <pc:sldMk cId="993313327" sldId="292"/>
        </pc:sldMkLst>
        <pc:spChg chg="mod">
          <ac:chgData name="Hazhir Amiri" userId="0b8077ff-e384-460e-9e04-630750a6873c" providerId="ADAL" clId="{B4E1E7F3-B723-47DE-A2A9-32CBEF1F94F1}" dt="2024-01-15T21:01:53.013" v="671" actId="20577"/>
          <ac:spMkLst>
            <pc:docMk/>
            <pc:sldMk cId="993313327" sldId="292"/>
            <ac:spMk id="2" creationId="{2CA1D05F-8071-6289-CF59-FA97AEE49972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8" creationId="{30CD5EC0-45F7-829A-D6B3-8C0A92D0E173}"/>
          </ac:spMkLst>
        </pc:spChg>
        <pc:spChg chg="mod">
          <ac:chgData name="Hazhir Amiri" userId="0b8077ff-e384-460e-9e04-630750a6873c" providerId="ADAL" clId="{B4E1E7F3-B723-47DE-A2A9-32CBEF1F94F1}" dt="2024-01-15T21:05:35.549" v="704"/>
          <ac:spMkLst>
            <pc:docMk/>
            <pc:sldMk cId="993313327" sldId="292"/>
            <ac:spMk id="9" creationId="{6587E8D0-A7AB-C8BA-C7C7-86FEE2105C0B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3" creationId="{4C9BE150-0E5C-2B2D-A99A-B025B115057E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4" creationId="{B83F9801-9B9D-1A46-A272-C368FF07C2C0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6" creationId="{0D355398-3BEF-254C-4C49-4829C6D8FBE1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7" creationId="{1B4040E6-1669-AF4E-EE0A-AD1F61A291B5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8" creationId="{D09D92BC-0BB6-1A8A-9172-14064F69D444}"/>
          </ac:spMkLst>
        </pc:spChg>
        <pc:spChg chg="add del mod">
          <ac:chgData name="Hazhir Amiri" userId="0b8077ff-e384-460e-9e04-630750a6873c" providerId="ADAL" clId="{B4E1E7F3-B723-47DE-A2A9-32CBEF1F94F1}" dt="2024-01-15T20:48:45.497" v="379" actId="478"/>
          <ac:spMkLst>
            <pc:docMk/>
            <pc:sldMk cId="993313327" sldId="292"/>
            <ac:spMk id="19" creationId="{3DA3A0B8-E646-69EE-BDEE-140D505BFF49}"/>
          </ac:spMkLst>
        </pc:spChg>
        <pc:spChg chg="add del mod">
          <ac:chgData name="Hazhir Amiri" userId="0b8077ff-e384-460e-9e04-630750a6873c" providerId="ADAL" clId="{B4E1E7F3-B723-47DE-A2A9-32CBEF1F94F1}" dt="2024-01-15T20:48:44.488" v="378" actId="478"/>
          <ac:spMkLst>
            <pc:docMk/>
            <pc:sldMk cId="993313327" sldId="292"/>
            <ac:spMk id="20" creationId="{D49FD825-73BF-0C32-B455-3637BF4CA8A1}"/>
          </ac:spMkLst>
        </pc:spChg>
        <pc:spChg chg="add del mod">
          <ac:chgData name="Hazhir Amiri" userId="0b8077ff-e384-460e-9e04-630750a6873c" providerId="ADAL" clId="{B4E1E7F3-B723-47DE-A2A9-32CBEF1F94F1}" dt="2024-01-15T20:48:46.446" v="380" actId="478"/>
          <ac:spMkLst>
            <pc:docMk/>
            <pc:sldMk cId="993313327" sldId="292"/>
            <ac:spMk id="21" creationId="{67BAFF4E-C6DC-618F-1132-D2E974F548F6}"/>
          </ac:spMkLst>
        </pc:spChg>
        <pc:spChg chg="add del mod">
          <ac:chgData name="Hazhir Amiri" userId="0b8077ff-e384-460e-9e04-630750a6873c" providerId="ADAL" clId="{B4E1E7F3-B723-47DE-A2A9-32CBEF1F94F1}" dt="2024-01-15T20:48:17.328" v="372" actId="478"/>
          <ac:spMkLst>
            <pc:docMk/>
            <pc:sldMk cId="993313327" sldId="292"/>
            <ac:spMk id="22" creationId="{1E1119A0-5776-6DB9-8318-D740E6FCFFB9}"/>
          </ac:spMkLst>
        </pc:spChg>
        <pc:spChg chg="add del mod">
          <ac:chgData name="Hazhir Amiri" userId="0b8077ff-e384-460e-9e04-630750a6873c" providerId="ADAL" clId="{B4E1E7F3-B723-47DE-A2A9-32CBEF1F94F1}" dt="2024-01-15T20:48:18.628" v="373" actId="478"/>
          <ac:spMkLst>
            <pc:docMk/>
            <pc:sldMk cId="993313327" sldId="292"/>
            <ac:spMk id="23" creationId="{A3B70013-7648-AA0D-48DE-8F2028A660F4}"/>
          </ac:spMkLst>
        </pc:spChg>
        <pc:spChg chg="add del mod">
          <ac:chgData name="Hazhir Amiri" userId="0b8077ff-e384-460e-9e04-630750a6873c" providerId="ADAL" clId="{B4E1E7F3-B723-47DE-A2A9-32CBEF1F94F1}" dt="2024-01-15T20:48:19.967" v="374" actId="478"/>
          <ac:spMkLst>
            <pc:docMk/>
            <pc:sldMk cId="993313327" sldId="292"/>
            <ac:spMk id="24" creationId="{BB7E4B68-272C-4747-5193-9452DA06D31F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36" creationId="{ADED389A-3D0B-960D-EF22-CF609D62C070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39" creationId="{1AADF1BC-7509-A058-700D-B539D707D800}"/>
          </ac:spMkLst>
        </pc:sp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4" creationId="{2BC03727-E68B-C297-CB00-CF9396499F47}"/>
          </ac:picMkLst>
        </pc:picChg>
        <pc:picChg chg="add del mod">
          <ac:chgData name="Hazhir Amiri" userId="0b8077ff-e384-460e-9e04-630750a6873c" providerId="ADAL" clId="{B4E1E7F3-B723-47DE-A2A9-32CBEF1F94F1}" dt="2024-01-15T21:05:33.844" v="695" actId="478"/>
          <ac:picMkLst>
            <pc:docMk/>
            <pc:sldMk cId="993313327" sldId="292"/>
            <ac:picMk id="5" creationId="{0137EB80-3576-8C5F-1910-237F9A064CBC}"/>
          </ac:picMkLst>
        </pc:picChg>
        <pc:picChg chg="del">
          <ac:chgData name="Hazhir Amiri" userId="0b8077ff-e384-460e-9e04-630750a6873c" providerId="ADAL" clId="{B4E1E7F3-B723-47DE-A2A9-32CBEF1F94F1}" dt="2024-01-15T19:53:49.379" v="224" actId="478"/>
          <ac:picMkLst>
            <pc:docMk/>
            <pc:sldMk cId="993313327" sldId="292"/>
            <ac:picMk id="6" creationId="{B864E2B9-C695-BECE-1D9A-7FCD125EEED3}"/>
          </ac:picMkLst>
        </pc:picChg>
        <pc:picChg chg="add del mod">
          <ac:chgData name="Hazhir Amiri" userId="0b8077ff-e384-460e-9e04-630750a6873c" providerId="ADAL" clId="{B4E1E7F3-B723-47DE-A2A9-32CBEF1F94F1}" dt="2024-01-15T20:47:05.568" v="347" actId="478"/>
          <ac:picMkLst>
            <pc:docMk/>
            <pc:sldMk cId="993313327" sldId="292"/>
            <ac:picMk id="7" creationId="{9A611696-0322-77FD-8640-29373C1FE75D}"/>
          </ac:picMkLst>
        </pc:picChg>
        <pc:picChg chg="del">
          <ac:chgData name="Hazhir Amiri" userId="0b8077ff-e384-460e-9e04-630750a6873c" providerId="ADAL" clId="{B4E1E7F3-B723-47DE-A2A9-32CBEF1F94F1}" dt="2024-01-15T19:53:51.775" v="225" actId="478"/>
          <ac:picMkLst>
            <pc:docMk/>
            <pc:sldMk cId="993313327" sldId="292"/>
            <ac:picMk id="10" creationId="{82364DEB-4555-D0D5-6A41-7FBFD9773628}"/>
          </ac:picMkLst>
        </pc:picChg>
        <pc:picChg chg="add del mod">
          <ac:chgData name="Hazhir Amiri" userId="0b8077ff-e384-460e-9e04-630750a6873c" providerId="ADAL" clId="{B4E1E7F3-B723-47DE-A2A9-32CBEF1F94F1}" dt="2024-01-15T20:47:28.964" v="352" actId="478"/>
          <ac:picMkLst>
            <pc:docMk/>
            <pc:sldMk cId="993313327" sldId="292"/>
            <ac:picMk id="15" creationId="{8D325492-6C67-67B4-14C3-6F43C8B806CD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28" creationId="{D08F99E5-37F1-FBBA-7F2C-E521EF236891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29" creationId="{CD582C1D-6DE4-7B97-0203-D42FC771F040}"/>
          </ac:picMkLst>
        </pc:picChg>
        <pc:picChg chg="add del mod">
          <ac:chgData name="Hazhir Amiri" userId="0b8077ff-e384-460e-9e04-630750a6873c" providerId="ADAL" clId="{B4E1E7F3-B723-47DE-A2A9-32CBEF1F94F1}" dt="2024-01-15T20:48:03.096" v="369" actId="478"/>
          <ac:picMkLst>
            <pc:docMk/>
            <pc:sldMk cId="993313327" sldId="292"/>
            <ac:picMk id="30" creationId="{FD5811ED-9F97-9968-8644-F41EB49F3A1B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31" creationId="{72DE4582-BF7C-F1B1-B02C-5CEA275C1CC6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33" creationId="{3363EF4D-FBB1-5369-F27B-A214B8071A55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35" creationId="{09D68ABE-3D23-50D6-54DD-4A9E76898630}"/>
          </ac:picMkLst>
        </pc:picChg>
        <pc:picChg chg="add mod">
          <ac:chgData name="Hazhir Amiri" userId="0b8077ff-e384-460e-9e04-630750a6873c" providerId="ADAL" clId="{B4E1E7F3-B723-47DE-A2A9-32CBEF1F94F1}" dt="2024-01-15T21:05:34.044" v="700" actId="1076"/>
          <ac:picMkLst>
            <pc:docMk/>
            <pc:sldMk cId="993313327" sldId="292"/>
            <ac:picMk id="41" creationId="{FB6EB7D7-4D51-326F-FE6B-D3A1B4629D19}"/>
          </ac:picMkLst>
        </pc:picChg>
        <pc:picChg chg="add mod">
          <ac:chgData name="Hazhir Amiri" userId="0b8077ff-e384-460e-9e04-630750a6873c" providerId="ADAL" clId="{B4E1E7F3-B723-47DE-A2A9-32CBEF1F94F1}" dt="2024-01-15T21:05:34.198" v="703" actId="1076"/>
          <ac:picMkLst>
            <pc:docMk/>
            <pc:sldMk cId="993313327" sldId="292"/>
            <ac:picMk id="43" creationId="{28EAA249-21AF-0F75-85E4-5A84C1E6B4DE}"/>
          </ac:picMkLst>
        </pc:picChg>
        <pc:picChg chg="add mod">
          <ac:chgData name="Hazhir Amiri" userId="0b8077ff-e384-460e-9e04-630750a6873c" providerId="ADAL" clId="{B4E1E7F3-B723-47DE-A2A9-32CBEF1F94F1}" dt="2024-01-15T21:06:40.708" v="707" actId="1076"/>
          <ac:picMkLst>
            <pc:docMk/>
            <pc:sldMk cId="993313327" sldId="292"/>
            <ac:picMk id="45" creationId="{9584E386-E5CE-9A4C-1BBC-43B7CDDEEA1A}"/>
          </ac:picMkLst>
        </pc:picChg>
        <pc:cxnChg chg="add del mod">
          <ac:chgData name="Hazhir Amiri" userId="0b8077ff-e384-460e-9e04-630750a6873c" providerId="ADAL" clId="{B4E1E7F3-B723-47DE-A2A9-32CBEF1F94F1}" dt="2024-01-15T20:49:27.671" v="390" actId="478"/>
          <ac:cxnSpMkLst>
            <pc:docMk/>
            <pc:sldMk cId="993313327" sldId="292"/>
            <ac:cxnSpMk id="25" creationId="{00FE1F9B-1CFE-7E2A-0E60-88825945EA6D}"/>
          </ac:cxnSpMkLst>
        </pc:cxnChg>
        <pc:cxnChg chg="add del">
          <ac:chgData name="Hazhir Amiri" userId="0b8077ff-e384-460e-9e04-630750a6873c" providerId="ADAL" clId="{B4E1E7F3-B723-47DE-A2A9-32CBEF1F94F1}" dt="2024-01-15T21:05:33.891" v="696" actId="478"/>
          <ac:cxnSpMkLst>
            <pc:docMk/>
            <pc:sldMk cId="993313327" sldId="292"/>
            <ac:cxnSpMk id="38" creationId="{F61104F4-0452-94CE-4B4A-C3346C01FA47}"/>
          </ac:cxnSpMkLst>
        </pc:cxnChg>
      </pc:sldChg>
      <pc:sldChg chg="addSp delSp add del setBg delDesignElem">
        <pc:chgData name="Hazhir Amiri" userId="0b8077ff-e384-460e-9e04-630750a6873c" providerId="ADAL" clId="{B4E1E7F3-B723-47DE-A2A9-32CBEF1F94F1}" dt="2024-01-15T19:53:27.114" v="217"/>
        <pc:sldMkLst>
          <pc:docMk/>
          <pc:sldMk cId="3247763071" sldId="292"/>
        </pc:sldMkLst>
        <pc:spChg chg="add del">
          <ac:chgData name="Hazhir Amiri" userId="0b8077ff-e384-460e-9e04-630750a6873c" providerId="ADAL" clId="{B4E1E7F3-B723-47DE-A2A9-32CBEF1F94F1}" dt="2024-01-15T19:53:27.114" v="217"/>
          <ac:spMkLst>
            <pc:docMk/>
            <pc:sldMk cId="3247763071" sldId="292"/>
            <ac:spMk id="3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27.114" v="217"/>
          <ac:spMkLst>
            <pc:docMk/>
            <pc:sldMk cId="3247763071" sldId="292"/>
            <ac:spMk id="34" creationId="{CD8B4F24-440B-49E9-B85D-733523DC064B}"/>
          </ac:spMkLst>
        </pc:spChg>
      </pc:sldChg>
      <pc:sldChg chg="delSp modSp add del setBg delDesignElem">
        <pc:chgData name="Hazhir Amiri" userId="0b8077ff-e384-460e-9e04-630750a6873c" providerId="ADAL" clId="{B4E1E7F3-B723-47DE-A2A9-32CBEF1F94F1}" dt="2024-01-15T20:50:06.238" v="433" actId="47"/>
        <pc:sldMkLst>
          <pc:docMk/>
          <pc:sldMk cId="3499412770" sldId="293"/>
        </pc:sldMkLst>
        <pc:spChg chg="mod">
          <ac:chgData name="Hazhir Amiri" userId="0b8077ff-e384-460e-9e04-630750a6873c" providerId="ADAL" clId="{B4E1E7F3-B723-47DE-A2A9-32CBEF1F94F1}" dt="2024-01-15T20:49:57.237" v="431" actId="20577"/>
          <ac:spMkLst>
            <pc:docMk/>
            <pc:sldMk cId="3499412770" sldId="293"/>
            <ac:spMk id="2" creationId="{2CA1D05F-8071-6289-CF59-FA97AEE49972}"/>
          </ac:spMkLst>
        </pc:spChg>
        <pc:spChg chg="del">
          <ac:chgData name="Hazhir Amiri" userId="0b8077ff-e384-460e-9e04-630750a6873c" providerId="ADAL" clId="{B4E1E7F3-B723-47DE-A2A9-32CBEF1F94F1}" dt="2024-01-15T20:49:45.559" v="392"/>
          <ac:spMkLst>
            <pc:docMk/>
            <pc:sldMk cId="3499412770" sldId="293"/>
            <ac:spMk id="32" creationId="{2B97F24A-32CE-4C1C-A50D-3016B394DCFB}"/>
          </ac:spMkLst>
        </pc:spChg>
        <pc:spChg chg="del">
          <ac:chgData name="Hazhir Amiri" userId="0b8077ff-e384-460e-9e04-630750a6873c" providerId="ADAL" clId="{B4E1E7F3-B723-47DE-A2A9-32CBEF1F94F1}" dt="2024-01-15T20:49:45.559" v="392"/>
          <ac:spMkLst>
            <pc:docMk/>
            <pc:sldMk cId="3499412770" sldId="293"/>
            <ac:spMk id="34" creationId="{CD8B4F24-440B-49E9-B85D-733523DC064B}"/>
          </ac:spMkLst>
        </pc:spChg>
      </pc:sldChg>
      <pc:sldChg chg="addSp modSp add mod ord modAnim">
        <pc:chgData name="Hazhir Amiri" userId="0b8077ff-e384-460e-9e04-630750a6873c" providerId="ADAL" clId="{B4E1E7F3-B723-47DE-A2A9-32CBEF1F94F1}" dt="2024-01-15T21:05:33.345" v="694"/>
        <pc:sldMkLst>
          <pc:docMk/>
          <pc:sldMk cId="3627984420" sldId="294"/>
        </pc:sldMkLst>
        <pc:spChg chg="mod">
          <ac:chgData name="Hazhir Amiri" userId="0b8077ff-e384-460e-9e04-630750a6873c" providerId="ADAL" clId="{B4E1E7F3-B723-47DE-A2A9-32CBEF1F94F1}" dt="2024-01-15T21:01:13.518" v="638"/>
          <ac:spMkLst>
            <pc:docMk/>
            <pc:sldMk cId="3627984420" sldId="294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21:02:01.184" v="672"/>
          <ac:spMkLst>
            <pc:docMk/>
            <pc:sldMk cId="3627984420" sldId="294"/>
            <ac:spMk id="9" creationId="{6587E8D0-A7AB-C8BA-C7C7-86FEE2105C0B}"/>
          </ac:spMkLst>
        </pc:spChg>
        <pc:picChg chg="add mod">
          <ac:chgData name="Hazhir Amiri" userId="0b8077ff-e384-460e-9e04-630750a6873c" providerId="ADAL" clId="{B4E1E7F3-B723-47DE-A2A9-32CBEF1F94F1}" dt="2024-01-15T21:00:16.283" v="633" actId="1076"/>
          <ac:picMkLst>
            <pc:docMk/>
            <pc:sldMk cId="3627984420" sldId="294"/>
            <ac:picMk id="6" creationId="{D2A4935F-E80A-0564-F910-0861F515B735}"/>
          </ac:picMkLst>
        </pc:picChg>
      </pc:sldChg>
      <pc:sldChg chg="add del">
        <pc:chgData name="Hazhir Amiri" userId="0b8077ff-e384-460e-9e04-630750a6873c" providerId="ADAL" clId="{B4E1E7F3-B723-47DE-A2A9-32CBEF1F94F1}" dt="2024-01-15T21:07:27.185" v="709" actId="47"/>
        <pc:sldMkLst>
          <pc:docMk/>
          <pc:sldMk cId="613026411" sldId="295"/>
        </pc:sldMkLst>
      </pc:sldChg>
      <pc:sldChg chg="modSp new del mod">
        <pc:chgData name="Hazhir Amiri" userId="0b8077ff-e384-460e-9e04-630750a6873c" providerId="ADAL" clId="{B4E1E7F3-B723-47DE-A2A9-32CBEF1F94F1}" dt="2024-01-15T21:27:39.979" v="882" actId="47"/>
        <pc:sldMkLst>
          <pc:docMk/>
          <pc:sldMk cId="2632651455" sldId="295"/>
        </pc:sldMkLst>
        <pc:spChg chg="mod">
          <ac:chgData name="Hazhir Amiri" userId="0b8077ff-e384-460e-9e04-630750a6873c" providerId="ADAL" clId="{B4E1E7F3-B723-47DE-A2A9-32CBEF1F94F1}" dt="2024-01-15T21:27:13.624" v="876" actId="20577"/>
          <ac:spMkLst>
            <pc:docMk/>
            <pc:sldMk cId="2632651455" sldId="295"/>
            <ac:spMk id="2" creationId="{0362406F-E96E-E998-6026-FFA21533FCE6}"/>
          </ac:spMkLst>
        </pc:spChg>
      </pc:sldChg>
      <pc:sldChg chg="addSp delSp modSp add mod ord">
        <pc:chgData name="Hazhir Amiri" userId="0b8077ff-e384-460e-9e04-630750a6873c" providerId="ADAL" clId="{B4E1E7F3-B723-47DE-A2A9-32CBEF1F94F1}" dt="2024-01-16T10:34:40.528" v="1488" actId="1076"/>
        <pc:sldMkLst>
          <pc:docMk/>
          <pc:sldMk cId="263427732" sldId="296"/>
        </pc:sldMkLst>
        <pc:spChg chg="mod">
          <ac:chgData name="Hazhir Amiri" userId="0b8077ff-e384-460e-9e04-630750a6873c" providerId="ADAL" clId="{B4E1E7F3-B723-47DE-A2A9-32CBEF1F94F1}" dt="2024-01-15T21:27:44.293" v="895" actId="20577"/>
          <ac:spMkLst>
            <pc:docMk/>
            <pc:sldMk cId="263427732" sldId="296"/>
            <ac:spMk id="2" creationId="{2CA1D05F-8071-6289-CF59-FA97AEE49972}"/>
          </ac:spMkLst>
        </pc:spChg>
        <pc:spChg chg="add mod">
          <ac:chgData name="Hazhir Amiri" userId="0b8077ff-e384-460e-9e04-630750a6873c" providerId="ADAL" clId="{B4E1E7F3-B723-47DE-A2A9-32CBEF1F94F1}" dt="2024-01-15T21:31:07.830" v="1102"/>
          <ac:spMkLst>
            <pc:docMk/>
            <pc:sldMk cId="263427732" sldId="296"/>
            <ac:spMk id="5" creationId="{26FB936A-D974-149B-408B-76CB07BBD6B7}"/>
          </ac:spMkLst>
        </pc:spChg>
        <pc:spChg chg="add mod">
          <ac:chgData name="Hazhir Amiri" userId="0b8077ff-e384-460e-9e04-630750a6873c" providerId="ADAL" clId="{B4E1E7F3-B723-47DE-A2A9-32CBEF1F94F1}" dt="2024-01-15T21:31:07.830" v="1102"/>
          <ac:spMkLst>
            <pc:docMk/>
            <pc:sldMk cId="263427732" sldId="296"/>
            <ac:spMk id="6" creationId="{3F245737-8884-CBCD-9DCD-D403699932D2}"/>
          </ac:spMkLst>
        </pc:spChg>
        <pc:spChg chg="mod">
          <ac:chgData name="Hazhir Amiri" userId="0b8077ff-e384-460e-9e04-630750a6873c" providerId="ADAL" clId="{B4E1E7F3-B723-47DE-A2A9-32CBEF1F94F1}" dt="2024-01-15T21:36:32.323" v="1145" actId="20577"/>
          <ac:spMkLst>
            <pc:docMk/>
            <pc:sldMk cId="263427732" sldId="296"/>
            <ac:spMk id="9" creationId="{6587E8D0-A7AB-C8BA-C7C7-86FEE2105C0B}"/>
          </ac:spMkLst>
        </pc:spChg>
        <pc:spChg chg="add mod">
          <ac:chgData name="Hazhir Amiri" userId="0b8077ff-e384-460e-9e04-630750a6873c" providerId="ADAL" clId="{B4E1E7F3-B723-47DE-A2A9-32CBEF1F94F1}" dt="2024-01-15T21:31:07.830" v="1102"/>
          <ac:spMkLst>
            <pc:docMk/>
            <pc:sldMk cId="263427732" sldId="296"/>
            <ac:spMk id="11" creationId="{89D8AB39-5B44-A55C-D8DC-123B8AF2E106}"/>
          </ac:spMkLst>
        </pc:spChg>
        <pc:spChg chg="add mod">
          <ac:chgData name="Hazhir Amiri" userId="0b8077ff-e384-460e-9e04-630750a6873c" providerId="ADAL" clId="{B4E1E7F3-B723-47DE-A2A9-32CBEF1F94F1}" dt="2024-01-15T21:31:07.830" v="1102"/>
          <ac:spMkLst>
            <pc:docMk/>
            <pc:sldMk cId="263427732" sldId="296"/>
            <ac:spMk id="12" creationId="{868D4517-E566-00DA-5F27-C2B8442100DB}"/>
          </ac:spMkLst>
        </pc:spChg>
        <pc:spChg chg="add mod">
          <ac:chgData name="Hazhir Amiri" userId="0b8077ff-e384-460e-9e04-630750a6873c" providerId="ADAL" clId="{B4E1E7F3-B723-47DE-A2A9-32CBEF1F94F1}" dt="2024-01-16T10:34:40.528" v="1488" actId="1076"/>
          <ac:spMkLst>
            <pc:docMk/>
            <pc:sldMk cId="263427732" sldId="296"/>
            <ac:spMk id="18" creationId="{28DD870E-64F2-503F-5130-FF3EE954FD11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19" creationId="{59F5B8D0-D80B-48BC-27C6-AAA5B18B6EEF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0" creationId="{CFF6B603-8E83-3AA7-26E4-31EE8B0BC84E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1" creationId="{D7FBB4B4-DD4F-D156-397F-7EA20CAF596A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2" creationId="{18FA42B7-0E92-EC85-F6E3-27C056DB848E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3" creationId="{44278AE6-32C5-9DD8-D82E-60A59A662B31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4" creationId="{FD68AFFB-77F3-EE87-5533-16ECEA60B3C0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5" creationId="{C95A026C-F721-59EB-440B-BD42FA2FD5DD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6" creationId="{2EAF0D5C-FC01-94BC-A2F2-1A14DB2AF311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8" creationId="{7374D473-8A0A-CD67-80AA-9E4C1077D6AF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0" creationId="{CA46ADFE-884D-907C-E9AE-E80DF4708CE8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2" creationId="{6A64291C-FBFF-0C5C-90C0-49BF9DDD159B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3" creationId="{B6C27D0C-DCA9-B3BE-7910-1557D1998F63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4" creationId="{C8E7ECE4-0C7F-7566-D450-78C26BCC0819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5" creationId="{B050E65D-5C2A-4630-3FFF-B6B3FE17FD71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6" creationId="{92BF6094-80AE-92E5-A62A-7D8A271BBFBE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7" creationId="{7CD07988-D1E8-C857-2B2F-E29760D152A0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8" creationId="{4AB5EBB0-45A7-21A4-E96B-806AACEC394E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9" creationId="{36309AB9-E03C-EB02-5406-49D2A36CEC48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40" creationId="{95E4F9C0-0A16-6180-FDD7-9F2E4D2FE912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41" creationId="{EF97710E-12F6-4D17-3E33-29CEC23DD533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42" creationId="{FB36749D-BBD7-022D-A9D8-C32B92D037A3}"/>
          </ac:spMkLst>
        </pc:spChg>
        <pc:spChg chg="add mod">
          <ac:chgData name="Hazhir Amiri" userId="0b8077ff-e384-460e-9e04-630750a6873c" providerId="ADAL" clId="{B4E1E7F3-B723-47DE-A2A9-32CBEF1F94F1}" dt="2024-01-16T10:34:40.528" v="1488" actId="1076"/>
          <ac:spMkLst>
            <pc:docMk/>
            <pc:sldMk cId="263427732" sldId="296"/>
            <ac:spMk id="44" creationId="{21C55CE1-2CF1-E3C1-BA37-564D10333213}"/>
          </ac:spMkLst>
        </pc:spChg>
        <pc:picChg chg="add mod">
          <ac:chgData name="Hazhir Amiri" userId="0b8077ff-e384-460e-9e04-630750a6873c" providerId="ADAL" clId="{B4E1E7F3-B723-47DE-A2A9-32CBEF1F94F1}" dt="2024-01-15T21:30:47.573" v="1100"/>
          <ac:picMkLst>
            <pc:docMk/>
            <pc:sldMk cId="263427732" sldId="296"/>
            <ac:picMk id="3" creationId="{9429570A-1EF3-9046-9D51-F4A42CF9A8C3}"/>
          </ac:picMkLst>
        </pc:picChg>
        <pc:picChg chg="del">
          <ac:chgData name="Hazhir Amiri" userId="0b8077ff-e384-460e-9e04-630750a6873c" providerId="ADAL" clId="{B4E1E7F3-B723-47DE-A2A9-32CBEF1F94F1}" dt="2024-01-15T21:29:34.892" v="1079" actId="478"/>
          <ac:picMkLst>
            <pc:docMk/>
            <pc:sldMk cId="263427732" sldId="296"/>
            <ac:picMk id="4" creationId="{A9B7E561-A069-7833-6DED-28BEF3E07113}"/>
          </ac:picMkLst>
        </pc:picChg>
        <pc:picChg chg="del">
          <ac:chgData name="Hazhir Amiri" userId="0b8077ff-e384-460e-9e04-630750a6873c" providerId="ADAL" clId="{B4E1E7F3-B723-47DE-A2A9-32CBEF1F94F1}" dt="2024-01-15T21:29:33.160" v="1078" actId="478"/>
          <ac:picMkLst>
            <pc:docMk/>
            <pc:sldMk cId="263427732" sldId="296"/>
            <ac:picMk id="7" creationId="{E53DC600-58EE-996E-C649-027E7025AE3D}"/>
          </ac:picMkLst>
        </pc:picChg>
        <pc:picChg chg="add mod">
          <ac:chgData name="Hazhir Amiri" userId="0b8077ff-e384-460e-9e04-630750a6873c" providerId="ADAL" clId="{B4E1E7F3-B723-47DE-A2A9-32CBEF1F94F1}" dt="2024-01-16T10:34:40.528" v="1488" actId="1076"/>
          <ac:picMkLst>
            <pc:docMk/>
            <pc:sldMk cId="263427732" sldId="296"/>
            <ac:picMk id="14" creationId="{8ADA4AAE-05C5-2228-69A7-D995D0F71657}"/>
          </ac:picMkLst>
        </pc:picChg>
        <pc:picChg chg="add del mod">
          <ac:chgData name="Hazhir Amiri" userId="0b8077ff-e384-460e-9e04-630750a6873c" providerId="ADAL" clId="{B4E1E7F3-B723-47DE-A2A9-32CBEF1F94F1}" dt="2024-01-16T10:27:37.424" v="1426" actId="478"/>
          <ac:picMkLst>
            <pc:docMk/>
            <pc:sldMk cId="263427732" sldId="296"/>
            <ac:picMk id="16" creationId="{670C367D-8EFF-C280-E159-B40702799D26}"/>
          </ac:picMkLst>
        </pc:picChg>
        <pc:picChg chg="add">
          <ac:chgData name="Hazhir Amiri" userId="0b8077ff-e384-460e-9e04-630750a6873c" providerId="ADAL" clId="{B4E1E7F3-B723-47DE-A2A9-32CBEF1F94F1}" dt="2024-01-15T21:35:38.565" v="1120"/>
          <ac:picMkLst>
            <pc:docMk/>
            <pc:sldMk cId="263427732" sldId="296"/>
            <ac:picMk id="2049" creationId="{0FF9C178-B894-0B39-7048-3E58F35CFD9C}"/>
          </ac:picMkLst>
        </pc:picChg>
        <pc:picChg chg="add">
          <ac:chgData name="Hazhir Amiri" userId="0b8077ff-e384-460e-9e04-630750a6873c" providerId="ADAL" clId="{B4E1E7F3-B723-47DE-A2A9-32CBEF1F94F1}" dt="2024-01-15T21:35:38.565" v="1120"/>
          <ac:picMkLst>
            <pc:docMk/>
            <pc:sldMk cId="263427732" sldId="296"/>
            <ac:picMk id="2056" creationId="{B541CF0F-85CA-18A7-D110-2D41C808BBEA}"/>
          </ac:picMkLst>
        </pc:picChg>
        <pc:picChg chg="add">
          <ac:chgData name="Hazhir Amiri" userId="0b8077ff-e384-460e-9e04-630750a6873c" providerId="ADAL" clId="{B4E1E7F3-B723-47DE-A2A9-32CBEF1F94F1}" dt="2024-01-15T21:35:38.565" v="1120"/>
          <ac:picMkLst>
            <pc:docMk/>
            <pc:sldMk cId="263427732" sldId="296"/>
            <ac:picMk id="2061" creationId="{1572D624-B5B1-7234-40FD-F261435B23A3}"/>
          </ac:picMkLst>
        </pc:picChg>
      </pc:sldChg>
      <pc:sldChg chg="addSp delSp modSp add mod ord modAnim">
        <pc:chgData name="Hazhir Amiri" userId="0b8077ff-e384-460e-9e04-630750a6873c" providerId="ADAL" clId="{B4E1E7F3-B723-47DE-A2A9-32CBEF1F94F1}" dt="2024-01-15T22:13:01.353" v="1414" actId="20577"/>
        <pc:sldMkLst>
          <pc:docMk/>
          <pc:sldMk cId="1867988726" sldId="297"/>
        </pc:sldMkLst>
        <pc:spChg chg="mod">
          <ac:chgData name="Hazhir Amiri" userId="0b8077ff-e384-460e-9e04-630750a6873c" providerId="ADAL" clId="{B4E1E7F3-B723-47DE-A2A9-32CBEF1F94F1}" dt="2024-01-15T21:37:53.916" v="1188" actId="14100"/>
          <ac:spMkLst>
            <pc:docMk/>
            <pc:sldMk cId="1867988726" sldId="297"/>
            <ac:spMk id="2" creationId="{2CA1D05F-8071-6289-CF59-FA97AEE49972}"/>
          </ac:spMkLst>
        </pc:spChg>
        <pc:spChg chg="add del mod">
          <ac:chgData name="Hazhir Amiri" userId="0b8077ff-e384-460e-9e04-630750a6873c" providerId="ADAL" clId="{B4E1E7F3-B723-47DE-A2A9-32CBEF1F94F1}" dt="2024-01-15T21:47:24.892" v="1194" actId="478"/>
          <ac:spMkLst>
            <pc:docMk/>
            <pc:sldMk cId="1867988726" sldId="297"/>
            <ac:spMk id="4" creationId="{DEDD700E-57DF-5E6C-BE1B-1132AE22FB1F}"/>
          </ac:spMkLst>
        </pc:spChg>
        <pc:spChg chg="del">
          <ac:chgData name="Hazhir Amiri" userId="0b8077ff-e384-460e-9e04-630750a6873c" providerId="ADAL" clId="{B4E1E7F3-B723-47DE-A2A9-32CBEF1F94F1}" dt="2024-01-15T21:47:00.165" v="1192" actId="478"/>
          <ac:spMkLst>
            <pc:docMk/>
            <pc:sldMk cId="1867988726" sldId="297"/>
            <ac:spMk id="9" creationId="{6587E8D0-A7AB-C8BA-C7C7-86FEE2105C0B}"/>
          </ac:spMkLst>
        </pc:spChg>
        <pc:spChg chg="add mod">
          <ac:chgData name="Hazhir Amiri" userId="0b8077ff-e384-460e-9e04-630750a6873c" providerId="ADAL" clId="{B4E1E7F3-B723-47DE-A2A9-32CBEF1F94F1}" dt="2024-01-15T22:13:01.353" v="1414" actId="20577"/>
          <ac:spMkLst>
            <pc:docMk/>
            <pc:sldMk cId="1867988726" sldId="297"/>
            <ac:spMk id="10" creationId="{A38613EA-A27D-73B4-2DA3-386D233F5D9F}"/>
          </ac:spMkLst>
        </pc:spChg>
        <pc:picChg chg="add mod">
          <ac:chgData name="Hazhir Amiri" userId="0b8077ff-e384-460e-9e04-630750a6873c" providerId="ADAL" clId="{B4E1E7F3-B723-47DE-A2A9-32CBEF1F94F1}" dt="2024-01-15T22:10:28.683" v="1201" actId="1076"/>
          <ac:picMkLst>
            <pc:docMk/>
            <pc:sldMk cId="1867988726" sldId="297"/>
            <ac:picMk id="6" creationId="{31B6B1D5-F795-2D1C-A25A-5CD7197E2A65}"/>
          </ac:picMkLst>
        </pc:picChg>
        <pc:picChg chg="add mod">
          <ac:chgData name="Hazhir Amiri" userId="0b8077ff-e384-460e-9e04-630750a6873c" providerId="ADAL" clId="{B4E1E7F3-B723-47DE-A2A9-32CBEF1F94F1}" dt="2024-01-15T22:11:22.300" v="1207" actId="1076"/>
          <ac:picMkLst>
            <pc:docMk/>
            <pc:sldMk cId="1867988726" sldId="297"/>
            <ac:picMk id="8" creationId="{189F6730-BA7D-018C-DED9-6EA8C384054C}"/>
          </ac:picMkLst>
        </pc:picChg>
        <pc:picChg chg="del">
          <ac:chgData name="Hazhir Amiri" userId="0b8077ff-e384-460e-9e04-630750a6873c" providerId="ADAL" clId="{B4E1E7F3-B723-47DE-A2A9-32CBEF1F94F1}" dt="2024-01-15T21:37:56.473" v="1189" actId="478"/>
          <ac:picMkLst>
            <pc:docMk/>
            <pc:sldMk cId="1867988726" sldId="297"/>
            <ac:picMk id="41" creationId="{FB6EB7D7-4D51-326F-FE6B-D3A1B4629D19}"/>
          </ac:picMkLst>
        </pc:picChg>
        <pc:picChg chg="del">
          <ac:chgData name="Hazhir Amiri" userId="0b8077ff-e384-460e-9e04-630750a6873c" providerId="ADAL" clId="{B4E1E7F3-B723-47DE-A2A9-32CBEF1F94F1}" dt="2024-01-15T21:37:57.108" v="1190" actId="478"/>
          <ac:picMkLst>
            <pc:docMk/>
            <pc:sldMk cId="1867988726" sldId="297"/>
            <ac:picMk id="43" creationId="{28EAA249-21AF-0F75-85E4-5A84C1E6B4DE}"/>
          </ac:picMkLst>
        </pc:picChg>
        <pc:picChg chg="del">
          <ac:chgData name="Hazhir Amiri" userId="0b8077ff-e384-460e-9e04-630750a6873c" providerId="ADAL" clId="{B4E1E7F3-B723-47DE-A2A9-32CBEF1F94F1}" dt="2024-01-15T21:37:57.628" v="1191" actId="478"/>
          <ac:picMkLst>
            <pc:docMk/>
            <pc:sldMk cId="1867988726" sldId="297"/>
            <ac:picMk id="45" creationId="{9584E386-E5CE-9A4C-1BBC-43B7CDDEEA1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E4DC2-2B01-43F8-8A5B-6D6E5A6A825B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1EB1A4-C5D5-4C2E-A519-E89889EB4223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1</a:t>
          </a:r>
          <a:r>
            <a:rPr lang="de-DE"/>
            <a:t>: Communication via I</a:t>
          </a:r>
          <a:r>
            <a:rPr lang="de-DE" baseline="30000"/>
            <a:t>2</a:t>
          </a:r>
          <a:r>
            <a:rPr lang="de-DE"/>
            <a:t>C</a:t>
          </a:r>
          <a:endParaRPr lang="en-US"/>
        </a:p>
      </dgm:t>
    </dgm:pt>
    <dgm:pt modelId="{B9768EC6-A972-4B42-8B27-D329498B992B}" type="parTrans" cxnId="{9F66E3AE-257B-488D-97BC-0F70660889DD}">
      <dgm:prSet/>
      <dgm:spPr/>
      <dgm:t>
        <a:bodyPr/>
        <a:lstStyle/>
        <a:p>
          <a:endParaRPr lang="en-US"/>
        </a:p>
      </dgm:t>
    </dgm:pt>
    <dgm:pt modelId="{EDF6F6B6-C99D-48D1-8C8D-25A341705341}" type="sibTrans" cxnId="{9F66E3AE-257B-488D-97BC-0F70660889DD}">
      <dgm:prSet/>
      <dgm:spPr/>
      <dgm:t>
        <a:bodyPr/>
        <a:lstStyle/>
        <a:p>
          <a:endParaRPr lang="en-US"/>
        </a:p>
      </dgm:t>
    </dgm:pt>
    <dgm:pt modelId="{9C604210-BDA7-4488-9A08-BB6600B98B3F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1</a:t>
          </a:r>
          <a:r>
            <a:rPr lang="de-DE"/>
            <a:t> = 100ms, measured WCET(T</a:t>
          </a:r>
          <a:r>
            <a:rPr lang="de-DE" baseline="-25000"/>
            <a:t>1</a:t>
          </a:r>
          <a:r>
            <a:rPr lang="de-DE"/>
            <a:t>) = 2152us</a:t>
          </a:r>
          <a:endParaRPr lang="en-US"/>
        </a:p>
      </dgm:t>
    </dgm:pt>
    <dgm:pt modelId="{B70984F2-52E8-4827-8B8E-38F7E7F37AD3}" type="parTrans" cxnId="{4A18102D-766B-40D5-BCE0-9CA6F3F8436D}">
      <dgm:prSet/>
      <dgm:spPr/>
      <dgm:t>
        <a:bodyPr/>
        <a:lstStyle/>
        <a:p>
          <a:endParaRPr lang="en-US"/>
        </a:p>
      </dgm:t>
    </dgm:pt>
    <dgm:pt modelId="{2B653436-A632-4E62-B4E0-756657DD9727}" type="sibTrans" cxnId="{4A18102D-766B-40D5-BCE0-9CA6F3F8436D}">
      <dgm:prSet/>
      <dgm:spPr/>
      <dgm:t>
        <a:bodyPr/>
        <a:lstStyle/>
        <a:p>
          <a:endParaRPr lang="en-US"/>
        </a:p>
      </dgm:t>
    </dgm:pt>
    <dgm:pt modelId="{A8AB8931-9463-4AE7-A55B-88D9051E888A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2</a:t>
          </a:r>
          <a:r>
            <a:rPr lang="de-DE"/>
            <a:t>: Logic of traffic lights of the intersection</a:t>
          </a:r>
          <a:endParaRPr lang="en-US"/>
        </a:p>
      </dgm:t>
    </dgm:pt>
    <dgm:pt modelId="{EF9D98B5-D4D8-4224-AB6D-1A63F6A63421}" type="parTrans" cxnId="{FFBE270B-FFE3-41FE-8F05-3A0DCC199154}">
      <dgm:prSet/>
      <dgm:spPr/>
      <dgm:t>
        <a:bodyPr/>
        <a:lstStyle/>
        <a:p>
          <a:endParaRPr lang="en-US"/>
        </a:p>
      </dgm:t>
    </dgm:pt>
    <dgm:pt modelId="{9EDA3C3E-EA21-44FC-903D-CAC27BC098D5}" type="sibTrans" cxnId="{FFBE270B-FFE3-41FE-8F05-3A0DCC199154}">
      <dgm:prSet/>
      <dgm:spPr/>
      <dgm:t>
        <a:bodyPr/>
        <a:lstStyle/>
        <a:p>
          <a:endParaRPr lang="en-US"/>
        </a:p>
      </dgm:t>
    </dgm:pt>
    <dgm:pt modelId="{5230FAB7-5BEB-4964-82C9-80EB30B81CA7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2</a:t>
          </a:r>
          <a:r>
            <a:rPr lang="de-DE"/>
            <a:t> = 1s, measured WCET(T</a:t>
          </a:r>
          <a:r>
            <a:rPr lang="de-DE" baseline="-25000"/>
            <a:t>2</a:t>
          </a:r>
          <a:r>
            <a:rPr lang="de-DE"/>
            <a:t>) = 40us</a:t>
          </a:r>
          <a:endParaRPr lang="en-US"/>
        </a:p>
      </dgm:t>
    </dgm:pt>
    <dgm:pt modelId="{FFFAB426-2B56-48C5-BDB3-28946E347DDD}" type="parTrans" cxnId="{F9150400-D395-4139-8F46-559CD2556A18}">
      <dgm:prSet/>
      <dgm:spPr/>
      <dgm:t>
        <a:bodyPr/>
        <a:lstStyle/>
        <a:p>
          <a:endParaRPr lang="en-US"/>
        </a:p>
      </dgm:t>
    </dgm:pt>
    <dgm:pt modelId="{BE81A0ED-33C4-42D8-9E56-F4EE74AF7AC6}" type="sibTrans" cxnId="{F9150400-D395-4139-8F46-559CD2556A18}">
      <dgm:prSet/>
      <dgm:spPr/>
      <dgm:t>
        <a:bodyPr/>
        <a:lstStyle/>
        <a:p>
          <a:endParaRPr lang="en-US"/>
        </a:p>
      </dgm:t>
    </dgm:pt>
    <dgm:pt modelId="{73CB1C2A-5304-4A8F-A5E7-FDD325EE846E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3</a:t>
          </a:r>
          <a:r>
            <a:rPr lang="de-DE"/>
            <a:t>: Displaying status of the system</a:t>
          </a:r>
          <a:endParaRPr lang="en-US"/>
        </a:p>
      </dgm:t>
    </dgm:pt>
    <dgm:pt modelId="{5E1DAF6A-70F3-4DC1-AFC1-312A551ED4E6}" type="parTrans" cxnId="{25631E8D-C29B-4693-B6BD-3A1FA0ACFE90}">
      <dgm:prSet/>
      <dgm:spPr/>
      <dgm:t>
        <a:bodyPr/>
        <a:lstStyle/>
        <a:p>
          <a:endParaRPr lang="en-US"/>
        </a:p>
      </dgm:t>
    </dgm:pt>
    <dgm:pt modelId="{683A7C98-43FC-4438-9220-407624CC59AA}" type="sibTrans" cxnId="{25631E8D-C29B-4693-B6BD-3A1FA0ACFE90}">
      <dgm:prSet/>
      <dgm:spPr/>
      <dgm:t>
        <a:bodyPr/>
        <a:lstStyle/>
        <a:p>
          <a:endParaRPr lang="en-US"/>
        </a:p>
      </dgm:t>
    </dgm:pt>
    <dgm:pt modelId="{0A0648F7-9964-48F6-8984-C2F3A0E0E30E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3</a:t>
          </a:r>
          <a:r>
            <a:rPr lang="de-DE"/>
            <a:t> = 2s, measured WCET(T</a:t>
          </a:r>
          <a:r>
            <a:rPr lang="de-DE" baseline="-25000"/>
            <a:t>3</a:t>
          </a:r>
          <a:r>
            <a:rPr lang="de-DE"/>
            <a:t>) = 29512us</a:t>
          </a:r>
          <a:endParaRPr lang="en-US"/>
        </a:p>
      </dgm:t>
    </dgm:pt>
    <dgm:pt modelId="{CDA4363B-A145-49F0-AACB-25F4B430E818}" type="parTrans" cxnId="{9D967C16-C49D-40A9-8B0C-B58937464C33}">
      <dgm:prSet/>
      <dgm:spPr/>
      <dgm:t>
        <a:bodyPr/>
        <a:lstStyle/>
        <a:p>
          <a:endParaRPr lang="en-US"/>
        </a:p>
      </dgm:t>
    </dgm:pt>
    <dgm:pt modelId="{81AFB1BD-54C5-4FFA-A3F6-B51698E9AFE2}" type="sibTrans" cxnId="{9D967C16-C49D-40A9-8B0C-B58937464C33}">
      <dgm:prSet/>
      <dgm:spPr/>
      <dgm:t>
        <a:bodyPr/>
        <a:lstStyle/>
        <a:p>
          <a:endParaRPr lang="en-US"/>
        </a:p>
      </dgm:t>
    </dgm:pt>
    <dgm:pt modelId="{8B7F42F8-45DF-4915-88D2-E07760C00274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4</a:t>
          </a:r>
          <a:r>
            <a:rPr lang="de-DE"/>
            <a:t>: Controlling the street lighting</a:t>
          </a:r>
          <a:endParaRPr lang="en-US"/>
        </a:p>
      </dgm:t>
    </dgm:pt>
    <dgm:pt modelId="{3379922F-7158-49D1-B2D1-E51D1A44D210}" type="parTrans" cxnId="{D3B50483-6501-4D37-893F-37DE52FBE8A2}">
      <dgm:prSet/>
      <dgm:spPr/>
      <dgm:t>
        <a:bodyPr/>
        <a:lstStyle/>
        <a:p>
          <a:endParaRPr lang="en-US"/>
        </a:p>
      </dgm:t>
    </dgm:pt>
    <dgm:pt modelId="{FA4C781F-0D6E-47D0-8521-F4F33B08FDEE}" type="sibTrans" cxnId="{D3B50483-6501-4D37-893F-37DE52FBE8A2}">
      <dgm:prSet/>
      <dgm:spPr/>
      <dgm:t>
        <a:bodyPr/>
        <a:lstStyle/>
        <a:p>
          <a:endParaRPr lang="en-US"/>
        </a:p>
      </dgm:t>
    </dgm:pt>
    <dgm:pt modelId="{5E62344C-4707-4AFB-87BE-52A85ED4E61C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4</a:t>
          </a:r>
          <a:r>
            <a:rPr lang="de-DE"/>
            <a:t> = 1s, measured WCET(T</a:t>
          </a:r>
          <a:r>
            <a:rPr lang="de-DE" baseline="-25000"/>
            <a:t>4</a:t>
          </a:r>
          <a:r>
            <a:rPr lang="de-DE"/>
            <a:t>) = 212us</a:t>
          </a:r>
          <a:endParaRPr lang="en-US"/>
        </a:p>
      </dgm:t>
    </dgm:pt>
    <dgm:pt modelId="{7C3BA2E1-ED83-4DB8-AF26-9B094F51DF34}" type="parTrans" cxnId="{28DB547E-AC4A-4712-9DAA-56D38B6AF3EA}">
      <dgm:prSet/>
      <dgm:spPr/>
      <dgm:t>
        <a:bodyPr/>
        <a:lstStyle/>
        <a:p>
          <a:endParaRPr lang="en-US"/>
        </a:p>
      </dgm:t>
    </dgm:pt>
    <dgm:pt modelId="{66F8894E-2EA4-476D-BEAE-D2D06424AB44}" type="sibTrans" cxnId="{28DB547E-AC4A-4712-9DAA-56D38B6AF3EA}">
      <dgm:prSet/>
      <dgm:spPr/>
      <dgm:t>
        <a:bodyPr/>
        <a:lstStyle/>
        <a:p>
          <a:endParaRPr lang="en-US"/>
        </a:p>
      </dgm:t>
    </dgm:pt>
    <dgm:pt modelId="{90540E81-2990-4FC5-9544-CFF945301464}" type="pres">
      <dgm:prSet presAssocID="{EF7E4DC2-2B01-43F8-8A5B-6D6E5A6A825B}" presName="Name0" presStyleCnt="0">
        <dgm:presLayoutVars>
          <dgm:dir/>
          <dgm:animLvl val="lvl"/>
          <dgm:resizeHandles val="exact"/>
        </dgm:presLayoutVars>
      </dgm:prSet>
      <dgm:spPr/>
    </dgm:pt>
    <dgm:pt modelId="{53C995A1-1382-425B-81FB-C5D81D29422C}" type="pres">
      <dgm:prSet presAssocID="{8B7F42F8-45DF-4915-88D2-E07760C00274}" presName="boxAndChildren" presStyleCnt="0"/>
      <dgm:spPr/>
    </dgm:pt>
    <dgm:pt modelId="{283090C1-2BFA-4950-8647-EA3329421C7D}" type="pres">
      <dgm:prSet presAssocID="{8B7F42F8-45DF-4915-88D2-E07760C00274}" presName="parentTextBox" presStyleLbl="alignNode1" presStyleIdx="0" presStyleCnt="4"/>
      <dgm:spPr/>
    </dgm:pt>
    <dgm:pt modelId="{667C3717-3CC0-4269-B2F9-1142D78BCC72}" type="pres">
      <dgm:prSet presAssocID="{8B7F42F8-45DF-4915-88D2-E07760C00274}" presName="descendantBox" presStyleLbl="bgAccFollowNode1" presStyleIdx="0" presStyleCnt="4"/>
      <dgm:spPr/>
    </dgm:pt>
    <dgm:pt modelId="{8AD46B1E-F38A-4D75-8C47-2970552A0E96}" type="pres">
      <dgm:prSet presAssocID="{683A7C98-43FC-4438-9220-407624CC59AA}" presName="sp" presStyleCnt="0"/>
      <dgm:spPr/>
    </dgm:pt>
    <dgm:pt modelId="{07A05F45-2A34-4193-B737-F72EAC9B6255}" type="pres">
      <dgm:prSet presAssocID="{73CB1C2A-5304-4A8F-A5E7-FDD325EE846E}" presName="arrowAndChildren" presStyleCnt="0"/>
      <dgm:spPr/>
    </dgm:pt>
    <dgm:pt modelId="{3B0B451D-6D15-43C9-B75C-DEED1A6A2A18}" type="pres">
      <dgm:prSet presAssocID="{73CB1C2A-5304-4A8F-A5E7-FDD325EE846E}" presName="parentTextArrow" presStyleLbl="node1" presStyleIdx="0" presStyleCnt="0"/>
      <dgm:spPr/>
    </dgm:pt>
    <dgm:pt modelId="{9A757887-FE9A-4E01-BC61-2F2E4CF12C4F}" type="pres">
      <dgm:prSet presAssocID="{73CB1C2A-5304-4A8F-A5E7-FDD325EE846E}" presName="arrow" presStyleLbl="alignNode1" presStyleIdx="1" presStyleCnt="4"/>
      <dgm:spPr/>
    </dgm:pt>
    <dgm:pt modelId="{148927B6-4A83-48C2-8A09-3A75E43082E2}" type="pres">
      <dgm:prSet presAssocID="{73CB1C2A-5304-4A8F-A5E7-FDD325EE846E}" presName="descendantArrow" presStyleLbl="bgAccFollowNode1" presStyleIdx="1" presStyleCnt="4"/>
      <dgm:spPr/>
    </dgm:pt>
    <dgm:pt modelId="{633794FC-20EF-4ADB-8690-F265AC767B52}" type="pres">
      <dgm:prSet presAssocID="{9EDA3C3E-EA21-44FC-903D-CAC27BC098D5}" presName="sp" presStyleCnt="0"/>
      <dgm:spPr/>
    </dgm:pt>
    <dgm:pt modelId="{12C0A515-B516-4091-94B3-E8D190293CAC}" type="pres">
      <dgm:prSet presAssocID="{A8AB8931-9463-4AE7-A55B-88D9051E888A}" presName="arrowAndChildren" presStyleCnt="0"/>
      <dgm:spPr/>
    </dgm:pt>
    <dgm:pt modelId="{02FF3720-9FA0-4C7C-952E-03864FDB2599}" type="pres">
      <dgm:prSet presAssocID="{A8AB8931-9463-4AE7-A55B-88D9051E888A}" presName="parentTextArrow" presStyleLbl="node1" presStyleIdx="0" presStyleCnt="0"/>
      <dgm:spPr/>
    </dgm:pt>
    <dgm:pt modelId="{5F24A997-ED9F-4157-9160-E4D99F431DDC}" type="pres">
      <dgm:prSet presAssocID="{A8AB8931-9463-4AE7-A55B-88D9051E888A}" presName="arrow" presStyleLbl="alignNode1" presStyleIdx="2" presStyleCnt="4"/>
      <dgm:spPr/>
    </dgm:pt>
    <dgm:pt modelId="{FA5AD3D1-B483-4ADD-8568-7C346DCD9A12}" type="pres">
      <dgm:prSet presAssocID="{A8AB8931-9463-4AE7-A55B-88D9051E888A}" presName="descendantArrow" presStyleLbl="bgAccFollowNode1" presStyleIdx="2" presStyleCnt="4"/>
      <dgm:spPr/>
    </dgm:pt>
    <dgm:pt modelId="{0422439F-7DE8-48F4-BF81-B1C78BC51959}" type="pres">
      <dgm:prSet presAssocID="{EDF6F6B6-C99D-48D1-8C8D-25A341705341}" presName="sp" presStyleCnt="0"/>
      <dgm:spPr/>
    </dgm:pt>
    <dgm:pt modelId="{3971B7DD-ACCE-4734-9A1F-8E08642B3088}" type="pres">
      <dgm:prSet presAssocID="{E21EB1A4-C5D5-4C2E-A519-E89889EB4223}" presName="arrowAndChildren" presStyleCnt="0"/>
      <dgm:spPr/>
    </dgm:pt>
    <dgm:pt modelId="{ED659E0A-321E-419D-A5A9-6900D6B0A1A8}" type="pres">
      <dgm:prSet presAssocID="{E21EB1A4-C5D5-4C2E-A519-E89889EB4223}" presName="parentTextArrow" presStyleLbl="node1" presStyleIdx="0" presStyleCnt="0"/>
      <dgm:spPr/>
    </dgm:pt>
    <dgm:pt modelId="{484DFAE7-DF88-466A-8D8B-4CAE050CE7A6}" type="pres">
      <dgm:prSet presAssocID="{E21EB1A4-C5D5-4C2E-A519-E89889EB4223}" presName="arrow" presStyleLbl="alignNode1" presStyleIdx="3" presStyleCnt="4"/>
      <dgm:spPr/>
    </dgm:pt>
    <dgm:pt modelId="{9927B65F-4E73-462B-B1A1-260583BB81D9}" type="pres">
      <dgm:prSet presAssocID="{E21EB1A4-C5D5-4C2E-A519-E89889EB4223}" presName="descendantArrow" presStyleLbl="bgAccFollowNode1" presStyleIdx="3" presStyleCnt="4"/>
      <dgm:spPr/>
    </dgm:pt>
  </dgm:ptLst>
  <dgm:cxnLst>
    <dgm:cxn modelId="{F9150400-D395-4139-8F46-559CD2556A18}" srcId="{A8AB8931-9463-4AE7-A55B-88D9051E888A}" destId="{5230FAB7-5BEB-4964-82C9-80EB30B81CA7}" srcOrd="0" destOrd="0" parTransId="{FFFAB426-2B56-48C5-BDB3-28946E347DDD}" sibTransId="{BE81A0ED-33C4-42D8-9E56-F4EE74AF7AC6}"/>
    <dgm:cxn modelId="{FFBE270B-FFE3-41FE-8F05-3A0DCC199154}" srcId="{EF7E4DC2-2B01-43F8-8A5B-6D6E5A6A825B}" destId="{A8AB8931-9463-4AE7-A55B-88D9051E888A}" srcOrd="1" destOrd="0" parTransId="{EF9D98B5-D4D8-4224-AB6D-1A63F6A63421}" sibTransId="{9EDA3C3E-EA21-44FC-903D-CAC27BC098D5}"/>
    <dgm:cxn modelId="{21CF180D-37ED-459C-9B52-09B534D9358F}" type="presOf" srcId="{E21EB1A4-C5D5-4C2E-A519-E89889EB4223}" destId="{ED659E0A-321E-419D-A5A9-6900D6B0A1A8}" srcOrd="0" destOrd="0" presId="urn:microsoft.com/office/officeart/2016/7/layout/VerticalDownArrowProcess"/>
    <dgm:cxn modelId="{70D82210-B31F-4141-81DD-F7381A0C99AC}" type="presOf" srcId="{73CB1C2A-5304-4A8F-A5E7-FDD325EE846E}" destId="{9A757887-FE9A-4E01-BC61-2F2E4CF12C4F}" srcOrd="1" destOrd="0" presId="urn:microsoft.com/office/officeart/2016/7/layout/VerticalDownArrowProcess"/>
    <dgm:cxn modelId="{9D967C16-C49D-40A9-8B0C-B58937464C33}" srcId="{73CB1C2A-5304-4A8F-A5E7-FDD325EE846E}" destId="{0A0648F7-9964-48F6-8984-C2F3A0E0E30E}" srcOrd="0" destOrd="0" parTransId="{CDA4363B-A145-49F0-AACB-25F4B430E818}" sibTransId="{81AFB1BD-54C5-4FFA-A3F6-B51698E9AFE2}"/>
    <dgm:cxn modelId="{4A18102D-766B-40D5-BCE0-9CA6F3F8436D}" srcId="{E21EB1A4-C5D5-4C2E-A519-E89889EB4223}" destId="{9C604210-BDA7-4488-9A08-BB6600B98B3F}" srcOrd="0" destOrd="0" parTransId="{B70984F2-52E8-4827-8B8E-38F7E7F37AD3}" sibTransId="{2B653436-A632-4E62-B4E0-756657DD9727}"/>
    <dgm:cxn modelId="{8A759C2D-970E-4E5A-BE87-00A3E37BA89F}" type="presOf" srcId="{EF7E4DC2-2B01-43F8-8A5B-6D6E5A6A825B}" destId="{90540E81-2990-4FC5-9544-CFF945301464}" srcOrd="0" destOrd="0" presId="urn:microsoft.com/office/officeart/2016/7/layout/VerticalDownArrowProcess"/>
    <dgm:cxn modelId="{D3705834-FF99-4D5F-9C73-477554FCEAEB}" type="presOf" srcId="{8B7F42F8-45DF-4915-88D2-E07760C00274}" destId="{283090C1-2BFA-4950-8647-EA3329421C7D}" srcOrd="0" destOrd="0" presId="urn:microsoft.com/office/officeart/2016/7/layout/VerticalDownArrowProcess"/>
    <dgm:cxn modelId="{EB5C3B40-F2FE-4D51-B773-CD5133B55261}" type="presOf" srcId="{5230FAB7-5BEB-4964-82C9-80EB30B81CA7}" destId="{FA5AD3D1-B483-4ADD-8568-7C346DCD9A12}" srcOrd="0" destOrd="0" presId="urn:microsoft.com/office/officeart/2016/7/layout/VerticalDownArrowProcess"/>
    <dgm:cxn modelId="{AC26135B-EDEF-4431-A01F-A1742BF98BE7}" type="presOf" srcId="{A8AB8931-9463-4AE7-A55B-88D9051E888A}" destId="{5F24A997-ED9F-4157-9160-E4D99F431DDC}" srcOrd="1" destOrd="0" presId="urn:microsoft.com/office/officeart/2016/7/layout/VerticalDownArrowProcess"/>
    <dgm:cxn modelId="{F65D1A6A-C228-475D-AE23-67629DA4A4E0}" type="presOf" srcId="{0A0648F7-9964-48F6-8984-C2F3A0E0E30E}" destId="{148927B6-4A83-48C2-8A09-3A75E43082E2}" srcOrd="0" destOrd="0" presId="urn:microsoft.com/office/officeart/2016/7/layout/VerticalDownArrowProcess"/>
    <dgm:cxn modelId="{4C5F3F58-15F5-4577-90F2-5533E45C16F7}" type="presOf" srcId="{A8AB8931-9463-4AE7-A55B-88D9051E888A}" destId="{02FF3720-9FA0-4C7C-952E-03864FDB2599}" srcOrd="0" destOrd="0" presId="urn:microsoft.com/office/officeart/2016/7/layout/VerticalDownArrowProcess"/>
    <dgm:cxn modelId="{28DB547E-AC4A-4712-9DAA-56D38B6AF3EA}" srcId="{8B7F42F8-45DF-4915-88D2-E07760C00274}" destId="{5E62344C-4707-4AFB-87BE-52A85ED4E61C}" srcOrd="0" destOrd="0" parTransId="{7C3BA2E1-ED83-4DB8-AF26-9B094F51DF34}" sibTransId="{66F8894E-2EA4-476D-BEAE-D2D06424AB44}"/>
    <dgm:cxn modelId="{D3B50483-6501-4D37-893F-37DE52FBE8A2}" srcId="{EF7E4DC2-2B01-43F8-8A5B-6D6E5A6A825B}" destId="{8B7F42F8-45DF-4915-88D2-E07760C00274}" srcOrd="3" destOrd="0" parTransId="{3379922F-7158-49D1-B2D1-E51D1A44D210}" sibTransId="{FA4C781F-0D6E-47D0-8521-F4F33B08FDEE}"/>
    <dgm:cxn modelId="{8CCBF589-FF17-40A1-AEA9-CDF5376DC019}" type="presOf" srcId="{9C604210-BDA7-4488-9A08-BB6600B98B3F}" destId="{9927B65F-4E73-462B-B1A1-260583BB81D9}" srcOrd="0" destOrd="0" presId="urn:microsoft.com/office/officeart/2016/7/layout/VerticalDownArrowProcess"/>
    <dgm:cxn modelId="{25631E8D-C29B-4693-B6BD-3A1FA0ACFE90}" srcId="{EF7E4DC2-2B01-43F8-8A5B-6D6E5A6A825B}" destId="{73CB1C2A-5304-4A8F-A5E7-FDD325EE846E}" srcOrd="2" destOrd="0" parTransId="{5E1DAF6A-70F3-4DC1-AFC1-312A551ED4E6}" sibTransId="{683A7C98-43FC-4438-9220-407624CC59AA}"/>
    <dgm:cxn modelId="{7D497DA1-923B-40C8-B7E3-400DA71F2953}" type="presOf" srcId="{E21EB1A4-C5D5-4C2E-A519-E89889EB4223}" destId="{484DFAE7-DF88-466A-8D8B-4CAE050CE7A6}" srcOrd="1" destOrd="0" presId="urn:microsoft.com/office/officeart/2016/7/layout/VerticalDownArrowProcess"/>
    <dgm:cxn modelId="{935D49A6-9E9E-45DE-AF8D-2CBB822A4F70}" type="presOf" srcId="{5E62344C-4707-4AFB-87BE-52A85ED4E61C}" destId="{667C3717-3CC0-4269-B2F9-1142D78BCC72}" srcOrd="0" destOrd="0" presId="urn:microsoft.com/office/officeart/2016/7/layout/VerticalDownArrowProcess"/>
    <dgm:cxn modelId="{9F66E3AE-257B-488D-97BC-0F70660889DD}" srcId="{EF7E4DC2-2B01-43F8-8A5B-6D6E5A6A825B}" destId="{E21EB1A4-C5D5-4C2E-A519-E89889EB4223}" srcOrd="0" destOrd="0" parTransId="{B9768EC6-A972-4B42-8B27-D329498B992B}" sibTransId="{EDF6F6B6-C99D-48D1-8C8D-25A341705341}"/>
    <dgm:cxn modelId="{A4EEB2FC-465C-4C7A-A00C-EC8702C72015}" type="presOf" srcId="{73CB1C2A-5304-4A8F-A5E7-FDD325EE846E}" destId="{3B0B451D-6D15-43C9-B75C-DEED1A6A2A18}" srcOrd="0" destOrd="0" presId="urn:microsoft.com/office/officeart/2016/7/layout/VerticalDownArrowProcess"/>
    <dgm:cxn modelId="{7E56CBA4-6B98-475C-ADD3-1D3ADADA8BA6}" type="presParOf" srcId="{90540E81-2990-4FC5-9544-CFF945301464}" destId="{53C995A1-1382-425B-81FB-C5D81D29422C}" srcOrd="0" destOrd="0" presId="urn:microsoft.com/office/officeart/2016/7/layout/VerticalDownArrowProcess"/>
    <dgm:cxn modelId="{31EEC5FA-9894-4855-B9B9-CB62857A816D}" type="presParOf" srcId="{53C995A1-1382-425B-81FB-C5D81D29422C}" destId="{283090C1-2BFA-4950-8647-EA3329421C7D}" srcOrd="0" destOrd="0" presId="urn:microsoft.com/office/officeart/2016/7/layout/VerticalDownArrowProcess"/>
    <dgm:cxn modelId="{38570CB0-99C5-426A-9EA9-04A4252B7841}" type="presParOf" srcId="{53C995A1-1382-425B-81FB-C5D81D29422C}" destId="{667C3717-3CC0-4269-B2F9-1142D78BCC72}" srcOrd="1" destOrd="0" presId="urn:microsoft.com/office/officeart/2016/7/layout/VerticalDownArrowProcess"/>
    <dgm:cxn modelId="{4CCC4CF7-44F5-4A19-8E6F-6B7A6D7EDD59}" type="presParOf" srcId="{90540E81-2990-4FC5-9544-CFF945301464}" destId="{8AD46B1E-F38A-4D75-8C47-2970552A0E96}" srcOrd="1" destOrd="0" presId="urn:microsoft.com/office/officeart/2016/7/layout/VerticalDownArrowProcess"/>
    <dgm:cxn modelId="{B6941D57-839B-4C81-A321-B41B21E9C88C}" type="presParOf" srcId="{90540E81-2990-4FC5-9544-CFF945301464}" destId="{07A05F45-2A34-4193-B737-F72EAC9B6255}" srcOrd="2" destOrd="0" presId="urn:microsoft.com/office/officeart/2016/7/layout/VerticalDownArrowProcess"/>
    <dgm:cxn modelId="{3D725F44-B418-44EB-BB61-B401363C63DF}" type="presParOf" srcId="{07A05F45-2A34-4193-B737-F72EAC9B6255}" destId="{3B0B451D-6D15-43C9-B75C-DEED1A6A2A18}" srcOrd="0" destOrd="0" presId="urn:microsoft.com/office/officeart/2016/7/layout/VerticalDownArrowProcess"/>
    <dgm:cxn modelId="{A1012604-B2ED-427E-AB03-95DBEB991BED}" type="presParOf" srcId="{07A05F45-2A34-4193-B737-F72EAC9B6255}" destId="{9A757887-FE9A-4E01-BC61-2F2E4CF12C4F}" srcOrd="1" destOrd="0" presId="urn:microsoft.com/office/officeart/2016/7/layout/VerticalDownArrowProcess"/>
    <dgm:cxn modelId="{29F86DA8-DDEA-4207-B329-D7DED02C3F40}" type="presParOf" srcId="{07A05F45-2A34-4193-B737-F72EAC9B6255}" destId="{148927B6-4A83-48C2-8A09-3A75E43082E2}" srcOrd="2" destOrd="0" presId="urn:microsoft.com/office/officeart/2016/7/layout/VerticalDownArrowProcess"/>
    <dgm:cxn modelId="{E26B45D9-6362-4CE5-8468-B00BF7AE2025}" type="presParOf" srcId="{90540E81-2990-4FC5-9544-CFF945301464}" destId="{633794FC-20EF-4ADB-8690-F265AC767B52}" srcOrd="3" destOrd="0" presId="urn:microsoft.com/office/officeart/2016/7/layout/VerticalDownArrowProcess"/>
    <dgm:cxn modelId="{B8E9E057-BA97-49BB-B8DF-CA7E5FB6206B}" type="presParOf" srcId="{90540E81-2990-4FC5-9544-CFF945301464}" destId="{12C0A515-B516-4091-94B3-E8D190293CAC}" srcOrd="4" destOrd="0" presId="urn:microsoft.com/office/officeart/2016/7/layout/VerticalDownArrowProcess"/>
    <dgm:cxn modelId="{D518B67F-6A33-458A-B28A-FDCACE68CCB0}" type="presParOf" srcId="{12C0A515-B516-4091-94B3-E8D190293CAC}" destId="{02FF3720-9FA0-4C7C-952E-03864FDB2599}" srcOrd="0" destOrd="0" presId="urn:microsoft.com/office/officeart/2016/7/layout/VerticalDownArrowProcess"/>
    <dgm:cxn modelId="{8D164206-E2C3-4322-8039-7E35F42A5ECF}" type="presParOf" srcId="{12C0A515-B516-4091-94B3-E8D190293CAC}" destId="{5F24A997-ED9F-4157-9160-E4D99F431DDC}" srcOrd="1" destOrd="0" presId="urn:microsoft.com/office/officeart/2016/7/layout/VerticalDownArrowProcess"/>
    <dgm:cxn modelId="{FC9C079B-EFDD-4D0F-90BE-706AAD081D8D}" type="presParOf" srcId="{12C0A515-B516-4091-94B3-E8D190293CAC}" destId="{FA5AD3D1-B483-4ADD-8568-7C346DCD9A12}" srcOrd="2" destOrd="0" presId="urn:microsoft.com/office/officeart/2016/7/layout/VerticalDownArrowProcess"/>
    <dgm:cxn modelId="{AE372F62-8AFC-48F8-B001-614C1CED1224}" type="presParOf" srcId="{90540E81-2990-4FC5-9544-CFF945301464}" destId="{0422439F-7DE8-48F4-BF81-B1C78BC51959}" srcOrd="5" destOrd="0" presId="urn:microsoft.com/office/officeart/2016/7/layout/VerticalDownArrowProcess"/>
    <dgm:cxn modelId="{66E3E218-58B5-44C4-9E2D-12DA1138FC41}" type="presParOf" srcId="{90540E81-2990-4FC5-9544-CFF945301464}" destId="{3971B7DD-ACCE-4734-9A1F-8E08642B3088}" srcOrd="6" destOrd="0" presId="urn:microsoft.com/office/officeart/2016/7/layout/VerticalDownArrowProcess"/>
    <dgm:cxn modelId="{274CFD0F-17A1-422B-A0DF-1920623ED164}" type="presParOf" srcId="{3971B7DD-ACCE-4734-9A1F-8E08642B3088}" destId="{ED659E0A-321E-419D-A5A9-6900D6B0A1A8}" srcOrd="0" destOrd="0" presId="urn:microsoft.com/office/officeart/2016/7/layout/VerticalDownArrowProcess"/>
    <dgm:cxn modelId="{6377DC8F-6BE0-4499-A638-07CDD36F749B}" type="presParOf" srcId="{3971B7DD-ACCE-4734-9A1F-8E08642B3088}" destId="{484DFAE7-DF88-466A-8D8B-4CAE050CE7A6}" srcOrd="1" destOrd="0" presId="urn:microsoft.com/office/officeart/2016/7/layout/VerticalDownArrowProcess"/>
    <dgm:cxn modelId="{1A1B89AC-EE7A-4A85-AD2D-6707BE8947C1}" type="presParOf" srcId="{3971B7DD-ACCE-4734-9A1F-8E08642B3088}" destId="{9927B65F-4E73-462B-B1A1-260583BB81D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0C1-2BFA-4950-8647-EA3329421C7D}">
      <dsp:nvSpPr>
        <dsp:cNvPr id="0" name=""/>
        <dsp:cNvSpPr/>
      </dsp:nvSpPr>
      <dsp:spPr>
        <a:xfrm>
          <a:off x="0" y="2937193"/>
          <a:ext cx="2628900" cy="6425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</a:t>
          </a:r>
          <a:r>
            <a:rPr lang="de-DE" sz="1500" kern="1200" baseline="-25000"/>
            <a:t>4</a:t>
          </a:r>
          <a:r>
            <a:rPr lang="de-DE" sz="1500" kern="1200"/>
            <a:t>: Controlling the street lighting</a:t>
          </a:r>
          <a:endParaRPr lang="en-US" sz="1500" kern="1200"/>
        </a:p>
      </dsp:txBody>
      <dsp:txXfrm>
        <a:off x="0" y="2937193"/>
        <a:ext cx="2628900" cy="642586"/>
      </dsp:txXfrm>
    </dsp:sp>
    <dsp:sp modelId="{667C3717-3CC0-4269-B2F9-1142D78BCC72}">
      <dsp:nvSpPr>
        <dsp:cNvPr id="0" name=""/>
        <dsp:cNvSpPr/>
      </dsp:nvSpPr>
      <dsp:spPr>
        <a:xfrm>
          <a:off x="2628900" y="2937193"/>
          <a:ext cx="7886700" cy="6425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</a:t>
          </a:r>
          <a:r>
            <a:rPr lang="de-DE" sz="1500" kern="1200" baseline="-25000"/>
            <a:t>4</a:t>
          </a:r>
          <a:r>
            <a:rPr lang="de-DE" sz="1500" kern="1200"/>
            <a:t> = 1s, measured WCET(T</a:t>
          </a:r>
          <a:r>
            <a:rPr lang="de-DE" sz="1500" kern="1200" baseline="-25000"/>
            <a:t>4</a:t>
          </a:r>
          <a:r>
            <a:rPr lang="de-DE" sz="1500" kern="1200"/>
            <a:t>) = 212us</a:t>
          </a:r>
          <a:endParaRPr lang="en-US" sz="1500" kern="1200"/>
        </a:p>
      </dsp:txBody>
      <dsp:txXfrm>
        <a:off x="2628900" y="2937193"/>
        <a:ext cx="7886700" cy="642586"/>
      </dsp:txXfrm>
    </dsp:sp>
    <dsp:sp modelId="{9A757887-FE9A-4E01-BC61-2F2E4CF12C4F}">
      <dsp:nvSpPr>
        <dsp:cNvPr id="0" name=""/>
        <dsp:cNvSpPr/>
      </dsp:nvSpPr>
      <dsp:spPr>
        <a:xfrm rot="10800000">
          <a:off x="0" y="1958534"/>
          <a:ext cx="2628900" cy="988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</a:t>
          </a:r>
          <a:r>
            <a:rPr lang="de-DE" sz="1500" kern="1200" baseline="-25000"/>
            <a:t>3</a:t>
          </a:r>
          <a:r>
            <a:rPr lang="de-DE" sz="1500" kern="1200"/>
            <a:t>: Displaying status of the system</a:t>
          </a:r>
          <a:endParaRPr lang="en-US" sz="1500" kern="1200"/>
        </a:p>
      </dsp:txBody>
      <dsp:txXfrm rot="-10800000">
        <a:off x="0" y="1958534"/>
        <a:ext cx="2628900" cy="642393"/>
      </dsp:txXfrm>
    </dsp:sp>
    <dsp:sp modelId="{148927B6-4A83-48C2-8A09-3A75E43082E2}">
      <dsp:nvSpPr>
        <dsp:cNvPr id="0" name=""/>
        <dsp:cNvSpPr/>
      </dsp:nvSpPr>
      <dsp:spPr>
        <a:xfrm>
          <a:off x="2628900" y="1958534"/>
          <a:ext cx="7886700" cy="6423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</a:t>
          </a:r>
          <a:r>
            <a:rPr lang="de-DE" sz="1500" kern="1200" baseline="-25000"/>
            <a:t>3</a:t>
          </a:r>
          <a:r>
            <a:rPr lang="de-DE" sz="1500" kern="1200"/>
            <a:t> = 2s, measured WCET(T</a:t>
          </a:r>
          <a:r>
            <a:rPr lang="de-DE" sz="1500" kern="1200" baseline="-25000"/>
            <a:t>3</a:t>
          </a:r>
          <a:r>
            <a:rPr lang="de-DE" sz="1500" kern="1200"/>
            <a:t>) = 29512us</a:t>
          </a:r>
          <a:endParaRPr lang="en-US" sz="1500" kern="1200"/>
        </a:p>
      </dsp:txBody>
      <dsp:txXfrm>
        <a:off x="2628900" y="1958534"/>
        <a:ext cx="7886700" cy="642393"/>
      </dsp:txXfrm>
    </dsp:sp>
    <dsp:sp modelId="{5F24A997-ED9F-4157-9160-E4D99F431DDC}">
      <dsp:nvSpPr>
        <dsp:cNvPr id="0" name=""/>
        <dsp:cNvSpPr/>
      </dsp:nvSpPr>
      <dsp:spPr>
        <a:xfrm rot="10800000">
          <a:off x="0" y="979876"/>
          <a:ext cx="2628900" cy="988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</a:t>
          </a:r>
          <a:r>
            <a:rPr lang="de-DE" sz="1500" kern="1200" baseline="-25000"/>
            <a:t>2</a:t>
          </a:r>
          <a:r>
            <a:rPr lang="de-DE" sz="1500" kern="1200"/>
            <a:t>: Logic of traffic lights of the intersection</a:t>
          </a:r>
          <a:endParaRPr lang="en-US" sz="1500" kern="1200"/>
        </a:p>
      </dsp:txBody>
      <dsp:txXfrm rot="-10800000">
        <a:off x="0" y="979876"/>
        <a:ext cx="2628900" cy="642393"/>
      </dsp:txXfrm>
    </dsp:sp>
    <dsp:sp modelId="{FA5AD3D1-B483-4ADD-8568-7C346DCD9A12}">
      <dsp:nvSpPr>
        <dsp:cNvPr id="0" name=""/>
        <dsp:cNvSpPr/>
      </dsp:nvSpPr>
      <dsp:spPr>
        <a:xfrm>
          <a:off x="2628900" y="979876"/>
          <a:ext cx="7886700" cy="6423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</a:t>
          </a:r>
          <a:r>
            <a:rPr lang="de-DE" sz="1500" kern="1200" baseline="-25000"/>
            <a:t>2</a:t>
          </a:r>
          <a:r>
            <a:rPr lang="de-DE" sz="1500" kern="1200"/>
            <a:t> = 1s, measured WCET(T</a:t>
          </a:r>
          <a:r>
            <a:rPr lang="de-DE" sz="1500" kern="1200" baseline="-25000"/>
            <a:t>2</a:t>
          </a:r>
          <a:r>
            <a:rPr lang="de-DE" sz="1500" kern="1200"/>
            <a:t>) = 40us</a:t>
          </a:r>
          <a:endParaRPr lang="en-US" sz="1500" kern="1200"/>
        </a:p>
      </dsp:txBody>
      <dsp:txXfrm>
        <a:off x="2628900" y="979876"/>
        <a:ext cx="7886700" cy="642393"/>
      </dsp:txXfrm>
    </dsp:sp>
    <dsp:sp modelId="{484DFAE7-DF88-466A-8D8B-4CAE050CE7A6}">
      <dsp:nvSpPr>
        <dsp:cNvPr id="0" name=""/>
        <dsp:cNvSpPr/>
      </dsp:nvSpPr>
      <dsp:spPr>
        <a:xfrm rot="10800000">
          <a:off x="0" y="1217"/>
          <a:ext cx="2628900" cy="988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</a:t>
          </a:r>
          <a:r>
            <a:rPr lang="de-DE" sz="1500" kern="1200" baseline="-25000"/>
            <a:t>1</a:t>
          </a:r>
          <a:r>
            <a:rPr lang="de-DE" sz="1500" kern="1200"/>
            <a:t>: Communication via I</a:t>
          </a:r>
          <a:r>
            <a:rPr lang="de-DE" sz="1500" kern="1200" baseline="30000"/>
            <a:t>2</a:t>
          </a:r>
          <a:r>
            <a:rPr lang="de-DE" sz="1500" kern="1200"/>
            <a:t>C</a:t>
          </a:r>
          <a:endParaRPr lang="en-US" sz="1500" kern="1200"/>
        </a:p>
      </dsp:txBody>
      <dsp:txXfrm rot="-10800000">
        <a:off x="0" y="1217"/>
        <a:ext cx="2628900" cy="642393"/>
      </dsp:txXfrm>
    </dsp:sp>
    <dsp:sp modelId="{9927B65F-4E73-462B-B1A1-260583BB81D9}">
      <dsp:nvSpPr>
        <dsp:cNvPr id="0" name=""/>
        <dsp:cNvSpPr/>
      </dsp:nvSpPr>
      <dsp:spPr>
        <a:xfrm>
          <a:off x="2628900" y="1217"/>
          <a:ext cx="7886700" cy="6423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</a:t>
          </a:r>
          <a:r>
            <a:rPr lang="de-DE" sz="1500" kern="1200" baseline="-25000"/>
            <a:t>1</a:t>
          </a:r>
          <a:r>
            <a:rPr lang="de-DE" sz="1500" kern="1200"/>
            <a:t> = 100ms, measured WCET(T</a:t>
          </a:r>
          <a:r>
            <a:rPr lang="de-DE" sz="1500" kern="1200" baseline="-25000"/>
            <a:t>1</a:t>
          </a:r>
          <a:r>
            <a:rPr lang="de-DE" sz="1500" kern="1200"/>
            <a:t>) = 2152us</a:t>
          </a:r>
          <a:endParaRPr lang="en-US" sz="1500" kern="1200"/>
        </a:p>
      </dsp:txBody>
      <dsp:txXfrm>
        <a:off x="2628900" y="1217"/>
        <a:ext cx="7886700" cy="642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04275-D983-4C5E-BC1D-BA7FED8B85EA}" type="datetimeFigureOut">
              <a:rPr lang="en-DE" smtClean="0"/>
              <a:t>01/16/2024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307B-C932-4CAF-857A-FF1E05746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201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working</a:t>
            </a:r>
            <a:r>
              <a:rPr lang="de-DE"/>
              <a:t> in a </a:t>
            </a:r>
            <a:r>
              <a:rPr lang="de-DE" err="1"/>
              <a:t>fixed</a:t>
            </a:r>
            <a:r>
              <a:rPr lang="de-DE"/>
              <a:t>-time </a:t>
            </a:r>
            <a:r>
              <a:rPr lang="de-DE" err="1"/>
              <a:t>mode</a:t>
            </a:r>
            <a:r>
              <a:rPr lang="de-DE"/>
              <a:t> after </a:t>
            </a:r>
            <a:r>
              <a:rPr lang="de-DE" err="1"/>
              <a:t>starting</a:t>
            </a:r>
            <a:r>
              <a:rPr lang="de-DE"/>
              <a:t> </a:t>
            </a:r>
            <a:r>
              <a:rPr lang="de-DE" err="1"/>
              <a:t>up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Every </a:t>
            </a:r>
            <a:r>
              <a:rPr lang="de-DE" err="1"/>
              <a:t>direction</a:t>
            </a:r>
            <a:r>
              <a:rPr lang="de-DE"/>
              <a:t> </a:t>
            </a:r>
            <a:r>
              <a:rPr lang="de-DE" err="1"/>
              <a:t>has</a:t>
            </a:r>
            <a:r>
              <a:rPr lang="de-DE"/>
              <a:t> a </a:t>
            </a:r>
            <a:r>
              <a:rPr lang="de-DE" err="1"/>
              <a:t>green</a:t>
            </a:r>
            <a:r>
              <a:rPr lang="de-DE"/>
              <a:t> </a:t>
            </a:r>
            <a:r>
              <a:rPr lang="de-DE" err="1"/>
              <a:t>signal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15s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default</a:t>
            </a:r>
            <a:endParaRPr lang="de-DE"/>
          </a:p>
          <a:p>
            <a:endParaRPr lang="de-DE"/>
          </a:p>
          <a:p>
            <a:r>
              <a:rPr lang="de-DE" err="1"/>
              <a:t>Three</a:t>
            </a:r>
            <a:r>
              <a:rPr lang="de-DE"/>
              <a:t> </a:t>
            </a:r>
            <a:r>
              <a:rPr lang="de-DE" err="1"/>
              <a:t>events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influence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behavior</a:t>
            </a:r>
            <a:r>
              <a:rPr lang="de-DE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Citizen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wants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cross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straight</a:t>
            </a:r>
            <a:r>
              <a:rPr lang="de-DE"/>
              <a:t> </a:t>
            </a:r>
            <a:r>
              <a:rPr lang="de-DE" err="1"/>
              <a:t>ahead</a:t>
            </a:r>
            <a:r>
              <a:rPr lang="de-DE"/>
              <a:t> </a:t>
            </a:r>
            <a:r>
              <a:rPr lang="de-DE" err="1"/>
              <a:t>detected</a:t>
            </a:r>
            <a:r>
              <a:rPr lang="de-DE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>
                <a:sym typeface="Wingdings" panose="05000000000000000000" pitchFamily="2" charset="2"/>
              </a:rPr>
              <a:t>	</a:t>
            </a:r>
            <a:r>
              <a:rPr lang="de-DE"/>
              <a:t>Street </a:t>
            </a:r>
            <a:r>
              <a:rPr lang="de-DE" err="1"/>
              <a:t>lights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opposite</a:t>
            </a:r>
            <a:r>
              <a:rPr lang="de-DE"/>
              <a:t> arm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turned</a:t>
            </a:r>
            <a:r>
              <a:rPr lang="de-DE"/>
              <a:t> on </a:t>
            </a:r>
            <a:r>
              <a:rPr lang="de-DE" err="1"/>
              <a:t>for</a:t>
            </a:r>
            <a:r>
              <a:rPr lang="de-DE"/>
              <a:t> 15s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Approaching</a:t>
            </a:r>
            <a:r>
              <a:rPr lang="de-DE"/>
              <a:t> </a:t>
            </a:r>
            <a:r>
              <a:rPr lang="de-DE" err="1"/>
              <a:t>emergency</a:t>
            </a:r>
            <a:r>
              <a:rPr lang="de-DE"/>
              <a:t> </a:t>
            </a:r>
            <a:r>
              <a:rPr lang="de-DE" err="1"/>
              <a:t>vehicle</a:t>
            </a:r>
            <a:r>
              <a:rPr lang="de-DE"/>
              <a:t> </a:t>
            </a:r>
            <a:r>
              <a:rPr lang="de-DE" err="1"/>
              <a:t>signs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(via </a:t>
            </a:r>
            <a:r>
              <a:rPr lang="de-DE" err="1"/>
              <a:t>wireless</a:t>
            </a:r>
            <a:r>
              <a:rPr lang="de-DE"/>
              <a:t> </a:t>
            </a:r>
            <a:r>
              <a:rPr lang="de-DE" err="1"/>
              <a:t>telegram</a:t>
            </a:r>
            <a:r>
              <a:rPr lang="de-DE"/>
              <a:t> in real </a:t>
            </a:r>
            <a:r>
              <a:rPr lang="de-DE" err="1"/>
              <a:t>life</a:t>
            </a:r>
            <a:r>
              <a:rPr lang="de-DE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>
                <a:sym typeface="Wingdings" panose="05000000000000000000" pitchFamily="2" charset="2"/>
              </a:rPr>
              <a:t>	</a:t>
            </a:r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switches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a </a:t>
            </a:r>
            <a:r>
              <a:rPr lang="de-DE" err="1"/>
              <a:t>green</a:t>
            </a:r>
            <a:r>
              <a:rPr lang="de-DE"/>
              <a:t> light </a:t>
            </a:r>
            <a:r>
              <a:rPr lang="de-DE" err="1"/>
              <a:t>as</a:t>
            </a:r>
            <a:r>
              <a:rPr lang="de-DE"/>
              <a:t> fast </a:t>
            </a:r>
            <a:r>
              <a:rPr lang="de-DE" err="1"/>
              <a:t>as</a:t>
            </a:r>
            <a:r>
              <a:rPr lang="de-DE"/>
              <a:t> possible and </a:t>
            </a:r>
            <a:r>
              <a:rPr lang="de-DE" err="1"/>
              <a:t>holds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state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Emergency </a:t>
            </a:r>
            <a:r>
              <a:rPr lang="de-DE" err="1"/>
              <a:t>vehicle</a:t>
            </a:r>
            <a:r>
              <a:rPr lang="de-DE"/>
              <a:t> </a:t>
            </a:r>
            <a:r>
              <a:rPr lang="de-DE" err="1"/>
              <a:t>signs</a:t>
            </a:r>
            <a:r>
              <a:rPr lang="de-DE"/>
              <a:t> off after </a:t>
            </a:r>
            <a:r>
              <a:rPr lang="de-DE" err="1"/>
              <a:t>crossing</a:t>
            </a:r>
            <a:r>
              <a:rPr lang="de-DE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>
                <a:sym typeface="Wingdings" panose="05000000000000000000" pitchFamily="2" charset="2"/>
              </a:rPr>
              <a:t>	</a:t>
            </a:r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continues</a:t>
            </a:r>
            <a:r>
              <a:rPr lang="de-DE"/>
              <a:t> normal </a:t>
            </a:r>
            <a:r>
              <a:rPr lang="de-DE" err="1"/>
              <a:t>operation</a:t>
            </a:r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interesting</a:t>
            </a:r>
            <a:r>
              <a:rPr lang="de-DE"/>
              <a:t> </a:t>
            </a:r>
            <a:r>
              <a:rPr lang="de-DE" err="1"/>
              <a:t>part</a:t>
            </a:r>
            <a:r>
              <a:rPr lang="de-DE"/>
              <a:t>: </a:t>
            </a:r>
            <a:r>
              <a:rPr lang="de-DE" err="1"/>
              <a:t>implemented</a:t>
            </a:r>
            <a:r>
              <a:rPr lang="de-DE"/>
              <a:t> a rate-</a:t>
            </a:r>
            <a:r>
              <a:rPr lang="de-DE" err="1"/>
              <a:t>monotonic</a:t>
            </a:r>
            <a:r>
              <a:rPr lang="de-DE"/>
              <a:t> </a:t>
            </a:r>
            <a:r>
              <a:rPr lang="de-DE" err="1"/>
              <a:t>scheduler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preemption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First created a struct called “Task” that contains the attributes: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Period (in </a:t>
            </a:r>
            <a:r>
              <a:rPr lang="en-US" err="1"/>
              <a:t>ms</a:t>
            </a:r>
            <a:r>
              <a:rPr lang="en-US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Execution time (measured duration in us)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Last execution time (timestamp)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Function pointer to the task’s function to know what needs to be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Scheduler uses a “task set” consisting out of an array of tasks</a:t>
            </a:r>
          </a:p>
          <a:p>
            <a:pPr marL="0" indent="0">
              <a:buNone/>
            </a:pPr>
            <a:r>
              <a:rPr lang="en-US"/>
              <a:t>Method “</a:t>
            </a:r>
            <a:r>
              <a:rPr lang="en-US" err="1"/>
              <a:t>runRMS</a:t>
            </a:r>
            <a:r>
              <a:rPr lang="en-US"/>
              <a:t>” needs to be called in the main loop, decides which task needs to be executed next, executes it, measures execution time and updates the last execution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Preemption is not supported because it was not needed to implement the example and would have </a:t>
            </a:r>
            <a:endParaRPr lang="de-DE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0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interesting</a:t>
            </a:r>
            <a:r>
              <a:rPr lang="de-DE"/>
              <a:t> </a:t>
            </a:r>
            <a:r>
              <a:rPr lang="de-DE" err="1"/>
              <a:t>part</a:t>
            </a:r>
            <a:r>
              <a:rPr lang="de-DE"/>
              <a:t>: </a:t>
            </a:r>
            <a:r>
              <a:rPr lang="de-DE" err="1"/>
              <a:t>implemented</a:t>
            </a:r>
            <a:r>
              <a:rPr lang="de-DE"/>
              <a:t> a rate-</a:t>
            </a:r>
            <a:r>
              <a:rPr lang="de-DE" err="1"/>
              <a:t>monotonic</a:t>
            </a:r>
            <a:r>
              <a:rPr lang="de-DE"/>
              <a:t> </a:t>
            </a:r>
            <a:r>
              <a:rPr lang="de-DE" err="1"/>
              <a:t>scheduler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preemption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First created a struct called “Task” that contains the attributes: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Period (in </a:t>
            </a:r>
            <a:r>
              <a:rPr lang="en-US" err="1"/>
              <a:t>ms</a:t>
            </a:r>
            <a:r>
              <a:rPr lang="en-US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Execution time (measured duration in us)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Last execution time (timestamp)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Function pointer to the task’s function to know what needs to be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Scheduler uses a “task set” consisting out of an array of tasks</a:t>
            </a:r>
          </a:p>
          <a:p>
            <a:pPr marL="0" indent="0">
              <a:buNone/>
            </a:pPr>
            <a:r>
              <a:rPr lang="en-US"/>
              <a:t>Method “</a:t>
            </a:r>
            <a:r>
              <a:rPr lang="en-US" err="1"/>
              <a:t>runRMS</a:t>
            </a:r>
            <a:r>
              <a:rPr lang="en-US"/>
              <a:t>” needs to be called in the main loop, decides which task needs to be executed next, executes it, measures execution time and updates the last execution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Preemption is not supported because it was not needed to implement the example and would have </a:t>
            </a:r>
            <a:endParaRPr lang="de-DE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conclude</a:t>
            </a:r>
            <a:r>
              <a:rPr lang="de-DE"/>
              <a:t> a </a:t>
            </a:r>
            <a:r>
              <a:rPr lang="de-DE" err="1"/>
              <a:t>little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implementation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Traffic Manager: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The </a:t>
            </a:r>
            <a:r>
              <a:rPr lang="de-DE" err="1"/>
              <a:t>implementation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scheduler</a:t>
            </a:r>
            <a:r>
              <a:rPr lang="de-DE"/>
              <a:t> </a:t>
            </a:r>
            <a:r>
              <a:rPr lang="de-DE" err="1"/>
              <a:t>resulted</a:t>
            </a:r>
            <a:r>
              <a:rPr lang="de-DE"/>
              <a:t> in a </a:t>
            </a:r>
            <a:r>
              <a:rPr lang="de-DE" err="1"/>
              <a:t>suprisingly</a:t>
            </a:r>
            <a:r>
              <a:rPr lang="de-DE"/>
              <a:t> clean code (clean in </a:t>
            </a:r>
            <a:r>
              <a:rPr lang="de-DE" err="1"/>
              <a:t>terms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normally</a:t>
            </a:r>
            <a:r>
              <a:rPr lang="de-DE"/>
              <a:t> </a:t>
            </a:r>
            <a:r>
              <a:rPr lang="de-DE" err="1"/>
              <a:t>archievable</a:t>
            </a:r>
            <a:r>
              <a:rPr lang="de-DE"/>
              <a:t> on an Arduino)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example</a:t>
            </a:r>
            <a:r>
              <a:rPr lang="de-DE"/>
              <a:t> : Task 4 (</a:t>
            </a:r>
            <a:r>
              <a:rPr lang="de-DE" err="1"/>
              <a:t>functionality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street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) was </a:t>
            </a:r>
            <a:r>
              <a:rPr lang="de-DE" err="1"/>
              <a:t>added</a:t>
            </a:r>
            <a:r>
              <a:rPr lang="de-DE"/>
              <a:t> after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traffic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; </a:t>
            </a:r>
            <a:r>
              <a:rPr lang="de-DE" err="1"/>
              <a:t>effort</a:t>
            </a:r>
            <a:r>
              <a:rPr lang="de-DE"/>
              <a:t> </a:t>
            </a:r>
            <a:r>
              <a:rPr lang="de-DE" err="1"/>
              <a:t>payed</a:t>
            </a:r>
            <a:r>
              <a:rPr lang="de-DE"/>
              <a:t>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err="1"/>
              <a:t>Periodicity</a:t>
            </a:r>
            <a:r>
              <a:rPr lang="de-DE"/>
              <a:t> was </a:t>
            </a:r>
            <a:r>
              <a:rPr lang="de-DE" err="1"/>
              <a:t>utilized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task</a:t>
            </a:r>
            <a:r>
              <a:rPr lang="de-DE"/>
              <a:t> 2 (</a:t>
            </a:r>
            <a:r>
              <a:rPr lang="de-DE" err="1"/>
              <a:t>logic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traffic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) and </a:t>
            </a:r>
            <a:r>
              <a:rPr lang="de-DE" err="1"/>
              <a:t>task</a:t>
            </a:r>
            <a:r>
              <a:rPr lang="de-DE"/>
              <a:t> 4 (</a:t>
            </a:r>
            <a:r>
              <a:rPr lang="de-DE" err="1"/>
              <a:t>control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street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)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implement</a:t>
            </a:r>
            <a:r>
              <a:rPr lang="de-DE"/>
              <a:t> a </a:t>
            </a:r>
            <a:r>
              <a:rPr lang="de-DE" err="1"/>
              <a:t>counter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seconds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guarded</a:t>
            </a:r>
            <a:r>
              <a:rPr lang="de-DE"/>
              <a:t> </a:t>
            </a:r>
            <a:r>
              <a:rPr lang="de-DE" err="1"/>
              <a:t>transitions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SM and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timers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street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. </a:t>
            </a:r>
            <a:r>
              <a:rPr lang="de-DE" err="1"/>
              <a:t>Measurements</a:t>
            </a:r>
            <a:r>
              <a:rPr lang="de-DE"/>
              <a:t> </a:t>
            </a:r>
            <a:r>
              <a:rPr lang="de-DE" err="1"/>
              <a:t>showed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surprisingly</a:t>
            </a:r>
            <a:r>
              <a:rPr lang="de-DE"/>
              <a:t> </a:t>
            </a:r>
            <a:r>
              <a:rPr lang="de-DE" err="1"/>
              <a:t>precise</a:t>
            </a:r>
            <a:r>
              <a:rPr lang="de-DE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err="1"/>
              <a:t>Because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scheduler</a:t>
            </a:r>
            <a:r>
              <a:rPr lang="de-DE"/>
              <a:t> </a:t>
            </a:r>
            <a:r>
              <a:rPr lang="de-DE" err="1"/>
              <a:t>implements</a:t>
            </a:r>
            <a:r>
              <a:rPr lang="de-DE"/>
              <a:t>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preemption</a:t>
            </a:r>
            <a:r>
              <a:rPr lang="de-DE"/>
              <a:t>,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designed</a:t>
            </a:r>
            <a:r>
              <a:rPr lang="de-DE"/>
              <a:t> in a non-</a:t>
            </a:r>
            <a:r>
              <a:rPr lang="de-DE" err="1"/>
              <a:t>blocking</a:t>
            </a:r>
            <a:r>
              <a:rPr lang="de-DE"/>
              <a:t> </a:t>
            </a:r>
            <a:r>
              <a:rPr lang="de-DE" err="1"/>
              <a:t>way</a:t>
            </a:r>
            <a:endParaRPr lang="de-D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Lack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preemption</a:t>
            </a:r>
            <a:r>
              <a:rPr lang="de-DE"/>
              <a:t> </a:t>
            </a:r>
            <a:r>
              <a:rPr lang="de-DE" err="1"/>
              <a:t>removes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need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locking</a:t>
            </a:r>
            <a:r>
              <a:rPr lang="de-DE"/>
              <a:t> </a:t>
            </a:r>
            <a:r>
              <a:rPr lang="de-DE" err="1"/>
              <a:t>mechanisms</a:t>
            </a:r>
            <a:r>
              <a:rPr lang="de-DE"/>
              <a:t>: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 err="1">
                <a:sym typeface="Wingdings" panose="05000000000000000000" pitchFamily="2" charset="2"/>
              </a:rPr>
              <a:t>shared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resources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are</a:t>
            </a:r>
            <a:r>
              <a:rPr lang="de-DE">
                <a:sym typeface="Wingdings" panose="05000000000000000000" pitchFamily="2" charset="2"/>
              </a:rPr>
              <a:t> not </a:t>
            </a:r>
            <a:r>
              <a:rPr lang="de-DE" err="1">
                <a:sym typeface="Wingdings" panose="05000000000000000000" pitchFamily="2" charset="2"/>
              </a:rPr>
              <a:t>accessed</a:t>
            </a:r>
            <a:r>
              <a:rPr lang="de-DE">
                <a:sym typeface="Wingdings" panose="05000000000000000000" pitchFamily="2" charset="2"/>
              </a:rPr>
              <a:t> in a </a:t>
            </a:r>
            <a:r>
              <a:rPr lang="de-DE" err="1">
                <a:sym typeface="Wingdings" panose="05000000000000000000" pitchFamily="2" charset="2"/>
              </a:rPr>
              <a:t>concurrent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way</a:t>
            </a:r>
            <a:endParaRPr lang="de-DE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CC25-30B2-29DF-8A12-276317EB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D206E-6BED-F1B8-4E4A-8258FB28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02D7-43CE-9429-07B6-53E99325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7DD-159D-4A83-83BF-E382679497C5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54FA-B202-3123-6ADB-EB8F8FD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54B6-5D2A-5B91-CA44-4996AEB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50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67B-6EC0-C2F2-3BA2-06DF2D6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F726-CD9B-F9FB-ADE5-7E4CAB8D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5D0A-39BF-826B-2F55-695FFC54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90F5-3BED-478F-9086-727CC0AF4616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49F4-B72D-9AD1-31AD-EF26527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6C86-CB90-219A-8E51-7CAAFE5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32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AAF62-9FB5-D90D-F321-4BF8C9A6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B56C-04B4-3E09-018F-3A540D1C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A609-B33D-B661-4B6F-A0ECB1EC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E6D5-A5D1-43CF-991D-E4DCF1E06E0B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2B6D-4868-3A3F-0D26-D4155ABD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6A4A-640A-E387-554A-F190F2CE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97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E31-F862-E4BF-F779-11EF7DF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69DC-3E03-58D5-4539-839B9CF6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56F9-0300-A7E2-6E34-BB025CA5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F314-2EAC-4838-8B43-8C004722B2BA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00E3-5574-1610-7215-90A3C92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BCA2-00D0-8BF9-D6F8-B4B39356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9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C4A-4A68-1A0E-6A28-F765F53C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765B-ECFD-9430-558C-AD92AA2C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B20B-79F0-C3A7-D653-F826CBB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612-E87E-4812-9ECB-551439CA7F44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4A47-814A-2F90-F457-E9B46C48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C4A2-20C8-A37E-8D2A-D3B39594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8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D30A-85AF-0E0D-FE55-4CAC98D8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6B1B-D2AB-255C-652F-B08FDD23D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9173-93CC-86FF-EA03-5FF1208D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0092-98D2-A1C8-2A63-4F8D1CAD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57EF-8F03-495C-85FD-C231A98AB660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D75D8-AF41-D7F4-F38E-0B83408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E2F8-7960-0BBF-F7A2-D67F33EC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1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B1E4-D296-4F91-7141-7B63708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43CC-E088-F038-36AA-F9E1051A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096DE-06AD-566F-75E9-4A882A57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8C32-C9BF-C04B-50BE-1F1A2BA9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FE39A-DC4E-080D-ACFA-58BCB5D25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CD317-C1D4-8AB9-D5CB-1CD40F1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1E6-1FBA-420B-9FA4-5958CDF02297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31A4C-C2D0-EF05-3D56-3BB866D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70DC-06F3-7A25-A756-AF59DAD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9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39DC-9A8C-9DAE-BC70-F8875E5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2CD0F-C909-3A86-4CD1-8F199B33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5642-95B8-4857-884F-1D0693F190AA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E9754-0FC4-6389-F33B-6BDACC4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8CD8-46AC-C333-34E4-47165B02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EF46E-AA8F-8C90-C7D2-87B941FB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5EE6-1593-43CF-8749-8DED4C5285A8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B00B8-89A3-B866-1700-00C445C6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FD95-CC2A-5376-9DBC-548A7E0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63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226D-DD2A-E173-144A-B073A563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5C99-9F42-F7F3-A80C-53758542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A9B7C-4741-1B58-CA4E-8E1E1162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754CE-8BB0-09E2-F621-10A4A24E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63B5-C8D8-4FDB-8FB5-115E207769E2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11EB-566C-E34C-18D4-4A24D89D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F0EF1-08FE-8123-F095-86DB6BF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8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A808-7152-3C0C-9D60-0F17B9F4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AECDC-ED70-CA56-E1E1-CFC5A6A19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0964-B228-192A-CAE3-A850644C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CBDDC-6137-AA5C-0420-DE1C16C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7CAD-72AE-4B6F-BCAC-D9702D468EF5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308C2-5254-A268-6721-3892F05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C0CF-B490-2438-5289-C792AE58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9C141-B377-7CF2-E4DA-8163B85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D2D0-2983-F918-1E51-3F62F198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321D-4EF1-7FB8-01E1-4990569BB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0FAE-BC74-466F-A962-E0EF8C6982DE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F8D9-1E3E-0471-6F96-2EFC90372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9070-69E9-3E36-8253-8DD307611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24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217A9-5020-6729-8CD1-B6AC0BC8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Smart-City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804F6-DDDC-6FBB-E9C4-1B668E4B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4764-862D-4AC8-B8A0-AB9DB599399F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B087-0E53-D936-271C-6CC68B97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7DC4D-9BA3-9C09-A5B4-096B5297B8A3}"/>
              </a:ext>
            </a:extLst>
          </p:cNvPr>
          <p:cNvSpPr txBox="1"/>
          <p:nvPr/>
        </p:nvSpPr>
        <p:spPr>
          <a:xfrm>
            <a:off x="8519106" y="5267059"/>
            <a:ext cx="3459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Team members:</a:t>
            </a:r>
          </a:p>
          <a:p>
            <a:r>
              <a:rPr lang="en-US" sz="1400"/>
              <a:t>Luis Fernando Rodriguez Gutierrez</a:t>
            </a:r>
          </a:p>
          <a:p>
            <a:r>
              <a:rPr lang="en-US" sz="1400"/>
              <a:t>Leander </a:t>
            </a:r>
            <a:r>
              <a:rPr lang="en-US" sz="1400" err="1"/>
              <a:t>Hackmann</a:t>
            </a:r>
            <a:endParaRPr lang="en-US" sz="1400"/>
          </a:p>
          <a:p>
            <a:r>
              <a:rPr lang="en-US" sz="1400" err="1"/>
              <a:t>Hazhir</a:t>
            </a:r>
            <a:r>
              <a:rPr lang="en-US" sz="1400"/>
              <a:t> Amiri</a:t>
            </a:r>
          </a:p>
          <a:p>
            <a:r>
              <a:rPr lang="en-US" sz="1400"/>
              <a:t>Mohammed Al-</a:t>
            </a:r>
            <a:r>
              <a:rPr lang="en-US" sz="1400" err="1"/>
              <a:t>Salihi</a:t>
            </a:r>
            <a:endParaRPr lang="en-DE" sz="1400"/>
          </a:p>
        </p:txBody>
      </p:sp>
      <p:pic>
        <p:nvPicPr>
          <p:cNvPr id="6" name="Picture 4" descr="Fachhochschule Dortmund – Wikipedia">
            <a:extLst>
              <a:ext uri="{FF2B5EF4-FFF2-40B4-BE49-F238E27FC236}">
                <a16:creationId xmlns:a16="http://schemas.microsoft.com/office/drawing/2014/main" id="{390EFC99-43E8-5AFE-64A7-E56FC70B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7610" y="5942377"/>
            <a:ext cx="1792733" cy="6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E3AA2BB4-B719-A111-6B71-281C4654F6AB}"/>
              </a:ext>
            </a:extLst>
          </p:cNvPr>
          <p:cNvSpPr txBox="1">
            <a:spLocks/>
          </p:cNvSpPr>
          <p:nvPr/>
        </p:nvSpPr>
        <p:spPr>
          <a:xfrm>
            <a:off x="2696583" y="65389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/>
              <a:t>“</a:t>
            </a:r>
            <a:r>
              <a:rPr lang="en-US"/>
              <a:t>FH</a:t>
            </a:r>
            <a:r>
              <a:rPr lang="pl-PL"/>
              <a:t> Dortmund" by </a:t>
            </a:r>
            <a:r>
              <a:rPr lang="en-US"/>
              <a:t>FH</a:t>
            </a:r>
            <a:r>
              <a:rPr lang="pl-PL"/>
              <a:t> Dortmund, https://shorturl.at/joAU1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178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Sequence Diagrams Analysis</a:t>
            </a:r>
            <a:endParaRPr lang="en-DE" sz="3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E53DC600-58EE-996E-C649-027E7025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2379" b="-4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68" y="1721922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Definition for 2 scenarios:</a:t>
            </a:r>
          </a:p>
          <a:p>
            <a:pPr lvl="1"/>
            <a:r>
              <a:rPr lang="en-US" sz="1800"/>
              <a:t>Emergency Vehicles</a:t>
            </a:r>
          </a:p>
          <a:p>
            <a:pPr lvl="1"/>
            <a:r>
              <a:rPr lang="en-US" sz="1800"/>
              <a:t>Non-Emergency Vehicles</a:t>
            </a:r>
          </a:p>
          <a:p>
            <a:r>
              <a:rPr lang="en-US" sz="1800"/>
              <a:t>Refinement of the sequence diagrams to fit a correct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7E561-A069-7833-6DED-28BEF3E07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r="-4" b="-4"/>
          <a:stretch/>
        </p:blipFill>
        <p:spPr>
          <a:xfrm>
            <a:off x="8213935" y="1721922"/>
            <a:ext cx="3419856" cy="452056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C373CD7-7B27-8195-CCA6-2324033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5DB1-20C9-405C-A1F0-ECC2A1F3B6B9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3BC619-1D0E-17D3-3AB9-0C8392B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26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5236464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Prioritization For Better Traffic Flow</a:t>
            </a:r>
            <a:endParaRPr lang="en-DE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Prioritize vehicles as they arrive at the intersection</a:t>
            </a:r>
          </a:p>
          <a:p>
            <a:endParaRPr lang="en-US" sz="2200"/>
          </a:p>
          <a:p>
            <a:r>
              <a:rPr lang="en-US" sz="2200"/>
              <a:t>More side with the higher volume gets priority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EDD30A-DA1D-CE78-F9F1-2D9EB29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E6A-6713-4D2C-BBC0-F93D0E492DB2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A86ABF-5466-488A-89AF-98721C8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11</a:t>
            </a:fld>
            <a:endParaRPr lang="en-DE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7EB80-3576-8C5F-1910-237F9A064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12" y="2749735"/>
            <a:ext cx="5068944" cy="349934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0CD5EC0-45F7-829A-D6B3-8C0A92D0E173}"/>
              </a:ext>
            </a:extLst>
          </p:cNvPr>
          <p:cNvSpPr/>
          <p:nvPr/>
        </p:nvSpPr>
        <p:spPr>
          <a:xfrm>
            <a:off x="8841712" y="3189045"/>
            <a:ext cx="157392" cy="1402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9BE150-0E5C-2B2D-A99A-B025B115057E}"/>
              </a:ext>
            </a:extLst>
          </p:cNvPr>
          <p:cNvSpPr/>
          <p:nvPr/>
        </p:nvSpPr>
        <p:spPr>
          <a:xfrm>
            <a:off x="8841712" y="3420011"/>
            <a:ext cx="157392" cy="1402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3F9801-9B9D-1A46-A272-C368FF07C2C0}"/>
              </a:ext>
            </a:extLst>
          </p:cNvPr>
          <p:cNvSpPr/>
          <p:nvPr/>
        </p:nvSpPr>
        <p:spPr>
          <a:xfrm>
            <a:off x="8841712" y="3693254"/>
            <a:ext cx="157392" cy="1402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55398-3BEF-254C-4C49-4829C6D8FBE1}"/>
              </a:ext>
            </a:extLst>
          </p:cNvPr>
          <p:cNvSpPr/>
          <p:nvPr/>
        </p:nvSpPr>
        <p:spPr>
          <a:xfrm>
            <a:off x="6232687" y="4353287"/>
            <a:ext cx="157392" cy="1402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4040E6-1669-AF4E-EE0A-AD1F61A291B5}"/>
              </a:ext>
            </a:extLst>
          </p:cNvPr>
          <p:cNvSpPr/>
          <p:nvPr/>
        </p:nvSpPr>
        <p:spPr>
          <a:xfrm>
            <a:off x="6232687" y="4599986"/>
            <a:ext cx="157392" cy="1402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9D92BC-0BB6-1A8A-9172-14064F69D444}"/>
              </a:ext>
            </a:extLst>
          </p:cNvPr>
          <p:cNvSpPr/>
          <p:nvPr/>
        </p:nvSpPr>
        <p:spPr>
          <a:xfrm>
            <a:off x="6232687" y="4862974"/>
            <a:ext cx="157392" cy="1402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8" name="Graphic 27" descr="Car with solid fill">
            <a:extLst>
              <a:ext uri="{FF2B5EF4-FFF2-40B4-BE49-F238E27FC236}">
                <a16:creationId xmlns:a16="http://schemas.microsoft.com/office/drawing/2014/main" id="{D08F99E5-37F1-FBBA-7F2C-E521EF236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7291" y="4344935"/>
            <a:ext cx="392373" cy="392373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CD582C1D-6DE4-7B97-0203-D42FC771F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2409" y="4727877"/>
            <a:ext cx="392373" cy="392373"/>
          </a:xfrm>
          <a:prstGeom prst="rect">
            <a:avLst/>
          </a:prstGeom>
        </p:spPr>
      </p:pic>
      <p:pic>
        <p:nvPicPr>
          <p:cNvPr id="31" name="Graphic 30" descr="Car with solid fill">
            <a:extLst>
              <a:ext uri="{FF2B5EF4-FFF2-40B4-BE49-F238E27FC236}">
                <a16:creationId xmlns:a16="http://schemas.microsoft.com/office/drawing/2014/main" id="{72DE4582-BF7C-F1B1-B02C-5CEA275C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8892" y="2824288"/>
            <a:ext cx="392373" cy="392373"/>
          </a:xfrm>
          <a:prstGeom prst="rect">
            <a:avLst/>
          </a:prstGeom>
        </p:spPr>
      </p:pic>
      <p:pic>
        <p:nvPicPr>
          <p:cNvPr id="33" name="Graphic 32" descr="Car with solid fill">
            <a:extLst>
              <a:ext uri="{FF2B5EF4-FFF2-40B4-BE49-F238E27FC236}">
                <a16:creationId xmlns:a16="http://schemas.microsoft.com/office/drawing/2014/main" id="{3363EF4D-FBB1-5369-F27B-A214B8071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0397" y="2835882"/>
            <a:ext cx="392373" cy="392373"/>
          </a:xfrm>
          <a:prstGeom prst="rect">
            <a:avLst/>
          </a:prstGeom>
        </p:spPr>
      </p:pic>
      <p:pic>
        <p:nvPicPr>
          <p:cNvPr id="35" name="Graphic 34" descr="Car with solid fill">
            <a:extLst>
              <a:ext uri="{FF2B5EF4-FFF2-40B4-BE49-F238E27FC236}">
                <a16:creationId xmlns:a16="http://schemas.microsoft.com/office/drawing/2014/main" id="{09D68ABE-3D23-50D6-54DD-4A9E76898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1685" y="2834542"/>
            <a:ext cx="392373" cy="3923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ED389A-3D0B-960D-EF22-CF609D62C070}"/>
              </a:ext>
            </a:extLst>
          </p:cNvPr>
          <p:cNvSpPr txBox="1"/>
          <p:nvPr/>
        </p:nvSpPr>
        <p:spPr>
          <a:xfrm>
            <a:off x="8704058" y="2749735"/>
            <a:ext cx="39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104F4-0452-94CE-4B4A-C3346C01FA47}"/>
              </a:ext>
            </a:extLst>
          </p:cNvPr>
          <p:cNvCxnSpPr/>
          <p:nvPr/>
        </p:nvCxnSpPr>
        <p:spPr>
          <a:xfrm>
            <a:off x="9096431" y="2975212"/>
            <a:ext cx="593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ADF1BC-7509-A058-700D-B539D707D800}"/>
              </a:ext>
            </a:extLst>
          </p:cNvPr>
          <p:cNvSpPr txBox="1"/>
          <p:nvPr/>
        </p:nvSpPr>
        <p:spPr>
          <a:xfrm>
            <a:off x="9656851" y="2780837"/>
            <a:ext cx="39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4935F-E80A-0564-F910-0861F515B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97" y="455228"/>
            <a:ext cx="3326214" cy="588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C03727-E68B-C297-CB00-CF9396499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301" y="667133"/>
            <a:ext cx="4587806" cy="19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8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36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5236464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Accident-aware Intersection</a:t>
            </a:r>
            <a:endParaRPr lang="en-DE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Monitors inside the intersection for traffic accidents</a:t>
            </a:r>
          </a:p>
          <a:p>
            <a:endParaRPr lang="en-US" sz="2200"/>
          </a:p>
          <a:p>
            <a:r>
              <a:rPr lang="en-US" sz="2200"/>
              <a:t>Halts intersection to a stop upon accident by turning all lights to red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EDD30A-DA1D-CE78-F9F1-2D9EB29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E6A-6713-4D2C-BBC0-F93D0E492DB2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A86ABF-5466-488A-89AF-98721C8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12</a:t>
            </a:fld>
            <a:endParaRPr lang="en-DE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6EB7D7-4D51-326F-FE6B-D3A1B4629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65" y="221843"/>
            <a:ext cx="6333269" cy="427349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8EAA249-21AF-0F75-85E4-5A84C1E6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1" y="3572028"/>
            <a:ext cx="3429001" cy="317301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584E386-E5CE-9A4C-1BBC-43B7CDDEE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958" y="4591198"/>
            <a:ext cx="4090585" cy="213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1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20015-253A-55C0-E586-F731FA40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Scheduler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87FEC-53F3-EEDD-8ACC-F3615860F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8773" y="4858605"/>
            <a:ext cx="6586915" cy="155690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/>
              <a:t>A set of independent, repeating tasks that require about the same amount of CPU on each run.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/>
              <a:t>RMS assumes as the highest priority (most critical) should be the task with the shortest period.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/>
              <a:t>Since we are using sensors that use specific time, the time response is critical that does not change.</a:t>
            </a:r>
            <a:endParaRPr lang="en-US" sz="16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16A1E-2114-0945-0019-8EBA485B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89" y="6492240"/>
            <a:ext cx="30635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92F7FFC-FAD1-4E52-B790-691888BAF41F}" type="datetime8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1/16/2024 2:47 AM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EB6E-941B-6B69-3C59-E061EDEA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B774D88-DE6D-455C-A020-C042FF15764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A790C9-786D-795D-F747-DDEC0E8C6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0" y="0"/>
            <a:ext cx="6522342" cy="28458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B7FBB8-4083-5C20-B2D5-6A71F55B9554}"/>
              </a:ext>
            </a:extLst>
          </p:cNvPr>
          <p:cNvSpPr txBox="1"/>
          <p:nvPr/>
        </p:nvSpPr>
        <p:spPr>
          <a:xfrm>
            <a:off x="3370040" y="5154165"/>
            <a:ext cx="146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C0D0E"/>
                </a:solidFill>
                <a:effectLst/>
                <a:latin typeface="-apple-system"/>
              </a:rPr>
              <a:t>Rate Monotonic Scheduling</a:t>
            </a:r>
            <a:endParaRPr lang="en-US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8C844-CA4E-6454-9EF9-B1E75CF7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8" y="2816033"/>
            <a:ext cx="10995373" cy="17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4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WCET Analysis</a:t>
            </a:r>
            <a:endParaRPr lang="en-DE" sz="3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387552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Analysis of value and control-flow not possible due to simulation limitations</a:t>
            </a:r>
          </a:p>
          <a:p>
            <a:endParaRPr lang="en-US" sz="1800"/>
          </a:p>
          <a:p>
            <a:r>
              <a:rPr lang="en-US" sz="1800"/>
              <a:t>A naïve flow analysis was carried out for all 4 tasks</a:t>
            </a:r>
          </a:p>
          <a:p>
            <a:endParaRPr lang="en-US" sz="1800"/>
          </a:p>
          <a:p>
            <a:r>
              <a:rPr lang="en-US" sz="1800"/>
              <a:t>Even at worst cases, tasks still met their deadlines by a large margin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C373CD7-7B27-8195-CCA6-2324033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5DB1-20C9-405C-A1F0-ECC2A1F3B6B9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3BC619-1D0E-17D3-3AB9-0C8392B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14</a:t>
            </a:fld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DA4AAE-05C5-2228-69A7-D995D0F7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51" y="569963"/>
            <a:ext cx="6281590" cy="3645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DD870E-64F2-503F-5130-FF3EE954FD11}"/>
                  </a:ext>
                </a:extLst>
              </p:cNvPr>
              <p:cNvSpPr txBox="1"/>
              <p:nvPr/>
            </p:nvSpPr>
            <p:spPr>
              <a:xfrm>
                <a:off x="4332652" y="4171665"/>
                <a:ext cx="6281590" cy="81971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𝑙𝑜𝑜𝑝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𝑏𝑦𝑡𝑒𝑠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𝑛𝑒𝑒𝑑𝑒𝑑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𝑡𝑟𝑎𝑛𝑠𝑚𝑖𝑡𝑖𝑛𝑔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𝑏𝑦𝑡𝑒</m:t>
                          </m:r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DD870E-64F2-503F-5130-FF3EE954F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52" y="4171665"/>
                <a:ext cx="6281590" cy="819712"/>
              </a:xfrm>
              <a:prstGeom prst="rect">
                <a:avLst/>
              </a:prstGeom>
              <a:blipFill>
                <a:blip r:embed="rId3"/>
                <a:stretch>
                  <a:fillRect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C55CE1-2CF1-E3C1-BA37-564D10333213}"/>
                  </a:ext>
                </a:extLst>
              </p:cNvPr>
              <p:cNvSpPr txBox="1"/>
              <p:nvPr/>
            </p:nvSpPr>
            <p:spPr>
              <a:xfrm>
                <a:off x="5187551" y="5113561"/>
                <a:ext cx="2575418" cy="1181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𝑊𝐶𝐸𝑇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=20400+2648=23048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=23.048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C55CE1-2CF1-E3C1-BA37-564D1033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51" y="5113561"/>
                <a:ext cx="2575418" cy="1181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2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5237601" cy="1934236"/>
          </a:xfrm>
        </p:spPr>
        <p:txBody>
          <a:bodyPr anchor="b">
            <a:normAutofit/>
          </a:bodyPr>
          <a:lstStyle/>
          <a:p>
            <a:r>
              <a:rPr lang="en-US" sz="5400"/>
              <a:t>Fault Tree Analysis</a:t>
            </a:r>
            <a:endParaRPr lang="en-DE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EDD30A-DA1D-CE78-F9F1-2D9EB29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E6A-6713-4D2C-BBC0-F93D0E492DB2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A86ABF-5466-488A-89AF-98721C8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6B1D5-F795-2D1C-A25A-5CD7197E2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99" y="436711"/>
            <a:ext cx="5237602" cy="5781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F6730-BA7D-018C-DED9-6EA8C3840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79" y="2582900"/>
            <a:ext cx="7742421" cy="3742752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38613EA-A27D-73B4-2DA3-386D233F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70" y="2582900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Traffic light fault tree</a:t>
            </a:r>
          </a:p>
          <a:p>
            <a:r>
              <a:rPr lang="en-US" sz="1800"/>
              <a:t>Collision in intersection fault tree</a:t>
            </a:r>
          </a:p>
          <a:p>
            <a:endParaRPr lang="en-US" sz="1800"/>
          </a:p>
          <a:p>
            <a:r>
              <a:rPr lang="en-US" sz="1800"/>
              <a:t>Hazards can be addressed by checking and implementing safeguards within the system</a:t>
            </a:r>
          </a:p>
        </p:txBody>
      </p:sp>
    </p:spTree>
    <p:extLst>
      <p:ext uri="{BB962C8B-B14F-4D97-AF65-F5344CB8AC3E}">
        <p14:creationId xmlns:p14="http://schemas.microsoft.com/office/powerpoint/2010/main" val="186798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DA4E62-38FF-9244-159E-24696871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de-DE" sz="4000"/>
              <a:t>Implementation and simulation in TinkerCAD</a:t>
            </a:r>
            <a:endParaRPr lang="en-US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18E12-D70B-A760-37CF-7FA060A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de-DE" sz="2000"/>
              <a:t>Implemented the architecture and two of our basic use cases in TinkerCAD:</a:t>
            </a:r>
          </a:p>
          <a:p>
            <a:pPr lvl="1"/>
            <a:r>
              <a:rPr lang="en-US" sz="2000"/>
              <a:t>Acceleration of emergency vehicles</a:t>
            </a:r>
          </a:p>
          <a:p>
            <a:pPr lvl="1"/>
            <a:r>
              <a:rPr lang="en-US" sz="2000"/>
              <a:t>Smart street lighting</a:t>
            </a:r>
          </a:p>
          <a:p>
            <a:r>
              <a:rPr lang="en-US" sz="2000"/>
              <a:t>Used Arduino </a:t>
            </a:r>
            <a:r>
              <a:rPr lang="en-US" sz="2000" err="1"/>
              <a:t>Unos</a:t>
            </a:r>
            <a:r>
              <a:rPr lang="en-US" sz="2000"/>
              <a:t> as a hardware platform for the Traffic Manager and the End Nodes.</a:t>
            </a:r>
          </a:p>
          <a:p>
            <a:endParaRPr lang="en-US" sz="2000"/>
          </a:p>
        </p:txBody>
      </p:sp>
      <p:pic>
        <p:nvPicPr>
          <p:cNvPr id="5" name="Picture 4" descr="Green colour on the traffic light">
            <a:extLst>
              <a:ext uri="{FF2B5EF4-FFF2-40B4-BE49-F238E27FC236}">
                <a16:creationId xmlns:a16="http://schemas.microsoft.com/office/drawing/2014/main" id="{490797A8-DE58-D5B3-0150-97EF0CEEE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4" r="1501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C9C0-A07E-2871-A55B-FAFBA8CC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43F4-38B8-4173-91B2-8B8A54309FF0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21F0-D437-B306-0398-C8ACD31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438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simulation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Simulation replicates a simple street intersection with four arms.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Traffic Manager is located in the middle.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Four End Nodes that are located in every direction.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The traffic lights and the street lights are resembled by LEDs.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The camera for recognizing entities is resembled by: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PIR sensor for detecting approaching citizens that want to cross straight ahead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Button for approaching emergency vehicles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Communication between the Traffic Manager and the End Nodes via I</a:t>
            </a:r>
            <a:r>
              <a:rPr lang="en-US" sz="1200" baseline="30000"/>
              <a:t>2</a:t>
            </a:r>
            <a:r>
              <a:rPr lang="en-US" sz="1200"/>
              <a:t>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FBA6F-8048-ACD8-9D67-3804E801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A1A-514D-4B61-9076-DD246A71232A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E7048-3EBF-99ED-E009-8B298C81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192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simulation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Intersection is working in a fixed-time mode after starting up.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Every direction has a green signal for 15s by default.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Events: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Approaching emergency vehicle signs up: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Intersection switches to a green light as fast as possible and holds the state.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Emergency vehicle signs off after crossing: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Intersection continues normal operation.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Citizen that wants to cross the intersection detected: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Street lights are turned on for 15s.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42F38-FE7F-58F0-D40C-5095DE9A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053-5563-4ECA-ADDD-A00866F873CC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BB49-7C3F-9D09-4276-78A3DDFF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818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6B3198-5DEB-C971-D890-AFC37EFB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/>
              <a:t>Implementation of the Traffic Manager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C321-D7D7-7D1E-15EA-15F947E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05C-65D6-418C-9B2A-F389D3C2D81D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3A97C-01F6-C8C9-8F91-66DE79D2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19</a:t>
            </a:fld>
            <a:endParaRPr lang="en-DE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1B97E112-B9EF-57A6-FF06-108F176D5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368018"/>
              </p:ext>
            </p:extLst>
          </p:nvPr>
        </p:nvGraphicFramePr>
        <p:xfrm>
          <a:off x="838200" y="2595965"/>
          <a:ext cx="10515600" cy="358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96FC3EC-AFB6-C8A0-3551-077CF2ACC107}"/>
              </a:ext>
            </a:extLst>
          </p:cNvPr>
          <p:cNvSpPr txBox="1"/>
          <p:nvPr/>
        </p:nvSpPr>
        <p:spPr>
          <a:xfrm>
            <a:off x="838200" y="2093411"/>
            <a:ext cx="400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Functionality</a:t>
            </a:r>
            <a:r>
              <a:rPr lang="de-DE"/>
              <a:t> was </a:t>
            </a:r>
            <a:r>
              <a:rPr lang="de-DE" err="1"/>
              <a:t>divided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four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: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A347-F5B7-1A66-1119-DF26B5AE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AEEA-A3A6-F6F3-8CDB-84E1B1DA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Requirements and the project’s elements</a:t>
            </a:r>
          </a:p>
          <a:p>
            <a:r>
              <a:rPr lang="en-US"/>
              <a:t>Scheduling and hazards</a:t>
            </a:r>
          </a:p>
          <a:p>
            <a:r>
              <a:rPr lang="en-US"/>
              <a:t>Overview of the simulation</a:t>
            </a:r>
          </a:p>
          <a:p>
            <a:r>
              <a:rPr lang="en-US"/>
              <a:t>Implementation of the Traffic Manager &amp; the scheduler</a:t>
            </a:r>
          </a:p>
          <a:p>
            <a:r>
              <a:rPr lang="en-US"/>
              <a:t>Implementation of the End Nodes</a:t>
            </a:r>
          </a:p>
          <a:p>
            <a:r>
              <a:rPr lang="en-US"/>
              <a:t>Unit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8200-3B43-A5D5-3B5F-07A16D0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F314-2EAC-4838-8B43-8C004722B2BA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124C-7778-8084-DA12-B20D3B20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6281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6B3198-5DEB-C971-D890-AFC37EFB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/>
              <a:t>Implementation of the Traffic Manager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BB3F0C-8896-D246-C914-BBDBACD8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allow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</a:t>
            </a:r>
            <a:r>
              <a:rPr lang="de-DE" sz="2000" err="1"/>
              <a:t>execution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tasks</a:t>
            </a:r>
            <a:r>
              <a:rPr lang="de-DE" sz="2000"/>
              <a:t> </a:t>
            </a:r>
            <a:r>
              <a:rPr lang="de-DE" sz="2000" err="1"/>
              <a:t>we</a:t>
            </a:r>
            <a:r>
              <a:rPr lang="de-DE" sz="2000"/>
              <a:t> </a:t>
            </a:r>
            <a:r>
              <a:rPr lang="de-DE" sz="2000" err="1"/>
              <a:t>implemented</a:t>
            </a:r>
            <a:r>
              <a:rPr lang="de-DE" sz="2000"/>
              <a:t> a rate-</a:t>
            </a:r>
            <a:r>
              <a:rPr lang="de-DE" sz="2000" err="1"/>
              <a:t>monotonic</a:t>
            </a:r>
            <a:r>
              <a:rPr lang="de-DE" sz="2000"/>
              <a:t> </a:t>
            </a:r>
            <a:r>
              <a:rPr lang="de-DE" sz="2000" err="1"/>
              <a:t>scheduler</a:t>
            </a:r>
            <a:r>
              <a:rPr lang="de-DE" sz="2000"/>
              <a:t> </a:t>
            </a:r>
            <a:r>
              <a:rPr lang="de-DE" sz="2000" err="1"/>
              <a:t>without</a:t>
            </a:r>
            <a:r>
              <a:rPr lang="de-DE" sz="2000"/>
              <a:t> </a:t>
            </a:r>
            <a:r>
              <a:rPr lang="de-DE" sz="2000" err="1"/>
              <a:t>preemption</a:t>
            </a:r>
            <a:r>
              <a:rPr lang="de-DE" sz="2000"/>
              <a:t>:</a:t>
            </a:r>
            <a:endParaRPr lang="en-US" sz="2000"/>
          </a:p>
          <a:p>
            <a:pPr lvl="1"/>
            <a:r>
              <a:rPr lang="en-US" sz="2000"/>
              <a:t>Created a struct called “Task” that contains the attributes:</a:t>
            </a:r>
          </a:p>
          <a:p>
            <a:pPr lvl="2"/>
            <a:r>
              <a:rPr lang="en-US"/>
              <a:t>ID</a:t>
            </a:r>
          </a:p>
          <a:p>
            <a:pPr lvl="2"/>
            <a:r>
              <a:rPr lang="en-US"/>
              <a:t>Period (in </a:t>
            </a:r>
            <a:r>
              <a:rPr lang="en-US" err="1"/>
              <a:t>ms</a:t>
            </a:r>
            <a:r>
              <a:rPr lang="en-US"/>
              <a:t>)</a:t>
            </a:r>
          </a:p>
          <a:p>
            <a:pPr lvl="2"/>
            <a:r>
              <a:rPr lang="en-US"/>
              <a:t>Execution time (measured duration in us)</a:t>
            </a:r>
          </a:p>
          <a:p>
            <a:pPr lvl="2"/>
            <a:r>
              <a:rPr lang="en-US"/>
              <a:t>Last execution time (timestamp)</a:t>
            </a:r>
          </a:p>
          <a:p>
            <a:pPr lvl="2"/>
            <a:r>
              <a:rPr lang="en-US"/>
              <a:t>Function pointer to the task’s function</a:t>
            </a:r>
          </a:p>
          <a:p>
            <a:pPr lvl="1"/>
            <a:r>
              <a:rPr lang="en-US" sz="2000"/>
              <a:t>Scheduler uses a “task set” consisting out of an array of tasks.</a:t>
            </a:r>
          </a:p>
          <a:p>
            <a:pPr lvl="1"/>
            <a:r>
              <a:rPr lang="en-US" sz="2000"/>
              <a:t>Method “</a:t>
            </a:r>
            <a:r>
              <a:rPr lang="en-US" sz="2000" err="1"/>
              <a:t>runRMS</a:t>
            </a:r>
            <a:r>
              <a:rPr lang="en-US" sz="2000"/>
              <a:t>” needs to be called in the main loop with the task set; decides which task needs to be executed next, executes it, measures execution time and updates the last execution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C321-D7D7-7D1E-15EA-15F947E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05C-65D6-418C-9B2A-F389D3C2D81D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3A97C-01F6-C8C9-8F91-66DE79D2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81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D3250-BFEF-A32B-9089-E7AE0F05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Implementation of Traffic Manager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E0C3-C67F-904C-EAC5-6924AD90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conclude</a:t>
            </a:r>
            <a:r>
              <a:rPr lang="de-DE" sz="2200"/>
              <a:t>:</a:t>
            </a:r>
          </a:p>
          <a:p>
            <a:r>
              <a:rPr lang="de-DE" sz="2200"/>
              <a:t>Way </a:t>
            </a:r>
            <a:r>
              <a:rPr lang="de-DE" sz="2200" err="1"/>
              <a:t>of</a:t>
            </a:r>
            <a:r>
              <a:rPr lang="de-DE" sz="2200"/>
              <a:t> </a:t>
            </a:r>
            <a:r>
              <a:rPr lang="de-DE" sz="2200" err="1"/>
              <a:t>implementation</a:t>
            </a:r>
            <a:r>
              <a:rPr lang="de-DE" sz="2200"/>
              <a:t> and </a:t>
            </a:r>
            <a:r>
              <a:rPr lang="de-DE" sz="2200" err="1"/>
              <a:t>the</a:t>
            </a:r>
            <a:r>
              <a:rPr lang="de-DE" sz="2200"/>
              <a:t> </a:t>
            </a:r>
            <a:r>
              <a:rPr lang="de-DE" sz="2200" err="1"/>
              <a:t>separation</a:t>
            </a:r>
            <a:r>
              <a:rPr lang="de-DE" sz="2200"/>
              <a:t> </a:t>
            </a:r>
            <a:r>
              <a:rPr lang="de-DE" sz="2200" err="1"/>
              <a:t>into</a:t>
            </a:r>
            <a:r>
              <a:rPr lang="de-DE" sz="2200"/>
              <a:t> </a:t>
            </a:r>
            <a:r>
              <a:rPr lang="de-DE" sz="2200" err="1"/>
              <a:t>tasks</a:t>
            </a:r>
            <a:r>
              <a:rPr lang="de-DE" sz="2200"/>
              <a:t> </a:t>
            </a:r>
            <a:r>
              <a:rPr lang="de-DE" sz="2200" err="1"/>
              <a:t>resulted</a:t>
            </a:r>
            <a:r>
              <a:rPr lang="de-DE" sz="2200"/>
              <a:t> in clean code.</a:t>
            </a:r>
          </a:p>
          <a:p>
            <a:r>
              <a:rPr lang="de-DE" sz="2200"/>
              <a:t>Implementation </a:t>
            </a:r>
            <a:r>
              <a:rPr lang="de-DE" sz="2200" err="1"/>
              <a:t>of</a:t>
            </a:r>
            <a:r>
              <a:rPr lang="de-DE" sz="2200"/>
              <a:t> </a:t>
            </a:r>
            <a:r>
              <a:rPr lang="de-DE" sz="2200" err="1"/>
              <a:t>the</a:t>
            </a:r>
            <a:r>
              <a:rPr lang="de-DE" sz="2200"/>
              <a:t> </a:t>
            </a:r>
            <a:r>
              <a:rPr lang="de-DE" sz="2200" err="1"/>
              <a:t>scheduler</a:t>
            </a:r>
            <a:r>
              <a:rPr lang="de-DE" sz="2200"/>
              <a:t> </a:t>
            </a:r>
            <a:r>
              <a:rPr lang="de-DE" sz="2200" err="1"/>
              <a:t>made</a:t>
            </a:r>
            <a:r>
              <a:rPr lang="de-DE" sz="2200"/>
              <a:t> </a:t>
            </a:r>
            <a:r>
              <a:rPr lang="de-DE" sz="2200" err="1"/>
              <a:t>it</a:t>
            </a:r>
            <a:r>
              <a:rPr lang="de-DE" sz="2200"/>
              <a:t> easy and fast </a:t>
            </a: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add</a:t>
            </a:r>
            <a:r>
              <a:rPr lang="de-DE" sz="2200"/>
              <a:t> </a:t>
            </a:r>
            <a:r>
              <a:rPr lang="de-DE" sz="2200" err="1"/>
              <a:t>new</a:t>
            </a:r>
            <a:r>
              <a:rPr lang="de-DE" sz="2200"/>
              <a:t> </a:t>
            </a:r>
            <a:r>
              <a:rPr lang="de-DE" sz="2200" err="1"/>
              <a:t>tasks</a:t>
            </a:r>
            <a:r>
              <a:rPr lang="de-DE" sz="2200"/>
              <a:t>.</a:t>
            </a:r>
          </a:p>
          <a:p>
            <a:r>
              <a:rPr lang="de-DE" sz="2200" err="1"/>
              <a:t>Periodicity</a:t>
            </a:r>
            <a:r>
              <a:rPr lang="de-DE" sz="2200"/>
              <a:t> </a:t>
            </a:r>
            <a:r>
              <a:rPr lang="de-DE" sz="2200" err="1"/>
              <a:t>could</a:t>
            </a:r>
            <a:r>
              <a:rPr lang="de-DE" sz="2200"/>
              <a:t> </a:t>
            </a:r>
            <a:r>
              <a:rPr lang="de-DE" sz="2200" err="1"/>
              <a:t>be</a:t>
            </a:r>
            <a:r>
              <a:rPr lang="de-DE" sz="2200"/>
              <a:t> </a:t>
            </a:r>
            <a:r>
              <a:rPr lang="de-DE" sz="2200" err="1"/>
              <a:t>utilized</a:t>
            </a:r>
            <a:r>
              <a:rPr lang="de-DE" sz="2200"/>
              <a:t> </a:t>
            </a:r>
            <a:r>
              <a:rPr lang="de-DE" sz="2200" err="1"/>
              <a:t>by</a:t>
            </a:r>
            <a:r>
              <a:rPr lang="de-DE" sz="2200"/>
              <a:t> </a:t>
            </a:r>
            <a:r>
              <a:rPr lang="de-DE" sz="2200" err="1"/>
              <a:t>task</a:t>
            </a:r>
            <a:r>
              <a:rPr lang="de-DE" sz="2200"/>
              <a:t> 2 and 4 </a:t>
            </a: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implement</a:t>
            </a:r>
            <a:r>
              <a:rPr lang="de-DE" sz="2200"/>
              <a:t> a </a:t>
            </a:r>
            <a:r>
              <a:rPr lang="de-DE" sz="2200" err="1"/>
              <a:t>counter</a:t>
            </a:r>
            <a:r>
              <a:rPr lang="de-DE" sz="2200"/>
              <a:t> </a:t>
            </a: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count</a:t>
            </a:r>
            <a:r>
              <a:rPr lang="de-DE" sz="2200"/>
              <a:t> </a:t>
            </a:r>
            <a:r>
              <a:rPr lang="de-DE" sz="2200" err="1"/>
              <a:t>seconds</a:t>
            </a:r>
            <a:r>
              <a:rPr lang="de-DE" sz="2200"/>
              <a:t> (</a:t>
            </a:r>
            <a:r>
              <a:rPr lang="de-DE" sz="2200" err="1"/>
              <a:t>used</a:t>
            </a:r>
            <a:r>
              <a:rPr lang="de-DE" sz="2200"/>
              <a:t> </a:t>
            </a:r>
            <a:r>
              <a:rPr lang="de-DE" sz="2200" err="1"/>
              <a:t>for</a:t>
            </a:r>
            <a:r>
              <a:rPr lang="de-DE" sz="2200"/>
              <a:t> </a:t>
            </a:r>
            <a:r>
              <a:rPr lang="de-DE" sz="2200" err="1"/>
              <a:t>guarded</a:t>
            </a:r>
            <a:r>
              <a:rPr lang="de-DE" sz="2200"/>
              <a:t> </a:t>
            </a:r>
            <a:r>
              <a:rPr lang="de-DE" sz="2200" err="1"/>
              <a:t>transitions</a:t>
            </a:r>
            <a:r>
              <a:rPr lang="de-DE" sz="2200"/>
              <a:t>).</a:t>
            </a:r>
          </a:p>
          <a:p>
            <a:r>
              <a:rPr lang="de-DE" sz="2200" err="1"/>
              <a:t>Because</a:t>
            </a:r>
            <a:r>
              <a:rPr lang="de-DE" sz="2200"/>
              <a:t> </a:t>
            </a:r>
            <a:r>
              <a:rPr lang="de-DE" sz="2200" err="1"/>
              <a:t>of</a:t>
            </a:r>
            <a:r>
              <a:rPr lang="de-DE" sz="2200"/>
              <a:t> </a:t>
            </a:r>
            <a:r>
              <a:rPr lang="de-DE" sz="2200" err="1"/>
              <a:t>the</a:t>
            </a:r>
            <a:r>
              <a:rPr lang="de-DE" sz="2200"/>
              <a:t> </a:t>
            </a:r>
            <a:r>
              <a:rPr lang="de-DE" sz="2200" err="1"/>
              <a:t>scheduler</a:t>
            </a:r>
            <a:r>
              <a:rPr lang="de-DE" sz="2200"/>
              <a:t> </a:t>
            </a:r>
            <a:r>
              <a:rPr lang="de-DE" sz="2200" err="1"/>
              <a:t>lacking</a:t>
            </a:r>
            <a:r>
              <a:rPr lang="de-DE" sz="2200"/>
              <a:t> a </a:t>
            </a:r>
            <a:r>
              <a:rPr lang="de-DE" sz="2200" err="1"/>
              <a:t>preemption</a:t>
            </a:r>
            <a:r>
              <a:rPr lang="de-DE" sz="2200"/>
              <a:t> feature:</a:t>
            </a:r>
            <a:endParaRPr lang="de-DE" sz="1800"/>
          </a:p>
          <a:p>
            <a:pPr lvl="1"/>
            <a:r>
              <a:rPr lang="en-US" sz="2200"/>
              <a:t>The functions of the tasks needed to be designed carefully not to block the whole system.</a:t>
            </a:r>
          </a:p>
          <a:p>
            <a:pPr lvl="1"/>
            <a:r>
              <a:rPr lang="en-US" sz="2200"/>
              <a:t>The need of locking mechanisms for shared resources was removed.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CD5B-F73F-6D5B-44A4-FFD49A9F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45F-D68C-41CC-8551-55334D03498B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99E4B-DF45-2935-2B86-5BA6C6DF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435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693" y="1122363"/>
            <a:ext cx="10374921" cy="837550"/>
          </a:xfrm>
        </p:spPr>
        <p:txBody>
          <a:bodyPr>
            <a:noAutofit/>
          </a:bodyPr>
          <a:lstStyle/>
          <a:p>
            <a:pPr algn="l"/>
            <a:r>
              <a:rPr lang="de-DE" sz="4800"/>
              <a:t>Implementation and </a:t>
            </a:r>
            <a:r>
              <a:rPr lang="de-DE" sz="4800" err="1"/>
              <a:t>Testing</a:t>
            </a:r>
            <a:r>
              <a:rPr lang="de-DE" sz="4800"/>
              <a:t> in </a:t>
            </a:r>
            <a:r>
              <a:rPr lang="de-DE" sz="4800" err="1"/>
              <a:t>Tinkercard</a:t>
            </a:r>
            <a:endParaRPr lang="en-US" sz="480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Created the code and hardware connections for the End Node.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Created the Unit Tests for the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DE5B-6C41-DA53-2BD9-1627308E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9545-3784-42ED-B00E-30BAAE34BB75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267C5-1B79-9624-7310-056676E9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 Node Components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lights for the traffic lights.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digital signal button.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PIR Sensor for detecting movement.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lights for the road.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Arduino for the end node.</a:t>
            </a:r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11700"/>
            <a:ext cx="6903720" cy="3434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521AF-F033-D170-5953-2F878D33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0E2-663F-4DF9-B35D-7AE5DCB57323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3B88-C93F-F187-D21B-9D6A111B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25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 Node Functionality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Receive signals from the Manager to turn on/off the traffic lights.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Receive signals from the Manager to turn on/off the road lights.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Send an emergency signal to the manager with the digital button is clicked.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Send a movement signal when movement is detected from the PIR sensor.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Send an emergency signal when the digital button is clicked.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11700"/>
            <a:ext cx="6903720" cy="3434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BD88B-93F2-6032-4F7E-BA91D47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739-B34E-435A-A961-60E87A40A7E2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D156-A1A4-749E-1D6D-4AF8213C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16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C8863-779C-A1EA-7074-22BBE663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the code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9C861-2073-7698-212B-C8051850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/>
              <a:t>Tests were written in C++ (same language as Arduino).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/>
              <a:t>4 unit cases were tested.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/>
              <a:t>The tests covered ideal cases &amp; defected cases.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/>
              <a:t>The functions/code for the tested cases were copied from the </a:t>
            </a:r>
            <a:r>
              <a:rPr lang="en-US" sz="1900" err="1"/>
              <a:t>Tinkercard</a:t>
            </a:r>
            <a:r>
              <a:rPr lang="en-US" sz="1900"/>
              <a:t> environment into the testing environment (the function.cpp file).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74768-8F27-49D2-5F69-28E8CAFA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30" y="640080"/>
            <a:ext cx="3862652" cy="55778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FB2A-1881-4F10-5BF0-E58DDACF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3098-B371-4630-93D6-2B1E18D57D39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74797-C233-7987-D2FA-56271D3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689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the </a:t>
            </a:r>
            <a:r>
              <a:rPr lang="en-US" sz="3800"/>
              <a:t>receiveEvent() function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Tested all possible valid signals from the manager to the end node.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Tested invalid signals from the manger to end node.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 if end node updates as needed.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8699"/>
            <a:ext cx="6903720" cy="390060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002D6-4217-E369-D22A-D40451DB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CEB0-5DF9-4E83-A5D3-BDCCD75E236B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AA48-3E3E-0189-64EA-2BBE76A6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852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the addPacketTX() function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function from the Traffic Manager Code.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Tested adding a value packet to the buffer.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 trying to add an invalid packet to the buffer.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54296" y="1331995"/>
            <a:ext cx="6903720" cy="41940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7EC6B-2377-34B8-435A-EE9503A4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C1A-CC01-493B-981C-DD1B35DAF6A2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BD56-E56D-03E2-C1A9-D1A6E1C4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43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task1_communication() function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is function from the Traffic Manager Code.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function is meant to send signals from the traffic manager to the end nodes &amp; Receive the emergency and road lights signal from them.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 the test environment the function was split into 2 to simplify debugging and testing.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54296" y="1219810"/>
            <a:ext cx="6903720" cy="44183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70D02-9DE7-8D09-8C90-57FEA0EF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8BC-7203-4DE2-9DD7-26B0896F4188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803C-7585-1BDA-3075-1D518025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703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421AB-D958-2341-C40C-A8EA1001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4073077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naire">
            <a:extLst>
              <a:ext uri="{FF2B5EF4-FFF2-40B4-BE49-F238E27FC236}">
                <a16:creationId xmlns:a16="http://schemas.microsoft.com/office/drawing/2014/main" id="{DA6B0A60-A0BA-029A-B109-389BFB520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4E862-7D64-656D-BA2C-684A45E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B11F-C023-4CF8-8D97-6B1AED078C74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08DC-C1DA-1FD7-07D4-2F30B454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06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87FA7-D417-7872-9C05-38F042AE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/>
              <a:t>Requirements Analysis</a:t>
            </a:r>
            <a:endParaRPr lang="en-DE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DA1E1-7239-360E-274B-59BECE3C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Specification of every case scenario for the smart city.</a:t>
            </a:r>
          </a:p>
          <a:p>
            <a:r>
              <a:rPr lang="en-US" sz="2200"/>
              <a:t>Each case scenario needed it requirements.</a:t>
            </a:r>
          </a:p>
          <a:p>
            <a:r>
              <a:rPr lang="en-US" sz="2200"/>
              <a:t>More attention was given to the case scenario to implement.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A00B24-3B0F-3E47-ABAB-5694E85D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07" y="640080"/>
            <a:ext cx="4518050" cy="557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0F4591-87E4-2E93-CF1F-7AAA7859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8" y="4903429"/>
            <a:ext cx="3633447" cy="147984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AC2331-EBBB-02C1-8661-C7399740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D31D-F410-414E-96A4-910943A9FDB1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3E10-AA54-97CF-1338-75E0B1C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4201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8F318-A0D3-79B5-DB94-D4F6D0D0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85DE8A9-983F-36D1-8E0D-9286445E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9B361-718A-D271-8948-B725717A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95B0-E501-4FFA-93B5-BAC15AED602D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8734-D7B0-8B94-D0AA-F21A1BF4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3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/>
              <a:t>Case Scenario Analysis</a:t>
            </a:r>
            <a:endParaRPr lang="en-D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Emergency Vehicles going through an intersection.</a:t>
            </a:r>
          </a:p>
          <a:p>
            <a:r>
              <a:rPr lang="en-US" sz="2200"/>
              <a:t>Implementation of the basic use case that was going to be implemented.</a:t>
            </a:r>
            <a:endParaRPr lang="en-DE" sz="2200"/>
          </a:p>
          <a:p>
            <a:endParaRPr lang="en-US" sz="2200"/>
          </a:p>
          <a:p>
            <a:endParaRPr lang="en-DE" sz="22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0B9E41-6888-D0F3-1CD5-F78E75FB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72" y="741811"/>
            <a:ext cx="7494993" cy="5174170"/>
          </a:xfrm>
          <a:prstGeom prst="rect">
            <a:avLst/>
          </a:prstGeom>
        </p:spPr>
      </p:pic>
      <p:pic>
        <p:nvPicPr>
          <p:cNvPr id="41" name="Graphic 40" descr="Ambulance with solid fill">
            <a:extLst>
              <a:ext uri="{FF2B5EF4-FFF2-40B4-BE49-F238E27FC236}">
                <a16:creationId xmlns:a16="http://schemas.microsoft.com/office/drawing/2014/main" id="{D2D5DFCB-F9E8-3979-7A59-4B3203C1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6381" y="3037696"/>
            <a:ext cx="914400" cy="91440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1357319E-049B-0F1C-722A-0EC8E76A0785}"/>
              </a:ext>
            </a:extLst>
          </p:cNvPr>
          <p:cNvSpPr/>
          <p:nvPr/>
        </p:nvSpPr>
        <p:spPr>
          <a:xfrm>
            <a:off x="10418751" y="3784938"/>
            <a:ext cx="232721" cy="2334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B43DEF-FCED-86C9-9CA6-CF68BD44706C}"/>
              </a:ext>
            </a:extLst>
          </p:cNvPr>
          <p:cNvSpPr/>
          <p:nvPr/>
        </p:nvSpPr>
        <p:spPr>
          <a:xfrm>
            <a:off x="10418751" y="308935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EC5516-98EB-5C0E-0B9E-EAD6F8572533}"/>
              </a:ext>
            </a:extLst>
          </p:cNvPr>
          <p:cNvSpPr/>
          <p:nvPr/>
        </p:nvSpPr>
        <p:spPr>
          <a:xfrm>
            <a:off x="10418751" y="34290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5" name="Graphic 44" descr="Ambulance with solid fill">
            <a:extLst>
              <a:ext uri="{FF2B5EF4-FFF2-40B4-BE49-F238E27FC236}">
                <a16:creationId xmlns:a16="http://schemas.microsoft.com/office/drawing/2014/main" id="{FDCD2A21-A964-58FE-D38E-18B61DEF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1496" y="3205252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55767D49-1EF5-B7AE-77F2-42CA2795BF12}"/>
              </a:ext>
            </a:extLst>
          </p:cNvPr>
          <p:cNvSpPr/>
          <p:nvPr/>
        </p:nvSpPr>
        <p:spPr>
          <a:xfrm>
            <a:off x="5304973" y="3111985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AE316-A040-60CF-AD73-4963CE3B11DB}"/>
              </a:ext>
            </a:extLst>
          </p:cNvPr>
          <p:cNvSpPr/>
          <p:nvPr/>
        </p:nvSpPr>
        <p:spPr>
          <a:xfrm>
            <a:off x="5304972" y="346561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8CA081-2154-5827-2D47-433D3BB2A4D2}"/>
              </a:ext>
            </a:extLst>
          </p:cNvPr>
          <p:cNvSpPr/>
          <p:nvPr/>
        </p:nvSpPr>
        <p:spPr>
          <a:xfrm>
            <a:off x="5304972" y="380526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0AA6C6-7D91-F1A0-0A17-D32EBB82EFFD}"/>
              </a:ext>
            </a:extLst>
          </p:cNvPr>
          <p:cNvSpPr/>
          <p:nvPr/>
        </p:nvSpPr>
        <p:spPr>
          <a:xfrm>
            <a:off x="7481718" y="1216848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D6AF0D-FE76-6EED-FD3A-1C964F1109BD}"/>
              </a:ext>
            </a:extLst>
          </p:cNvPr>
          <p:cNvSpPr/>
          <p:nvPr/>
        </p:nvSpPr>
        <p:spPr>
          <a:xfrm>
            <a:off x="7848394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44D10-577A-5EB3-B4B8-09CFFB972062}"/>
              </a:ext>
            </a:extLst>
          </p:cNvPr>
          <p:cNvSpPr/>
          <p:nvPr/>
        </p:nvSpPr>
        <p:spPr>
          <a:xfrm>
            <a:off x="8191536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3EAF02-ACC2-14E5-6921-5782AFCD0284}"/>
              </a:ext>
            </a:extLst>
          </p:cNvPr>
          <p:cNvSpPr/>
          <p:nvPr/>
        </p:nvSpPr>
        <p:spPr>
          <a:xfrm>
            <a:off x="8211546" y="5407700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655DC0-3809-6A18-E1B8-793DD1B6C0B2}"/>
              </a:ext>
            </a:extLst>
          </p:cNvPr>
          <p:cNvSpPr/>
          <p:nvPr/>
        </p:nvSpPr>
        <p:spPr>
          <a:xfrm>
            <a:off x="7847989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5F2391-15E6-AD99-468D-980C22C688B8}"/>
              </a:ext>
            </a:extLst>
          </p:cNvPr>
          <p:cNvSpPr/>
          <p:nvPr/>
        </p:nvSpPr>
        <p:spPr>
          <a:xfrm>
            <a:off x="7501728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5330F2-3672-67DC-5299-32944AC77A6F}"/>
              </a:ext>
            </a:extLst>
          </p:cNvPr>
          <p:cNvCxnSpPr/>
          <p:nvPr/>
        </p:nvCxnSpPr>
        <p:spPr>
          <a:xfrm>
            <a:off x="5906278" y="3836091"/>
            <a:ext cx="419877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0638C562-91D3-403E-1B60-44308194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4A2A-C245-4820-AE19-526CE3FA9E77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56CC988-8813-6984-2404-AD3E002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541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74" y="5280368"/>
            <a:ext cx="6553953" cy="4019344"/>
          </a:xfrm>
        </p:spPr>
        <p:txBody>
          <a:bodyPr anchor="t">
            <a:normAutofit/>
          </a:bodyPr>
          <a:lstStyle/>
          <a:p>
            <a:r>
              <a:rPr lang="en-US" sz="2200"/>
              <a:t>Implementation of the diagrams of case scenario to simulate using Enterprise Architect.</a:t>
            </a:r>
            <a:endParaRPr lang="en-DE" sz="2200"/>
          </a:p>
          <a:p>
            <a:endParaRPr lang="en-US" sz="2200"/>
          </a:p>
          <a:p>
            <a:endParaRPr lang="en-DE" sz="22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0B9E41-6888-D0F3-1CD5-F78E75FB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35" y="0"/>
            <a:ext cx="7494993" cy="5174170"/>
          </a:xfrm>
          <a:prstGeom prst="rect">
            <a:avLst/>
          </a:prstGeom>
        </p:spPr>
      </p:pic>
      <p:pic>
        <p:nvPicPr>
          <p:cNvPr id="41" name="Graphic 40" descr="Ambulance with solid fill">
            <a:extLst>
              <a:ext uri="{FF2B5EF4-FFF2-40B4-BE49-F238E27FC236}">
                <a16:creationId xmlns:a16="http://schemas.microsoft.com/office/drawing/2014/main" id="{D2D5DFCB-F9E8-3979-7A59-4B3203C1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3344" y="2295885"/>
            <a:ext cx="914400" cy="914400"/>
          </a:xfrm>
          <a:prstGeom prst="rect">
            <a:avLst/>
          </a:prstGeom>
        </p:spPr>
      </p:pic>
      <p:pic>
        <p:nvPicPr>
          <p:cNvPr id="45" name="Graphic 44" descr="Ambulance with solid fill">
            <a:extLst>
              <a:ext uri="{FF2B5EF4-FFF2-40B4-BE49-F238E27FC236}">
                <a16:creationId xmlns:a16="http://schemas.microsoft.com/office/drawing/2014/main" id="{FDCD2A21-A964-58FE-D38E-18B61DEF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459" y="2463441"/>
            <a:ext cx="914400" cy="914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5330F2-3672-67DC-5299-32944AC77A6F}"/>
              </a:ext>
            </a:extLst>
          </p:cNvPr>
          <p:cNvCxnSpPr/>
          <p:nvPr/>
        </p:nvCxnSpPr>
        <p:spPr>
          <a:xfrm>
            <a:off x="2603241" y="3094280"/>
            <a:ext cx="419877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Traffic light with solid fill">
            <a:extLst>
              <a:ext uri="{FF2B5EF4-FFF2-40B4-BE49-F238E27FC236}">
                <a16:creationId xmlns:a16="http://schemas.microsoft.com/office/drawing/2014/main" id="{2DE55355-CF3C-E300-E1B9-01CF7C2CF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96" y="2288012"/>
            <a:ext cx="598145" cy="598145"/>
          </a:xfrm>
          <a:prstGeom prst="rect">
            <a:avLst/>
          </a:prstGeom>
        </p:spPr>
      </p:pic>
      <p:pic>
        <p:nvPicPr>
          <p:cNvPr id="11" name="Graphic 10" descr="Traffic light with solid fill">
            <a:extLst>
              <a:ext uri="{FF2B5EF4-FFF2-40B4-BE49-F238E27FC236}">
                <a16:creationId xmlns:a16="http://schemas.microsoft.com/office/drawing/2014/main" id="{304F999C-E341-9F16-552F-CE95D5D16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2135" y="275710"/>
            <a:ext cx="598145" cy="598145"/>
          </a:xfrm>
          <a:prstGeom prst="rect">
            <a:avLst/>
          </a:prstGeom>
        </p:spPr>
      </p:pic>
      <p:pic>
        <p:nvPicPr>
          <p:cNvPr id="12" name="Graphic 11" descr="Traffic light with solid fill">
            <a:extLst>
              <a:ext uri="{FF2B5EF4-FFF2-40B4-BE49-F238E27FC236}">
                <a16:creationId xmlns:a16="http://schemas.microsoft.com/office/drawing/2014/main" id="{0A6F05FB-88DE-F31A-CA23-90A16EF1B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2859" y="2404055"/>
            <a:ext cx="598145" cy="598145"/>
          </a:xfrm>
          <a:prstGeom prst="rect">
            <a:avLst/>
          </a:prstGeom>
        </p:spPr>
      </p:pic>
      <p:pic>
        <p:nvPicPr>
          <p:cNvPr id="13" name="Graphic 12" descr="Traffic light with solid fill">
            <a:extLst>
              <a:ext uri="{FF2B5EF4-FFF2-40B4-BE49-F238E27FC236}">
                <a16:creationId xmlns:a16="http://schemas.microsoft.com/office/drawing/2014/main" id="{07038802-C4C8-5617-DC33-0477F75AF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31" y="4682223"/>
            <a:ext cx="598145" cy="598145"/>
          </a:xfrm>
          <a:prstGeom prst="rect">
            <a:avLst/>
          </a:prstGeom>
        </p:spPr>
      </p:pic>
      <p:pic>
        <p:nvPicPr>
          <p:cNvPr id="17" name="Graphic 16" descr="Lights On with solid fill">
            <a:extLst>
              <a:ext uri="{FF2B5EF4-FFF2-40B4-BE49-F238E27FC236}">
                <a16:creationId xmlns:a16="http://schemas.microsoft.com/office/drawing/2014/main" id="{335F8425-2FE7-2B89-7908-B255662784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9515" y="2006241"/>
            <a:ext cx="541807" cy="541807"/>
          </a:xfrm>
          <a:prstGeom prst="rect">
            <a:avLst/>
          </a:prstGeom>
        </p:spPr>
      </p:pic>
      <p:pic>
        <p:nvPicPr>
          <p:cNvPr id="18" name="Graphic 17" descr="Lights On with solid fill">
            <a:extLst>
              <a:ext uri="{FF2B5EF4-FFF2-40B4-BE49-F238E27FC236}">
                <a16:creationId xmlns:a16="http://schemas.microsoft.com/office/drawing/2014/main" id="{3CD40CB2-C59B-518B-4EED-34D461626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8992" y="2006240"/>
            <a:ext cx="541807" cy="541807"/>
          </a:xfrm>
          <a:prstGeom prst="rect">
            <a:avLst/>
          </a:prstGeom>
        </p:spPr>
      </p:pic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BEDC2DCC-7D75-9FD9-82AC-2B7A69812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3458" y="2006240"/>
            <a:ext cx="541807" cy="541807"/>
          </a:xfrm>
          <a:prstGeom prst="rect">
            <a:avLst/>
          </a:prstGeo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732CCB06-F117-D3A1-4A28-1D200096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273A-7C7B-4C37-9D2E-9AD51F3163BC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5E4A087-3871-C576-C775-883D94D8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26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Traffic Manager</a:t>
            </a:r>
            <a:endParaRPr lang="en-DE" sz="540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One Manager will control each intersection.</a:t>
            </a:r>
          </a:p>
          <a:p>
            <a:r>
              <a:rPr lang="en-US" sz="2200"/>
              <a:t>One Manager will communicate with city system to coordinate.</a:t>
            </a:r>
          </a:p>
        </p:txBody>
      </p:sp>
      <p:pic>
        <p:nvPicPr>
          <p:cNvPr id="8" name="Picture 7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F2EB9BC0-9480-0D7B-E9B2-A9B3BBFA5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93921"/>
            <a:ext cx="6903720" cy="447015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E0E16-41DD-DDE3-B045-50190BAA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9A16AE-F84A-4176-B6F3-57F17D95C3DF}" type="datetime8">
              <a:rPr lang="en-DE" smtClean="0"/>
              <a:pPr>
                <a:spcAft>
                  <a:spcPts val="600"/>
                </a:spcAft>
              </a:pPr>
              <a:t>01/16/2024 02:47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89505-FC23-5447-8FD2-489F5CDF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774D88-DE6D-455C-A020-C042FF15764D}" type="slidenum">
              <a:rPr lang="en-DE" smtClean="0"/>
              <a:pPr>
                <a:spcAft>
                  <a:spcPts val="600"/>
                </a:spcAft>
              </a:pPr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638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Traffic Lamp</a:t>
            </a:r>
            <a:endParaRPr lang="en-DE" sz="540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Definition of the components inside the traffic light.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185840-F5A0-EE11-C260-09E9C43CE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127B0-C704-D9C8-9971-7BA398E1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7" y="3910860"/>
            <a:ext cx="3863675" cy="240812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FEDE7A7-8503-27E0-D6CA-E95EA845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373B-97BD-4F74-8F86-48DBAF7EC456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EF4CC4-F233-C38F-CA0C-E486E533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95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Lightning System</a:t>
            </a:r>
            <a:endParaRPr lang="en-DE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Definition of the components inside the traffic light.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64E2B9-C695-BECE-1D9A-7FCD125EE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52" y="925931"/>
            <a:ext cx="7660431" cy="5291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64DEB-4555-D0D5-6A41-7FBFD977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2" y="4088075"/>
            <a:ext cx="3754241" cy="1843994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EDD30A-DA1D-CE78-F9F1-2D9EB29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E6A-6713-4D2C-BBC0-F93D0E492DB2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A86ABF-5466-488A-89AF-98721C8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62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Internal State Machine</a:t>
            </a:r>
            <a:endParaRPr lang="en-DE" sz="46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Definition of the most basic state machine of a traffic light.</a:t>
            </a:r>
          </a:p>
          <a:p>
            <a:r>
              <a:rPr lang="en-US" sz="2200"/>
              <a:t>Refinement of the state machine to accommodate our use case scenario.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1372A-7ACD-F9AC-AED0-05271665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85810"/>
            <a:ext cx="6903720" cy="348637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33CE51-24DF-FEAB-D941-00EED91A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2AC-0BC2-4CBF-981F-AA7A55092CCC}" type="datetime8">
              <a:rPr lang="en-DE" smtClean="0"/>
              <a:t>01/16/2024 02:47</a:t>
            </a:fld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DAEF0-BB41-FAE6-5842-6F1D66F1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03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30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Smart-City</vt:lpstr>
      <vt:lpstr>Table of contents</vt:lpstr>
      <vt:lpstr>Requirements Analysis</vt:lpstr>
      <vt:lpstr>Case Scenario Analysis</vt:lpstr>
      <vt:lpstr>PowerPoint Presentation</vt:lpstr>
      <vt:lpstr>Traffic Manager</vt:lpstr>
      <vt:lpstr>Traffic Lamp</vt:lpstr>
      <vt:lpstr>Lightning System</vt:lpstr>
      <vt:lpstr>Internal State Machine</vt:lpstr>
      <vt:lpstr>Sequence Diagrams Analysis</vt:lpstr>
      <vt:lpstr>Prioritization For Better Traffic Flow</vt:lpstr>
      <vt:lpstr>Accident-aware Intersection</vt:lpstr>
      <vt:lpstr>Scheduler</vt:lpstr>
      <vt:lpstr>WCET Analysis</vt:lpstr>
      <vt:lpstr>Fault Tree Analysis</vt:lpstr>
      <vt:lpstr>Implementation and simulation in TinkerCAD</vt:lpstr>
      <vt:lpstr>Overview of the simulation</vt:lpstr>
      <vt:lpstr>Overview of the simulation</vt:lpstr>
      <vt:lpstr>Implementation of the Traffic Manager</vt:lpstr>
      <vt:lpstr>Implementation of the Traffic Manager</vt:lpstr>
      <vt:lpstr>Implementation of Traffic Manager</vt:lpstr>
      <vt:lpstr>Implementation and Testing in Tinkercard</vt:lpstr>
      <vt:lpstr>The End Node Components</vt:lpstr>
      <vt:lpstr>The End Node Functionality</vt:lpstr>
      <vt:lpstr>Testing the code</vt:lpstr>
      <vt:lpstr>Tested the receiveEvent() function</vt:lpstr>
      <vt:lpstr>Tested the addPacketTX() function</vt:lpstr>
      <vt:lpstr>Tested task1_communication() function</vt:lpstr>
      <vt:lpstr>Questions?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Scenario</dc:title>
  <dc:creator>Luis Fernando Rodriguez Gutierrez</dc:creator>
  <cp:revision>1</cp:revision>
  <dcterms:created xsi:type="dcterms:W3CDTF">2024-01-12T12:06:02Z</dcterms:created>
  <dcterms:modified xsi:type="dcterms:W3CDTF">2024-01-16T10:47:14Z</dcterms:modified>
</cp:coreProperties>
</file>