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9A5CFB-A5DB-43B1-91EC-44334DFF8A6E}" v="5" dt="2024-01-12T17:31:55.097"/>
    <p1510:client id="{F796ACE0-A17E-4050-9028-D06B9C17EAD9}" v="33" dt="2024-01-12T16:30:54.7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Al-Salihi" userId="S::mohammed.alsalihi011@stud.fh-dortmund.de::2fe3c8e4-99e1-44de-8b14-f85172f29824" providerId="AD" clId="Web-{F796ACE0-A17E-4050-9028-D06B9C17EAD9}"/>
    <pc:docChg chg="modSld">
      <pc:chgData name="Mohammed Al-Salihi" userId="S::mohammed.alsalihi011@stud.fh-dortmund.de::2fe3c8e4-99e1-44de-8b14-f85172f29824" providerId="AD" clId="Web-{F796ACE0-A17E-4050-9028-D06B9C17EAD9}" dt="2024-01-12T16:30:54.701" v="31"/>
      <pc:docMkLst>
        <pc:docMk/>
      </pc:docMkLst>
      <pc:sldChg chg="addSp delSp modSp">
        <pc:chgData name="Mohammed Al-Salihi" userId="S::mohammed.alsalihi011@stud.fh-dortmund.de::2fe3c8e4-99e1-44de-8b14-f85172f29824" providerId="AD" clId="Web-{F796ACE0-A17E-4050-9028-D06B9C17EAD9}" dt="2024-01-12T16:30:54.701" v="31"/>
        <pc:sldMkLst>
          <pc:docMk/>
          <pc:sldMk cId="109857222" sldId="256"/>
        </pc:sldMkLst>
        <pc:spChg chg="mod">
          <ac:chgData name="Mohammed Al-Salihi" userId="S::mohammed.alsalihi011@stud.fh-dortmund.de::2fe3c8e4-99e1-44de-8b14-f85172f29824" providerId="AD" clId="Web-{F796ACE0-A17E-4050-9028-D06B9C17EAD9}" dt="2024-01-12T16:30:54.701" v="31"/>
          <ac:spMkLst>
            <pc:docMk/>
            <pc:sldMk cId="109857222" sldId="256"/>
            <ac:spMk id="2" creationId="{00000000-0000-0000-0000-000000000000}"/>
          </ac:spMkLst>
        </pc:spChg>
        <pc:spChg chg="add del">
          <ac:chgData name="Mohammed Al-Salihi" userId="S::mohammed.alsalihi011@stud.fh-dortmund.de::2fe3c8e4-99e1-44de-8b14-f85172f29824" providerId="AD" clId="Web-{F796ACE0-A17E-4050-9028-D06B9C17EAD9}" dt="2024-01-12T16:30:48.060" v="26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Mohammed Al-Salihi" userId="2fe3c8e4-99e1-44de-8b14-f85172f29824" providerId="ADAL" clId="{A49A5CFB-A5DB-43B1-91EC-44334DFF8A6E}"/>
    <pc:docChg chg="undo custSel addSld modSld">
      <pc:chgData name="Mohammed Al-Salihi" userId="2fe3c8e4-99e1-44de-8b14-f85172f29824" providerId="ADAL" clId="{A49A5CFB-A5DB-43B1-91EC-44334DFF8A6E}" dt="2024-01-12T17:35:13.270" v="2473" actId="20577"/>
      <pc:docMkLst>
        <pc:docMk/>
      </pc:docMkLst>
      <pc:sldChg chg="modSp mod">
        <pc:chgData name="Mohammed Al-Salihi" userId="2fe3c8e4-99e1-44de-8b14-f85172f29824" providerId="ADAL" clId="{A49A5CFB-A5DB-43B1-91EC-44334DFF8A6E}" dt="2024-01-12T16:31:59.919" v="127" actId="20577"/>
        <pc:sldMkLst>
          <pc:docMk/>
          <pc:sldMk cId="109857222" sldId="256"/>
        </pc:sldMkLst>
        <pc:spChg chg="mod">
          <ac:chgData name="Mohammed Al-Salihi" userId="2fe3c8e4-99e1-44de-8b14-f85172f29824" providerId="ADAL" clId="{A49A5CFB-A5DB-43B1-91EC-44334DFF8A6E}" dt="2024-01-12T16:31:59.919" v="127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modSp new mod">
        <pc:chgData name="Mohammed Al-Salihi" userId="2fe3c8e4-99e1-44de-8b14-f85172f29824" providerId="ADAL" clId="{A49A5CFB-A5DB-43B1-91EC-44334DFF8A6E}" dt="2024-01-12T16:38:28.245" v="525" actId="1076"/>
        <pc:sldMkLst>
          <pc:docMk/>
          <pc:sldMk cId="3432256463" sldId="257"/>
        </pc:sldMkLst>
        <pc:spChg chg="mod">
          <ac:chgData name="Mohammed Al-Salihi" userId="2fe3c8e4-99e1-44de-8b14-f85172f29824" providerId="ADAL" clId="{A49A5CFB-A5DB-43B1-91EC-44334DFF8A6E}" dt="2024-01-12T16:36:22.440" v="228" actId="20577"/>
          <ac:spMkLst>
            <pc:docMk/>
            <pc:sldMk cId="3432256463" sldId="257"/>
            <ac:spMk id="2" creationId="{699DE2E0-2A48-A1C4-EA06-88449207D5B5}"/>
          </ac:spMkLst>
        </pc:spChg>
        <pc:spChg chg="add mod">
          <ac:chgData name="Mohammed Al-Salihi" userId="2fe3c8e4-99e1-44de-8b14-f85172f29824" providerId="ADAL" clId="{A49A5CFB-A5DB-43B1-91EC-44334DFF8A6E}" dt="2024-01-12T16:38:27.165" v="524" actId="1076"/>
          <ac:spMkLst>
            <pc:docMk/>
            <pc:sldMk cId="3432256463" sldId="257"/>
            <ac:spMk id="5" creationId="{49ADEF40-0698-7A40-1387-920534F5F210}"/>
          </ac:spMkLst>
        </pc:spChg>
        <pc:picChg chg="add mod">
          <ac:chgData name="Mohammed Al-Salihi" userId="2fe3c8e4-99e1-44de-8b14-f85172f29824" providerId="ADAL" clId="{A49A5CFB-A5DB-43B1-91EC-44334DFF8A6E}" dt="2024-01-12T16:38:28.245" v="525" actId="1076"/>
          <ac:picMkLst>
            <pc:docMk/>
            <pc:sldMk cId="3432256463" sldId="257"/>
            <ac:picMk id="4" creationId="{0119616F-56B9-FC7D-B194-2A3C13660262}"/>
          </ac:picMkLst>
        </pc:picChg>
      </pc:sldChg>
      <pc:sldChg chg="modSp add mod">
        <pc:chgData name="Mohammed Al-Salihi" userId="2fe3c8e4-99e1-44de-8b14-f85172f29824" providerId="ADAL" clId="{A49A5CFB-A5DB-43B1-91EC-44334DFF8A6E}" dt="2024-01-12T16:42:34.782" v="973" actId="1076"/>
        <pc:sldMkLst>
          <pc:docMk/>
          <pc:sldMk cId="95169337" sldId="258"/>
        </pc:sldMkLst>
        <pc:spChg chg="mod">
          <ac:chgData name="Mohammed Al-Salihi" userId="2fe3c8e4-99e1-44de-8b14-f85172f29824" providerId="ADAL" clId="{A49A5CFB-A5DB-43B1-91EC-44334DFF8A6E}" dt="2024-01-12T16:38:39.188" v="539" actId="20577"/>
          <ac:spMkLst>
            <pc:docMk/>
            <pc:sldMk cId="95169337" sldId="258"/>
            <ac:spMk id="2" creationId="{699DE2E0-2A48-A1C4-EA06-88449207D5B5}"/>
          </ac:spMkLst>
        </pc:spChg>
        <pc:spChg chg="mod">
          <ac:chgData name="Mohammed Al-Salihi" userId="2fe3c8e4-99e1-44de-8b14-f85172f29824" providerId="ADAL" clId="{A49A5CFB-A5DB-43B1-91EC-44334DFF8A6E}" dt="2024-01-12T16:42:34.782" v="973" actId="1076"/>
          <ac:spMkLst>
            <pc:docMk/>
            <pc:sldMk cId="95169337" sldId="258"/>
            <ac:spMk id="5" creationId="{49ADEF40-0698-7A40-1387-920534F5F210}"/>
          </ac:spMkLst>
        </pc:spChg>
        <pc:picChg chg="mod">
          <ac:chgData name="Mohammed Al-Salihi" userId="2fe3c8e4-99e1-44de-8b14-f85172f29824" providerId="ADAL" clId="{A49A5CFB-A5DB-43B1-91EC-44334DFF8A6E}" dt="2024-01-12T16:40:23.882" v="855" actId="1076"/>
          <ac:picMkLst>
            <pc:docMk/>
            <pc:sldMk cId="95169337" sldId="258"/>
            <ac:picMk id="4" creationId="{0119616F-56B9-FC7D-B194-2A3C13660262}"/>
          </ac:picMkLst>
        </pc:picChg>
      </pc:sldChg>
      <pc:sldChg chg="addSp delSp modSp new mod">
        <pc:chgData name="Mohammed Al-Salihi" userId="2fe3c8e4-99e1-44de-8b14-f85172f29824" providerId="ADAL" clId="{A49A5CFB-A5DB-43B1-91EC-44334DFF8A6E}" dt="2024-01-12T17:06:40.512" v="1488" actId="1076"/>
        <pc:sldMkLst>
          <pc:docMk/>
          <pc:sldMk cId="2146893727" sldId="259"/>
        </pc:sldMkLst>
        <pc:spChg chg="mod">
          <ac:chgData name="Mohammed Al-Salihi" userId="2fe3c8e4-99e1-44de-8b14-f85172f29824" providerId="ADAL" clId="{A49A5CFB-A5DB-43B1-91EC-44334DFF8A6E}" dt="2024-01-12T16:49:07.297" v="1416" actId="1076"/>
          <ac:spMkLst>
            <pc:docMk/>
            <pc:sldMk cId="2146893727" sldId="259"/>
            <ac:spMk id="2" creationId="{AF9C8863-779C-A1EA-7074-22BBE66328BF}"/>
          </ac:spMkLst>
        </pc:spChg>
        <pc:spChg chg="mod">
          <ac:chgData name="Mohammed Al-Salihi" userId="2fe3c8e4-99e1-44de-8b14-f85172f29824" providerId="ADAL" clId="{A49A5CFB-A5DB-43B1-91EC-44334DFF8A6E}" dt="2024-01-12T16:49:38.770" v="1422" actId="20577"/>
          <ac:spMkLst>
            <pc:docMk/>
            <pc:sldMk cId="2146893727" sldId="259"/>
            <ac:spMk id="3" creationId="{C219C861-2073-7698-212B-C8051850A2A2}"/>
          </ac:spMkLst>
        </pc:spChg>
        <pc:picChg chg="add del mod">
          <ac:chgData name="Mohammed Al-Salihi" userId="2fe3c8e4-99e1-44de-8b14-f85172f29824" providerId="ADAL" clId="{A49A5CFB-A5DB-43B1-91EC-44334DFF8A6E}" dt="2024-01-12T17:06:29.255" v="1483" actId="478"/>
          <ac:picMkLst>
            <pc:docMk/>
            <pc:sldMk cId="2146893727" sldId="259"/>
            <ac:picMk id="5" creationId="{86528ABD-8786-7B5D-BA44-C5C0E0BDC426}"/>
          </ac:picMkLst>
        </pc:picChg>
        <pc:picChg chg="add mod">
          <ac:chgData name="Mohammed Al-Salihi" userId="2fe3c8e4-99e1-44de-8b14-f85172f29824" providerId="ADAL" clId="{A49A5CFB-A5DB-43B1-91EC-44334DFF8A6E}" dt="2024-01-12T17:06:40.512" v="1488" actId="1076"/>
          <ac:picMkLst>
            <pc:docMk/>
            <pc:sldMk cId="2146893727" sldId="259"/>
            <ac:picMk id="7" creationId="{99F74768-8F27-49D2-5F69-28E8CAFA8389}"/>
          </ac:picMkLst>
        </pc:picChg>
      </pc:sldChg>
      <pc:sldChg chg="addSp delSp modSp new mod">
        <pc:chgData name="Mohammed Al-Salihi" userId="2fe3c8e4-99e1-44de-8b14-f85172f29824" providerId="ADAL" clId="{A49A5CFB-A5DB-43B1-91EC-44334DFF8A6E}" dt="2024-01-12T17:23:00.665" v="1730" actId="14100"/>
        <pc:sldMkLst>
          <pc:docMk/>
          <pc:sldMk cId="2738527000" sldId="260"/>
        </pc:sldMkLst>
        <pc:spChg chg="mod">
          <ac:chgData name="Mohammed Al-Salihi" userId="2fe3c8e4-99e1-44de-8b14-f85172f29824" providerId="ADAL" clId="{A49A5CFB-A5DB-43B1-91EC-44334DFF8A6E}" dt="2024-01-12T17:07:26.119" v="1494" actId="1076"/>
          <ac:spMkLst>
            <pc:docMk/>
            <pc:sldMk cId="2738527000" sldId="260"/>
            <ac:spMk id="2" creationId="{F32E6B24-A259-5C73-1F37-0BC20463DFBF}"/>
          </ac:spMkLst>
        </pc:spChg>
        <pc:spChg chg="add mod">
          <ac:chgData name="Mohammed Al-Salihi" userId="2fe3c8e4-99e1-44de-8b14-f85172f29824" providerId="ADAL" clId="{A49A5CFB-A5DB-43B1-91EC-44334DFF8A6E}" dt="2024-01-12T17:22:57.084" v="1729" actId="1076"/>
          <ac:spMkLst>
            <pc:docMk/>
            <pc:sldMk cId="2738527000" sldId="260"/>
            <ac:spMk id="5" creationId="{3505DB54-6042-9BBB-A188-8F844DE3C788}"/>
          </ac:spMkLst>
        </pc:spChg>
        <pc:picChg chg="add del mod">
          <ac:chgData name="Mohammed Al-Salihi" userId="2fe3c8e4-99e1-44de-8b14-f85172f29824" providerId="ADAL" clId="{A49A5CFB-A5DB-43B1-91EC-44334DFF8A6E}" dt="2024-01-12T17:21:34.519" v="1571" actId="478"/>
          <ac:picMkLst>
            <pc:docMk/>
            <pc:sldMk cId="2738527000" sldId="260"/>
            <ac:picMk id="4" creationId="{DACCC1F1-EC6C-12A0-F528-EF4D6F6BD461}"/>
          </ac:picMkLst>
        </pc:picChg>
        <pc:picChg chg="add mod">
          <ac:chgData name="Mohammed Al-Salihi" userId="2fe3c8e4-99e1-44de-8b14-f85172f29824" providerId="ADAL" clId="{A49A5CFB-A5DB-43B1-91EC-44334DFF8A6E}" dt="2024-01-12T17:23:00.665" v="1730" actId="14100"/>
          <ac:picMkLst>
            <pc:docMk/>
            <pc:sldMk cId="2738527000" sldId="260"/>
            <ac:picMk id="7" creationId="{38C2F95D-FC8A-E45B-6400-A9B944FAE65C}"/>
          </ac:picMkLst>
        </pc:picChg>
      </pc:sldChg>
      <pc:sldChg chg="addSp delSp modSp add mod">
        <pc:chgData name="Mohammed Al-Salihi" userId="2fe3c8e4-99e1-44de-8b14-f85172f29824" providerId="ADAL" clId="{A49A5CFB-A5DB-43B1-91EC-44334DFF8A6E}" dt="2024-01-12T17:26:06.741" v="2003" actId="20577"/>
        <pc:sldMkLst>
          <pc:docMk/>
          <pc:sldMk cId="1696437408" sldId="261"/>
        </pc:sldMkLst>
        <pc:spChg chg="mod">
          <ac:chgData name="Mohammed Al-Salihi" userId="2fe3c8e4-99e1-44de-8b14-f85172f29824" providerId="ADAL" clId="{A49A5CFB-A5DB-43B1-91EC-44334DFF8A6E}" dt="2024-01-12T17:23:32.362" v="1763" actId="20577"/>
          <ac:spMkLst>
            <pc:docMk/>
            <pc:sldMk cId="1696437408" sldId="261"/>
            <ac:spMk id="2" creationId="{F32E6B24-A259-5C73-1F37-0BC20463DFBF}"/>
          </ac:spMkLst>
        </pc:spChg>
        <pc:spChg chg="mod">
          <ac:chgData name="Mohammed Al-Salihi" userId="2fe3c8e4-99e1-44de-8b14-f85172f29824" providerId="ADAL" clId="{A49A5CFB-A5DB-43B1-91EC-44334DFF8A6E}" dt="2024-01-12T17:26:06.741" v="2003" actId="20577"/>
          <ac:spMkLst>
            <pc:docMk/>
            <pc:sldMk cId="1696437408" sldId="261"/>
            <ac:spMk id="5" creationId="{3505DB54-6042-9BBB-A188-8F844DE3C788}"/>
          </ac:spMkLst>
        </pc:spChg>
        <pc:picChg chg="add del">
          <ac:chgData name="Mohammed Al-Salihi" userId="2fe3c8e4-99e1-44de-8b14-f85172f29824" providerId="ADAL" clId="{A49A5CFB-A5DB-43B1-91EC-44334DFF8A6E}" dt="2024-01-12T17:24:15.637" v="1766" actId="22"/>
          <ac:picMkLst>
            <pc:docMk/>
            <pc:sldMk cId="1696437408" sldId="261"/>
            <ac:picMk id="4" creationId="{FC5B31D9-20BF-64C2-BCBC-C93ACF7F988F}"/>
          </ac:picMkLst>
        </pc:picChg>
        <pc:picChg chg="add del mod">
          <ac:chgData name="Mohammed Al-Salihi" userId="2fe3c8e4-99e1-44de-8b14-f85172f29824" providerId="ADAL" clId="{A49A5CFB-A5DB-43B1-91EC-44334DFF8A6E}" dt="2024-01-12T17:24:30.608" v="1770" actId="14826"/>
          <ac:picMkLst>
            <pc:docMk/>
            <pc:sldMk cId="1696437408" sldId="261"/>
            <ac:picMk id="7" creationId="{38C2F95D-FC8A-E45B-6400-A9B944FAE65C}"/>
          </ac:picMkLst>
        </pc:picChg>
        <pc:picChg chg="add del">
          <ac:chgData name="Mohammed Al-Salihi" userId="2fe3c8e4-99e1-44de-8b14-f85172f29824" providerId="ADAL" clId="{A49A5CFB-A5DB-43B1-91EC-44334DFF8A6E}" dt="2024-01-12T17:24:18.637" v="1769" actId="22"/>
          <ac:picMkLst>
            <pc:docMk/>
            <pc:sldMk cId="1696437408" sldId="261"/>
            <ac:picMk id="8" creationId="{616A5C20-5BEC-CE67-1025-883D3D654166}"/>
          </ac:picMkLst>
        </pc:picChg>
      </pc:sldChg>
      <pc:sldChg chg="modSp add mod">
        <pc:chgData name="Mohammed Al-Salihi" userId="2fe3c8e4-99e1-44de-8b14-f85172f29824" providerId="ADAL" clId="{A49A5CFB-A5DB-43B1-91EC-44334DFF8A6E}" dt="2024-01-12T17:35:13.270" v="2473" actId="20577"/>
        <pc:sldMkLst>
          <pc:docMk/>
          <pc:sldMk cId="2272703332" sldId="262"/>
        </pc:sldMkLst>
        <pc:spChg chg="mod">
          <ac:chgData name="Mohammed Al-Salihi" userId="2fe3c8e4-99e1-44de-8b14-f85172f29824" providerId="ADAL" clId="{A49A5CFB-A5DB-43B1-91EC-44334DFF8A6E}" dt="2024-01-12T17:26:46.292" v="2019"/>
          <ac:spMkLst>
            <pc:docMk/>
            <pc:sldMk cId="2272703332" sldId="262"/>
            <ac:spMk id="2" creationId="{F32E6B24-A259-5C73-1F37-0BC20463DFBF}"/>
          </ac:spMkLst>
        </pc:spChg>
        <pc:spChg chg="mod">
          <ac:chgData name="Mohammed Al-Salihi" userId="2fe3c8e4-99e1-44de-8b14-f85172f29824" providerId="ADAL" clId="{A49A5CFB-A5DB-43B1-91EC-44334DFF8A6E}" dt="2024-01-12T17:35:13.270" v="2473" actId="20577"/>
          <ac:spMkLst>
            <pc:docMk/>
            <pc:sldMk cId="2272703332" sldId="262"/>
            <ac:spMk id="5" creationId="{3505DB54-6042-9BBB-A188-8F844DE3C788}"/>
          </ac:spMkLst>
        </pc:spChg>
        <pc:picChg chg="mod">
          <ac:chgData name="Mohammed Al-Salihi" userId="2fe3c8e4-99e1-44de-8b14-f85172f29824" providerId="ADAL" clId="{A49A5CFB-A5DB-43B1-91EC-44334DFF8A6E}" dt="2024-01-12T17:32:02.645" v="2021" actId="14826"/>
          <ac:picMkLst>
            <pc:docMk/>
            <pc:sldMk cId="2272703332" sldId="262"/>
            <ac:picMk id="7" creationId="{38C2F95D-FC8A-E45B-6400-A9B944FAE65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7693" y="1122363"/>
            <a:ext cx="10374921" cy="837550"/>
          </a:xfrm>
        </p:spPr>
        <p:txBody>
          <a:bodyPr>
            <a:noAutofit/>
          </a:bodyPr>
          <a:lstStyle/>
          <a:p>
            <a:pPr algn="l"/>
            <a:r>
              <a:rPr lang="de-DE" sz="4800" dirty="0"/>
              <a:t>Implementation and </a:t>
            </a:r>
            <a:r>
              <a:rPr lang="de-DE" sz="4800" dirty="0" err="1"/>
              <a:t>Testing</a:t>
            </a:r>
            <a:r>
              <a:rPr lang="de-DE" sz="4800" dirty="0"/>
              <a:t> in </a:t>
            </a:r>
            <a:r>
              <a:rPr lang="de-DE" sz="4800" dirty="0" err="1"/>
              <a:t>Tinkercard</a:t>
            </a:r>
            <a:endParaRPr lang="en-US" sz="4800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87638"/>
            <a:ext cx="9144000" cy="165576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Created the code and hardware connections for the End Node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Created the Unit Tests for the project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DE2E0-2A48-A1C4-EA06-88449207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 Node Components</a:t>
            </a:r>
          </a:p>
        </p:txBody>
      </p:sp>
      <p:pic>
        <p:nvPicPr>
          <p:cNvPr id="4" name="Picture 3" descr="Diagram for the end node">
            <a:extLst>
              <a:ext uri="{FF2B5EF4-FFF2-40B4-BE49-F238E27FC236}">
                <a16:creationId xmlns:a16="http://schemas.microsoft.com/office/drawing/2014/main" id="{0119616F-56B9-FC7D-B194-2A3C13660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939" y="2326047"/>
            <a:ext cx="6534665" cy="32501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ADEF40-0698-7A40-1387-920534F5F210}"/>
              </a:ext>
            </a:extLst>
          </p:cNvPr>
          <p:cNvSpPr txBox="1"/>
          <p:nvPr/>
        </p:nvSpPr>
        <p:spPr>
          <a:xfrm>
            <a:off x="957649" y="2727405"/>
            <a:ext cx="42692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The lights for the traffic lights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The digital signal button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The PIR Sensor for detecting movement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The lights for the road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The Arduino for the end node</a:t>
            </a:r>
          </a:p>
        </p:txBody>
      </p:sp>
    </p:spTree>
    <p:extLst>
      <p:ext uri="{BB962C8B-B14F-4D97-AF65-F5344CB8AC3E}">
        <p14:creationId xmlns:p14="http://schemas.microsoft.com/office/powerpoint/2010/main" val="3432256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DE2E0-2A48-A1C4-EA06-88449207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 Node Functionality</a:t>
            </a:r>
          </a:p>
        </p:txBody>
      </p:sp>
      <p:pic>
        <p:nvPicPr>
          <p:cNvPr id="4" name="Picture 3" descr="Diagram for the end node">
            <a:extLst>
              <a:ext uri="{FF2B5EF4-FFF2-40B4-BE49-F238E27FC236}">
                <a16:creationId xmlns:a16="http://schemas.microsoft.com/office/drawing/2014/main" id="{0119616F-56B9-FC7D-B194-2A3C13660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939" y="2326047"/>
            <a:ext cx="6534665" cy="32501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ADEF40-0698-7A40-1387-920534F5F210}"/>
              </a:ext>
            </a:extLst>
          </p:cNvPr>
          <p:cNvSpPr txBox="1"/>
          <p:nvPr/>
        </p:nvSpPr>
        <p:spPr>
          <a:xfrm>
            <a:off x="914401" y="2257849"/>
            <a:ext cx="426925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Receive signals from the Manager to turn on/off the traffic lights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Receive signals from the Manager to turn on/off the road lights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Send an emergency signal to the manager with the digital button is clicked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Send a movement signal when movement is detected from the PIR sensor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Send an emergency signal when the digital button is clicked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6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C8863-779C-A1EA-7074-22BBE6632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2913" y="658985"/>
            <a:ext cx="6619103" cy="1027713"/>
          </a:xfrm>
        </p:spPr>
        <p:txBody>
          <a:bodyPr/>
          <a:lstStyle/>
          <a:p>
            <a:pPr algn="l"/>
            <a:r>
              <a:rPr lang="en-US" dirty="0"/>
              <a:t>Testing the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19C861-2073-7698-212B-C8051850A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2913" y="2143897"/>
            <a:ext cx="5185719" cy="3373395"/>
          </a:xfrm>
        </p:spPr>
        <p:txBody>
          <a:bodyPr>
            <a:normAutofit fontScale="925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Tests were written in C++ (same language as Arduino)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4 unit cases were tested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tests covered ideal cases &amp; defected cases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functions/code for the tested cases were copied from the </a:t>
            </a:r>
            <a:r>
              <a:rPr lang="en-US" dirty="0" err="1"/>
              <a:t>Tinkercard</a:t>
            </a:r>
            <a:r>
              <a:rPr lang="en-US" dirty="0"/>
              <a:t> environment into the testing environment (the function.cpp file)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F74768-8F27-49D2-5F69-28E8CAFA8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4825" y="721819"/>
            <a:ext cx="3754262" cy="541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893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E6B24-A259-5C73-1F37-0BC20463D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811" y="358947"/>
            <a:ext cx="10515600" cy="1325563"/>
          </a:xfrm>
        </p:spPr>
        <p:txBody>
          <a:bodyPr/>
          <a:lstStyle/>
          <a:p>
            <a:r>
              <a:rPr lang="en-US" dirty="0"/>
              <a:t>Tested the End Node Signal Handler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05DB54-6042-9BBB-A188-8F844DE3C788}"/>
              </a:ext>
            </a:extLst>
          </p:cNvPr>
          <p:cNvSpPr txBox="1"/>
          <p:nvPr/>
        </p:nvSpPr>
        <p:spPr>
          <a:xfrm>
            <a:off x="720811" y="2786847"/>
            <a:ext cx="43022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Tested all possible valid signals from the manager to the end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Tested invalid signals from the manger to end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if end node updates as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C2F95D-FC8A-E45B-6400-A9B944FAE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795" y="1755059"/>
            <a:ext cx="6623059" cy="374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527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E6B24-A259-5C73-1F37-0BC20463D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811" y="358947"/>
            <a:ext cx="10515600" cy="1325563"/>
          </a:xfrm>
        </p:spPr>
        <p:txBody>
          <a:bodyPr/>
          <a:lstStyle/>
          <a:p>
            <a:r>
              <a:rPr lang="en-US" dirty="0"/>
              <a:t>Tested the </a:t>
            </a:r>
            <a:r>
              <a:rPr lang="en-US" dirty="0" err="1"/>
              <a:t>addPacketTX</a:t>
            </a:r>
            <a:r>
              <a:rPr lang="en-US" dirty="0"/>
              <a:t>()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05DB54-6042-9BBB-A188-8F844DE3C788}"/>
              </a:ext>
            </a:extLst>
          </p:cNvPr>
          <p:cNvSpPr txBox="1"/>
          <p:nvPr/>
        </p:nvSpPr>
        <p:spPr>
          <a:xfrm>
            <a:off x="720811" y="2786847"/>
            <a:ext cx="43022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function from the Traffic Manager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Tested adding a value packet to the buffer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trying to add an invalid packet to the buffer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C2F95D-FC8A-E45B-6400-A9B944FAE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53277" y="1755059"/>
            <a:ext cx="6178094" cy="374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437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E6B24-A259-5C73-1F37-0BC20463D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811" y="358947"/>
            <a:ext cx="10515600" cy="1325563"/>
          </a:xfrm>
        </p:spPr>
        <p:txBody>
          <a:bodyPr/>
          <a:lstStyle/>
          <a:p>
            <a:r>
              <a:rPr lang="en-US" dirty="0"/>
              <a:t>Tested task1_communication()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05DB54-6042-9BBB-A188-8F844DE3C788}"/>
              </a:ext>
            </a:extLst>
          </p:cNvPr>
          <p:cNvSpPr txBox="1"/>
          <p:nvPr/>
        </p:nvSpPr>
        <p:spPr>
          <a:xfrm>
            <a:off x="720811" y="2786847"/>
            <a:ext cx="43022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function from the Traffic Manager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function is meant to send signals from the traffic manager to the end nodes &amp; Receive the emergency and road lights signal from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test environment the function was split into 2 to simplify debugging and testing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C2F95D-FC8A-E45B-6400-A9B944FAE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16059" y="1755059"/>
            <a:ext cx="5852529" cy="374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70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290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Implementation and Testing in Tinkercard</vt:lpstr>
      <vt:lpstr>The End Node Components</vt:lpstr>
      <vt:lpstr>The End Node Functionality</vt:lpstr>
      <vt:lpstr>Testing the code</vt:lpstr>
      <vt:lpstr>Tested the End Node Signal Handler </vt:lpstr>
      <vt:lpstr>Tested the addPacketTX() function</vt:lpstr>
      <vt:lpstr>Tested task1_communication()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Mohammed Al-Salihi</cp:lastModifiedBy>
  <cp:revision>10</cp:revision>
  <dcterms:created xsi:type="dcterms:W3CDTF">2024-01-12T16:28:46Z</dcterms:created>
  <dcterms:modified xsi:type="dcterms:W3CDTF">2024-01-12T17:35:17Z</dcterms:modified>
</cp:coreProperties>
</file>