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8" r:id="rId2"/>
    <p:sldId id="289" r:id="rId3"/>
    <p:sldId id="273" r:id="rId4"/>
    <p:sldId id="261" r:id="rId5"/>
    <p:sldId id="284" r:id="rId6"/>
    <p:sldId id="272" r:id="rId7"/>
    <p:sldId id="258" r:id="rId8"/>
    <p:sldId id="271" r:id="rId9"/>
    <p:sldId id="260" r:id="rId10"/>
    <p:sldId id="275" r:id="rId11"/>
    <p:sldId id="286" r:id="rId12"/>
    <p:sldId id="276" r:id="rId13"/>
    <p:sldId id="259" r:id="rId14"/>
    <p:sldId id="265" r:id="rId15"/>
    <p:sldId id="257" r:id="rId16"/>
    <p:sldId id="277" r:id="rId17"/>
    <p:sldId id="278" r:id="rId18"/>
    <p:sldId id="256" r:id="rId19"/>
    <p:sldId id="279" r:id="rId20"/>
    <p:sldId id="280" r:id="rId21"/>
    <p:sldId id="281" r:id="rId22"/>
    <p:sldId id="282" r:id="rId23"/>
    <p:sldId id="283" r:id="rId24"/>
    <p:sldId id="262" r:id="rId25"/>
    <p:sldId id="287" r:id="rId26"/>
    <p:sldId id="288" r:id="rId2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365ED-F4EE-48F6-80FD-0E7CF9C7AF2D}" v="18" dt="2024-01-15T18:08:18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4A3365ED-F4EE-48F6-80FD-0E7CF9C7AF2D}"/>
    <pc:docChg chg="undo custSel addSld delSld modSld sldOrd">
      <pc:chgData name="Luis Fernando Rodriguez Gutierrez" userId="47d13518-703e-4604-b449-ba54b8feb907" providerId="ADAL" clId="{4A3365ED-F4EE-48F6-80FD-0E7CF9C7AF2D}" dt="2024-01-15T18:08:21.349" v="955" actId="14100"/>
      <pc:docMkLst>
        <pc:docMk/>
      </pc:docMkLst>
      <pc:sldChg chg="modSp mod">
        <pc:chgData name="Luis Fernando Rodriguez Gutierrez" userId="47d13518-703e-4604-b449-ba54b8feb907" providerId="ADAL" clId="{4A3365ED-F4EE-48F6-80FD-0E7CF9C7AF2D}" dt="2024-01-15T18:07:37.270" v="929" actId="20577"/>
        <pc:sldMkLst>
          <pc:docMk/>
          <pc:sldMk cId="109857222" sldId="256"/>
        </pc:sldMkLst>
        <pc:spChg chg="mod">
          <ac:chgData name="Luis Fernando Rodriguez Gutierrez" userId="47d13518-703e-4604-b449-ba54b8feb907" providerId="ADAL" clId="{4A3365ED-F4EE-48F6-80FD-0E7CF9C7AF2D}" dt="2024-01-15T18:07:37.270" v="92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">
        <pc:chgData name="Luis Fernando Rodriguez Gutierrez" userId="47d13518-703e-4604-b449-ba54b8feb907" providerId="ADAL" clId="{4A3365ED-F4EE-48F6-80FD-0E7CF9C7AF2D}" dt="2024-01-15T17:10:07.261" v="2" actId="26606"/>
        <pc:sldMkLst>
          <pc:docMk/>
          <pc:sldMk cId="3854153657" sldId="257"/>
        </pc:sldMkLst>
        <pc:spChg chg="mod">
          <ac:chgData name="Luis Fernando Rodriguez Gutierrez" userId="47d13518-703e-4604-b449-ba54b8feb907" providerId="ADAL" clId="{4A3365ED-F4EE-48F6-80FD-0E7CF9C7AF2D}" dt="2024-01-15T17:10:07.261" v="2" actId="26606"/>
          <ac:spMkLst>
            <pc:docMk/>
            <pc:sldMk cId="3854153657" sldId="257"/>
            <ac:spMk id="2" creationId="{11018085-020F-9D4F-F025-6AC15F3A0C68}"/>
          </ac:spMkLst>
        </pc:spChg>
        <pc:spChg chg="del mod">
          <ac:chgData name="Luis Fernando Rodriguez Gutierrez" userId="47d13518-703e-4604-b449-ba54b8feb907" providerId="ADAL" clId="{4A3365ED-F4EE-48F6-80FD-0E7CF9C7AF2D}" dt="2024-01-15T17:10:07.261" v="2" actId="26606"/>
          <ac:spMkLst>
            <pc:docMk/>
            <pc:sldMk cId="3854153657" sldId="257"/>
            <ac:spMk id="3" creationId="{C8C707CB-55EF-3485-EACC-34138030E878}"/>
          </ac:spMkLst>
        </pc:spChg>
        <pc:spChg chg="add del">
          <ac:chgData name="Luis Fernando Rodriguez Gutierrez" userId="47d13518-703e-4604-b449-ba54b8feb907" providerId="ADAL" clId="{4A3365ED-F4EE-48F6-80FD-0E7CF9C7AF2D}" dt="2024-01-15T17:10:07.244" v="1" actId="26606"/>
          <ac:spMkLst>
            <pc:docMk/>
            <pc:sldMk cId="3854153657" sldId="257"/>
            <ac:spMk id="8" creationId="{777A147A-9ED8-46B4-8660-1B3C2AA880B5}"/>
          </ac:spMkLst>
        </pc:spChg>
        <pc:spChg chg="add del">
          <ac:chgData name="Luis Fernando Rodriguez Gutierrez" userId="47d13518-703e-4604-b449-ba54b8feb907" providerId="ADAL" clId="{4A3365ED-F4EE-48F6-80FD-0E7CF9C7AF2D}" dt="2024-01-15T17:10:07.244" v="1" actId="26606"/>
          <ac:spMkLst>
            <pc:docMk/>
            <pc:sldMk cId="3854153657" sldId="257"/>
            <ac:spMk id="10" creationId="{5D6C15A0-C087-4593-8414-2B4EC1CDC3DE}"/>
          </ac:spMkLst>
        </pc:spChg>
        <pc:spChg chg="add">
          <ac:chgData name="Luis Fernando Rodriguez Gutierrez" userId="47d13518-703e-4604-b449-ba54b8feb907" providerId="ADAL" clId="{4A3365ED-F4EE-48F6-80FD-0E7CF9C7AF2D}" dt="2024-01-15T17:10:07.261" v="2" actId="26606"/>
          <ac:spMkLst>
            <pc:docMk/>
            <pc:sldMk cId="3854153657" sldId="257"/>
            <ac:spMk id="12" creationId="{B50AB553-2A96-4A92-96F2-93548E096954}"/>
          </ac:spMkLst>
        </pc:spChg>
        <pc:graphicFrameChg chg="add">
          <ac:chgData name="Luis Fernando Rodriguez Gutierrez" userId="47d13518-703e-4604-b449-ba54b8feb907" providerId="ADAL" clId="{4A3365ED-F4EE-48F6-80FD-0E7CF9C7AF2D}" dt="2024-01-15T17:10:07.261" v="2" actId="26606"/>
          <ac:graphicFrameMkLst>
            <pc:docMk/>
            <pc:sldMk cId="3854153657" sldId="257"/>
            <ac:graphicFrameMk id="5" creationId="{5D6896D5-48B3-5C0A-F19A-26ACD856B47F}"/>
          </ac:graphicFrameMkLst>
        </pc:graphicFrameChg>
        <pc:picChg chg="add">
          <ac:chgData name="Luis Fernando Rodriguez Gutierrez" userId="47d13518-703e-4604-b449-ba54b8feb907" providerId="ADAL" clId="{4A3365ED-F4EE-48F6-80FD-0E7CF9C7AF2D}" dt="2024-01-15T17:10:07.261" v="2" actId="26606"/>
          <ac:picMkLst>
            <pc:docMk/>
            <pc:sldMk cId="3854153657" sldId="257"/>
            <ac:picMk id="6" creationId="{310A56B5-89FE-27CA-D7CD-EB33F902B90F}"/>
          </ac:picMkLst>
        </pc:picChg>
      </pc:sldChg>
      <pc:sldChg chg="addSp delSp modSp mod">
        <pc:chgData name="Luis Fernando Rodriguez Gutierrez" userId="47d13518-703e-4604-b449-ba54b8feb907" providerId="ADAL" clId="{4A3365ED-F4EE-48F6-80FD-0E7CF9C7AF2D}" dt="2024-01-15T17:29:59.297" v="240" actId="1076"/>
        <pc:sldMkLst>
          <pc:docMk/>
          <pc:sldMk cId="3873958600" sldId="258"/>
        </pc:sldMkLst>
        <pc:spChg chg="mod">
          <ac:chgData name="Luis Fernando Rodriguez Gutierrez" userId="47d13518-703e-4604-b449-ba54b8feb907" providerId="ADAL" clId="{4A3365ED-F4EE-48F6-80FD-0E7CF9C7AF2D}" dt="2024-01-15T17:27:16.990" v="228" actId="26606"/>
          <ac:spMkLst>
            <pc:docMk/>
            <pc:sldMk cId="3873958600" sldId="258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4A3365ED-F4EE-48F6-80FD-0E7CF9C7AF2D}" dt="2024-01-15T17:27:16.990" v="228" actId="26606"/>
          <ac:spMkLst>
            <pc:docMk/>
            <pc:sldMk cId="3873958600" sldId="258"/>
            <ac:spMk id="9" creationId="{6587E8D0-A7AB-C8BA-C7C7-86FEE2105C0B}"/>
          </ac:spMkLst>
        </pc:spChg>
        <pc:spChg chg="del">
          <ac:chgData name="Luis Fernando Rodriguez Gutierrez" userId="47d13518-703e-4604-b449-ba54b8feb907" providerId="ADAL" clId="{4A3365ED-F4EE-48F6-80FD-0E7CF9C7AF2D}" dt="2024-01-15T17:27:16.990" v="228" actId="26606"/>
          <ac:spMkLst>
            <pc:docMk/>
            <pc:sldMk cId="3873958600" sldId="258"/>
            <ac:spMk id="26" creationId="{F13C74B1-5B17-4795-BED0-7140497B445A}"/>
          </ac:spMkLst>
        </pc:spChg>
        <pc:spChg chg="del">
          <ac:chgData name="Luis Fernando Rodriguez Gutierrez" userId="47d13518-703e-4604-b449-ba54b8feb907" providerId="ADAL" clId="{4A3365ED-F4EE-48F6-80FD-0E7CF9C7AF2D}" dt="2024-01-15T17:27:16.990" v="228" actId="26606"/>
          <ac:spMkLst>
            <pc:docMk/>
            <pc:sldMk cId="3873958600" sldId="258"/>
            <ac:spMk id="28" creationId="{D4974D33-8DC5-464E-8C6D-BE58F0669C17}"/>
          </ac:spMkLst>
        </pc:spChg>
        <pc:spChg chg="add">
          <ac:chgData name="Luis Fernando Rodriguez Gutierrez" userId="47d13518-703e-4604-b449-ba54b8feb907" providerId="ADAL" clId="{4A3365ED-F4EE-48F6-80FD-0E7CF9C7AF2D}" dt="2024-01-15T17:27:16.990" v="228" actId="26606"/>
          <ac:spMkLst>
            <pc:docMk/>
            <pc:sldMk cId="3873958600" sldId="258"/>
            <ac:spMk id="33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27:16.990" v="228" actId="26606"/>
          <ac:spMkLst>
            <pc:docMk/>
            <pc:sldMk cId="3873958600" sldId="258"/>
            <ac:spMk id="35" creationId="{CD8B4F24-440B-49E9-B85D-733523DC064B}"/>
          </ac:spMkLst>
        </pc:spChg>
        <pc:picChg chg="del">
          <ac:chgData name="Luis Fernando Rodriguez Gutierrez" userId="47d13518-703e-4604-b449-ba54b8feb907" providerId="ADAL" clId="{4A3365ED-F4EE-48F6-80FD-0E7CF9C7AF2D}" dt="2024-01-15T17:27:08.205" v="224" actId="478"/>
          <ac:picMkLst>
            <pc:docMk/>
            <pc:sldMk cId="3873958600" sldId="258"/>
            <ac:picMk id="4" creationId="{FC82363D-8C1A-48E1-1BF7-4F2699F398CC}"/>
          </ac:picMkLst>
        </pc:picChg>
        <pc:picChg chg="add mod">
          <ac:chgData name="Luis Fernando Rodriguez Gutierrez" userId="47d13518-703e-4604-b449-ba54b8feb907" providerId="ADAL" clId="{4A3365ED-F4EE-48F6-80FD-0E7CF9C7AF2D}" dt="2024-01-15T17:27:16.990" v="228" actId="26606"/>
          <ac:picMkLst>
            <pc:docMk/>
            <pc:sldMk cId="3873958600" sldId="258"/>
            <ac:picMk id="5" creationId="{B9185840-F5A0-EE11-C260-09E9C43CE0AF}"/>
          </ac:picMkLst>
        </pc:picChg>
        <pc:picChg chg="add mod">
          <ac:chgData name="Luis Fernando Rodriguez Gutierrez" userId="47d13518-703e-4604-b449-ba54b8feb907" providerId="ADAL" clId="{4A3365ED-F4EE-48F6-80FD-0E7CF9C7AF2D}" dt="2024-01-15T17:29:59.297" v="240" actId="1076"/>
          <ac:picMkLst>
            <pc:docMk/>
            <pc:sldMk cId="3873958600" sldId="258"/>
            <ac:picMk id="7" creationId="{63C127B0-C704-D9C8-9971-7BA398E1B97C}"/>
          </ac:picMkLst>
        </pc:picChg>
      </pc:sldChg>
      <pc:sldChg chg="modSp mod">
        <pc:chgData name="Luis Fernando Rodriguez Gutierrez" userId="47d13518-703e-4604-b449-ba54b8feb907" providerId="ADAL" clId="{4A3365ED-F4EE-48F6-80FD-0E7CF9C7AF2D}" dt="2024-01-15T18:07:08.619" v="916" actId="20577"/>
        <pc:sldMkLst>
          <pc:docMk/>
          <pc:sldMk cId="1741924906" sldId="259"/>
        </pc:sldMkLst>
        <pc:spChg chg="mod">
          <ac:chgData name="Luis Fernando Rodriguez Gutierrez" userId="47d13518-703e-4604-b449-ba54b8feb907" providerId="ADAL" clId="{4A3365ED-F4EE-48F6-80FD-0E7CF9C7AF2D}" dt="2024-01-15T18:07:08.619" v="916" actId="20577"/>
          <ac:spMkLst>
            <pc:docMk/>
            <pc:sldMk cId="1741924906" sldId="259"/>
            <ac:spMk id="6" creationId="{C785B8C0-F463-59B5-15A2-A1105822060C}"/>
          </ac:spMkLst>
        </pc:spChg>
      </pc:sldChg>
      <pc:sldChg chg="modSp mod">
        <pc:chgData name="Luis Fernando Rodriguez Gutierrez" userId="47d13518-703e-4604-b449-ba54b8feb907" providerId="ADAL" clId="{4A3365ED-F4EE-48F6-80FD-0E7CF9C7AF2D}" dt="2024-01-15T17:16:06.944" v="208" actId="313"/>
        <pc:sldMkLst>
          <pc:docMk/>
          <pc:sldMk cId="3275417882" sldId="261"/>
        </pc:sldMkLst>
        <pc:spChg chg="mod">
          <ac:chgData name="Luis Fernando Rodriguez Gutierrez" userId="47d13518-703e-4604-b449-ba54b8feb907" providerId="ADAL" clId="{4A3365ED-F4EE-48F6-80FD-0E7CF9C7AF2D}" dt="2024-01-15T17:16:06.944" v="208" actId="313"/>
          <ac:spMkLst>
            <pc:docMk/>
            <pc:sldMk cId="3275417882" sldId="261"/>
            <ac:spMk id="9" creationId="{6587E8D0-A7AB-C8BA-C7C7-86FEE2105C0B}"/>
          </ac:spMkLst>
        </pc:spChg>
      </pc:sldChg>
      <pc:sldChg chg="addSp modSp mod setBg">
        <pc:chgData name="Luis Fernando Rodriguez Gutierrez" userId="47d13518-703e-4604-b449-ba54b8feb907" providerId="ADAL" clId="{4A3365ED-F4EE-48F6-80FD-0E7CF9C7AF2D}" dt="2024-01-15T18:08:14.065" v="953" actId="20577"/>
        <pc:sldMkLst>
          <pc:docMk/>
          <pc:sldMk cId="2272703332" sldId="262"/>
        </pc:sldMkLst>
        <pc:spChg chg="mod">
          <ac:chgData name="Luis Fernando Rodriguez Gutierrez" userId="47d13518-703e-4604-b449-ba54b8feb907" providerId="ADAL" clId="{4A3365ED-F4EE-48F6-80FD-0E7CF9C7AF2D}" dt="2024-01-15T17:10:47.996" v="10" actId="26606"/>
          <ac:spMkLst>
            <pc:docMk/>
            <pc:sldMk cId="2272703332" sldId="262"/>
            <ac:spMk id="2" creationId="{F32E6B24-A259-5C73-1F37-0BC20463DFBF}"/>
          </ac:spMkLst>
        </pc:spChg>
        <pc:spChg chg="mod">
          <ac:chgData name="Luis Fernando Rodriguez Gutierrez" userId="47d13518-703e-4604-b449-ba54b8feb907" providerId="ADAL" clId="{4A3365ED-F4EE-48F6-80FD-0E7CF9C7AF2D}" dt="2024-01-15T18:08:14.065" v="953" actId="20577"/>
          <ac:spMkLst>
            <pc:docMk/>
            <pc:sldMk cId="2272703332" sldId="262"/>
            <ac:spMk id="5" creationId="{3505DB54-6042-9BBB-A188-8F844DE3C788}"/>
          </ac:spMkLst>
        </pc:spChg>
        <pc:spChg chg="add">
          <ac:chgData name="Luis Fernando Rodriguez Gutierrez" userId="47d13518-703e-4604-b449-ba54b8feb907" providerId="ADAL" clId="{4A3365ED-F4EE-48F6-80FD-0E7CF9C7AF2D}" dt="2024-01-15T17:10:47.996" v="10" actId="26606"/>
          <ac:spMkLst>
            <pc:docMk/>
            <pc:sldMk cId="2272703332" sldId="262"/>
            <ac:spMk id="12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10:47.996" v="10" actId="26606"/>
          <ac:spMkLst>
            <pc:docMk/>
            <pc:sldMk cId="2272703332" sldId="262"/>
            <ac:spMk id="14" creationId="{CD8B4F24-440B-49E9-B85D-733523DC064B}"/>
          </ac:spMkLst>
        </pc:spChg>
        <pc:picChg chg="mod">
          <ac:chgData name="Luis Fernando Rodriguez Gutierrez" userId="47d13518-703e-4604-b449-ba54b8feb907" providerId="ADAL" clId="{4A3365ED-F4EE-48F6-80FD-0E7CF9C7AF2D}" dt="2024-01-15T17:10:47.996" v="10" actId="26606"/>
          <ac:picMkLst>
            <pc:docMk/>
            <pc:sldMk cId="2272703332" sldId="262"/>
            <ac:picMk id="7" creationId="{38C2F95D-FC8A-E45B-6400-A9B944FAE65C}"/>
          </ac:picMkLst>
        </pc:picChg>
      </pc:sldChg>
      <pc:sldChg chg="modSp mod">
        <pc:chgData name="Luis Fernando Rodriguez Gutierrez" userId="47d13518-703e-4604-b449-ba54b8feb907" providerId="ADAL" clId="{4A3365ED-F4EE-48F6-80FD-0E7CF9C7AF2D}" dt="2024-01-15T18:07:12.181" v="918" actId="20577"/>
        <pc:sldMkLst>
          <pc:docMk/>
          <pc:sldMk cId="2078184729" sldId="265"/>
        </pc:sldMkLst>
        <pc:spChg chg="mod">
          <ac:chgData name="Luis Fernando Rodriguez Gutierrez" userId="47d13518-703e-4604-b449-ba54b8feb907" providerId="ADAL" clId="{4A3365ED-F4EE-48F6-80FD-0E7CF9C7AF2D}" dt="2024-01-15T18:07:12.181" v="918" actId="20577"/>
          <ac:spMkLst>
            <pc:docMk/>
            <pc:sldMk cId="2078184729" sldId="265"/>
            <ac:spMk id="6" creationId="{C785B8C0-F463-59B5-15A2-A1105822060C}"/>
          </ac:spMkLst>
        </pc:spChg>
      </pc:sldChg>
      <pc:sldChg chg="addSp modSp mod">
        <pc:chgData name="Luis Fernando Rodriguez Gutierrez" userId="47d13518-703e-4604-b449-ba54b8feb907" providerId="ADAL" clId="{4A3365ED-F4EE-48F6-80FD-0E7CF9C7AF2D}" dt="2024-01-15T17:58:21.320" v="424" actId="20577"/>
        <pc:sldMkLst>
          <pc:docMk/>
          <pc:sldMk cId="761782836" sldId="268"/>
        </pc:sldMkLst>
        <pc:spChg chg="mod">
          <ac:chgData name="Luis Fernando Rodriguez Gutierrez" userId="47d13518-703e-4604-b449-ba54b8feb907" providerId="ADAL" clId="{4A3365ED-F4EE-48F6-80FD-0E7CF9C7AF2D}" dt="2024-01-15T17:58:21.320" v="424" actId="20577"/>
          <ac:spMkLst>
            <pc:docMk/>
            <pc:sldMk cId="761782836" sldId="268"/>
            <ac:spMk id="2" creationId="{887217A9-5020-6729-8CD1-B6AC0BC82039}"/>
          </ac:spMkLst>
        </pc:spChg>
        <pc:spChg chg="add mod">
          <ac:chgData name="Luis Fernando Rodriguez Gutierrez" userId="47d13518-703e-4604-b449-ba54b8feb907" providerId="ADAL" clId="{4A3365ED-F4EE-48F6-80FD-0E7CF9C7AF2D}" dt="2024-01-15T17:58:11.378" v="423" actId="20577"/>
          <ac:spMkLst>
            <pc:docMk/>
            <pc:sldMk cId="761782836" sldId="268"/>
            <ac:spMk id="5" creationId="{2D47DC4D-9BA3-9C09-A5B4-096B5297B8A3}"/>
          </ac:spMkLst>
        </pc:spChg>
      </pc:sldChg>
      <pc:sldChg chg="del">
        <pc:chgData name="Luis Fernando Rodriguez Gutierrez" userId="47d13518-703e-4604-b449-ba54b8feb907" providerId="ADAL" clId="{4A3365ED-F4EE-48F6-80FD-0E7CF9C7AF2D}" dt="2024-01-15T17:43:13.502" v="247" actId="47"/>
        <pc:sldMkLst>
          <pc:docMk/>
          <pc:sldMk cId="3803339467" sldId="269"/>
        </pc:sldMkLst>
      </pc:sldChg>
      <pc:sldChg chg="addSp delSp modSp mod">
        <pc:chgData name="Luis Fernando Rodriguez Gutierrez" userId="47d13518-703e-4604-b449-ba54b8feb907" providerId="ADAL" clId="{4A3365ED-F4EE-48F6-80FD-0E7CF9C7AF2D}" dt="2024-01-15T17:30:24.504" v="243" actId="14100"/>
        <pc:sldMkLst>
          <pc:docMk/>
          <pc:sldMk cId="706287446" sldId="271"/>
        </pc:sldMkLst>
        <pc:spChg chg="del">
          <ac:chgData name="Luis Fernando Rodriguez Gutierrez" userId="47d13518-703e-4604-b449-ba54b8feb907" providerId="ADAL" clId="{4A3365ED-F4EE-48F6-80FD-0E7CF9C7AF2D}" dt="2024-01-15T17:24:55.798" v="223" actId="26606"/>
          <ac:spMkLst>
            <pc:docMk/>
            <pc:sldMk cId="706287446" sldId="271"/>
            <ac:spMk id="25" creationId="{2B97F24A-32CE-4C1C-A50D-3016B394DCFB}"/>
          </ac:spMkLst>
        </pc:spChg>
        <pc:spChg chg="del">
          <ac:chgData name="Luis Fernando Rodriguez Gutierrez" userId="47d13518-703e-4604-b449-ba54b8feb907" providerId="ADAL" clId="{4A3365ED-F4EE-48F6-80FD-0E7CF9C7AF2D}" dt="2024-01-15T17:24:55.798" v="223" actId="26606"/>
          <ac:spMkLst>
            <pc:docMk/>
            <pc:sldMk cId="706287446" sldId="271"/>
            <ac:spMk id="27" creationId="{CD8B4F24-440B-49E9-B85D-733523DC064B}"/>
          </ac:spMkLst>
        </pc:spChg>
        <pc:spChg chg="add">
          <ac:chgData name="Luis Fernando Rodriguez Gutierrez" userId="47d13518-703e-4604-b449-ba54b8feb907" providerId="ADAL" clId="{4A3365ED-F4EE-48F6-80FD-0E7CF9C7AF2D}" dt="2024-01-15T17:24:55.798" v="223" actId="26606"/>
          <ac:spMkLst>
            <pc:docMk/>
            <pc:sldMk cId="706287446" sldId="271"/>
            <ac:spMk id="32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24:55.798" v="223" actId="26606"/>
          <ac:spMkLst>
            <pc:docMk/>
            <pc:sldMk cId="706287446" sldId="271"/>
            <ac:spMk id="34" creationId="{CD8B4F24-440B-49E9-B85D-733523DC064B}"/>
          </ac:spMkLst>
        </pc:spChg>
        <pc:picChg chg="add del mod">
          <ac:chgData name="Luis Fernando Rodriguez Gutierrez" userId="47d13518-703e-4604-b449-ba54b8feb907" providerId="ADAL" clId="{4A3365ED-F4EE-48F6-80FD-0E7CF9C7AF2D}" dt="2024-01-15T17:28:03.698" v="229" actId="478"/>
          <ac:picMkLst>
            <pc:docMk/>
            <pc:sldMk cId="706287446" sldId="271"/>
            <ac:picMk id="4" creationId="{7A3373D9-EAC7-FF52-3EB2-E8D9222586DE}"/>
          </ac:picMkLst>
        </pc:picChg>
        <pc:picChg chg="add mod">
          <ac:chgData name="Luis Fernando Rodriguez Gutierrez" userId="47d13518-703e-4604-b449-ba54b8feb907" providerId="ADAL" clId="{4A3365ED-F4EE-48F6-80FD-0E7CF9C7AF2D}" dt="2024-01-15T17:28:20.884" v="238" actId="1076"/>
          <ac:picMkLst>
            <pc:docMk/>
            <pc:sldMk cId="706287446" sldId="271"/>
            <ac:picMk id="6" creationId="{B864E2B9-C695-BECE-1D9A-7FCD125EEED3}"/>
          </ac:picMkLst>
        </pc:picChg>
        <pc:picChg chg="del">
          <ac:chgData name="Luis Fernando Rodriguez Gutierrez" userId="47d13518-703e-4604-b449-ba54b8feb907" providerId="ADAL" clId="{4A3365ED-F4EE-48F6-80FD-0E7CF9C7AF2D}" dt="2024-01-15T17:24:44.754" v="219" actId="478"/>
          <ac:picMkLst>
            <pc:docMk/>
            <pc:sldMk cId="706287446" sldId="271"/>
            <ac:picMk id="7" creationId="{7C8A1DC3-AFB6-55F9-5639-F80F729E651A}"/>
          </ac:picMkLst>
        </pc:picChg>
        <pc:picChg chg="add mod">
          <ac:chgData name="Luis Fernando Rodriguez Gutierrez" userId="47d13518-703e-4604-b449-ba54b8feb907" providerId="ADAL" clId="{4A3365ED-F4EE-48F6-80FD-0E7CF9C7AF2D}" dt="2024-01-15T17:30:24.504" v="243" actId="14100"/>
          <ac:picMkLst>
            <pc:docMk/>
            <pc:sldMk cId="706287446" sldId="271"/>
            <ac:picMk id="10" creationId="{82364DEB-4555-D0D5-6A41-7FBFD9773628}"/>
          </ac:picMkLst>
        </pc:picChg>
      </pc:sldChg>
      <pc:sldChg chg="addSp delSp mod">
        <pc:chgData name="Luis Fernando Rodriguez Gutierrez" userId="47d13518-703e-4604-b449-ba54b8feb907" providerId="ADAL" clId="{4A3365ED-F4EE-48F6-80FD-0E7CF9C7AF2D}" dt="2024-01-15T17:21:43.900" v="218" actId="26606"/>
        <pc:sldMkLst>
          <pc:docMk/>
          <pc:sldMk cId="3556383139" sldId="272"/>
        </pc:sldMkLst>
        <pc:spChg chg="del">
          <ac:chgData name="Luis Fernando Rodriguez Gutierrez" userId="47d13518-703e-4604-b449-ba54b8feb907" providerId="ADAL" clId="{4A3365ED-F4EE-48F6-80FD-0E7CF9C7AF2D}" dt="2024-01-15T17:21:43.900" v="218" actId="26606"/>
          <ac:spMkLst>
            <pc:docMk/>
            <pc:sldMk cId="3556383139" sldId="272"/>
            <ac:spMk id="21" creationId="{2B97F24A-32CE-4C1C-A50D-3016B394DCFB}"/>
          </ac:spMkLst>
        </pc:spChg>
        <pc:spChg chg="del">
          <ac:chgData name="Luis Fernando Rodriguez Gutierrez" userId="47d13518-703e-4604-b449-ba54b8feb907" providerId="ADAL" clId="{4A3365ED-F4EE-48F6-80FD-0E7CF9C7AF2D}" dt="2024-01-15T17:21:43.900" v="218" actId="26606"/>
          <ac:spMkLst>
            <pc:docMk/>
            <pc:sldMk cId="3556383139" sldId="272"/>
            <ac:spMk id="23" creationId="{CD8B4F24-440B-49E9-B85D-733523DC064B}"/>
          </ac:spMkLst>
        </pc:spChg>
        <pc:spChg chg="add">
          <ac:chgData name="Luis Fernando Rodriguez Gutierrez" userId="47d13518-703e-4604-b449-ba54b8feb907" providerId="ADAL" clId="{4A3365ED-F4EE-48F6-80FD-0E7CF9C7AF2D}" dt="2024-01-15T17:21:43.900" v="218" actId="26606"/>
          <ac:spMkLst>
            <pc:docMk/>
            <pc:sldMk cId="3556383139" sldId="272"/>
            <ac:spMk id="30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21:43.900" v="218" actId="26606"/>
          <ac:spMkLst>
            <pc:docMk/>
            <pc:sldMk cId="3556383139" sldId="272"/>
            <ac:spMk id="32" creationId="{CD8B4F24-440B-49E9-B85D-733523DC064B}"/>
          </ac:spMkLst>
        </pc:spChg>
        <pc:picChg chg="del">
          <ac:chgData name="Luis Fernando Rodriguez Gutierrez" userId="47d13518-703e-4604-b449-ba54b8feb907" providerId="ADAL" clId="{4A3365ED-F4EE-48F6-80FD-0E7CF9C7AF2D}" dt="2024-01-15T17:21:37.274" v="217" actId="478"/>
          <ac:picMkLst>
            <pc:docMk/>
            <pc:sldMk cId="3556383139" sldId="272"/>
            <ac:picMk id="6" creationId="{2767E51B-8DD4-D6E5-E14D-A9C2B9AD76A0}"/>
          </ac:picMkLst>
        </pc:picChg>
        <pc:picChg chg="add">
          <ac:chgData name="Luis Fernando Rodriguez Gutierrez" userId="47d13518-703e-4604-b449-ba54b8feb907" providerId="ADAL" clId="{4A3365ED-F4EE-48F6-80FD-0E7CF9C7AF2D}" dt="2024-01-15T17:21:43.900" v="218" actId="26606"/>
          <ac:picMkLst>
            <pc:docMk/>
            <pc:sldMk cId="3556383139" sldId="272"/>
            <ac:picMk id="27" creationId="{44EEA96F-B078-A31B-332C-01DD5CC3212E}"/>
          </ac:picMkLst>
        </pc:picChg>
      </pc:sldChg>
      <pc:sldChg chg="addSp modSp mod">
        <pc:chgData name="Luis Fernando Rodriguez Gutierrez" userId="47d13518-703e-4604-b449-ba54b8feb907" providerId="ADAL" clId="{4A3365ED-F4EE-48F6-80FD-0E7CF9C7AF2D}" dt="2024-01-15T17:31:23.619" v="246" actId="14100"/>
        <pc:sldMkLst>
          <pc:docMk/>
          <pc:sldMk cId="2684201535" sldId="273"/>
        </pc:sldMkLst>
        <pc:picChg chg="add mod">
          <ac:chgData name="Luis Fernando Rodriguez Gutierrez" userId="47d13518-703e-4604-b449-ba54b8feb907" providerId="ADAL" clId="{4A3365ED-F4EE-48F6-80FD-0E7CF9C7AF2D}" dt="2024-01-15T17:31:23.619" v="246" actId="14100"/>
          <ac:picMkLst>
            <pc:docMk/>
            <pc:sldMk cId="2684201535" sldId="273"/>
            <ac:picMk id="4" creationId="{F80F4591-87E4-2E93-CF1F-7AAA7859EC39}"/>
          </ac:picMkLst>
        </pc:picChg>
      </pc:sldChg>
      <pc:sldChg chg="modSp mod">
        <pc:chgData name="Luis Fernando Rodriguez Gutierrez" userId="47d13518-703e-4604-b449-ba54b8feb907" providerId="ADAL" clId="{4A3365ED-F4EE-48F6-80FD-0E7CF9C7AF2D}" dt="2024-01-15T18:06:38.505" v="909" actId="20577"/>
        <pc:sldMkLst>
          <pc:docMk/>
          <pc:sldMk cId="417262923" sldId="275"/>
        </pc:sldMkLst>
        <pc:spChg chg="mod">
          <ac:chgData name="Luis Fernando Rodriguez Gutierrez" userId="47d13518-703e-4604-b449-ba54b8feb907" providerId="ADAL" clId="{4A3365ED-F4EE-48F6-80FD-0E7CF9C7AF2D}" dt="2024-01-15T18:06:38.505" v="909" actId="20577"/>
          <ac:spMkLst>
            <pc:docMk/>
            <pc:sldMk cId="417262923" sldId="275"/>
            <ac:spMk id="9" creationId="{6587E8D0-A7AB-C8BA-C7C7-86FEE2105C0B}"/>
          </ac:spMkLst>
        </pc:spChg>
      </pc:sldChg>
      <pc:sldChg chg="modSp mod">
        <pc:chgData name="Luis Fernando Rodriguez Gutierrez" userId="47d13518-703e-4604-b449-ba54b8feb907" providerId="ADAL" clId="{4A3365ED-F4EE-48F6-80FD-0E7CF9C7AF2D}" dt="2024-01-15T18:06:54.027" v="911" actId="20577"/>
        <pc:sldMkLst>
          <pc:docMk/>
          <pc:sldMk cId="4284383652" sldId="276"/>
        </pc:sldMkLst>
        <pc:spChg chg="mod">
          <ac:chgData name="Luis Fernando Rodriguez Gutierrez" userId="47d13518-703e-4604-b449-ba54b8feb907" providerId="ADAL" clId="{4A3365ED-F4EE-48F6-80FD-0E7CF9C7AF2D}" dt="2024-01-15T18:06:54.027" v="911" actId="20577"/>
          <ac:spMkLst>
            <pc:docMk/>
            <pc:sldMk cId="4284383652" sldId="276"/>
            <ac:spMk id="3" creationId="{FCE18E12-D70B-A760-37CF-7FA060A2C112}"/>
          </ac:spMkLst>
        </pc:spChg>
      </pc:sldChg>
      <pc:sldChg chg="addSp modSp mod setBg">
        <pc:chgData name="Luis Fernando Rodriguez Gutierrez" userId="47d13518-703e-4604-b449-ba54b8feb907" providerId="ADAL" clId="{4A3365ED-F4EE-48F6-80FD-0E7CF9C7AF2D}" dt="2024-01-15T18:07:25.069" v="922" actId="20577"/>
        <pc:sldMkLst>
          <pc:docMk/>
          <pc:sldMk cId="1079813191" sldId="277"/>
        </pc:sldMkLst>
        <pc:spChg chg="mod">
          <ac:chgData name="Luis Fernando Rodriguez Gutierrez" userId="47d13518-703e-4604-b449-ba54b8feb907" providerId="ADAL" clId="{4A3365ED-F4EE-48F6-80FD-0E7CF9C7AF2D}" dt="2024-01-15T17:10:17.927" v="3" actId="26606"/>
          <ac:spMkLst>
            <pc:docMk/>
            <pc:sldMk cId="1079813191" sldId="277"/>
            <ac:spMk id="2" creationId="{256B3198-5DEB-C971-D890-AFC37EFB9757}"/>
          </ac:spMkLst>
        </pc:spChg>
        <pc:spChg chg="mod">
          <ac:chgData name="Luis Fernando Rodriguez Gutierrez" userId="47d13518-703e-4604-b449-ba54b8feb907" providerId="ADAL" clId="{4A3365ED-F4EE-48F6-80FD-0E7CF9C7AF2D}" dt="2024-01-15T18:07:25.069" v="922" actId="20577"/>
          <ac:spMkLst>
            <pc:docMk/>
            <pc:sldMk cId="1079813191" sldId="277"/>
            <ac:spMk id="3" creationId="{F9BB3F0C-8896-D246-C914-BBDBACD82B37}"/>
          </ac:spMkLst>
        </pc:spChg>
        <pc:spChg chg="add">
          <ac:chgData name="Luis Fernando Rodriguez Gutierrez" userId="47d13518-703e-4604-b449-ba54b8feb907" providerId="ADAL" clId="{4A3365ED-F4EE-48F6-80FD-0E7CF9C7AF2D}" dt="2024-01-15T17:10:17.927" v="3" actId="26606"/>
          <ac:spMkLst>
            <pc:docMk/>
            <pc:sldMk cId="1079813191" sldId="277"/>
            <ac:spMk id="8" creationId="{100EDD19-6802-4EC3-95CE-CFFAB042CFD6}"/>
          </ac:spMkLst>
        </pc:spChg>
        <pc:spChg chg="add">
          <ac:chgData name="Luis Fernando Rodriguez Gutierrez" userId="47d13518-703e-4604-b449-ba54b8feb907" providerId="ADAL" clId="{4A3365ED-F4EE-48F6-80FD-0E7CF9C7AF2D}" dt="2024-01-15T17:10:17.927" v="3" actId="26606"/>
          <ac:spMkLst>
            <pc:docMk/>
            <pc:sldMk cId="1079813191" sldId="277"/>
            <ac:spMk id="10" creationId="{DB17E863-922E-4C26-BD64-E8FD41D28661}"/>
          </ac:spMkLst>
        </pc:spChg>
      </pc:sldChg>
      <pc:sldChg chg="addSp modSp mod setBg">
        <pc:chgData name="Luis Fernando Rodriguez Gutierrez" userId="47d13518-703e-4604-b449-ba54b8feb907" providerId="ADAL" clId="{4A3365ED-F4EE-48F6-80FD-0E7CF9C7AF2D}" dt="2024-01-15T18:07:32.854" v="927" actId="20577"/>
        <pc:sldMkLst>
          <pc:docMk/>
          <pc:sldMk cId="2564352202" sldId="278"/>
        </pc:sldMkLst>
        <pc:spChg chg="mod">
          <ac:chgData name="Luis Fernando Rodriguez Gutierrez" userId="47d13518-703e-4604-b449-ba54b8feb907" providerId="ADAL" clId="{4A3365ED-F4EE-48F6-80FD-0E7CF9C7AF2D}" dt="2024-01-15T17:10:22.489" v="4" actId="26606"/>
          <ac:spMkLst>
            <pc:docMk/>
            <pc:sldMk cId="2564352202" sldId="278"/>
            <ac:spMk id="2" creationId="{14AD3250-BFEF-A32B-9089-E7AE0F059877}"/>
          </ac:spMkLst>
        </pc:spChg>
        <pc:spChg chg="mod">
          <ac:chgData name="Luis Fernando Rodriguez Gutierrez" userId="47d13518-703e-4604-b449-ba54b8feb907" providerId="ADAL" clId="{4A3365ED-F4EE-48F6-80FD-0E7CF9C7AF2D}" dt="2024-01-15T18:07:32.854" v="927" actId="20577"/>
          <ac:spMkLst>
            <pc:docMk/>
            <pc:sldMk cId="2564352202" sldId="278"/>
            <ac:spMk id="3" creationId="{7EF1E0C3-C67F-904C-EAC5-6924AD9010BD}"/>
          </ac:spMkLst>
        </pc:spChg>
        <pc:spChg chg="add">
          <ac:chgData name="Luis Fernando Rodriguez Gutierrez" userId="47d13518-703e-4604-b449-ba54b8feb907" providerId="ADAL" clId="{4A3365ED-F4EE-48F6-80FD-0E7CF9C7AF2D}" dt="2024-01-15T17:10:22.489" v="4" actId="26606"/>
          <ac:spMkLst>
            <pc:docMk/>
            <pc:sldMk cId="2564352202" sldId="278"/>
            <ac:spMk id="8" creationId="{100EDD19-6802-4EC3-95CE-CFFAB042CFD6}"/>
          </ac:spMkLst>
        </pc:spChg>
        <pc:spChg chg="add">
          <ac:chgData name="Luis Fernando Rodriguez Gutierrez" userId="47d13518-703e-4604-b449-ba54b8feb907" providerId="ADAL" clId="{4A3365ED-F4EE-48F6-80FD-0E7CF9C7AF2D}" dt="2024-01-15T17:10:22.489" v="4" actId="26606"/>
          <ac:spMkLst>
            <pc:docMk/>
            <pc:sldMk cId="2564352202" sldId="278"/>
            <ac:spMk id="10" creationId="{DB17E863-922E-4C26-BD64-E8FD41D28661}"/>
          </ac:spMkLst>
        </pc:spChg>
      </pc:sldChg>
      <pc:sldChg chg="addSp modSp mod setBg">
        <pc:chgData name="Luis Fernando Rodriguez Gutierrez" userId="47d13518-703e-4604-b449-ba54b8feb907" providerId="ADAL" clId="{4A3365ED-F4EE-48F6-80FD-0E7CF9C7AF2D}" dt="2024-01-15T18:07:50.719" v="934" actId="20577"/>
        <pc:sldMkLst>
          <pc:docMk/>
          <pc:sldMk cId="3432256463" sldId="279"/>
        </pc:sldMkLst>
        <pc:spChg chg="mod">
          <ac:chgData name="Luis Fernando Rodriguez Gutierrez" userId="47d13518-703e-4604-b449-ba54b8feb907" providerId="ADAL" clId="{4A3365ED-F4EE-48F6-80FD-0E7CF9C7AF2D}" dt="2024-01-15T17:10:33.865" v="5" actId="26606"/>
          <ac:spMkLst>
            <pc:docMk/>
            <pc:sldMk cId="3432256463" sldId="279"/>
            <ac:spMk id="2" creationId="{699DE2E0-2A48-A1C4-EA06-88449207D5B5}"/>
          </ac:spMkLst>
        </pc:spChg>
        <pc:spChg chg="mod">
          <ac:chgData name="Luis Fernando Rodriguez Gutierrez" userId="47d13518-703e-4604-b449-ba54b8feb907" providerId="ADAL" clId="{4A3365ED-F4EE-48F6-80FD-0E7CF9C7AF2D}" dt="2024-01-15T18:07:50.719" v="934" actId="20577"/>
          <ac:spMkLst>
            <pc:docMk/>
            <pc:sldMk cId="3432256463" sldId="279"/>
            <ac:spMk id="5" creationId="{49ADEF40-0698-7A40-1387-920534F5F210}"/>
          </ac:spMkLst>
        </pc:spChg>
        <pc:spChg chg="add">
          <ac:chgData name="Luis Fernando Rodriguez Gutierrez" userId="47d13518-703e-4604-b449-ba54b8feb907" providerId="ADAL" clId="{4A3365ED-F4EE-48F6-80FD-0E7CF9C7AF2D}" dt="2024-01-15T17:10:33.865" v="5" actId="26606"/>
          <ac:spMkLst>
            <pc:docMk/>
            <pc:sldMk cId="3432256463" sldId="279"/>
            <ac:spMk id="10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10:33.865" v="5" actId="26606"/>
          <ac:spMkLst>
            <pc:docMk/>
            <pc:sldMk cId="3432256463" sldId="279"/>
            <ac:spMk id="12" creationId="{CD8B4F24-440B-49E9-B85D-733523DC064B}"/>
          </ac:spMkLst>
        </pc:spChg>
        <pc:picChg chg="mod ord">
          <ac:chgData name="Luis Fernando Rodriguez Gutierrez" userId="47d13518-703e-4604-b449-ba54b8feb907" providerId="ADAL" clId="{4A3365ED-F4EE-48F6-80FD-0E7CF9C7AF2D}" dt="2024-01-15T17:10:33.865" v="5" actId="26606"/>
          <ac:picMkLst>
            <pc:docMk/>
            <pc:sldMk cId="3432256463" sldId="279"/>
            <ac:picMk id="4" creationId="{0119616F-56B9-FC7D-B194-2A3C13660262}"/>
          </ac:picMkLst>
        </pc:picChg>
      </pc:sldChg>
      <pc:sldChg chg="addSp modSp mod setBg">
        <pc:chgData name="Luis Fernando Rodriguez Gutierrez" userId="47d13518-703e-4604-b449-ba54b8feb907" providerId="ADAL" clId="{4A3365ED-F4EE-48F6-80FD-0E7CF9C7AF2D}" dt="2024-01-15T18:07:55.215" v="939" actId="20577"/>
        <pc:sldMkLst>
          <pc:docMk/>
          <pc:sldMk cId="95169337" sldId="280"/>
        </pc:sldMkLst>
        <pc:spChg chg="mod">
          <ac:chgData name="Luis Fernando Rodriguez Gutierrez" userId="47d13518-703e-4604-b449-ba54b8feb907" providerId="ADAL" clId="{4A3365ED-F4EE-48F6-80FD-0E7CF9C7AF2D}" dt="2024-01-15T17:10:36.687" v="6" actId="26606"/>
          <ac:spMkLst>
            <pc:docMk/>
            <pc:sldMk cId="95169337" sldId="280"/>
            <ac:spMk id="2" creationId="{699DE2E0-2A48-A1C4-EA06-88449207D5B5}"/>
          </ac:spMkLst>
        </pc:spChg>
        <pc:spChg chg="mod">
          <ac:chgData name="Luis Fernando Rodriguez Gutierrez" userId="47d13518-703e-4604-b449-ba54b8feb907" providerId="ADAL" clId="{4A3365ED-F4EE-48F6-80FD-0E7CF9C7AF2D}" dt="2024-01-15T18:07:55.215" v="939" actId="20577"/>
          <ac:spMkLst>
            <pc:docMk/>
            <pc:sldMk cId="95169337" sldId="280"/>
            <ac:spMk id="5" creationId="{49ADEF40-0698-7A40-1387-920534F5F210}"/>
          </ac:spMkLst>
        </pc:spChg>
        <pc:spChg chg="add">
          <ac:chgData name="Luis Fernando Rodriguez Gutierrez" userId="47d13518-703e-4604-b449-ba54b8feb907" providerId="ADAL" clId="{4A3365ED-F4EE-48F6-80FD-0E7CF9C7AF2D}" dt="2024-01-15T17:10:36.687" v="6" actId="26606"/>
          <ac:spMkLst>
            <pc:docMk/>
            <pc:sldMk cId="95169337" sldId="280"/>
            <ac:spMk id="10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10:36.687" v="6" actId="26606"/>
          <ac:spMkLst>
            <pc:docMk/>
            <pc:sldMk cId="95169337" sldId="280"/>
            <ac:spMk id="12" creationId="{CD8B4F24-440B-49E9-B85D-733523DC064B}"/>
          </ac:spMkLst>
        </pc:spChg>
        <pc:picChg chg="mod ord">
          <ac:chgData name="Luis Fernando Rodriguez Gutierrez" userId="47d13518-703e-4604-b449-ba54b8feb907" providerId="ADAL" clId="{4A3365ED-F4EE-48F6-80FD-0E7CF9C7AF2D}" dt="2024-01-15T17:10:36.687" v="6" actId="26606"/>
          <ac:picMkLst>
            <pc:docMk/>
            <pc:sldMk cId="95169337" sldId="280"/>
            <ac:picMk id="4" creationId="{0119616F-56B9-FC7D-B194-2A3C13660262}"/>
          </ac:picMkLst>
        </pc:picChg>
      </pc:sldChg>
      <pc:sldChg chg="addSp modSp mod setBg">
        <pc:chgData name="Luis Fernando Rodriguez Gutierrez" userId="47d13518-703e-4604-b449-ba54b8feb907" providerId="ADAL" clId="{4A3365ED-F4EE-48F6-80FD-0E7CF9C7AF2D}" dt="2024-01-15T18:08:01.820" v="943" actId="20577"/>
        <pc:sldMkLst>
          <pc:docMk/>
          <pc:sldMk cId="2146893727" sldId="281"/>
        </pc:sldMkLst>
        <pc:spChg chg="mod">
          <ac:chgData name="Luis Fernando Rodriguez Gutierrez" userId="47d13518-703e-4604-b449-ba54b8feb907" providerId="ADAL" clId="{4A3365ED-F4EE-48F6-80FD-0E7CF9C7AF2D}" dt="2024-01-15T17:10:39.832" v="7" actId="26606"/>
          <ac:spMkLst>
            <pc:docMk/>
            <pc:sldMk cId="2146893727" sldId="281"/>
            <ac:spMk id="2" creationId="{AF9C8863-779C-A1EA-7074-22BBE66328BF}"/>
          </ac:spMkLst>
        </pc:spChg>
        <pc:spChg chg="mod">
          <ac:chgData name="Luis Fernando Rodriguez Gutierrez" userId="47d13518-703e-4604-b449-ba54b8feb907" providerId="ADAL" clId="{4A3365ED-F4EE-48F6-80FD-0E7CF9C7AF2D}" dt="2024-01-15T18:08:01.820" v="943" actId="20577"/>
          <ac:spMkLst>
            <pc:docMk/>
            <pc:sldMk cId="2146893727" sldId="281"/>
            <ac:spMk id="3" creationId="{C219C861-2073-7698-212B-C8051850A2A2}"/>
          </ac:spMkLst>
        </pc:spChg>
        <pc:spChg chg="add">
          <ac:chgData name="Luis Fernando Rodriguez Gutierrez" userId="47d13518-703e-4604-b449-ba54b8feb907" providerId="ADAL" clId="{4A3365ED-F4EE-48F6-80FD-0E7CF9C7AF2D}" dt="2024-01-15T17:10:39.832" v="7" actId="26606"/>
          <ac:spMkLst>
            <pc:docMk/>
            <pc:sldMk cId="2146893727" sldId="281"/>
            <ac:spMk id="12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10:39.832" v="7" actId="26606"/>
          <ac:spMkLst>
            <pc:docMk/>
            <pc:sldMk cId="2146893727" sldId="281"/>
            <ac:spMk id="14" creationId="{CD8B4F24-440B-49E9-B85D-733523DC064B}"/>
          </ac:spMkLst>
        </pc:spChg>
        <pc:picChg chg="mod">
          <ac:chgData name="Luis Fernando Rodriguez Gutierrez" userId="47d13518-703e-4604-b449-ba54b8feb907" providerId="ADAL" clId="{4A3365ED-F4EE-48F6-80FD-0E7CF9C7AF2D}" dt="2024-01-15T17:10:39.832" v="7" actId="26606"/>
          <ac:picMkLst>
            <pc:docMk/>
            <pc:sldMk cId="2146893727" sldId="281"/>
            <ac:picMk id="7" creationId="{99F74768-8F27-49D2-5F69-28E8CAFA8389}"/>
          </ac:picMkLst>
        </pc:picChg>
      </pc:sldChg>
      <pc:sldChg chg="addSp modSp mod setBg">
        <pc:chgData name="Luis Fernando Rodriguez Gutierrez" userId="47d13518-703e-4604-b449-ba54b8feb907" providerId="ADAL" clId="{4A3365ED-F4EE-48F6-80FD-0E7CF9C7AF2D}" dt="2024-01-15T18:08:05.452" v="946" actId="20577"/>
        <pc:sldMkLst>
          <pc:docMk/>
          <pc:sldMk cId="2738527000" sldId="282"/>
        </pc:sldMkLst>
        <pc:spChg chg="mod">
          <ac:chgData name="Luis Fernando Rodriguez Gutierrez" userId="47d13518-703e-4604-b449-ba54b8feb907" providerId="ADAL" clId="{4A3365ED-F4EE-48F6-80FD-0E7CF9C7AF2D}" dt="2024-01-15T17:10:42.530" v="8" actId="26606"/>
          <ac:spMkLst>
            <pc:docMk/>
            <pc:sldMk cId="2738527000" sldId="282"/>
            <ac:spMk id="2" creationId="{F32E6B24-A259-5C73-1F37-0BC20463DFBF}"/>
          </ac:spMkLst>
        </pc:spChg>
        <pc:spChg chg="mod">
          <ac:chgData name="Luis Fernando Rodriguez Gutierrez" userId="47d13518-703e-4604-b449-ba54b8feb907" providerId="ADAL" clId="{4A3365ED-F4EE-48F6-80FD-0E7CF9C7AF2D}" dt="2024-01-15T18:08:05.452" v="946" actId="20577"/>
          <ac:spMkLst>
            <pc:docMk/>
            <pc:sldMk cId="2738527000" sldId="282"/>
            <ac:spMk id="5" creationId="{3505DB54-6042-9BBB-A188-8F844DE3C788}"/>
          </ac:spMkLst>
        </pc:spChg>
        <pc:spChg chg="add">
          <ac:chgData name="Luis Fernando Rodriguez Gutierrez" userId="47d13518-703e-4604-b449-ba54b8feb907" providerId="ADAL" clId="{4A3365ED-F4EE-48F6-80FD-0E7CF9C7AF2D}" dt="2024-01-15T17:10:42.530" v="8" actId="26606"/>
          <ac:spMkLst>
            <pc:docMk/>
            <pc:sldMk cId="2738527000" sldId="282"/>
            <ac:spMk id="12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10:42.530" v="8" actId="26606"/>
          <ac:spMkLst>
            <pc:docMk/>
            <pc:sldMk cId="2738527000" sldId="282"/>
            <ac:spMk id="14" creationId="{CD8B4F24-440B-49E9-B85D-733523DC064B}"/>
          </ac:spMkLst>
        </pc:spChg>
        <pc:picChg chg="mod">
          <ac:chgData name="Luis Fernando Rodriguez Gutierrez" userId="47d13518-703e-4604-b449-ba54b8feb907" providerId="ADAL" clId="{4A3365ED-F4EE-48F6-80FD-0E7CF9C7AF2D}" dt="2024-01-15T17:10:42.530" v="8" actId="26606"/>
          <ac:picMkLst>
            <pc:docMk/>
            <pc:sldMk cId="2738527000" sldId="282"/>
            <ac:picMk id="7" creationId="{38C2F95D-FC8A-E45B-6400-A9B944FAE65C}"/>
          </ac:picMkLst>
        </pc:picChg>
      </pc:sldChg>
      <pc:sldChg chg="addSp modSp mod setBg">
        <pc:chgData name="Luis Fernando Rodriguez Gutierrez" userId="47d13518-703e-4604-b449-ba54b8feb907" providerId="ADAL" clId="{4A3365ED-F4EE-48F6-80FD-0E7CF9C7AF2D}" dt="2024-01-15T18:08:09.122" v="949" actId="20577"/>
        <pc:sldMkLst>
          <pc:docMk/>
          <pc:sldMk cId="1696437408" sldId="283"/>
        </pc:sldMkLst>
        <pc:spChg chg="mod">
          <ac:chgData name="Luis Fernando Rodriguez Gutierrez" userId="47d13518-703e-4604-b449-ba54b8feb907" providerId="ADAL" clId="{4A3365ED-F4EE-48F6-80FD-0E7CF9C7AF2D}" dt="2024-01-15T17:10:45.519" v="9" actId="26606"/>
          <ac:spMkLst>
            <pc:docMk/>
            <pc:sldMk cId="1696437408" sldId="283"/>
            <ac:spMk id="2" creationId="{F32E6B24-A259-5C73-1F37-0BC20463DFBF}"/>
          </ac:spMkLst>
        </pc:spChg>
        <pc:spChg chg="mod">
          <ac:chgData name="Luis Fernando Rodriguez Gutierrez" userId="47d13518-703e-4604-b449-ba54b8feb907" providerId="ADAL" clId="{4A3365ED-F4EE-48F6-80FD-0E7CF9C7AF2D}" dt="2024-01-15T18:08:09.122" v="949" actId="20577"/>
          <ac:spMkLst>
            <pc:docMk/>
            <pc:sldMk cId="1696437408" sldId="283"/>
            <ac:spMk id="5" creationId="{3505DB54-6042-9BBB-A188-8F844DE3C788}"/>
          </ac:spMkLst>
        </pc:spChg>
        <pc:spChg chg="add">
          <ac:chgData name="Luis Fernando Rodriguez Gutierrez" userId="47d13518-703e-4604-b449-ba54b8feb907" providerId="ADAL" clId="{4A3365ED-F4EE-48F6-80FD-0E7CF9C7AF2D}" dt="2024-01-15T17:10:45.519" v="9" actId="26606"/>
          <ac:spMkLst>
            <pc:docMk/>
            <pc:sldMk cId="1696437408" sldId="283"/>
            <ac:spMk id="12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10:45.519" v="9" actId="26606"/>
          <ac:spMkLst>
            <pc:docMk/>
            <pc:sldMk cId="1696437408" sldId="283"/>
            <ac:spMk id="14" creationId="{CD8B4F24-440B-49E9-B85D-733523DC064B}"/>
          </ac:spMkLst>
        </pc:spChg>
        <pc:picChg chg="mod">
          <ac:chgData name="Luis Fernando Rodriguez Gutierrez" userId="47d13518-703e-4604-b449-ba54b8feb907" providerId="ADAL" clId="{4A3365ED-F4EE-48F6-80FD-0E7CF9C7AF2D}" dt="2024-01-15T17:10:45.519" v="9" actId="26606"/>
          <ac:picMkLst>
            <pc:docMk/>
            <pc:sldMk cId="1696437408" sldId="283"/>
            <ac:picMk id="7" creationId="{38C2F95D-FC8A-E45B-6400-A9B944FAE65C}"/>
          </ac:picMkLst>
        </pc:picChg>
      </pc:sldChg>
      <pc:sldChg chg="delSp add del setBg delDesignElem">
        <pc:chgData name="Luis Fernando Rodriguez Gutierrez" userId="47d13518-703e-4604-b449-ba54b8feb907" providerId="ADAL" clId="{4A3365ED-F4EE-48F6-80FD-0E7CF9C7AF2D}" dt="2024-01-15T17:11:36.141" v="13" actId="47"/>
        <pc:sldMkLst>
          <pc:docMk/>
          <pc:sldMk cId="3075245032" sldId="284"/>
        </pc:sldMkLst>
        <pc:spChg chg="del">
          <ac:chgData name="Luis Fernando Rodriguez Gutierrez" userId="47d13518-703e-4604-b449-ba54b8feb907" providerId="ADAL" clId="{4A3365ED-F4EE-48F6-80FD-0E7CF9C7AF2D}" dt="2024-01-15T17:11:26.507" v="12"/>
          <ac:spMkLst>
            <pc:docMk/>
            <pc:sldMk cId="3075245032" sldId="284"/>
            <ac:spMk id="14" creationId="{2B97F24A-32CE-4C1C-A50D-3016B394DCFB}"/>
          </ac:spMkLst>
        </pc:spChg>
        <pc:spChg chg="del">
          <ac:chgData name="Luis Fernando Rodriguez Gutierrez" userId="47d13518-703e-4604-b449-ba54b8feb907" providerId="ADAL" clId="{4A3365ED-F4EE-48F6-80FD-0E7CF9C7AF2D}" dt="2024-01-15T17:11:26.507" v="12"/>
          <ac:spMkLst>
            <pc:docMk/>
            <pc:sldMk cId="3075245032" sldId="284"/>
            <ac:spMk id="16" creationId="{CD8B4F24-440B-49E9-B85D-733523DC064B}"/>
          </ac:spMkLst>
        </pc:spChg>
      </pc:sldChg>
      <pc:sldChg chg="addSp delSp modSp add mod ord setBg delDesignElem">
        <pc:chgData name="Luis Fernando Rodriguez Gutierrez" userId="47d13518-703e-4604-b449-ba54b8feb907" providerId="ADAL" clId="{4A3365ED-F4EE-48F6-80FD-0E7CF9C7AF2D}" dt="2024-01-15T17:17:37.545" v="216"/>
        <pc:sldMkLst>
          <pc:docMk/>
          <pc:sldMk cId="3978264695" sldId="284"/>
        </pc:sldMkLst>
        <pc:spChg chg="del">
          <ac:chgData name="Luis Fernando Rodriguez Gutierrez" userId="47d13518-703e-4604-b449-ba54b8feb907" providerId="ADAL" clId="{4A3365ED-F4EE-48F6-80FD-0E7CF9C7AF2D}" dt="2024-01-15T17:11:49.024" v="16" actId="478"/>
          <ac:spMkLst>
            <pc:docMk/>
            <pc:sldMk cId="3978264695" sldId="284"/>
            <ac:spMk id="2" creationId="{2CA1D05F-8071-6289-CF59-FA97AEE49972}"/>
          </ac:spMkLst>
        </pc:spChg>
        <pc:spChg chg="add del mod">
          <ac:chgData name="Luis Fernando Rodriguez Gutierrez" userId="47d13518-703e-4604-b449-ba54b8feb907" providerId="ADAL" clId="{4A3365ED-F4EE-48F6-80FD-0E7CF9C7AF2D}" dt="2024-01-15T17:11:51.378" v="17" actId="478"/>
          <ac:spMkLst>
            <pc:docMk/>
            <pc:sldMk cId="3978264695" sldId="284"/>
            <ac:spMk id="4" creationId="{DC061613-837E-AFF0-8A50-C56BF7D8F830}"/>
          </ac:spMkLst>
        </pc:spChg>
        <pc:spChg chg="mod">
          <ac:chgData name="Luis Fernando Rodriguez Gutierrez" userId="47d13518-703e-4604-b449-ba54b8feb907" providerId="ADAL" clId="{4A3365ED-F4EE-48F6-80FD-0E7CF9C7AF2D}" dt="2024-01-15T17:13:16.946" v="173" actId="20577"/>
          <ac:spMkLst>
            <pc:docMk/>
            <pc:sldMk cId="3978264695" sldId="284"/>
            <ac:spMk id="9" creationId="{6587E8D0-A7AB-C8BA-C7C7-86FEE2105C0B}"/>
          </ac:spMkLst>
        </pc:spChg>
        <pc:spChg chg="del">
          <ac:chgData name="Luis Fernando Rodriguez Gutierrez" userId="47d13518-703e-4604-b449-ba54b8feb907" providerId="ADAL" clId="{4A3365ED-F4EE-48F6-80FD-0E7CF9C7AF2D}" dt="2024-01-15T17:11:45.589" v="15"/>
          <ac:spMkLst>
            <pc:docMk/>
            <pc:sldMk cId="3978264695" sldId="284"/>
            <ac:spMk id="14" creationId="{2B97F24A-32CE-4C1C-A50D-3016B394DCFB}"/>
          </ac:spMkLst>
        </pc:spChg>
        <pc:spChg chg="del">
          <ac:chgData name="Luis Fernando Rodriguez Gutierrez" userId="47d13518-703e-4604-b449-ba54b8feb907" providerId="ADAL" clId="{4A3365ED-F4EE-48F6-80FD-0E7CF9C7AF2D}" dt="2024-01-15T17:11:45.589" v="15"/>
          <ac:spMkLst>
            <pc:docMk/>
            <pc:sldMk cId="3978264695" sldId="284"/>
            <ac:spMk id="16" creationId="{CD8B4F24-440B-49E9-B85D-733523DC064B}"/>
          </ac:spMkLst>
        </pc:spChg>
        <pc:spChg chg="del mod">
          <ac:chgData name="Luis Fernando Rodriguez Gutierrez" userId="47d13518-703e-4604-b449-ba54b8feb907" providerId="ADAL" clId="{4A3365ED-F4EE-48F6-80FD-0E7CF9C7AF2D}" dt="2024-01-15T17:14:02.663" v="178" actId="478"/>
          <ac:spMkLst>
            <pc:docMk/>
            <pc:sldMk cId="3978264695" sldId="284"/>
            <ac:spMk id="42" creationId="{1357319E-049B-0F1C-722A-0EC8E76A0785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43" creationId="{61B43DEF-FCED-86C9-9CA6-CF68BD44706C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44" creationId="{18EC5516-98EB-5C0E-0B9E-EAD6F8572533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46" creationId="{55767D49-1EF5-B7AE-77F2-42CA2795BF12}"/>
          </ac:spMkLst>
        </pc:spChg>
        <pc:spChg chg="del mod">
          <ac:chgData name="Luis Fernando Rodriguez Gutierrez" userId="47d13518-703e-4604-b449-ba54b8feb907" providerId="ADAL" clId="{4A3365ED-F4EE-48F6-80FD-0E7CF9C7AF2D}" dt="2024-01-15T17:14:02.663" v="178" actId="478"/>
          <ac:spMkLst>
            <pc:docMk/>
            <pc:sldMk cId="3978264695" sldId="284"/>
            <ac:spMk id="47" creationId="{F77AE316-A040-60CF-AD73-4963CE3B11DB}"/>
          </ac:spMkLst>
        </pc:spChg>
        <pc:spChg chg="del mod">
          <ac:chgData name="Luis Fernando Rodriguez Gutierrez" userId="47d13518-703e-4604-b449-ba54b8feb907" providerId="ADAL" clId="{4A3365ED-F4EE-48F6-80FD-0E7CF9C7AF2D}" dt="2024-01-15T17:14:02.663" v="178" actId="478"/>
          <ac:spMkLst>
            <pc:docMk/>
            <pc:sldMk cId="3978264695" sldId="284"/>
            <ac:spMk id="48" creationId="{508CA081-2154-5827-2D47-433D3BB2A4D2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49" creationId="{680AA6C6-7D91-F1A0-0A17-D32EBB82EFFD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50" creationId="{1CD6AF0D-FE76-6EED-FD3A-1C964F1109BD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51" creationId="{30444D10-577A-5EB3-B4B8-09CFFB972062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52" creationId="{7B3EAF02-ACC2-14E5-6921-5782AFCD0284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53" creationId="{57655DC0-3809-6A18-E1B8-793DD1B6C0B2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54" creationId="{B95F2391-15E6-AD99-468D-980C22C688B8}"/>
          </ac:spMkLst>
        </pc:spChg>
        <pc:picChg chg="add mod">
          <ac:chgData name="Luis Fernando Rodriguez Gutierrez" userId="47d13518-703e-4604-b449-ba54b8feb907" providerId="ADAL" clId="{4A3365ED-F4EE-48F6-80FD-0E7CF9C7AF2D}" dt="2024-01-15T17:13:38.154" v="174" actId="931"/>
          <ac:picMkLst>
            <pc:docMk/>
            <pc:sldMk cId="3978264695" sldId="284"/>
            <ac:picMk id="6" creationId="{D2858FB7-FE6F-A3E0-BADF-066E8DAA2BCE}"/>
          </ac:picMkLst>
        </pc:picChg>
        <pc:picChg chg="mod">
          <ac:chgData name="Luis Fernando Rodriguez Gutierrez" userId="47d13518-703e-4604-b449-ba54b8feb907" providerId="ADAL" clId="{4A3365ED-F4EE-48F6-80FD-0E7CF9C7AF2D}" dt="2024-01-15T17:15:07.477" v="199" actId="1076"/>
          <ac:picMkLst>
            <pc:docMk/>
            <pc:sldMk cId="3978264695" sldId="284"/>
            <ac:picMk id="7" creationId="{9D0B9E41-6888-D0F3-1CD5-F78E75FBEF6C}"/>
          </ac:picMkLst>
        </pc:picChg>
        <pc:picChg chg="add mod">
          <ac:chgData name="Luis Fernando Rodriguez Gutierrez" userId="47d13518-703e-4604-b449-ba54b8feb907" providerId="ADAL" clId="{4A3365ED-F4EE-48F6-80FD-0E7CF9C7AF2D}" dt="2024-01-15T17:14:35.784" v="189" actId="1076"/>
          <ac:picMkLst>
            <pc:docMk/>
            <pc:sldMk cId="3978264695" sldId="284"/>
            <ac:picMk id="10" creationId="{2DE55355-CF3C-E300-E1B9-01CF7C2CF72C}"/>
          </ac:picMkLst>
        </pc:picChg>
        <pc:picChg chg="add mod">
          <ac:chgData name="Luis Fernando Rodriguez Gutierrez" userId="47d13518-703e-4604-b449-ba54b8feb907" providerId="ADAL" clId="{4A3365ED-F4EE-48F6-80FD-0E7CF9C7AF2D}" dt="2024-01-15T17:14:38.849" v="191" actId="1076"/>
          <ac:picMkLst>
            <pc:docMk/>
            <pc:sldMk cId="3978264695" sldId="284"/>
            <ac:picMk id="11" creationId="{304F999C-E341-9F16-552F-CE95D5D16B06}"/>
          </ac:picMkLst>
        </pc:picChg>
        <pc:picChg chg="add mod">
          <ac:chgData name="Luis Fernando Rodriguez Gutierrez" userId="47d13518-703e-4604-b449-ba54b8feb907" providerId="ADAL" clId="{4A3365ED-F4EE-48F6-80FD-0E7CF9C7AF2D}" dt="2024-01-15T17:14:46.325" v="194" actId="1076"/>
          <ac:picMkLst>
            <pc:docMk/>
            <pc:sldMk cId="3978264695" sldId="284"/>
            <ac:picMk id="12" creationId="{0A6F05FB-88DE-F31A-CA23-90A16EF1B65A}"/>
          </ac:picMkLst>
        </pc:picChg>
        <pc:picChg chg="add mod">
          <ac:chgData name="Luis Fernando Rodriguez Gutierrez" userId="47d13518-703e-4604-b449-ba54b8feb907" providerId="ADAL" clId="{4A3365ED-F4EE-48F6-80FD-0E7CF9C7AF2D}" dt="2024-01-15T17:14:50.109" v="196" actId="1076"/>
          <ac:picMkLst>
            <pc:docMk/>
            <pc:sldMk cId="3978264695" sldId="284"/>
            <ac:picMk id="13" creationId="{07038802-C4C8-5617-DC33-0477F75AF4F9}"/>
          </ac:picMkLst>
        </pc:picChg>
        <pc:picChg chg="add mod">
          <ac:chgData name="Luis Fernando Rodriguez Gutierrez" userId="47d13518-703e-4604-b449-ba54b8feb907" providerId="ADAL" clId="{4A3365ED-F4EE-48F6-80FD-0E7CF9C7AF2D}" dt="2024-01-15T17:15:43.910" v="202" actId="207"/>
          <ac:picMkLst>
            <pc:docMk/>
            <pc:sldMk cId="3978264695" sldId="284"/>
            <ac:picMk id="17" creationId="{335F8425-2FE7-2B89-7908-B25566278401}"/>
          </ac:picMkLst>
        </pc:picChg>
        <pc:picChg chg="add mod">
          <ac:chgData name="Luis Fernando Rodriguez Gutierrez" userId="47d13518-703e-4604-b449-ba54b8feb907" providerId="ADAL" clId="{4A3365ED-F4EE-48F6-80FD-0E7CF9C7AF2D}" dt="2024-01-15T17:15:47.503" v="204" actId="1076"/>
          <ac:picMkLst>
            <pc:docMk/>
            <pc:sldMk cId="3978264695" sldId="284"/>
            <ac:picMk id="18" creationId="{3CD40CB2-C59B-518B-4EED-34D4616268F5}"/>
          </ac:picMkLst>
        </pc:picChg>
        <pc:picChg chg="add mod">
          <ac:chgData name="Luis Fernando Rodriguez Gutierrez" userId="47d13518-703e-4604-b449-ba54b8feb907" providerId="ADAL" clId="{4A3365ED-F4EE-48F6-80FD-0E7CF9C7AF2D}" dt="2024-01-15T17:15:52.418" v="207" actId="1076"/>
          <ac:picMkLst>
            <pc:docMk/>
            <pc:sldMk cId="3978264695" sldId="284"/>
            <ac:picMk id="19" creationId="{BEDC2DCC-7D75-9FD9-82AC-2B7A69812B66}"/>
          </ac:picMkLst>
        </pc:picChg>
        <pc:picChg chg="mod">
          <ac:chgData name="Luis Fernando Rodriguez Gutierrez" userId="47d13518-703e-4604-b449-ba54b8feb907" providerId="ADAL" clId="{4A3365ED-F4EE-48F6-80FD-0E7CF9C7AF2D}" dt="2024-01-15T17:11:58.317" v="18" actId="1076"/>
          <ac:picMkLst>
            <pc:docMk/>
            <pc:sldMk cId="3978264695" sldId="284"/>
            <ac:picMk id="41" creationId="{D2D5DFCB-F9E8-3979-7A59-4B3203C18B48}"/>
          </ac:picMkLst>
        </pc:picChg>
        <pc:picChg chg="mod">
          <ac:chgData name="Luis Fernando Rodriguez Gutierrez" userId="47d13518-703e-4604-b449-ba54b8feb907" providerId="ADAL" clId="{4A3365ED-F4EE-48F6-80FD-0E7CF9C7AF2D}" dt="2024-01-15T17:11:58.317" v="18" actId="1076"/>
          <ac:picMkLst>
            <pc:docMk/>
            <pc:sldMk cId="3978264695" sldId="284"/>
            <ac:picMk id="45" creationId="{FDCD2A21-A964-58FE-D38E-18B61DEF06E5}"/>
          </ac:picMkLst>
        </pc:picChg>
        <pc:cxnChg chg="mod">
          <ac:chgData name="Luis Fernando Rodriguez Gutierrez" userId="47d13518-703e-4604-b449-ba54b8feb907" providerId="ADAL" clId="{4A3365ED-F4EE-48F6-80FD-0E7CF9C7AF2D}" dt="2024-01-15T17:11:58.317" v="18" actId="1076"/>
          <ac:cxnSpMkLst>
            <pc:docMk/>
            <pc:sldMk cId="3978264695" sldId="284"/>
            <ac:cxnSpMk id="55" creationId="{BD5330F2-3672-67DC-5299-32944AC77A6F}"/>
          </ac:cxnSpMkLst>
        </pc:cxnChg>
      </pc:sldChg>
      <pc:sldChg chg="new del">
        <pc:chgData name="Luis Fernando Rodriguez Gutierrez" userId="47d13518-703e-4604-b449-ba54b8feb907" providerId="ADAL" clId="{4A3365ED-F4EE-48F6-80FD-0E7CF9C7AF2D}" dt="2024-01-15T17:45:56.036" v="250" actId="47"/>
        <pc:sldMkLst>
          <pc:docMk/>
          <pc:sldMk cId="242282696" sldId="285"/>
        </pc:sldMkLst>
      </pc:sldChg>
      <pc:sldChg chg="addSp delSp modSp new mod ord setBg">
        <pc:chgData name="Luis Fernando Rodriguez Gutierrez" userId="47d13518-703e-4604-b449-ba54b8feb907" providerId="ADAL" clId="{4A3365ED-F4EE-48F6-80FD-0E7CF9C7AF2D}" dt="2024-01-15T18:02:32.169" v="679"/>
        <pc:sldMkLst>
          <pc:docMk/>
          <pc:sldMk cId="2840446034" sldId="286"/>
        </pc:sldMkLst>
        <pc:spChg chg="mod">
          <ac:chgData name="Luis Fernando Rodriguez Gutierrez" userId="47d13518-703e-4604-b449-ba54b8feb907" providerId="ADAL" clId="{4A3365ED-F4EE-48F6-80FD-0E7CF9C7AF2D}" dt="2024-01-15T17:59:00.548" v="428" actId="26606"/>
          <ac:spMkLst>
            <pc:docMk/>
            <pc:sldMk cId="2840446034" sldId="286"/>
            <ac:spMk id="2" creationId="{C3C20015-253A-55C0-E586-F731FA401ADA}"/>
          </ac:spMkLst>
        </pc:spChg>
        <pc:spChg chg="del">
          <ac:chgData name="Luis Fernando Rodriguez Gutierrez" userId="47d13518-703e-4604-b449-ba54b8feb907" providerId="ADAL" clId="{4A3365ED-F4EE-48F6-80FD-0E7CF9C7AF2D}" dt="2024-01-15T17:58:54.177" v="425"/>
          <ac:spMkLst>
            <pc:docMk/>
            <pc:sldMk cId="2840446034" sldId="286"/>
            <ac:spMk id="3" creationId="{EA206799-E4B6-339B-197B-D727E7748F9C}"/>
          </ac:spMkLst>
        </pc:spChg>
        <pc:spChg chg="mod">
          <ac:chgData name="Luis Fernando Rodriguez Gutierrez" userId="47d13518-703e-4604-b449-ba54b8feb907" providerId="ADAL" clId="{4A3365ED-F4EE-48F6-80FD-0E7CF9C7AF2D}" dt="2024-01-15T18:02:18.098" v="677" actId="20577"/>
          <ac:spMkLst>
            <pc:docMk/>
            <pc:sldMk cId="2840446034" sldId="286"/>
            <ac:spMk id="4" creationId="{43487FEC-53F3-EEDD-8ACC-F3615860FF3A}"/>
          </ac:spMkLst>
        </pc:spChg>
        <pc:spChg chg="mod">
          <ac:chgData name="Luis Fernando Rodriguez Gutierrez" userId="47d13518-703e-4604-b449-ba54b8feb907" providerId="ADAL" clId="{4A3365ED-F4EE-48F6-80FD-0E7CF9C7AF2D}" dt="2024-01-15T17:59:00.548" v="428" actId="26606"/>
          <ac:spMkLst>
            <pc:docMk/>
            <pc:sldMk cId="2840446034" sldId="286"/>
            <ac:spMk id="5" creationId="{38C16A1E-2114-0945-0019-8EBA485BC319}"/>
          </ac:spMkLst>
        </pc:spChg>
        <pc:spChg chg="mod">
          <ac:chgData name="Luis Fernando Rodriguez Gutierrez" userId="47d13518-703e-4604-b449-ba54b8feb907" providerId="ADAL" clId="{4A3365ED-F4EE-48F6-80FD-0E7CF9C7AF2D}" dt="2024-01-15T17:59:00.548" v="428" actId="26606"/>
          <ac:spMkLst>
            <pc:docMk/>
            <pc:sldMk cId="2840446034" sldId="286"/>
            <ac:spMk id="6" creationId="{8342EB6E-941B-6B69-3C59-E061EDEAE54C}"/>
          </ac:spMkLst>
        </pc:spChg>
        <pc:spChg chg="add">
          <ac:chgData name="Luis Fernando Rodriguez Gutierrez" userId="47d13518-703e-4604-b449-ba54b8feb907" providerId="ADAL" clId="{4A3365ED-F4EE-48F6-80FD-0E7CF9C7AF2D}" dt="2024-01-15T17:59:00.548" v="428" actId="26606"/>
          <ac:spMkLst>
            <pc:docMk/>
            <pc:sldMk cId="2840446034" sldId="286"/>
            <ac:spMk id="13" creationId="{7FEAE179-C525-48F3-AD47-0E9E2B6F2E2E}"/>
          </ac:spMkLst>
        </pc:spChg>
        <pc:spChg chg="add">
          <ac:chgData name="Luis Fernando Rodriguez Gutierrez" userId="47d13518-703e-4604-b449-ba54b8feb907" providerId="ADAL" clId="{4A3365ED-F4EE-48F6-80FD-0E7CF9C7AF2D}" dt="2024-01-15T17:59:00.548" v="428" actId="26606"/>
          <ac:spMkLst>
            <pc:docMk/>
            <pc:sldMk cId="2840446034" sldId="286"/>
            <ac:spMk id="15" creationId="{95C8260E-968F-44E8-A823-ABB431311926}"/>
          </ac:spMkLst>
        </pc:spChg>
        <pc:spChg chg="add">
          <ac:chgData name="Luis Fernando Rodriguez Gutierrez" userId="47d13518-703e-4604-b449-ba54b8feb907" providerId="ADAL" clId="{4A3365ED-F4EE-48F6-80FD-0E7CF9C7AF2D}" dt="2024-01-15T17:59:00.548" v="428" actId="26606"/>
          <ac:spMkLst>
            <pc:docMk/>
            <pc:sldMk cId="2840446034" sldId="286"/>
            <ac:spMk id="17" creationId="{2C1BBA94-3F40-40AA-8BB9-E69E25E537C1}"/>
          </ac:spMkLst>
        </pc:spChg>
        <pc:spChg chg="add">
          <ac:chgData name="Luis Fernando Rodriguez Gutierrez" userId="47d13518-703e-4604-b449-ba54b8feb907" providerId="ADAL" clId="{4A3365ED-F4EE-48F6-80FD-0E7CF9C7AF2D}" dt="2024-01-15T17:59:00.548" v="428" actId="26606"/>
          <ac:spMkLst>
            <pc:docMk/>
            <pc:sldMk cId="2840446034" sldId="286"/>
            <ac:spMk id="19" creationId="{FE43805F-24A6-46A4-B19B-54F28347355C}"/>
          </ac:spMkLst>
        </pc:spChg>
        <pc:picChg chg="add mod">
          <ac:chgData name="Luis Fernando Rodriguez Gutierrez" userId="47d13518-703e-4604-b449-ba54b8feb907" providerId="ADAL" clId="{4A3365ED-F4EE-48F6-80FD-0E7CF9C7AF2D}" dt="2024-01-15T17:59:00.548" v="428" actId="26606"/>
          <ac:picMkLst>
            <pc:docMk/>
            <pc:sldMk cId="2840446034" sldId="286"/>
            <ac:picMk id="8" creationId="{274BACFA-98B3-F35E-BCD5-C28EE5D4F04B}"/>
          </ac:picMkLst>
        </pc:picChg>
      </pc:sldChg>
      <pc:sldChg chg="addSp modSp new mod setBg addAnim">
        <pc:chgData name="Luis Fernando Rodriguez Gutierrez" userId="47d13518-703e-4604-b449-ba54b8feb907" providerId="ADAL" clId="{4A3365ED-F4EE-48F6-80FD-0E7CF9C7AF2D}" dt="2024-01-15T18:08:21.349" v="955" actId="14100"/>
        <pc:sldMkLst>
          <pc:docMk/>
          <pc:sldMk cId="1040676507" sldId="287"/>
        </pc:sldMkLst>
        <pc:spChg chg="mod">
          <ac:chgData name="Luis Fernando Rodriguez Gutierrez" userId="47d13518-703e-4604-b449-ba54b8feb907" providerId="ADAL" clId="{4A3365ED-F4EE-48F6-80FD-0E7CF9C7AF2D}" dt="2024-01-15T18:08:21.349" v="955" actId="14100"/>
          <ac:spMkLst>
            <pc:docMk/>
            <pc:sldMk cId="1040676507" sldId="287"/>
            <ac:spMk id="2" creationId="{E8F421AB-D958-2341-C40C-A8EA1001652D}"/>
          </ac:spMkLst>
        </pc:spChg>
        <pc:spChg chg="add">
          <ac:chgData name="Luis Fernando Rodriguez Gutierrez" userId="47d13518-703e-4604-b449-ba54b8feb907" providerId="ADAL" clId="{4A3365ED-F4EE-48F6-80FD-0E7CF9C7AF2D}" dt="2024-01-15T17:55:47.348" v="270" actId="26606"/>
          <ac:spMkLst>
            <pc:docMk/>
            <pc:sldMk cId="1040676507" sldId="287"/>
            <ac:spMk id="9" creationId="{665DBBEF-238B-476B-96AB-8AAC3224ECEA}"/>
          </ac:spMkLst>
        </pc:spChg>
        <pc:spChg chg="add">
          <ac:chgData name="Luis Fernando Rodriguez Gutierrez" userId="47d13518-703e-4604-b449-ba54b8feb907" providerId="ADAL" clId="{4A3365ED-F4EE-48F6-80FD-0E7CF9C7AF2D}" dt="2024-01-15T17:55:47.348" v="270" actId="26606"/>
          <ac:spMkLst>
            <pc:docMk/>
            <pc:sldMk cId="1040676507" sldId="287"/>
            <ac:spMk id="11" creationId="{3FCFB1DE-0B7E-48CC-BA90-B2AB0889F9D6}"/>
          </ac:spMkLst>
        </pc:spChg>
        <pc:picChg chg="add">
          <ac:chgData name="Luis Fernando Rodriguez Gutierrez" userId="47d13518-703e-4604-b449-ba54b8feb907" providerId="ADAL" clId="{4A3365ED-F4EE-48F6-80FD-0E7CF9C7AF2D}" dt="2024-01-15T17:55:47.348" v="270" actId="26606"/>
          <ac:picMkLst>
            <pc:docMk/>
            <pc:sldMk cId="1040676507" sldId="287"/>
            <ac:picMk id="6" creationId="{DA6B0A60-A0BA-029A-B109-389BFB520C0D}"/>
          </ac:picMkLst>
        </pc:picChg>
      </pc:sldChg>
      <pc:sldChg chg="addSp modSp new mod setBg addAnim">
        <pc:chgData name="Luis Fernando Rodriguez Gutierrez" userId="47d13518-703e-4604-b449-ba54b8feb907" providerId="ADAL" clId="{4A3365ED-F4EE-48F6-80FD-0E7CF9C7AF2D}" dt="2024-01-15T17:56:01.193" v="301"/>
        <pc:sldMkLst>
          <pc:docMk/>
          <pc:sldMk cId="2303329044" sldId="288"/>
        </pc:sldMkLst>
        <pc:spChg chg="mod">
          <ac:chgData name="Luis Fernando Rodriguez Gutierrez" userId="47d13518-703e-4604-b449-ba54b8feb907" providerId="ADAL" clId="{4A3365ED-F4EE-48F6-80FD-0E7CF9C7AF2D}" dt="2024-01-15T17:56:01.191" v="299" actId="26606"/>
          <ac:spMkLst>
            <pc:docMk/>
            <pc:sldMk cId="2303329044" sldId="288"/>
            <ac:spMk id="2" creationId="{9698F318-A0D3-79B5-DB94-D4F6D0D0D248}"/>
          </ac:spMkLst>
        </pc:spChg>
        <pc:spChg chg="add">
          <ac:chgData name="Luis Fernando Rodriguez Gutierrez" userId="47d13518-703e-4604-b449-ba54b8feb907" providerId="ADAL" clId="{4A3365ED-F4EE-48F6-80FD-0E7CF9C7AF2D}" dt="2024-01-15T17:56:01.191" v="299" actId="26606"/>
          <ac:spMkLst>
            <pc:docMk/>
            <pc:sldMk cId="2303329044" sldId="288"/>
            <ac:spMk id="9" creationId="{665DBBEF-238B-476B-96AB-8AAC3224ECEA}"/>
          </ac:spMkLst>
        </pc:spChg>
        <pc:spChg chg="add">
          <ac:chgData name="Luis Fernando Rodriguez Gutierrez" userId="47d13518-703e-4604-b449-ba54b8feb907" providerId="ADAL" clId="{4A3365ED-F4EE-48F6-80FD-0E7CF9C7AF2D}" dt="2024-01-15T17:56:01.191" v="299" actId="26606"/>
          <ac:spMkLst>
            <pc:docMk/>
            <pc:sldMk cId="2303329044" sldId="288"/>
            <ac:spMk id="11" creationId="{3FCFB1DE-0B7E-48CC-BA90-B2AB0889F9D6}"/>
          </ac:spMkLst>
        </pc:spChg>
        <pc:picChg chg="add">
          <ac:chgData name="Luis Fernando Rodriguez Gutierrez" userId="47d13518-703e-4604-b449-ba54b8feb907" providerId="ADAL" clId="{4A3365ED-F4EE-48F6-80FD-0E7CF9C7AF2D}" dt="2024-01-15T17:56:01.191" v="299" actId="26606"/>
          <ac:picMkLst>
            <pc:docMk/>
            <pc:sldMk cId="2303329044" sldId="288"/>
            <ac:picMk id="6" creationId="{C85DE8A9-983F-36D1-8E0D-9286445E3B1E}"/>
          </ac:picMkLst>
        </pc:picChg>
      </pc:sldChg>
      <pc:sldChg chg="modSp new mod">
        <pc:chgData name="Luis Fernando Rodriguez Gutierrez" userId="47d13518-703e-4604-b449-ba54b8feb907" providerId="ADAL" clId="{4A3365ED-F4EE-48F6-80FD-0E7CF9C7AF2D}" dt="2024-01-15T18:05:21.007" v="907" actId="20577"/>
        <pc:sldMkLst>
          <pc:docMk/>
          <pc:sldMk cId="4046281642" sldId="289"/>
        </pc:sldMkLst>
        <pc:spChg chg="mod">
          <ac:chgData name="Luis Fernando Rodriguez Gutierrez" userId="47d13518-703e-4604-b449-ba54b8feb907" providerId="ADAL" clId="{4A3365ED-F4EE-48F6-80FD-0E7CF9C7AF2D}" dt="2024-01-15T18:04:02.284" v="700" actId="20577"/>
          <ac:spMkLst>
            <pc:docMk/>
            <pc:sldMk cId="4046281642" sldId="289"/>
            <ac:spMk id="2" creationId="{8F7DA347-F5B7-1A66-1119-DF26B5AECBAC}"/>
          </ac:spMkLst>
        </pc:spChg>
        <pc:spChg chg="mod">
          <ac:chgData name="Luis Fernando Rodriguez Gutierrez" userId="47d13518-703e-4604-b449-ba54b8feb907" providerId="ADAL" clId="{4A3365ED-F4EE-48F6-80FD-0E7CF9C7AF2D}" dt="2024-01-15T18:05:21.007" v="907" actId="20577"/>
          <ac:spMkLst>
            <pc:docMk/>
            <pc:sldMk cId="4046281642" sldId="289"/>
            <ac:spMk id="3" creationId="{6D4BAEEA-A3A6-F6F3-8CDB-84E1B1DABBB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E4DC2-2B01-43F8-8A5B-6D6E5A6A825B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41F0CD9-6788-4C9E-94F5-C1D7A6876A05}">
      <dgm:prSet/>
      <dgm:spPr/>
      <dgm:t>
        <a:bodyPr/>
        <a:lstStyle/>
        <a:p>
          <a:r>
            <a:rPr lang="de-DE"/>
            <a:t>Functionality was divided into four tasks:</a:t>
          </a:r>
          <a:endParaRPr lang="en-US"/>
        </a:p>
      </dgm:t>
    </dgm:pt>
    <dgm:pt modelId="{60E42E09-5927-45C6-99BE-42CEAC101C0F}" type="parTrans" cxnId="{20B928A4-0DC9-4FBE-A10F-E88AB9B42A4C}">
      <dgm:prSet/>
      <dgm:spPr/>
      <dgm:t>
        <a:bodyPr/>
        <a:lstStyle/>
        <a:p>
          <a:endParaRPr lang="en-US"/>
        </a:p>
      </dgm:t>
    </dgm:pt>
    <dgm:pt modelId="{58EDC565-6FD7-47BC-8828-136C7B2BD297}" type="sibTrans" cxnId="{20B928A4-0DC9-4FBE-A10F-E88AB9B42A4C}">
      <dgm:prSet/>
      <dgm:spPr/>
      <dgm:t>
        <a:bodyPr/>
        <a:lstStyle/>
        <a:p>
          <a:endParaRPr lang="en-US"/>
        </a:p>
      </dgm:t>
    </dgm:pt>
    <dgm:pt modelId="{E21EB1A4-C5D5-4C2E-A519-E89889EB4223}">
      <dgm:prSet/>
      <dgm:spPr/>
      <dgm:t>
        <a:bodyPr/>
        <a:lstStyle/>
        <a:p>
          <a:r>
            <a:rPr lang="de-DE"/>
            <a:t>T</a:t>
          </a:r>
          <a:r>
            <a:rPr lang="de-DE" baseline="-25000"/>
            <a:t>1</a:t>
          </a:r>
          <a:r>
            <a:rPr lang="de-DE"/>
            <a:t>: Communication via I</a:t>
          </a:r>
          <a:r>
            <a:rPr lang="de-DE" baseline="30000"/>
            <a:t>2</a:t>
          </a:r>
          <a:r>
            <a:rPr lang="de-DE"/>
            <a:t>C</a:t>
          </a:r>
          <a:endParaRPr lang="en-US"/>
        </a:p>
      </dgm:t>
    </dgm:pt>
    <dgm:pt modelId="{B9768EC6-A972-4B42-8B27-D329498B992B}" type="parTrans" cxnId="{9F66E3AE-257B-488D-97BC-0F70660889DD}">
      <dgm:prSet/>
      <dgm:spPr/>
      <dgm:t>
        <a:bodyPr/>
        <a:lstStyle/>
        <a:p>
          <a:endParaRPr lang="en-US"/>
        </a:p>
      </dgm:t>
    </dgm:pt>
    <dgm:pt modelId="{EDF6F6B6-C99D-48D1-8C8D-25A341705341}" type="sibTrans" cxnId="{9F66E3AE-257B-488D-97BC-0F70660889DD}">
      <dgm:prSet/>
      <dgm:spPr/>
      <dgm:t>
        <a:bodyPr/>
        <a:lstStyle/>
        <a:p>
          <a:endParaRPr lang="en-US"/>
        </a:p>
      </dgm:t>
    </dgm:pt>
    <dgm:pt modelId="{9C604210-BDA7-4488-9A08-BB6600B98B3F}">
      <dgm:prSet/>
      <dgm:spPr/>
      <dgm:t>
        <a:bodyPr/>
        <a:lstStyle/>
        <a:p>
          <a:r>
            <a:rPr lang="de-DE"/>
            <a:t>P</a:t>
          </a:r>
          <a:r>
            <a:rPr lang="de-DE" baseline="-25000"/>
            <a:t>1</a:t>
          </a:r>
          <a:r>
            <a:rPr lang="de-DE"/>
            <a:t> = 100ms, WCET(T</a:t>
          </a:r>
          <a:r>
            <a:rPr lang="de-DE" baseline="-25000"/>
            <a:t>1</a:t>
          </a:r>
          <a:r>
            <a:rPr lang="de-DE"/>
            <a:t>) = 2152us</a:t>
          </a:r>
          <a:endParaRPr lang="en-US"/>
        </a:p>
      </dgm:t>
    </dgm:pt>
    <dgm:pt modelId="{B70984F2-52E8-4827-8B8E-38F7E7F37AD3}" type="parTrans" cxnId="{4A18102D-766B-40D5-BCE0-9CA6F3F8436D}">
      <dgm:prSet/>
      <dgm:spPr/>
      <dgm:t>
        <a:bodyPr/>
        <a:lstStyle/>
        <a:p>
          <a:endParaRPr lang="en-US"/>
        </a:p>
      </dgm:t>
    </dgm:pt>
    <dgm:pt modelId="{2B653436-A632-4E62-B4E0-756657DD9727}" type="sibTrans" cxnId="{4A18102D-766B-40D5-BCE0-9CA6F3F8436D}">
      <dgm:prSet/>
      <dgm:spPr/>
      <dgm:t>
        <a:bodyPr/>
        <a:lstStyle/>
        <a:p>
          <a:endParaRPr lang="en-US"/>
        </a:p>
      </dgm:t>
    </dgm:pt>
    <dgm:pt modelId="{A8AB8931-9463-4AE7-A55B-88D9051E888A}">
      <dgm:prSet/>
      <dgm:spPr/>
      <dgm:t>
        <a:bodyPr/>
        <a:lstStyle/>
        <a:p>
          <a:r>
            <a:rPr lang="de-DE"/>
            <a:t>T</a:t>
          </a:r>
          <a:r>
            <a:rPr lang="de-DE" baseline="-25000"/>
            <a:t>2</a:t>
          </a:r>
          <a:r>
            <a:rPr lang="de-DE"/>
            <a:t>: Logic of traffic lights of the intersection</a:t>
          </a:r>
          <a:endParaRPr lang="en-US"/>
        </a:p>
      </dgm:t>
    </dgm:pt>
    <dgm:pt modelId="{EF9D98B5-D4D8-4224-AB6D-1A63F6A63421}" type="parTrans" cxnId="{FFBE270B-FFE3-41FE-8F05-3A0DCC199154}">
      <dgm:prSet/>
      <dgm:spPr/>
      <dgm:t>
        <a:bodyPr/>
        <a:lstStyle/>
        <a:p>
          <a:endParaRPr lang="en-US"/>
        </a:p>
      </dgm:t>
    </dgm:pt>
    <dgm:pt modelId="{9EDA3C3E-EA21-44FC-903D-CAC27BC098D5}" type="sibTrans" cxnId="{FFBE270B-FFE3-41FE-8F05-3A0DCC199154}">
      <dgm:prSet/>
      <dgm:spPr/>
      <dgm:t>
        <a:bodyPr/>
        <a:lstStyle/>
        <a:p>
          <a:endParaRPr lang="en-US"/>
        </a:p>
      </dgm:t>
    </dgm:pt>
    <dgm:pt modelId="{5230FAB7-5BEB-4964-82C9-80EB30B81CA7}">
      <dgm:prSet/>
      <dgm:spPr/>
      <dgm:t>
        <a:bodyPr/>
        <a:lstStyle/>
        <a:p>
          <a:r>
            <a:rPr lang="de-DE"/>
            <a:t>P</a:t>
          </a:r>
          <a:r>
            <a:rPr lang="de-DE" baseline="-25000"/>
            <a:t>2</a:t>
          </a:r>
          <a:r>
            <a:rPr lang="de-DE"/>
            <a:t> = 1s, WCET(T</a:t>
          </a:r>
          <a:r>
            <a:rPr lang="de-DE" baseline="-25000"/>
            <a:t>2</a:t>
          </a:r>
          <a:r>
            <a:rPr lang="de-DE"/>
            <a:t>) = 40us</a:t>
          </a:r>
          <a:endParaRPr lang="en-US"/>
        </a:p>
      </dgm:t>
    </dgm:pt>
    <dgm:pt modelId="{FFFAB426-2B56-48C5-BDB3-28946E347DDD}" type="parTrans" cxnId="{F9150400-D395-4139-8F46-559CD2556A18}">
      <dgm:prSet/>
      <dgm:spPr/>
      <dgm:t>
        <a:bodyPr/>
        <a:lstStyle/>
        <a:p>
          <a:endParaRPr lang="en-US"/>
        </a:p>
      </dgm:t>
    </dgm:pt>
    <dgm:pt modelId="{BE81A0ED-33C4-42D8-9E56-F4EE74AF7AC6}" type="sibTrans" cxnId="{F9150400-D395-4139-8F46-559CD2556A18}">
      <dgm:prSet/>
      <dgm:spPr/>
      <dgm:t>
        <a:bodyPr/>
        <a:lstStyle/>
        <a:p>
          <a:endParaRPr lang="en-US"/>
        </a:p>
      </dgm:t>
    </dgm:pt>
    <dgm:pt modelId="{73CB1C2A-5304-4A8F-A5E7-FDD325EE846E}">
      <dgm:prSet/>
      <dgm:spPr/>
      <dgm:t>
        <a:bodyPr/>
        <a:lstStyle/>
        <a:p>
          <a:r>
            <a:rPr lang="de-DE"/>
            <a:t>T</a:t>
          </a:r>
          <a:r>
            <a:rPr lang="de-DE" baseline="-25000"/>
            <a:t>3</a:t>
          </a:r>
          <a:r>
            <a:rPr lang="de-DE"/>
            <a:t>: Displaying status of the system</a:t>
          </a:r>
          <a:endParaRPr lang="en-US"/>
        </a:p>
      </dgm:t>
    </dgm:pt>
    <dgm:pt modelId="{5E1DAF6A-70F3-4DC1-AFC1-312A551ED4E6}" type="parTrans" cxnId="{25631E8D-C29B-4693-B6BD-3A1FA0ACFE90}">
      <dgm:prSet/>
      <dgm:spPr/>
      <dgm:t>
        <a:bodyPr/>
        <a:lstStyle/>
        <a:p>
          <a:endParaRPr lang="en-US"/>
        </a:p>
      </dgm:t>
    </dgm:pt>
    <dgm:pt modelId="{683A7C98-43FC-4438-9220-407624CC59AA}" type="sibTrans" cxnId="{25631E8D-C29B-4693-B6BD-3A1FA0ACFE90}">
      <dgm:prSet/>
      <dgm:spPr/>
      <dgm:t>
        <a:bodyPr/>
        <a:lstStyle/>
        <a:p>
          <a:endParaRPr lang="en-US"/>
        </a:p>
      </dgm:t>
    </dgm:pt>
    <dgm:pt modelId="{0A0648F7-9964-48F6-8984-C2F3A0E0E30E}">
      <dgm:prSet/>
      <dgm:spPr/>
      <dgm:t>
        <a:bodyPr/>
        <a:lstStyle/>
        <a:p>
          <a:r>
            <a:rPr lang="de-DE"/>
            <a:t>P</a:t>
          </a:r>
          <a:r>
            <a:rPr lang="de-DE" baseline="-25000"/>
            <a:t>3</a:t>
          </a:r>
          <a:r>
            <a:rPr lang="de-DE"/>
            <a:t> = 2s, WCET(T</a:t>
          </a:r>
          <a:r>
            <a:rPr lang="de-DE" baseline="-25000"/>
            <a:t>3</a:t>
          </a:r>
          <a:r>
            <a:rPr lang="de-DE"/>
            <a:t>) = 29512us</a:t>
          </a:r>
          <a:endParaRPr lang="en-US"/>
        </a:p>
      </dgm:t>
    </dgm:pt>
    <dgm:pt modelId="{CDA4363B-A145-49F0-AACB-25F4B430E818}" type="parTrans" cxnId="{9D967C16-C49D-40A9-8B0C-B58937464C33}">
      <dgm:prSet/>
      <dgm:spPr/>
      <dgm:t>
        <a:bodyPr/>
        <a:lstStyle/>
        <a:p>
          <a:endParaRPr lang="en-US"/>
        </a:p>
      </dgm:t>
    </dgm:pt>
    <dgm:pt modelId="{81AFB1BD-54C5-4FFA-A3F6-B51698E9AFE2}" type="sibTrans" cxnId="{9D967C16-C49D-40A9-8B0C-B58937464C33}">
      <dgm:prSet/>
      <dgm:spPr/>
      <dgm:t>
        <a:bodyPr/>
        <a:lstStyle/>
        <a:p>
          <a:endParaRPr lang="en-US"/>
        </a:p>
      </dgm:t>
    </dgm:pt>
    <dgm:pt modelId="{8B7F42F8-45DF-4915-88D2-E07760C00274}">
      <dgm:prSet/>
      <dgm:spPr/>
      <dgm:t>
        <a:bodyPr/>
        <a:lstStyle/>
        <a:p>
          <a:r>
            <a:rPr lang="de-DE"/>
            <a:t>T</a:t>
          </a:r>
          <a:r>
            <a:rPr lang="de-DE" baseline="-25000"/>
            <a:t>4</a:t>
          </a:r>
          <a:r>
            <a:rPr lang="de-DE"/>
            <a:t>: Controlling the street lighting</a:t>
          </a:r>
          <a:endParaRPr lang="en-US"/>
        </a:p>
      </dgm:t>
    </dgm:pt>
    <dgm:pt modelId="{3379922F-7158-49D1-B2D1-E51D1A44D210}" type="parTrans" cxnId="{D3B50483-6501-4D37-893F-37DE52FBE8A2}">
      <dgm:prSet/>
      <dgm:spPr/>
      <dgm:t>
        <a:bodyPr/>
        <a:lstStyle/>
        <a:p>
          <a:endParaRPr lang="en-US"/>
        </a:p>
      </dgm:t>
    </dgm:pt>
    <dgm:pt modelId="{FA4C781F-0D6E-47D0-8521-F4F33B08FDEE}" type="sibTrans" cxnId="{D3B50483-6501-4D37-893F-37DE52FBE8A2}">
      <dgm:prSet/>
      <dgm:spPr/>
      <dgm:t>
        <a:bodyPr/>
        <a:lstStyle/>
        <a:p>
          <a:endParaRPr lang="en-US"/>
        </a:p>
      </dgm:t>
    </dgm:pt>
    <dgm:pt modelId="{5E62344C-4707-4AFB-87BE-52A85ED4E61C}">
      <dgm:prSet/>
      <dgm:spPr/>
      <dgm:t>
        <a:bodyPr/>
        <a:lstStyle/>
        <a:p>
          <a:r>
            <a:rPr lang="de-DE"/>
            <a:t>P</a:t>
          </a:r>
          <a:r>
            <a:rPr lang="de-DE" baseline="-25000"/>
            <a:t>4</a:t>
          </a:r>
          <a:r>
            <a:rPr lang="de-DE"/>
            <a:t> = 1s, WCET(T</a:t>
          </a:r>
          <a:r>
            <a:rPr lang="de-DE" baseline="-25000"/>
            <a:t>4</a:t>
          </a:r>
          <a:r>
            <a:rPr lang="de-DE"/>
            <a:t>) = 212us</a:t>
          </a:r>
          <a:endParaRPr lang="en-US"/>
        </a:p>
      </dgm:t>
    </dgm:pt>
    <dgm:pt modelId="{7C3BA2E1-ED83-4DB8-AF26-9B094F51DF34}" type="parTrans" cxnId="{28DB547E-AC4A-4712-9DAA-56D38B6AF3EA}">
      <dgm:prSet/>
      <dgm:spPr/>
      <dgm:t>
        <a:bodyPr/>
        <a:lstStyle/>
        <a:p>
          <a:endParaRPr lang="en-US"/>
        </a:p>
      </dgm:t>
    </dgm:pt>
    <dgm:pt modelId="{66F8894E-2EA4-476D-BEAE-D2D06424AB44}" type="sibTrans" cxnId="{28DB547E-AC4A-4712-9DAA-56D38B6AF3EA}">
      <dgm:prSet/>
      <dgm:spPr/>
      <dgm:t>
        <a:bodyPr/>
        <a:lstStyle/>
        <a:p>
          <a:endParaRPr lang="en-US"/>
        </a:p>
      </dgm:t>
    </dgm:pt>
    <dgm:pt modelId="{90540E81-2990-4FC5-9544-CFF945301464}" type="pres">
      <dgm:prSet presAssocID="{EF7E4DC2-2B01-43F8-8A5B-6D6E5A6A825B}" presName="Name0" presStyleCnt="0">
        <dgm:presLayoutVars>
          <dgm:dir/>
          <dgm:animLvl val="lvl"/>
          <dgm:resizeHandles val="exact"/>
        </dgm:presLayoutVars>
      </dgm:prSet>
      <dgm:spPr/>
    </dgm:pt>
    <dgm:pt modelId="{53C995A1-1382-425B-81FB-C5D81D29422C}" type="pres">
      <dgm:prSet presAssocID="{8B7F42F8-45DF-4915-88D2-E07760C00274}" presName="boxAndChildren" presStyleCnt="0"/>
      <dgm:spPr/>
    </dgm:pt>
    <dgm:pt modelId="{283090C1-2BFA-4950-8647-EA3329421C7D}" type="pres">
      <dgm:prSet presAssocID="{8B7F42F8-45DF-4915-88D2-E07760C00274}" presName="parentTextBox" presStyleLbl="alignNode1" presStyleIdx="0" presStyleCnt="5"/>
      <dgm:spPr/>
    </dgm:pt>
    <dgm:pt modelId="{667C3717-3CC0-4269-B2F9-1142D78BCC72}" type="pres">
      <dgm:prSet presAssocID="{8B7F42F8-45DF-4915-88D2-E07760C00274}" presName="descendantBox" presStyleLbl="bgAccFollowNode1" presStyleIdx="0" presStyleCnt="5"/>
      <dgm:spPr/>
    </dgm:pt>
    <dgm:pt modelId="{8AD46B1E-F38A-4D75-8C47-2970552A0E96}" type="pres">
      <dgm:prSet presAssocID="{683A7C98-43FC-4438-9220-407624CC59AA}" presName="sp" presStyleCnt="0"/>
      <dgm:spPr/>
    </dgm:pt>
    <dgm:pt modelId="{07A05F45-2A34-4193-B737-F72EAC9B6255}" type="pres">
      <dgm:prSet presAssocID="{73CB1C2A-5304-4A8F-A5E7-FDD325EE846E}" presName="arrowAndChildren" presStyleCnt="0"/>
      <dgm:spPr/>
    </dgm:pt>
    <dgm:pt modelId="{3B0B451D-6D15-43C9-B75C-DEED1A6A2A18}" type="pres">
      <dgm:prSet presAssocID="{73CB1C2A-5304-4A8F-A5E7-FDD325EE846E}" presName="parentTextArrow" presStyleLbl="node1" presStyleIdx="0" presStyleCnt="1"/>
      <dgm:spPr/>
    </dgm:pt>
    <dgm:pt modelId="{9A757887-FE9A-4E01-BC61-2F2E4CF12C4F}" type="pres">
      <dgm:prSet presAssocID="{73CB1C2A-5304-4A8F-A5E7-FDD325EE846E}" presName="arrow" presStyleLbl="alignNode1" presStyleIdx="1" presStyleCnt="5"/>
      <dgm:spPr/>
    </dgm:pt>
    <dgm:pt modelId="{148927B6-4A83-48C2-8A09-3A75E43082E2}" type="pres">
      <dgm:prSet presAssocID="{73CB1C2A-5304-4A8F-A5E7-FDD325EE846E}" presName="descendantArrow" presStyleLbl="bgAccFollowNode1" presStyleIdx="1" presStyleCnt="5"/>
      <dgm:spPr/>
    </dgm:pt>
    <dgm:pt modelId="{633794FC-20EF-4ADB-8690-F265AC767B52}" type="pres">
      <dgm:prSet presAssocID="{9EDA3C3E-EA21-44FC-903D-CAC27BC098D5}" presName="sp" presStyleCnt="0"/>
      <dgm:spPr/>
    </dgm:pt>
    <dgm:pt modelId="{12C0A515-B516-4091-94B3-E8D190293CAC}" type="pres">
      <dgm:prSet presAssocID="{A8AB8931-9463-4AE7-A55B-88D9051E888A}" presName="arrowAndChildren" presStyleCnt="0"/>
      <dgm:spPr/>
    </dgm:pt>
    <dgm:pt modelId="{02FF3720-9FA0-4C7C-952E-03864FDB2599}" type="pres">
      <dgm:prSet presAssocID="{A8AB8931-9463-4AE7-A55B-88D9051E888A}" presName="parentTextArrow" presStyleLbl="node1" presStyleIdx="0" presStyleCnt="1"/>
      <dgm:spPr/>
    </dgm:pt>
    <dgm:pt modelId="{5F24A997-ED9F-4157-9160-E4D99F431DDC}" type="pres">
      <dgm:prSet presAssocID="{A8AB8931-9463-4AE7-A55B-88D9051E888A}" presName="arrow" presStyleLbl="alignNode1" presStyleIdx="2" presStyleCnt="5"/>
      <dgm:spPr/>
    </dgm:pt>
    <dgm:pt modelId="{FA5AD3D1-B483-4ADD-8568-7C346DCD9A12}" type="pres">
      <dgm:prSet presAssocID="{A8AB8931-9463-4AE7-A55B-88D9051E888A}" presName="descendantArrow" presStyleLbl="bgAccFollowNode1" presStyleIdx="2" presStyleCnt="5"/>
      <dgm:spPr/>
    </dgm:pt>
    <dgm:pt modelId="{0422439F-7DE8-48F4-BF81-B1C78BC51959}" type="pres">
      <dgm:prSet presAssocID="{EDF6F6B6-C99D-48D1-8C8D-25A341705341}" presName="sp" presStyleCnt="0"/>
      <dgm:spPr/>
    </dgm:pt>
    <dgm:pt modelId="{3971B7DD-ACCE-4734-9A1F-8E08642B3088}" type="pres">
      <dgm:prSet presAssocID="{E21EB1A4-C5D5-4C2E-A519-E89889EB4223}" presName="arrowAndChildren" presStyleCnt="0"/>
      <dgm:spPr/>
    </dgm:pt>
    <dgm:pt modelId="{ED659E0A-321E-419D-A5A9-6900D6B0A1A8}" type="pres">
      <dgm:prSet presAssocID="{E21EB1A4-C5D5-4C2E-A519-E89889EB4223}" presName="parentTextArrow" presStyleLbl="node1" presStyleIdx="0" presStyleCnt="1"/>
      <dgm:spPr/>
    </dgm:pt>
    <dgm:pt modelId="{484DFAE7-DF88-466A-8D8B-4CAE050CE7A6}" type="pres">
      <dgm:prSet presAssocID="{E21EB1A4-C5D5-4C2E-A519-E89889EB4223}" presName="arrow" presStyleLbl="alignNode1" presStyleIdx="3" presStyleCnt="5"/>
      <dgm:spPr/>
    </dgm:pt>
    <dgm:pt modelId="{9927B65F-4E73-462B-B1A1-260583BB81D9}" type="pres">
      <dgm:prSet presAssocID="{E21EB1A4-C5D5-4C2E-A519-E89889EB4223}" presName="descendantArrow" presStyleLbl="bgAccFollowNode1" presStyleIdx="3" presStyleCnt="5"/>
      <dgm:spPr/>
    </dgm:pt>
    <dgm:pt modelId="{16F16D08-D955-44C9-A5A0-6ECD9B69183F}" type="pres">
      <dgm:prSet presAssocID="{58EDC565-6FD7-47BC-8828-136C7B2BD297}" presName="sp" presStyleCnt="0"/>
      <dgm:spPr/>
    </dgm:pt>
    <dgm:pt modelId="{13D31CE5-9512-4E33-A402-79AC3C342D58}" type="pres">
      <dgm:prSet presAssocID="{741F0CD9-6788-4C9E-94F5-C1D7A6876A05}" presName="arrowAndChildren" presStyleCnt="0"/>
      <dgm:spPr/>
    </dgm:pt>
    <dgm:pt modelId="{83A858B0-1714-47D9-858B-8DD1C3667FA0}" type="pres">
      <dgm:prSet presAssocID="{741F0CD9-6788-4C9E-94F5-C1D7A6876A05}" presName="parentTextArrow" presStyleLbl="node1" presStyleIdx="0" presStyleCnt="1"/>
      <dgm:spPr/>
    </dgm:pt>
    <dgm:pt modelId="{75DB062C-E4B2-49B0-AD82-A24EC9FB8494}" type="pres">
      <dgm:prSet presAssocID="{741F0CD9-6788-4C9E-94F5-C1D7A6876A05}" presName="arrow" presStyleLbl="alignNode1" presStyleIdx="4" presStyleCnt="5"/>
      <dgm:spPr/>
    </dgm:pt>
    <dgm:pt modelId="{8EABE177-E0C1-4A0F-AF6D-50E97DC562B1}" type="pres">
      <dgm:prSet presAssocID="{741F0CD9-6788-4C9E-94F5-C1D7A6876A05}" presName="descendantArrow" presStyleLbl="bgAccFollowNode1" presStyleIdx="4" presStyleCnt="5"/>
      <dgm:spPr/>
    </dgm:pt>
  </dgm:ptLst>
  <dgm:cxnLst>
    <dgm:cxn modelId="{F9150400-D395-4139-8F46-559CD2556A18}" srcId="{A8AB8931-9463-4AE7-A55B-88D9051E888A}" destId="{5230FAB7-5BEB-4964-82C9-80EB30B81CA7}" srcOrd="0" destOrd="0" parTransId="{FFFAB426-2B56-48C5-BDB3-28946E347DDD}" sibTransId="{BE81A0ED-33C4-42D8-9E56-F4EE74AF7AC6}"/>
    <dgm:cxn modelId="{FFBE270B-FFE3-41FE-8F05-3A0DCC199154}" srcId="{EF7E4DC2-2B01-43F8-8A5B-6D6E5A6A825B}" destId="{A8AB8931-9463-4AE7-A55B-88D9051E888A}" srcOrd="2" destOrd="0" parTransId="{EF9D98B5-D4D8-4224-AB6D-1A63F6A63421}" sibTransId="{9EDA3C3E-EA21-44FC-903D-CAC27BC098D5}"/>
    <dgm:cxn modelId="{21CF180D-37ED-459C-9B52-09B534D9358F}" type="presOf" srcId="{E21EB1A4-C5D5-4C2E-A519-E89889EB4223}" destId="{ED659E0A-321E-419D-A5A9-6900D6B0A1A8}" srcOrd="0" destOrd="0" presId="urn:microsoft.com/office/officeart/2016/7/layout/VerticalDownArrowProcess"/>
    <dgm:cxn modelId="{70D82210-B31F-4141-81DD-F7381A0C99AC}" type="presOf" srcId="{73CB1C2A-5304-4A8F-A5E7-FDD325EE846E}" destId="{9A757887-FE9A-4E01-BC61-2F2E4CF12C4F}" srcOrd="1" destOrd="0" presId="urn:microsoft.com/office/officeart/2016/7/layout/VerticalDownArrowProcess"/>
    <dgm:cxn modelId="{9D967C16-C49D-40A9-8B0C-B58937464C33}" srcId="{73CB1C2A-5304-4A8F-A5E7-FDD325EE846E}" destId="{0A0648F7-9964-48F6-8984-C2F3A0E0E30E}" srcOrd="0" destOrd="0" parTransId="{CDA4363B-A145-49F0-AACB-25F4B430E818}" sibTransId="{81AFB1BD-54C5-4FFA-A3F6-B51698E9AFE2}"/>
    <dgm:cxn modelId="{4FA6E325-DC88-4BD6-8E66-853244432BF8}" type="presOf" srcId="{741F0CD9-6788-4C9E-94F5-C1D7A6876A05}" destId="{83A858B0-1714-47D9-858B-8DD1C3667FA0}" srcOrd="0" destOrd="0" presId="urn:microsoft.com/office/officeart/2016/7/layout/VerticalDownArrowProcess"/>
    <dgm:cxn modelId="{4A18102D-766B-40D5-BCE0-9CA6F3F8436D}" srcId="{E21EB1A4-C5D5-4C2E-A519-E89889EB4223}" destId="{9C604210-BDA7-4488-9A08-BB6600B98B3F}" srcOrd="0" destOrd="0" parTransId="{B70984F2-52E8-4827-8B8E-38F7E7F37AD3}" sibTransId="{2B653436-A632-4E62-B4E0-756657DD9727}"/>
    <dgm:cxn modelId="{8A759C2D-970E-4E5A-BE87-00A3E37BA89F}" type="presOf" srcId="{EF7E4DC2-2B01-43F8-8A5B-6D6E5A6A825B}" destId="{90540E81-2990-4FC5-9544-CFF945301464}" srcOrd="0" destOrd="0" presId="urn:microsoft.com/office/officeart/2016/7/layout/VerticalDownArrowProcess"/>
    <dgm:cxn modelId="{3B847E2E-2444-42D0-8057-F08133B1505B}" type="presOf" srcId="{741F0CD9-6788-4C9E-94F5-C1D7A6876A05}" destId="{75DB062C-E4B2-49B0-AD82-A24EC9FB8494}" srcOrd="1" destOrd="0" presId="urn:microsoft.com/office/officeart/2016/7/layout/VerticalDownArrowProcess"/>
    <dgm:cxn modelId="{D3705834-FF99-4D5F-9C73-477554FCEAEB}" type="presOf" srcId="{8B7F42F8-45DF-4915-88D2-E07760C00274}" destId="{283090C1-2BFA-4950-8647-EA3329421C7D}" srcOrd="0" destOrd="0" presId="urn:microsoft.com/office/officeart/2016/7/layout/VerticalDownArrowProcess"/>
    <dgm:cxn modelId="{EB5C3B40-F2FE-4D51-B773-CD5133B55261}" type="presOf" srcId="{5230FAB7-5BEB-4964-82C9-80EB30B81CA7}" destId="{FA5AD3D1-B483-4ADD-8568-7C346DCD9A12}" srcOrd="0" destOrd="0" presId="urn:microsoft.com/office/officeart/2016/7/layout/VerticalDownArrowProcess"/>
    <dgm:cxn modelId="{AC26135B-EDEF-4431-A01F-A1742BF98BE7}" type="presOf" srcId="{A8AB8931-9463-4AE7-A55B-88D9051E888A}" destId="{5F24A997-ED9F-4157-9160-E4D99F431DDC}" srcOrd="1" destOrd="0" presId="urn:microsoft.com/office/officeart/2016/7/layout/VerticalDownArrowProcess"/>
    <dgm:cxn modelId="{F65D1A6A-C228-475D-AE23-67629DA4A4E0}" type="presOf" srcId="{0A0648F7-9964-48F6-8984-C2F3A0E0E30E}" destId="{148927B6-4A83-48C2-8A09-3A75E43082E2}" srcOrd="0" destOrd="0" presId="urn:microsoft.com/office/officeart/2016/7/layout/VerticalDownArrowProcess"/>
    <dgm:cxn modelId="{4C5F3F58-15F5-4577-90F2-5533E45C16F7}" type="presOf" srcId="{A8AB8931-9463-4AE7-A55B-88D9051E888A}" destId="{02FF3720-9FA0-4C7C-952E-03864FDB2599}" srcOrd="0" destOrd="0" presId="urn:microsoft.com/office/officeart/2016/7/layout/VerticalDownArrowProcess"/>
    <dgm:cxn modelId="{28DB547E-AC4A-4712-9DAA-56D38B6AF3EA}" srcId="{8B7F42F8-45DF-4915-88D2-E07760C00274}" destId="{5E62344C-4707-4AFB-87BE-52A85ED4E61C}" srcOrd="0" destOrd="0" parTransId="{7C3BA2E1-ED83-4DB8-AF26-9B094F51DF34}" sibTransId="{66F8894E-2EA4-476D-BEAE-D2D06424AB44}"/>
    <dgm:cxn modelId="{D3B50483-6501-4D37-893F-37DE52FBE8A2}" srcId="{EF7E4DC2-2B01-43F8-8A5B-6D6E5A6A825B}" destId="{8B7F42F8-45DF-4915-88D2-E07760C00274}" srcOrd="4" destOrd="0" parTransId="{3379922F-7158-49D1-B2D1-E51D1A44D210}" sibTransId="{FA4C781F-0D6E-47D0-8521-F4F33B08FDEE}"/>
    <dgm:cxn modelId="{8CCBF589-FF17-40A1-AEA9-CDF5376DC019}" type="presOf" srcId="{9C604210-BDA7-4488-9A08-BB6600B98B3F}" destId="{9927B65F-4E73-462B-B1A1-260583BB81D9}" srcOrd="0" destOrd="0" presId="urn:microsoft.com/office/officeart/2016/7/layout/VerticalDownArrowProcess"/>
    <dgm:cxn modelId="{25631E8D-C29B-4693-B6BD-3A1FA0ACFE90}" srcId="{EF7E4DC2-2B01-43F8-8A5B-6D6E5A6A825B}" destId="{73CB1C2A-5304-4A8F-A5E7-FDD325EE846E}" srcOrd="3" destOrd="0" parTransId="{5E1DAF6A-70F3-4DC1-AFC1-312A551ED4E6}" sibTransId="{683A7C98-43FC-4438-9220-407624CC59AA}"/>
    <dgm:cxn modelId="{7D497DA1-923B-40C8-B7E3-400DA71F2953}" type="presOf" srcId="{E21EB1A4-C5D5-4C2E-A519-E89889EB4223}" destId="{484DFAE7-DF88-466A-8D8B-4CAE050CE7A6}" srcOrd="1" destOrd="0" presId="urn:microsoft.com/office/officeart/2016/7/layout/VerticalDownArrowProcess"/>
    <dgm:cxn modelId="{20B928A4-0DC9-4FBE-A10F-E88AB9B42A4C}" srcId="{EF7E4DC2-2B01-43F8-8A5B-6D6E5A6A825B}" destId="{741F0CD9-6788-4C9E-94F5-C1D7A6876A05}" srcOrd="0" destOrd="0" parTransId="{60E42E09-5927-45C6-99BE-42CEAC101C0F}" sibTransId="{58EDC565-6FD7-47BC-8828-136C7B2BD297}"/>
    <dgm:cxn modelId="{935D49A6-9E9E-45DE-AF8D-2CBB822A4F70}" type="presOf" srcId="{5E62344C-4707-4AFB-87BE-52A85ED4E61C}" destId="{667C3717-3CC0-4269-B2F9-1142D78BCC72}" srcOrd="0" destOrd="0" presId="urn:microsoft.com/office/officeart/2016/7/layout/VerticalDownArrowProcess"/>
    <dgm:cxn modelId="{9F66E3AE-257B-488D-97BC-0F70660889DD}" srcId="{EF7E4DC2-2B01-43F8-8A5B-6D6E5A6A825B}" destId="{E21EB1A4-C5D5-4C2E-A519-E89889EB4223}" srcOrd="1" destOrd="0" parTransId="{B9768EC6-A972-4B42-8B27-D329498B992B}" sibTransId="{EDF6F6B6-C99D-48D1-8C8D-25A341705341}"/>
    <dgm:cxn modelId="{A4EEB2FC-465C-4C7A-A00C-EC8702C72015}" type="presOf" srcId="{73CB1C2A-5304-4A8F-A5E7-FDD325EE846E}" destId="{3B0B451D-6D15-43C9-B75C-DEED1A6A2A18}" srcOrd="0" destOrd="0" presId="urn:microsoft.com/office/officeart/2016/7/layout/VerticalDownArrowProcess"/>
    <dgm:cxn modelId="{7E56CBA4-6B98-475C-ADD3-1D3ADADA8BA6}" type="presParOf" srcId="{90540E81-2990-4FC5-9544-CFF945301464}" destId="{53C995A1-1382-425B-81FB-C5D81D29422C}" srcOrd="0" destOrd="0" presId="urn:microsoft.com/office/officeart/2016/7/layout/VerticalDownArrowProcess"/>
    <dgm:cxn modelId="{31EEC5FA-9894-4855-B9B9-CB62857A816D}" type="presParOf" srcId="{53C995A1-1382-425B-81FB-C5D81D29422C}" destId="{283090C1-2BFA-4950-8647-EA3329421C7D}" srcOrd="0" destOrd="0" presId="urn:microsoft.com/office/officeart/2016/7/layout/VerticalDownArrowProcess"/>
    <dgm:cxn modelId="{38570CB0-99C5-426A-9EA9-04A4252B7841}" type="presParOf" srcId="{53C995A1-1382-425B-81FB-C5D81D29422C}" destId="{667C3717-3CC0-4269-B2F9-1142D78BCC72}" srcOrd="1" destOrd="0" presId="urn:microsoft.com/office/officeart/2016/7/layout/VerticalDownArrowProcess"/>
    <dgm:cxn modelId="{4CCC4CF7-44F5-4A19-8E6F-6B7A6D7EDD59}" type="presParOf" srcId="{90540E81-2990-4FC5-9544-CFF945301464}" destId="{8AD46B1E-F38A-4D75-8C47-2970552A0E96}" srcOrd="1" destOrd="0" presId="urn:microsoft.com/office/officeart/2016/7/layout/VerticalDownArrowProcess"/>
    <dgm:cxn modelId="{B6941D57-839B-4C81-A321-B41B21E9C88C}" type="presParOf" srcId="{90540E81-2990-4FC5-9544-CFF945301464}" destId="{07A05F45-2A34-4193-B737-F72EAC9B6255}" srcOrd="2" destOrd="0" presId="urn:microsoft.com/office/officeart/2016/7/layout/VerticalDownArrowProcess"/>
    <dgm:cxn modelId="{3D725F44-B418-44EB-BB61-B401363C63DF}" type="presParOf" srcId="{07A05F45-2A34-4193-B737-F72EAC9B6255}" destId="{3B0B451D-6D15-43C9-B75C-DEED1A6A2A18}" srcOrd="0" destOrd="0" presId="urn:microsoft.com/office/officeart/2016/7/layout/VerticalDownArrowProcess"/>
    <dgm:cxn modelId="{A1012604-B2ED-427E-AB03-95DBEB991BED}" type="presParOf" srcId="{07A05F45-2A34-4193-B737-F72EAC9B6255}" destId="{9A757887-FE9A-4E01-BC61-2F2E4CF12C4F}" srcOrd="1" destOrd="0" presId="urn:microsoft.com/office/officeart/2016/7/layout/VerticalDownArrowProcess"/>
    <dgm:cxn modelId="{29F86DA8-DDEA-4207-B329-D7DED02C3F40}" type="presParOf" srcId="{07A05F45-2A34-4193-B737-F72EAC9B6255}" destId="{148927B6-4A83-48C2-8A09-3A75E43082E2}" srcOrd="2" destOrd="0" presId="urn:microsoft.com/office/officeart/2016/7/layout/VerticalDownArrowProcess"/>
    <dgm:cxn modelId="{E26B45D9-6362-4CE5-8468-B00BF7AE2025}" type="presParOf" srcId="{90540E81-2990-4FC5-9544-CFF945301464}" destId="{633794FC-20EF-4ADB-8690-F265AC767B52}" srcOrd="3" destOrd="0" presId="urn:microsoft.com/office/officeart/2016/7/layout/VerticalDownArrowProcess"/>
    <dgm:cxn modelId="{B8E9E057-BA97-49BB-B8DF-CA7E5FB6206B}" type="presParOf" srcId="{90540E81-2990-4FC5-9544-CFF945301464}" destId="{12C0A515-B516-4091-94B3-E8D190293CAC}" srcOrd="4" destOrd="0" presId="urn:microsoft.com/office/officeart/2016/7/layout/VerticalDownArrowProcess"/>
    <dgm:cxn modelId="{D518B67F-6A33-458A-B28A-FDCACE68CCB0}" type="presParOf" srcId="{12C0A515-B516-4091-94B3-E8D190293CAC}" destId="{02FF3720-9FA0-4C7C-952E-03864FDB2599}" srcOrd="0" destOrd="0" presId="urn:microsoft.com/office/officeart/2016/7/layout/VerticalDownArrowProcess"/>
    <dgm:cxn modelId="{8D164206-E2C3-4322-8039-7E35F42A5ECF}" type="presParOf" srcId="{12C0A515-B516-4091-94B3-E8D190293CAC}" destId="{5F24A997-ED9F-4157-9160-E4D99F431DDC}" srcOrd="1" destOrd="0" presId="urn:microsoft.com/office/officeart/2016/7/layout/VerticalDownArrowProcess"/>
    <dgm:cxn modelId="{FC9C079B-EFDD-4D0F-90BE-706AAD081D8D}" type="presParOf" srcId="{12C0A515-B516-4091-94B3-E8D190293CAC}" destId="{FA5AD3D1-B483-4ADD-8568-7C346DCD9A12}" srcOrd="2" destOrd="0" presId="urn:microsoft.com/office/officeart/2016/7/layout/VerticalDownArrowProcess"/>
    <dgm:cxn modelId="{AE372F62-8AFC-48F8-B001-614C1CED1224}" type="presParOf" srcId="{90540E81-2990-4FC5-9544-CFF945301464}" destId="{0422439F-7DE8-48F4-BF81-B1C78BC51959}" srcOrd="5" destOrd="0" presId="urn:microsoft.com/office/officeart/2016/7/layout/VerticalDownArrowProcess"/>
    <dgm:cxn modelId="{66E3E218-58B5-44C4-9E2D-12DA1138FC41}" type="presParOf" srcId="{90540E81-2990-4FC5-9544-CFF945301464}" destId="{3971B7DD-ACCE-4734-9A1F-8E08642B3088}" srcOrd="6" destOrd="0" presId="urn:microsoft.com/office/officeart/2016/7/layout/VerticalDownArrowProcess"/>
    <dgm:cxn modelId="{274CFD0F-17A1-422B-A0DF-1920623ED164}" type="presParOf" srcId="{3971B7DD-ACCE-4734-9A1F-8E08642B3088}" destId="{ED659E0A-321E-419D-A5A9-6900D6B0A1A8}" srcOrd="0" destOrd="0" presId="urn:microsoft.com/office/officeart/2016/7/layout/VerticalDownArrowProcess"/>
    <dgm:cxn modelId="{6377DC8F-6BE0-4499-A638-07CDD36F749B}" type="presParOf" srcId="{3971B7DD-ACCE-4734-9A1F-8E08642B3088}" destId="{484DFAE7-DF88-466A-8D8B-4CAE050CE7A6}" srcOrd="1" destOrd="0" presId="urn:microsoft.com/office/officeart/2016/7/layout/VerticalDownArrowProcess"/>
    <dgm:cxn modelId="{1A1B89AC-EE7A-4A85-AD2D-6707BE8947C1}" type="presParOf" srcId="{3971B7DD-ACCE-4734-9A1F-8E08642B3088}" destId="{9927B65F-4E73-462B-B1A1-260583BB81D9}" srcOrd="2" destOrd="0" presId="urn:microsoft.com/office/officeart/2016/7/layout/VerticalDownArrowProcess"/>
    <dgm:cxn modelId="{377BD7DD-3CEE-4BC0-8942-A3437DBC94E7}" type="presParOf" srcId="{90540E81-2990-4FC5-9544-CFF945301464}" destId="{16F16D08-D955-44C9-A5A0-6ECD9B69183F}" srcOrd="7" destOrd="0" presId="urn:microsoft.com/office/officeart/2016/7/layout/VerticalDownArrowProcess"/>
    <dgm:cxn modelId="{4AEDBC25-6748-484A-8654-094373CC3259}" type="presParOf" srcId="{90540E81-2990-4FC5-9544-CFF945301464}" destId="{13D31CE5-9512-4E33-A402-79AC3C342D58}" srcOrd="8" destOrd="0" presId="urn:microsoft.com/office/officeart/2016/7/layout/VerticalDownArrowProcess"/>
    <dgm:cxn modelId="{0DC2D041-312C-4634-93F7-F4CD85ED0561}" type="presParOf" srcId="{13D31CE5-9512-4E33-A402-79AC3C342D58}" destId="{83A858B0-1714-47D9-858B-8DD1C3667FA0}" srcOrd="0" destOrd="0" presId="urn:microsoft.com/office/officeart/2016/7/layout/VerticalDownArrowProcess"/>
    <dgm:cxn modelId="{BB63ADD9-9A11-4487-9165-A3FF9300F098}" type="presParOf" srcId="{13D31CE5-9512-4E33-A402-79AC3C342D58}" destId="{75DB062C-E4B2-49B0-AD82-A24EC9FB8494}" srcOrd="1" destOrd="0" presId="urn:microsoft.com/office/officeart/2016/7/layout/VerticalDownArrowProcess"/>
    <dgm:cxn modelId="{E38B423B-AD99-4C88-86EC-9240B5888A81}" type="presParOf" srcId="{13D31CE5-9512-4E33-A402-79AC3C342D58}" destId="{8EABE177-E0C1-4A0F-AF6D-50E97DC562B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090C1-2BFA-4950-8647-EA3329421C7D}">
      <dsp:nvSpPr>
        <dsp:cNvPr id="0" name=""/>
        <dsp:cNvSpPr/>
      </dsp:nvSpPr>
      <dsp:spPr>
        <a:xfrm>
          <a:off x="0" y="3736288"/>
          <a:ext cx="2628900" cy="612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92456" rIns="18696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T</a:t>
          </a:r>
          <a:r>
            <a:rPr lang="de-DE" sz="1300" kern="1200" baseline="-25000"/>
            <a:t>4</a:t>
          </a:r>
          <a:r>
            <a:rPr lang="de-DE" sz="1300" kern="1200"/>
            <a:t>: Controlling the street lighting</a:t>
          </a:r>
          <a:endParaRPr lang="en-US" sz="1300" kern="1200"/>
        </a:p>
      </dsp:txBody>
      <dsp:txXfrm>
        <a:off x="0" y="3736288"/>
        <a:ext cx="2628900" cy="612969"/>
      </dsp:txXfrm>
    </dsp:sp>
    <dsp:sp modelId="{667C3717-3CC0-4269-B2F9-1142D78BCC72}">
      <dsp:nvSpPr>
        <dsp:cNvPr id="0" name=""/>
        <dsp:cNvSpPr/>
      </dsp:nvSpPr>
      <dsp:spPr>
        <a:xfrm>
          <a:off x="2628900" y="3736288"/>
          <a:ext cx="7886700" cy="6129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65100" rIns="1599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P</a:t>
          </a:r>
          <a:r>
            <a:rPr lang="de-DE" sz="1300" kern="1200" baseline="-25000"/>
            <a:t>4</a:t>
          </a:r>
          <a:r>
            <a:rPr lang="de-DE" sz="1300" kern="1200"/>
            <a:t> = 1s, WCET(T</a:t>
          </a:r>
          <a:r>
            <a:rPr lang="de-DE" sz="1300" kern="1200" baseline="-25000"/>
            <a:t>4</a:t>
          </a:r>
          <a:r>
            <a:rPr lang="de-DE" sz="1300" kern="1200"/>
            <a:t>) = 212us</a:t>
          </a:r>
          <a:endParaRPr lang="en-US" sz="1300" kern="1200"/>
        </a:p>
      </dsp:txBody>
      <dsp:txXfrm>
        <a:off x="2628900" y="3736288"/>
        <a:ext cx="7886700" cy="612969"/>
      </dsp:txXfrm>
    </dsp:sp>
    <dsp:sp modelId="{9A757887-FE9A-4E01-BC61-2F2E4CF12C4F}">
      <dsp:nvSpPr>
        <dsp:cNvPr id="0" name=""/>
        <dsp:cNvSpPr/>
      </dsp:nvSpPr>
      <dsp:spPr>
        <a:xfrm rot="10800000">
          <a:off x="0" y="2802736"/>
          <a:ext cx="2628900" cy="9427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92456" rIns="18696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T</a:t>
          </a:r>
          <a:r>
            <a:rPr lang="de-DE" sz="1300" kern="1200" baseline="-25000"/>
            <a:t>3</a:t>
          </a:r>
          <a:r>
            <a:rPr lang="de-DE" sz="1300" kern="1200"/>
            <a:t>: Displaying status of the system</a:t>
          </a:r>
          <a:endParaRPr lang="en-US" sz="1300" kern="1200"/>
        </a:p>
      </dsp:txBody>
      <dsp:txXfrm rot="-10800000">
        <a:off x="0" y="2802736"/>
        <a:ext cx="2628900" cy="612785"/>
      </dsp:txXfrm>
    </dsp:sp>
    <dsp:sp modelId="{148927B6-4A83-48C2-8A09-3A75E43082E2}">
      <dsp:nvSpPr>
        <dsp:cNvPr id="0" name=""/>
        <dsp:cNvSpPr/>
      </dsp:nvSpPr>
      <dsp:spPr>
        <a:xfrm>
          <a:off x="2628900" y="2802736"/>
          <a:ext cx="7886700" cy="61278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65100" rIns="1599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P</a:t>
          </a:r>
          <a:r>
            <a:rPr lang="de-DE" sz="1300" kern="1200" baseline="-25000"/>
            <a:t>3</a:t>
          </a:r>
          <a:r>
            <a:rPr lang="de-DE" sz="1300" kern="1200"/>
            <a:t> = 2s, WCET(T</a:t>
          </a:r>
          <a:r>
            <a:rPr lang="de-DE" sz="1300" kern="1200" baseline="-25000"/>
            <a:t>3</a:t>
          </a:r>
          <a:r>
            <a:rPr lang="de-DE" sz="1300" kern="1200"/>
            <a:t>) = 29512us</a:t>
          </a:r>
          <a:endParaRPr lang="en-US" sz="1300" kern="1200"/>
        </a:p>
      </dsp:txBody>
      <dsp:txXfrm>
        <a:off x="2628900" y="2802736"/>
        <a:ext cx="7886700" cy="612785"/>
      </dsp:txXfrm>
    </dsp:sp>
    <dsp:sp modelId="{5F24A997-ED9F-4157-9160-E4D99F431DDC}">
      <dsp:nvSpPr>
        <dsp:cNvPr id="0" name=""/>
        <dsp:cNvSpPr/>
      </dsp:nvSpPr>
      <dsp:spPr>
        <a:xfrm rot="10800000">
          <a:off x="0" y="1869184"/>
          <a:ext cx="2628900" cy="9427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92456" rIns="18696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T</a:t>
          </a:r>
          <a:r>
            <a:rPr lang="de-DE" sz="1300" kern="1200" baseline="-25000"/>
            <a:t>2</a:t>
          </a:r>
          <a:r>
            <a:rPr lang="de-DE" sz="1300" kern="1200"/>
            <a:t>: Logic of traffic lights of the intersection</a:t>
          </a:r>
          <a:endParaRPr lang="en-US" sz="1300" kern="1200"/>
        </a:p>
      </dsp:txBody>
      <dsp:txXfrm rot="-10800000">
        <a:off x="0" y="1869184"/>
        <a:ext cx="2628900" cy="612785"/>
      </dsp:txXfrm>
    </dsp:sp>
    <dsp:sp modelId="{FA5AD3D1-B483-4ADD-8568-7C346DCD9A12}">
      <dsp:nvSpPr>
        <dsp:cNvPr id="0" name=""/>
        <dsp:cNvSpPr/>
      </dsp:nvSpPr>
      <dsp:spPr>
        <a:xfrm>
          <a:off x="2628900" y="1869184"/>
          <a:ext cx="7886700" cy="61278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65100" rIns="1599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P</a:t>
          </a:r>
          <a:r>
            <a:rPr lang="de-DE" sz="1300" kern="1200" baseline="-25000"/>
            <a:t>2</a:t>
          </a:r>
          <a:r>
            <a:rPr lang="de-DE" sz="1300" kern="1200"/>
            <a:t> = 1s, WCET(T</a:t>
          </a:r>
          <a:r>
            <a:rPr lang="de-DE" sz="1300" kern="1200" baseline="-25000"/>
            <a:t>2</a:t>
          </a:r>
          <a:r>
            <a:rPr lang="de-DE" sz="1300" kern="1200"/>
            <a:t>) = 40us</a:t>
          </a:r>
          <a:endParaRPr lang="en-US" sz="1300" kern="1200"/>
        </a:p>
      </dsp:txBody>
      <dsp:txXfrm>
        <a:off x="2628900" y="1869184"/>
        <a:ext cx="7886700" cy="612785"/>
      </dsp:txXfrm>
    </dsp:sp>
    <dsp:sp modelId="{484DFAE7-DF88-466A-8D8B-4CAE050CE7A6}">
      <dsp:nvSpPr>
        <dsp:cNvPr id="0" name=""/>
        <dsp:cNvSpPr/>
      </dsp:nvSpPr>
      <dsp:spPr>
        <a:xfrm rot="10800000">
          <a:off x="0" y="935632"/>
          <a:ext cx="2628900" cy="9427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92456" rIns="18696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T</a:t>
          </a:r>
          <a:r>
            <a:rPr lang="de-DE" sz="1300" kern="1200" baseline="-25000"/>
            <a:t>1</a:t>
          </a:r>
          <a:r>
            <a:rPr lang="de-DE" sz="1300" kern="1200"/>
            <a:t>: Communication via I</a:t>
          </a:r>
          <a:r>
            <a:rPr lang="de-DE" sz="1300" kern="1200" baseline="30000"/>
            <a:t>2</a:t>
          </a:r>
          <a:r>
            <a:rPr lang="de-DE" sz="1300" kern="1200"/>
            <a:t>C</a:t>
          </a:r>
          <a:endParaRPr lang="en-US" sz="1300" kern="1200"/>
        </a:p>
      </dsp:txBody>
      <dsp:txXfrm rot="-10800000">
        <a:off x="0" y="935632"/>
        <a:ext cx="2628900" cy="612785"/>
      </dsp:txXfrm>
    </dsp:sp>
    <dsp:sp modelId="{9927B65F-4E73-462B-B1A1-260583BB81D9}">
      <dsp:nvSpPr>
        <dsp:cNvPr id="0" name=""/>
        <dsp:cNvSpPr/>
      </dsp:nvSpPr>
      <dsp:spPr>
        <a:xfrm>
          <a:off x="2628900" y="935632"/>
          <a:ext cx="7886700" cy="61278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65100" rIns="1599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P</a:t>
          </a:r>
          <a:r>
            <a:rPr lang="de-DE" sz="1300" kern="1200" baseline="-25000"/>
            <a:t>1</a:t>
          </a:r>
          <a:r>
            <a:rPr lang="de-DE" sz="1300" kern="1200"/>
            <a:t> = 100ms, WCET(T</a:t>
          </a:r>
          <a:r>
            <a:rPr lang="de-DE" sz="1300" kern="1200" baseline="-25000"/>
            <a:t>1</a:t>
          </a:r>
          <a:r>
            <a:rPr lang="de-DE" sz="1300" kern="1200"/>
            <a:t>) = 2152us</a:t>
          </a:r>
          <a:endParaRPr lang="en-US" sz="1300" kern="1200"/>
        </a:p>
      </dsp:txBody>
      <dsp:txXfrm>
        <a:off x="2628900" y="935632"/>
        <a:ext cx="7886700" cy="612785"/>
      </dsp:txXfrm>
    </dsp:sp>
    <dsp:sp modelId="{83A858B0-1714-47D9-858B-8DD1C3667FA0}">
      <dsp:nvSpPr>
        <dsp:cNvPr id="0" name=""/>
        <dsp:cNvSpPr/>
      </dsp:nvSpPr>
      <dsp:spPr>
        <a:xfrm rot="10800000">
          <a:off x="0" y="2080"/>
          <a:ext cx="2628900" cy="612785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92456" rIns="18696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Functionality was divided into four tasks:</a:t>
          </a:r>
          <a:endParaRPr lang="en-US" sz="1300" kern="1200"/>
        </a:p>
      </dsp:txBody>
      <dsp:txXfrm rot="10800000">
        <a:off x="0" y="2080"/>
        <a:ext cx="2628900" cy="398169"/>
      </dsp:txXfrm>
    </dsp:sp>
    <dsp:sp modelId="{75DB062C-E4B2-49B0-AD82-A24EC9FB8494}">
      <dsp:nvSpPr>
        <dsp:cNvPr id="0" name=""/>
        <dsp:cNvSpPr/>
      </dsp:nvSpPr>
      <dsp:spPr>
        <a:xfrm rot="10800000">
          <a:off x="0" y="2080"/>
          <a:ext cx="2628900" cy="9427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92456" rIns="186967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Functionality was divided into four tasks:</a:t>
          </a:r>
          <a:endParaRPr lang="en-US" sz="1300" kern="1200"/>
        </a:p>
      </dsp:txBody>
      <dsp:txXfrm rot="10800000">
        <a:off x="0" y="2080"/>
        <a:ext cx="2628900" cy="398169"/>
      </dsp:txXfrm>
    </dsp:sp>
    <dsp:sp modelId="{8EABE177-E0C1-4A0F-AF6D-50E97DC562B1}">
      <dsp:nvSpPr>
        <dsp:cNvPr id="0" name=""/>
        <dsp:cNvSpPr/>
      </dsp:nvSpPr>
      <dsp:spPr>
        <a:xfrm>
          <a:off x="2628900" y="2080"/>
          <a:ext cx="7886700" cy="61278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04275-D983-4C5E-BC1D-BA7FED8B85EA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E307B-C932-4CAF-857A-FF1E05746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201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in a </a:t>
            </a:r>
            <a:r>
              <a:rPr lang="de-DE" dirty="0" err="1"/>
              <a:t>fixed</a:t>
            </a:r>
            <a:r>
              <a:rPr lang="de-DE" dirty="0"/>
              <a:t>-time </a:t>
            </a:r>
            <a:r>
              <a:rPr lang="de-DE" dirty="0" err="1"/>
              <a:t>mode</a:t>
            </a:r>
            <a:r>
              <a:rPr lang="de-DE" dirty="0"/>
              <a:t> after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up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Every </a:t>
            </a:r>
            <a:r>
              <a:rPr lang="de-DE" dirty="0" err="1"/>
              <a:t>direction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green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15s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Citizen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straight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	</a:t>
            </a:r>
            <a:r>
              <a:rPr lang="de-DE" dirty="0"/>
              <a:t>Street </a:t>
            </a:r>
            <a:r>
              <a:rPr lang="de-DE" dirty="0" err="1"/>
              <a:t>lights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opposite</a:t>
            </a:r>
            <a:r>
              <a:rPr lang="de-DE" dirty="0"/>
              <a:t> arm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turned</a:t>
            </a:r>
            <a:r>
              <a:rPr lang="de-DE" dirty="0"/>
              <a:t> on </a:t>
            </a:r>
            <a:r>
              <a:rPr lang="de-DE" dirty="0" err="1"/>
              <a:t>for</a:t>
            </a:r>
            <a:r>
              <a:rPr lang="de-DE" dirty="0"/>
              <a:t> 15s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Approaching</a:t>
            </a:r>
            <a:r>
              <a:rPr lang="de-DE" dirty="0"/>
              <a:t> </a:t>
            </a:r>
            <a:r>
              <a:rPr lang="de-DE" dirty="0" err="1"/>
              <a:t>emergency</a:t>
            </a:r>
            <a:r>
              <a:rPr lang="de-DE" dirty="0"/>
              <a:t> </a:t>
            </a:r>
            <a:r>
              <a:rPr lang="de-DE" dirty="0" err="1"/>
              <a:t>vehicle</a:t>
            </a:r>
            <a:r>
              <a:rPr lang="de-DE" dirty="0"/>
              <a:t> </a:t>
            </a:r>
            <a:r>
              <a:rPr lang="de-DE" dirty="0" err="1"/>
              <a:t>signs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(via </a:t>
            </a:r>
            <a:r>
              <a:rPr lang="de-DE" dirty="0" err="1"/>
              <a:t>wireless</a:t>
            </a:r>
            <a:r>
              <a:rPr lang="de-DE" dirty="0"/>
              <a:t> </a:t>
            </a:r>
            <a:r>
              <a:rPr lang="de-DE" dirty="0" err="1"/>
              <a:t>telegram</a:t>
            </a:r>
            <a:r>
              <a:rPr lang="de-DE" dirty="0"/>
              <a:t> in real </a:t>
            </a:r>
            <a:r>
              <a:rPr lang="de-DE" dirty="0" err="1"/>
              <a:t>life</a:t>
            </a:r>
            <a:r>
              <a:rPr lang="de-DE" dirty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	</a:t>
            </a: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switches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green</a:t>
            </a:r>
            <a:r>
              <a:rPr lang="de-DE" dirty="0"/>
              <a:t> light </a:t>
            </a:r>
            <a:r>
              <a:rPr lang="de-DE" dirty="0" err="1"/>
              <a:t>as</a:t>
            </a:r>
            <a:r>
              <a:rPr lang="de-DE" dirty="0"/>
              <a:t> fast </a:t>
            </a:r>
            <a:r>
              <a:rPr lang="de-DE" dirty="0" err="1"/>
              <a:t>as</a:t>
            </a:r>
            <a:r>
              <a:rPr lang="de-DE" dirty="0"/>
              <a:t> possible and </a:t>
            </a:r>
            <a:r>
              <a:rPr lang="de-DE" dirty="0" err="1"/>
              <a:t>holds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Emergency </a:t>
            </a:r>
            <a:r>
              <a:rPr lang="de-DE" dirty="0" err="1"/>
              <a:t>vehicle</a:t>
            </a:r>
            <a:r>
              <a:rPr lang="de-DE" dirty="0"/>
              <a:t> </a:t>
            </a:r>
            <a:r>
              <a:rPr lang="de-DE" dirty="0" err="1"/>
              <a:t>signs</a:t>
            </a:r>
            <a:r>
              <a:rPr lang="de-DE" dirty="0"/>
              <a:t> off after </a:t>
            </a:r>
            <a:r>
              <a:rPr lang="de-DE" dirty="0" err="1"/>
              <a:t>crossing</a:t>
            </a:r>
            <a:r>
              <a:rPr lang="de-DE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	</a:t>
            </a: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continues</a:t>
            </a:r>
            <a:r>
              <a:rPr lang="de-DE" dirty="0"/>
              <a:t> normal </a:t>
            </a:r>
            <a:r>
              <a:rPr lang="de-DE" dirty="0" err="1"/>
              <a:t>operation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81978-BA24-4CC4-A283-85B1D571DA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Task 1: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Transmitting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waiting</a:t>
            </a:r>
            <a:r>
              <a:rPr lang="de-DE" dirty="0"/>
              <a:t> in a </a:t>
            </a:r>
            <a:r>
              <a:rPr lang="de-DE" dirty="0" err="1"/>
              <a:t>buffer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Polling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sensors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Task 2: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Controlling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lights</a:t>
            </a:r>
            <a:endParaRPr lang="de-DE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approaching</a:t>
            </a:r>
            <a:r>
              <a:rPr lang="de-DE" dirty="0"/>
              <a:t> </a:t>
            </a:r>
            <a:r>
              <a:rPr lang="de-DE" dirty="0" err="1"/>
              <a:t>emergency</a:t>
            </a:r>
            <a:r>
              <a:rPr lang="de-DE" dirty="0"/>
              <a:t> </a:t>
            </a:r>
            <a:r>
              <a:rPr lang="de-DE" dirty="0" err="1"/>
              <a:t>vehicles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endParaRPr lang="de-DE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via a FSM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Switch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guarded</a:t>
            </a:r>
            <a:r>
              <a:rPr lang="de-DE" dirty="0"/>
              <a:t> </a:t>
            </a:r>
            <a:r>
              <a:rPr lang="de-DE" dirty="0" err="1"/>
              <a:t>transitions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Task 3: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Displaying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via </a:t>
            </a:r>
            <a:r>
              <a:rPr lang="de-DE" dirty="0" err="1"/>
              <a:t>serial</a:t>
            </a:r>
            <a:r>
              <a:rPr lang="de-DE" dirty="0"/>
              <a:t> </a:t>
            </a:r>
            <a:r>
              <a:rPr lang="de-DE" dirty="0" err="1"/>
              <a:t>outputs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Task 4: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Turning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street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15s </a:t>
            </a:r>
            <a:r>
              <a:rPr lang="de-DE" dirty="0" err="1"/>
              <a:t>when</a:t>
            </a:r>
            <a:r>
              <a:rPr lang="de-DE" dirty="0"/>
              <a:t> a </a:t>
            </a:r>
            <a:r>
              <a:rPr lang="de-DE" dirty="0" err="1"/>
              <a:t>citizen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crosses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straight</a:t>
            </a:r>
            <a:r>
              <a:rPr lang="de-DE" dirty="0"/>
              <a:t> </a:t>
            </a:r>
            <a:r>
              <a:rPr lang="de-DE" dirty="0" err="1"/>
              <a:t>ahead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81978-BA24-4CC4-A283-85B1D571DA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1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: </a:t>
            </a:r>
            <a:r>
              <a:rPr lang="de-DE" dirty="0" err="1"/>
              <a:t>implemented</a:t>
            </a:r>
            <a:r>
              <a:rPr lang="de-DE" dirty="0"/>
              <a:t> a rate-</a:t>
            </a:r>
            <a:r>
              <a:rPr lang="de-DE" dirty="0" err="1"/>
              <a:t>monotonic</a:t>
            </a:r>
            <a:r>
              <a:rPr lang="de-DE" dirty="0"/>
              <a:t> </a:t>
            </a:r>
            <a:r>
              <a:rPr lang="de-DE" dirty="0" err="1"/>
              <a:t>scheduler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preemption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created a struct called “Task” that contains the attributes: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Period (in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Execution time (measured duration in us)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Last execution time (timestamp)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Function pointer to the task’s function to know what needs to be executed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Scheduler uses a “task set” consisting out of an array of tasks</a:t>
            </a:r>
          </a:p>
          <a:p>
            <a:pPr marL="0" indent="0">
              <a:buNone/>
            </a:pPr>
            <a:r>
              <a:rPr lang="en-US" dirty="0"/>
              <a:t>Method “</a:t>
            </a:r>
            <a:r>
              <a:rPr lang="en-US" dirty="0" err="1"/>
              <a:t>runRMS</a:t>
            </a:r>
            <a:r>
              <a:rPr lang="en-US" dirty="0"/>
              <a:t>” needs to be called in the main loop, decides which task needs to be executed next, executes it, measures execution time and updates the last execution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Preemption is not supported because it was not needed to implement the example and would have 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81978-BA24-4CC4-A283-85B1D571DA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18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conclude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Traffic Manager: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scheduler</a:t>
            </a:r>
            <a:r>
              <a:rPr lang="de-DE" dirty="0"/>
              <a:t> </a:t>
            </a:r>
            <a:r>
              <a:rPr lang="de-DE" dirty="0" err="1"/>
              <a:t>resulted</a:t>
            </a:r>
            <a:r>
              <a:rPr lang="de-DE" dirty="0"/>
              <a:t> in a </a:t>
            </a:r>
            <a:r>
              <a:rPr lang="de-DE" dirty="0" err="1"/>
              <a:t>suprisingly</a:t>
            </a:r>
            <a:r>
              <a:rPr lang="de-DE" dirty="0"/>
              <a:t> clean code (clean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archievable</a:t>
            </a:r>
            <a:r>
              <a:rPr lang="de-DE" dirty="0"/>
              <a:t> on an Arduino)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: Task 4 (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street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) was </a:t>
            </a:r>
            <a:r>
              <a:rPr lang="de-DE" dirty="0" err="1"/>
              <a:t>added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; </a:t>
            </a:r>
            <a:r>
              <a:rPr lang="de-DE" dirty="0" err="1"/>
              <a:t>effort</a:t>
            </a:r>
            <a:r>
              <a:rPr lang="de-DE" dirty="0"/>
              <a:t> </a:t>
            </a:r>
            <a:r>
              <a:rPr lang="de-DE" dirty="0" err="1"/>
              <a:t>payed</a:t>
            </a:r>
            <a:r>
              <a:rPr lang="de-DE" dirty="0"/>
              <a:t> off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Periodicity</a:t>
            </a:r>
            <a:r>
              <a:rPr lang="de-DE" dirty="0"/>
              <a:t> was </a:t>
            </a:r>
            <a:r>
              <a:rPr lang="de-DE" dirty="0" err="1"/>
              <a:t>utilized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2 (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) and </a:t>
            </a:r>
            <a:r>
              <a:rPr lang="de-DE" dirty="0" err="1"/>
              <a:t>task</a:t>
            </a:r>
            <a:r>
              <a:rPr lang="de-DE" dirty="0"/>
              <a:t> 4 (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street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 </a:t>
            </a:r>
            <a:r>
              <a:rPr lang="de-DE" dirty="0" err="1"/>
              <a:t>counter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seconds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guarded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SM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street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.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surprisingly</a:t>
            </a:r>
            <a:r>
              <a:rPr lang="de-DE" dirty="0"/>
              <a:t> </a:t>
            </a:r>
            <a:r>
              <a:rPr lang="de-DE" dirty="0" err="1"/>
              <a:t>precise</a:t>
            </a:r>
            <a:r>
              <a:rPr lang="de-D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scheduler</a:t>
            </a:r>
            <a:r>
              <a:rPr lang="de-DE" dirty="0"/>
              <a:t> </a:t>
            </a:r>
            <a:r>
              <a:rPr lang="de-DE" dirty="0" err="1"/>
              <a:t>implements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preemption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designed</a:t>
            </a:r>
            <a:r>
              <a:rPr lang="de-DE" dirty="0"/>
              <a:t> in a non-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preemption</a:t>
            </a:r>
            <a:r>
              <a:rPr lang="de-DE" dirty="0"/>
              <a:t> </a:t>
            </a:r>
            <a:r>
              <a:rPr lang="de-DE" dirty="0" err="1"/>
              <a:t>removes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locking</a:t>
            </a:r>
            <a:r>
              <a:rPr lang="de-DE" dirty="0"/>
              <a:t> </a:t>
            </a:r>
            <a:r>
              <a:rPr lang="de-DE" dirty="0" err="1"/>
              <a:t>mechanisms</a:t>
            </a:r>
            <a:r>
              <a:rPr lang="de-DE" dirty="0"/>
              <a:t>: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shared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resources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accessed</a:t>
            </a:r>
            <a:r>
              <a:rPr lang="de-DE" dirty="0">
                <a:sym typeface="Wingdings" panose="05000000000000000000" pitchFamily="2" charset="2"/>
              </a:rPr>
              <a:t> in a </a:t>
            </a:r>
            <a:r>
              <a:rPr lang="de-DE" dirty="0" err="1">
                <a:sym typeface="Wingdings" panose="05000000000000000000" pitchFamily="2" charset="2"/>
              </a:rPr>
              <a:t>concurrent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way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81978-BA24-4CC4-A283-85B1D571DA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CC25-30B2-29DF-8A12-276317EBD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D206E-6BED-F1B8-4E4A-8258FB285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02D7-43CE-9429-07B6-53E99325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7DD-159D-4A83-83BF-E382679497C5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54FA-B202-3123-6ADB-EB8F8FD9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054B6-5D2A-5B91-CA44-4996AEBF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50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067B-6EC0-C2F2-3BA2-06DF2D66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F726-CD9B-F9FB-ADE5-7E4CAB8D1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5D0A-39BF-826B-2F55-695FFC54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90F5-3BED-478F-9086-727CC0AF4616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49F4-B72D-9AD1-31AD-EF265276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C6C86-CB90-219A-8E51-7CAAFE5C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326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AAF62-9FB5-D90D-F321-4BF8C9A6C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5B56C-04B4-3E09-018F-3A540D1C4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A609-B33D-B661-4B6F-A0ECB1EC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E6D5-A5D1-43CF-991D-E4DCF1E06E0B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2B6D-4868-3A3F-0D26-D4155ABD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06A4A-640A-E387-554A-F190F2CE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973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DE31-F862-E4BF-F779-11EF7DF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69DC-3E03-58D5-4539-839B9CF6F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C56F9-0300-A7E2-6E34-BB025CA5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F314-2EAC-4838-8B43-8C004722B2BA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000E3-5574-1610-7215-90A3C92E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BCA2-00D0-8BF9-D6F8-B4B39356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494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CC4A-4A68-1A0E-6A28-F765F53C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5765B-ECFD-9430-558C-AD92AA2CA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4B20B-79F0-C3A7-D653-F826CBB0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E612-E87E-4812-9ECB-551439CA7F44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44A47-814A-2F90-F457-E9B46C48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C4A2-20C8-A37E-8D2A-D3B39594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682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D30A-85AF-0E0D-FE55-4CAC98D8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6B1B-D2AB-255C-652F-B08FDD23D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B9173-93CC-86FF-EA03-5FF1208DA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00092-98D2-A1C8-2A63-4F8D1CAD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57EF-8F03-495C-85FD-C231A98AB660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D75D8-AF41-D7F4-F38E-0B834086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7E2F8-7960-0BBF-F7A2-D67F33EC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311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B1E4-D296-4F91-7141-7B637089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E43CC-E088-F038-36AA-F9E1051A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096DE-06AD-566F-75E9-4A882A57F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D8C32-C9BF-C04B-50BE-1F1A2BA94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FE39A-DC4E-080D-ACFA-58BCB5D25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CD317-C1D4-8AB9-D5CB-1CD40F16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F1E6-1FBA-420B-9FA4-5958CDF02297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31A4C-C2D0-EF05-3D56-3BB866D1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570DC-06F3-7A25-A756-AF59DADD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799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39DC-9A8C-9DAE-BC70-F8875E5B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2CD0F-C909-3A86-4CD1-8F199B33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5642-95B8-4857-884F-1D0693F190AA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E9754-0FC4-6389-F33B-6BDACC43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78CD8-46AC-C333-34E4-47165B02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3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EF46E-AA8F-8C90-C7D2-87B941FB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5EE6-1593-43CF-8749-8DED4C5285A8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B00B8-89A3-B866-1700-00C445C6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7FD95-CC2A-5376-9DBC-548A7E0F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631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226D-DD2A-E173-144A-B073A563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5C99-9F42-F7F3-A80C-53758542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A9B7C-4741-1B58-CA4E-8E1E1162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754CE-8BB0-09E2-F621-10A4A24E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63B5-C8D8-4FDB-8FB5-115E207769E2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011EB-566C-E34C-18D4-4A24D89D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F0EF1-08FE-8123-F095-86DB6BFB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088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A808-7152-3C0C-9D60-0F17B9F4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AECDC-ED70-CA56-E1E1-CFC5A6A19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60964-B228-192A-CAE3-A850644C3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CBDDC-6137-AA5C-0420-DE1C16C5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7CAD-72AE-4B6F-BCAC-D9702D468EF5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308C2-5254-A268-6721-3892F053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AC0CF-B490-2438-5289-C792AE58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237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9C141-B377-7CF2-E4DA-8163B85E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7D2D0-2983-F918-1E51-3F62F1980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2321D-4EF1-7FB8-01E1-4990569BB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40FAE-BC74-466F-A962-E0EF8C6982DE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7F8D9-1E3E-0471-6F96-2EFC90372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E9070-69E9-3E36-8253-8DD307611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241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217A9-5020-6729-8CD1-B6AC0BC82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Smart-City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804F6-DDDC-6FBB-E9C4-1B668E4B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4764-862D-4AC8-B8A0-AB9DB599399F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0B087-0E53-D936-271C-6CC68B97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7DC4D-9BA3-9C09-A5B4-096B5297B8A3}"/>
              </a:ext>
            </a:extLst>
          </p:cNvPr>
          <p:cNvSpPr txBox="1"/>
          <p:nvPr/>
        </p:nvSpPr>
        <p:spPr>
          <a:xfrm>
            <a:off x="8519106" y="5267059"/>
            <a:ext cx="34598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Team members:</a:t>
            </a:r>
          </a:p>
          <a:p>
            <a:r>
              <a:rPr lang="en-US" sz="1400" dirty="0"/>
              <a:t>Luis Fernando Rodriguez Gutierrez</a:t>
            </a:r>
          </a:p>
          <a:p>
            <a:r>
              <a:rPr lang="en-US" sz="1400" dirty="0"/>
              <a:t>Leander </a:t>
            </a:r>
            <a:r>
              <a:rPr lang="en-US" sz="1400" dirty="0" err="1"/>
              <a:t>Hackmann</a:t>
            </a:r>
            <a:endParaRPr lang="en-US" sz="1400" dirty="0"/>
          </a:p>
          <a:p>
            <a:r>
              <a:rPr lang="en-US" sz="1400" dirty="0" err="1"/>
              <a:t>Hazhir</a:t>
            </a:r>
            <a:r>
              <a:rPr lang="en-US" sz="1400" dirty="0"/>
              <a:t> Amiri</a:t>
            </a:r>
          </a:p>
          <a:p>
            <a:r>
              <a:rPr lang="en-US" sz="1400" dirty="0"/>
              <a:t>Mohammed Al-</a:t>
            </a:r>
            <a:r>
              <a:rPr lang="en-US" sz="1400" dirty="0" err="1"/>
              <a:t>Salihi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76178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/>
              <a:t>Sequence Diagrams</a:t>
            </a:r>
            <a:endParaRPr lang="en-DE" sz="36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E53DC600-58EE-996E-C649-027E7025A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r="2379" b="-4"/>
          <a:stretch/>
        </p:blipFill>
        <p:spPr>
          <a:xfrm>
            <a:off x="4226837" y="1721922"/>
            <a:ext cx="3420596" cy="4520560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68" y="1721922"/>
            <a:ext cx="2956060" cy="395935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Definition for 2 use cases:</a:t>
            </a:r>
          </a:p>
          <a:p>
            <a:pPr lvl="1"/>
            <a:r>
              <a:rPr lang="en-US" sz="1800" dirty="0"/>
              <a:t>Emergency Vehicles</a:t>
            </a:r>
          </a:p>
          <a:p>
            <a:pPr lvl="1"/>
            <a:r>
              <a:rPr lang="en-US" sz="1800" dirty="0"/>
              <a:t>Non-Emergency Vehicles</a:t>
            </a:r>
          </a:p>
          <a:p>
            <a:r>
              <a:rPr lang="en-US" sz="1800" dirty="0"/>
              <a:t>Refinement of the sequence diagrams to fit a correct behavior.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7E561-A069-7833-6DED-28BEF3E071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r="-4" b="-4"/>
          <a:stretch/>
        </p:blipFill>
        <p:spPr>
          <a:xfrm>
            <a:off x="8213935" y="1721922"/>
            <a:ext cx="3419856" cy="452056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C373CD7-7B27-8195-CCA6-2324033A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5DB1-20C9-405C-A1F0-ECC2A1F3B6B9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B3BC619-1D0E-17D3-3AB9-0C8392B5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26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20015-253A-55C0-E586-F731FA40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Scheduler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274BACFA-98B3-F35E-BCD5-C28EE5D4F0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8" b="5328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87FEC-53F3-EEDD-8ACC-F3615860F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RMS scheduler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RMS assumes as the highest priority (most critical) should be the task with the shortest time.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Since we are using sensors that use specific time, the time response is critical that does not change.</a:t>
            </a:r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16A1E-2114-0945-0019-8EBA485B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89" y="6492240"/>
            <a:ext cx="30635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92F7FFC-FAD1-4E52-B790-691888BAF41F}" type="datetime8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1/15/2024 6:59 PM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2EB6E-941B-6B69-3C59-E061EDEA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B774D88-DE6D-455C-A020-C042FF15764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4044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DA4E62-38FF-9244-159E-24696871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de-DE" sz="4000"/>
              <a:t>Implementation and simulation in TinkerCAD</a:t>
            </a:r>
            <a:endParaRPr lang="en-US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18E12-D70B-A760-37CF-7FA060A2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de-DE" sz="2000" dirty="0"/>
              <a:t>Implemented the architecture and two of our basic use cases in TinkerCAD:</a:t>
            </a:r>
          </a:p>
          <a:p>
            <a:pPr lvl="1"/>
            <a:r>
              <a:rPr lang="en-US" sz="2000" dirty="0"/>
              <a:t>Acceleration of emergency vehicles</a:t>
            </a:r>
          </a:p>
          <a:p>
            <a:pPr lvl="1"/>
            <a:r>
              <a:rPr lang="en-US" sz="2000" dirty="0"/>
              <a:t>Smart street lighting</a:t>
            </a:r>
          </a:p>
          <a:p>
            <a:r>
              <a:rPr lang="en-US" sz="2000" dirty="0"/>
              <a:t>Used Arduino </a:t>
            </a:r>
            <a:r>
              <a:rPr lang="en-US" sz="2000" dirty="0" err="1"/>
              <a:t>Unos</a:t>
            </a:r>
            <a:r>
              <a:rPr lang="en-US" sz="2000" dirty="0"/>
              <a:t> as a hardware platform for the Traffic Manager and the End Nodes.</a:t>
            </a:r>
          </a:p>
          <a:p>
            <a:endParaRPr lang="en-US" sz="2000" dirty="0"/>
          </a:p>
        </p:txBody>
      </p:sp>
      <p:pic>
        <p:nvPicPr>
          <p:cNvPr id="5" name="Picture 4" descr="Green colour on the traffic light">
            <a:extLst>
              <a:ext uri="{FF2B5EF4-FFF2-40B4-BE49-F238E27FC236}">
                <a16:creationId xmlns:a16="http://schemas.microsoft.com/office/drawing/2014/main" id="{490797A8-DE58-D5B3-0150-97EF0CEEE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44" r="1501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8C9C0-A07E-2871-A55B-FAFBA8CC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43F4-38B8-4173-91B2-8B8A54309FF0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521F0-D437-B306-0398-C8ACD31B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438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1DEA85-9AE5-6CCB-6EF4-2B8573D3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the simulation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785B8C0-F463-59B5-15A2-A1105822060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Simulation replicates a simple street intersection with four arms.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Traffic Manager is located in the middle.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Four End Nodes that are located in every direction.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camera for recognizing entities is resembled by: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PIR sensor for detecting approaching citizens that want to cross straight ahead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Button for approaching emergency vehicles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traffic light and the street lights are resembled by LEDs.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Communication between the Traffic Manager </a:t>
            </a:r>
            <a:r>
              <a:rPr lang="en-US" sz="1200" dirty="0" err="1"/>
              <a:t>anf</a:t>
            </a:r>
            <a:r>
              <a:rPr lang="en-US" sz="1200" dirty="0"/>
              <a:t> the End Nodes via I</a:t>
            </a:r>
            <a:r>
              <a:rPr lang="en-US" sz="1200" baseline="30000" dirty="0"/>
              <a:t>2</a:t>
            </a:r>
            <a:r>
              <a:rPr lang="en-US" sz="1200" dirty="0"/>
              <a:t>C.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BB1E54-3505-BB89-D55E-75D1926E6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55846"/>
            <a:ext cx="6903720" cy="474630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FBA6F-8048-ACD8-9D67-3804E801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8A1A-514D-4B61-9076-DD246A71232A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E7048-3EBF-99ED-E009-8B298C81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192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1DEA85-9AE5-6CCB-6EF4-2B8573D3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the simulation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785B8C0-F463-59B5-15A2-A1105822060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Intersection is working in a fixed-time mode after starting up.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Every direction has a green signal for 15s by default.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Events: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Citizen that wants to cross the intersection detected: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Street lights are turned on for 15s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Approaching emergency vehicle signs up: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Intersection switches to a green light as fast as possible and holds the state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Emergency vehicle signs off after crossing: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Intersection continues normal operation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BB1E54-3505-BB89-D55E-75D1926E6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55846"/>
            <a:ext cx="6903720" cy="474630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42F38-FE7F-58F0-D40C-5095DE9A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C053-5563-4ECA-ADDD-A00866F873CC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BBB49-7C3F-9D09-4276-78A3DDFF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818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0A56B5-89FE-27CA-D7CD-EB33F902B9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188" b="5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18085-020F-9D4F-F025-6AC15F3A0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Implementation of the Traffic Manager</a:t>
            </a:r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D6896D5-48B3-5C0A-F19A-26ACD856B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721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07ED-FBC4-41CE-1059-B7DB5EC5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DA34-DC2B-47D2-BCF5-7CA119B42F77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A661-C865-12FA-E500-407D39B8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4153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6B3198-5DEB-C971-D890-AFC37EFB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/>
              <a:t>Implementation of the Traffic Manager</a:t>
            </a:r>
            <a:endParaRPr lang="en-US" sz="50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BB3F0C-8896-D246-C914-BBDBACD82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Implemented a rate-monotonic scheduler without preemption.</a:t>
            </a:r>
            <a:endParaRPr lang="en-US" sz="2000" dirty="0"/>
          </a:p>
          <a:p>
            <a:pPr lvl="1"/>
            <a:r>
              <a:rPr lang="en-US" sz="2000" dirty="0"/>
              <a:t>Created a struct called “Task” that contains the attributes:</a:t>
            </a:r>
          </a:p>
          <a:p>
            <a:pPr lvl="2"/>
            <a:r>
              <a:rPr lang="en-US" dirty="0"/>
              <a:t>ID</a:t>
            </a:r>
          </a:p>
          <a:p>
            <a:pPr lvl="2"/>
            <a:r>
              <a:rPr lang="en-US" dirty="0"/>
              <a:t>Period (in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Execution time (measured duration in us)</a:t>
            </a:r>
          </a:p>
          <a:p>
            <a:pPr lvl="2"/>
            <a:r>
              <a:rPr lang="en-US" dirty="0"/>
              <a:t>Last execution time (timestamp)</a:t>
            </a:r>
          </a:p>
          <a:p>
            <a:pPr lvl="2"/>
            <a:r>
              <a:rPr lang="en-US" dirty="0"/>
              <a:t>Function pointer to the task’s function</a:t>
            </a:r>
          </a:p>
          <a:p>
            <a:pPr lvl="1"/>
            <a:r>
              <a:rPr lang="en-US" sz="2000" dirty="0"/>
              <a:t>Scheduler uses a “task set” consisting out of an array of tasks.</a:t>
            </a:r>
          </a:p>
          <a:p>
            <a:pPr lvl="1"/>
            <a:r>
              <a:rPr lang="en-US" sz="2000" dirty="0"/>
              <a:t>Method “</a:t>
            </a:r>
            <a:r>
              <a:rPr lang="en-US" sz="2000" dirty="0" err="1"/>
              <a:t>runRMS</a:t>
            </a:r>
            <a:r>
              <a:rPr lang="en-US" sz="2000" dirty="0"/>
              <a:t>” needs to be called in the main loop; decides which task needs to be executed next, executes it, measures execution time and updates the last execution time.</a:t>
            </a:r>
          </a:p>
          <a:p>
            <a:pPr lvl="1"/>
            <a:r>
              <a:rPr lang="en-US" sz="2000" dirty="0"/>
              <a:t>Preemption is not supported.</a:t>
            </a:r>
            <a:endParaRPr lang="de-DE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C321-D7D7-7D1E-15EA-15F947EB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205C-65D6-418C-9B2A-F389D3C2D81D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3A97C-01F6-C8C9-8F91-66DE79D2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9813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AD3250-BFEF-A32B-9089-E7AE0F05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Implementation of Traffic Manager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1E0C3-C67F-904C-EAC5-6924AD90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Way of implementation and the separation resulted in clean code.</a:t>
            </a:r>
          </a:p>
          <a:p>
            <a:r>
              <a:rPr lang="de-DE" sz="2200" dirty="0"/>
              <a:t>Implementation of the scheduler made it easy and fast to add new tasks.</a:t>
            </a:r>
          </a:p>
          <a:p>
            <a:r>
              <a:rPr lang="de-DE" sz="2200" dirty="0"/>
              <a:t>Periodicity was utilized by task 2 and 4 to implement a counter to count seconds (used for guarded transitions).</a:t>
            </a:r>
          </a:p>
          <a:p>
            <a:r>
              <a:rPr lang="en-US" sz="2200" dirty="0"/>
              <a:t>Functions of the tasks needed to be designed carefully not to block the whole system.</a:t>
            </a:r>
          </a:p>
          <a:p>
            <a:r>
              <a:rPr lang="en-US" sz="2200" dirty="0"/>
              <a:t>Lack of preemption removed the need of locking mechanisms.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0CD5B-F73F-6D5B-44A4-FFD49A9F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345F-D68C-41CC-8551-55334D03498B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99E4B-DF45-2935-2B86-5BA6C6DF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435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693" y="1122363"/>
            <a:ext cx="10374921" cy="837550"/>
          </a:xfrm>
        </p:spPr>
        <p:txBody>
          <a:bodyPr>
            <a:noAutofit/>
          </a:bodyPr>
          <a:lstStyle/>
          <a:p>
            <a:pPr algn="l"/>
            <a:r>
              <a:rPr lang="de-DE" sz="4800" dirty="0"/>
              <a:t>Implementation and </a:t>
            </a:r>
            <a:r>
              <a:rPr lang="de-DE" sz="4800" dirty="0" err="1"/>
              <a:t>Testing</a:t>
            </a:r>
            <a:r>
              <a:rPr lang="de-DE" sz="4800" dirty="0"/>
              <a:t> in </a:t>
            </a:r>
            <a:r>
              <a:rPr lang="de-DE" sz="4800" dirty="0" err="1"/>
              <a:t>Tinkercard</a:t>
            </a:r>
            <a:endParaRPr lang="en-US" sz="48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87638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Created the code and hardware connections for the End Node.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Created the Unit Tests for the project.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BDE5B-6C41-DA53-2BD9-1627308E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9545-3784-42ED-B00E-30BAAE34BB75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267C5-1B79-9624-7310-056676E9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DE2E0-2A48-A1C4-EA06-88449207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 Node Components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DEF40-0698-7A40-1387-920534F5F21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lights for the traffic lights.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digital signal button.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PIR Sensor for detecting movement.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lights for the road.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Arduino for the end node.</a:t>
            </a:r>
          </a:p>
        </p:txBody>
      </p:sp>
      <p:pic>
        <p:nvPicPr>
          <p:cNvPr id="4" name="Picture 3" descr="Diagram for the end node">
            <a:extLst>
              <a:ext uri="{FF2B5EF4-FFF2-40B4-BE49-F238E27FC236}">
                <a16:creationId xmlns:a16="http://schemas.microsoft.com/office/drawing/2014/main" id="{0119616F-56B9-FC7D-B194-2A3C13660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11700"/>
            <a:ext cx="6903720" cy="3434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521AF-F033-D170-5953-2F878D33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D0E2-663F-4DF9-B35D-7AE5DCB57323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3B88-C93F-F187-D21B-9D6A111B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225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A347-F5B7-1A66-1119-DF26B5AE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AEEA-A3A6-F6F3-8CDB-84E1B1DAB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Requirements &amp; Diagrams.</a:t>
            </a:r>
          </a:p>
          <a:p>
            <a:r>
              <a:rPr lang="en-US" dirty="0"/>
              <a:t>(</a:t>
            </a:r>
            <a:r>
              <a:rPr lang="en-US" dirty="0" err="1"/>
              <a:t>Hazhir</a:t>
            </a:r>
            <a:r>
              <a:rPr lang="en-US" dirty="0"/>
              <a:t> add here your subject)</a:t>
            </a:r>
          </a:p>
          <a:p>
            <a:r>
              <a:rPr lang="en-US" dirty="0"/>
              <a:t>Traffic Manager &amp; Scheduler implementation.</a:t>
            </a:r>
          </a:p>
          <a:p>
            <a:r>
              <a:rPr lang="en-US" dirty="0"/>
              <a:t>End Nodes implementation &amp; testing.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F8200-3B43-A5D5-3B5F-07A16D0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F314-2EAC-4838-8B43-8C004722B2BA}" type="datetime8">
              <a:rPr lang="en-DE" smtClean="0"/>
              <a:t>15/01/2024 19:03</a:t>
            </a:fld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124C-7778-8084-DA12-B20D3B20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6281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DE2E0-2A48-A1C4-EA06-88449207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 Node Functionality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DEF40-0698-7A40-1387-920534F5F21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Receive signals from the Manager to turn on/off the traffic lights.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Receive signals from the Manager to turn on/off the road lights.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Send an emergency signal to the manager with the digital button is clicked.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Send a movement signal when movement is detected from the PIR sensor.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Send an emergency signal when the digital button is clicked.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4" name="Picture 3" descr="Diagram for the end node">
            <a:extLst>
              <a:ext uri="{FF2B5EF4-FFF2-40B4-BE49-F238E27FC236}">
                <a16:creationId xmlns:a16="http://schemas.microsoft.com/office/drawing/2014/main" id="{0119616F-56B9-FC7D-B194-2A3C13660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11700"/>
            <a:ext cx="6903720" cy="3434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BD88B-93F2-6032-4F7E-BA91D479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9739-B34E-435A-A961-60E87A40A7E2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2D156-A1A4-749E-1D6D-4AF8213C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16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C8863-779C-A1EA-7074-22BBE6632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the code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9C861-2073-7698-212B-C8051850A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Tests were written in C++ (same language as Arduino).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4 unit cases were tested.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The tests covered ideal cases &amp; defected cases.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The functions/code for the tested cases were copied from the </a:t>
            </a:r>
            <a:r>
              <a:rPr lang="en-US" sz="1900" dirty="0" err="1"/>
              <a:t>Tinkercard</a:t>
            </a:r>
            <a:r>
              <a:rPr lang="en-US" sz="1900" dirty="0"/>
              <a:t> environment into the testing environment (the function.cpp file).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F74768-8F27-49D2-5F69-28E8CAFA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830" y="640080"/>
            <a:ext cx="3862652" cy="55778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DFB2A-1881-4F10-5BF0-E58DDACF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3098-B371-4630-93D6-2B1E18D57D39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74797-C233-7987-D2FA-56271D3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6893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E6B24-A259-5C73-1F37-0BC20463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Tested the End Node Signal Handler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5DB54-6042-9BBB-A188-8F844DE3C78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Tested all possible valid signals from the manager to the end node.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Tested invalid signals from the manger to end node.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Test if end node updates as needed.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2F95D-FC8A-E45B-6400-A9B944FA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78699"/>
            <a:ext cx="6903720" cy="390060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002D6-4217-E369-D22A-D40451DB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CEB0-5DF9-4E83-A5D3-BDCCD75E236B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1AA48-3E3E-0189-64EA-2BBE76A6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8527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E6B24-A259-5C73-1F37-0BC20463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Tested the addPacketTX() function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5DB54-6042-9BBB-A188-8F844DE3C78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This is function from the Traffic Manager Code.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Tested adding a value packet to the buffer.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Test trying to add an invalid packet to the buffer.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2F95D-FC8A-E45B-6400-A9B944FAE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54296" y="1331995"/>
            <a:ext cx="6903720" cy="41940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7EC6B-2377-34B8-435A-EE9503A4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C1A-CC01-493B-981C-DD1B35DAF6A2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CBD56-E56D-03E2-C1A9-D1A6E1C4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6437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E6B24-A259-5C73-1F37-0BC20463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Tested task1_communication() function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5DB54-6042-9BBB-A188-8F844DE3C78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function from the Traffic Manager Code.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function is meant to send signals from the traffic manager to the end nodes &amp; Receive the emergency and road lights signal from them.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the test environment the function was split into 2 to simplify debugging and testing.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2F95D-FC8A-E45B-6400-A9B944FAE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54296" y="1219810"/>
            <a:ext cx="6903720" cy="441837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70D02-9DE7-8D09-8C90-57FEA0EF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78BC-7203-4DE2-9DD7-26B0896F4188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B803C-7585-1BDA-3075-1D518025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2703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421AB-D958-2341-C40C-A8EA1001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39193"/>
            <a:ext cx="4073077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Questionnaire">
            <a:extLst>
              <a:ext uri="{FF2B5EF4-FFF2-40B4-BE49-F238E27FC236}">
                <a16:creationId xmlns:a16="http://schemas.microsoft.com/office/drawing/2014/main" id="{DA6B0A60-A0BA-029A-B109-389BFB520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4E862-7D64-656D-BA2C-684A45ED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B11F-C023-4CF8-8D97-6B1AED078C74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108DC-C1DA-1FD7-07D4-2F30B454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067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8F318-A0D3-79B5-DB94-D4F6D0D0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your attention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85DE8A9-983F-36D1-8E0D-9286445E3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9B361-718A-D271-8948-B725717A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95B0-E501-4FFA-93B5-BAC15AED602D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48734-D7B0-8B94-D0AA-F21A1BF4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33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87FA7-D417-7872-9C05-38F042AE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Requirements</a:t>
            </a:r>
            <a:endParaRPr lang="en-DE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DDA1E1-7239-360E-274B-59BECE3C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Specification of every case scenario for the smart city.</a:t>
            </a:r>
          </a:p>
          <a:p>
            <a:r>
              <a:rPr lang="en-US" sz="2200" dirty="0"/>
              <a:t>Each case scenario needed it requirements.</a:t>
            </a:r>
          </a:p>
          <a:p>
            <a:r>
              <a:rPr lang="en-US" sz="2200" dirty="0"/>
              <a:t>More attention was given to the case scenario to implement.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A00B24-3B0F-3E47-ABAB-5694E85DD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07" y="640080"/>
            <a:ext cx="4518050" cy="5577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0F4591-87E4-2E93-CF1F-7AAA7859E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78" y="4903429"/>
            <a:ext cx="3633447" cy="147984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AC2331-EBBB-02C1-8661-C7399740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D31D-F410-414E-96A4-910943A9FDB1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3E10-AA54-97CF-1338-75E0B1C2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420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Case Scenario</a:t>
            </a:r>
            <a:endParaRPr lang="en-DE" sz="54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Emergency Vehicles going through an intersection.</a:t>
            </a:r>
          </a:p>
          <a:p>
            <a:r>
              <a:rPr lang="en-US" sz="2200" dirty="0"/>
              <a:t>Implementation of the basic use case that was going to be implemented.</a:t>
            </a:r>
            <a:endParaRPr lang="en-DE" sz="2200" dirty="0"/>
          </a:p>
          <a:p>
            <a:endParaRPr lang="en-US" sz="2200" dirty="0"/>
          </a:p>
          <a:p>
            <a:endParaRPr lang="en-DE" sz="22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D0B9E41-6888-D0F3-1CD5-F78E75FBE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72" y="741811"/>
            <a:ext cx="7494993" cy="5174170"/>
          </a:xfrm>
          <a:prstGeom prst="rect">
            <a:avLst/>
          </a:prstGeom>
        </p:spPr>
      </p:pic>
      <p:pic>
        <p:nvPicPr>
          <p:cNvPr id="41" name="Graphic 40" descr="Ambulance with solid fill">
            <a:extLst>
              <a:ext uri="{FF2B5EF4-FFF2-40B4-BE49-F238E27FC236}">
                <a16:creationId xmlns:a16="http://schemas.microsoft.com/office/drawing/2014/main" id="{D2D5DFCB-F9E8-3979-7A59-4B3203C18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6381" y="3037696"/>
            <a:ext cx="914400" cy="91440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1357319E-049B-0F1C-722A-0EC8E76A0785}"/>
              </a:ext>
            </a:extLst>
          </p:cNvPr>
          <p:cNvSpPr/>
          <p:nvPr/>
        </p:nvSpPr>
        <p:spPr>
          <a:xfrm>
            <a:off x="10418751" y="3784938"/>
            <a:ext cx="232721" cy="2334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B43DEF-FCED-86C9-9CA6-CF68BD44706C}"/>
              </a:ext>
            </a:extLst>
          </p:cNvPr>
          <p:cNvSpPr/>
          <p:nvPr/>
        </p:nvSpPr>
        <p:spPr>
          <a:xfrm>
            <a:off x="10418751" y="3089350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8EC5516-98EB-5C0E-0B9E-EAD6F8572533}"/>
              </a:ext>
            </a:extLst>
          </p:cNvPr>
          <p:cNvSpPr/>
          <p:nvPr/>
        </p:nvSpPr>
        <p:spPr>
          <a:xfrm>
            <a:off x="10418751" y="3429000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5" name="Graphic 44" descr="Ambulance with solid fill">
            <a:extLst>
              <a:ext uri="{FF2B5EF4-FFF2-40B4-BE49-F238E27FC236}">
                <a16:creationId xmlns:a16="http://schemas.microsoft.com/office/drawing/2014/main" id="{FDCD2A21-A964-58FE-D38E-18B61DEF0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1496" y="3205252"/>
            <a:ext cx="914400" cy="91440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55767D49-1EF5-B7AE-77F2-42CA2795BF12}"/>
              </a:ext>
            </a:extLst>
          </p:cNvPr>
          <p:cNvSpPr/>
          <p:nvPr/>
        </p:nvSpPr>
        <p:spPr>
          <a:xfrm>
            <a:off x="5304973" y="3111985"/>
            <a:ext cx="232721" cy="233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7AE316-A040-60CF-AD73-4963CE3B11DB}"/>
              </a:ext>
            </a:extLst>
          </p:cNvPr>
          <p:cNvSpPr/>
          <p:nvPr/>
        </p:nvSpPr>
        <p:spPr>
          <a:xfrm>
            <a:off x="5304972" y="3465614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08CA081-2154-5827-2D47-433D3BB2A4D2}"/>
              </a:ext>
            </a:extLst>
          </p:cNvPr>
          <p:cNvSpPr/>
          <p:nvPr/>
        </p:nvSpPr>
        <p:spPr>
          <a:xfrm>
            <a:off x="5304972" y="3805264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0AA6C6-7D91-F1A0-0A17-D32EBB82EFFD}"/>
              </a:ext>
            </a:extLst>
          </p:cNvPr>
          <p:cNvSpPr/>
          <p:nvPr/>
        </p:nvSpPr>
        <p:spPr>
          <a:xfrm>
            <a:off x="7481718" y="1216848"/>
            <a:ext cx="232721" cy="233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D6AF0D-FE76-6EED-FD3A-1C964F1109BD}"/>
              </a:ext>
            </a:extLst>
          </p:cNvPr>
          <p:cNvSpPr/>
          <p:nvPr/>
        </p:nvSpPr>
        <p:spPr>
          <a:xfrm>
            <a:off x="7848394" y="1216848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444D10-577A-5EB3-B4B8-09CFFB972062}"/>
              </a:ext>
            </a:extLst>
          </p:cNvPr>
          <p:cNvSpPr/>
          <p:nvPr/>
        </p:nvSpPr>
        <p:spPr>
          <a:xfrm>
            <a:off x="8191536" y="1216848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B3EAF02-ACC2-14E5-6921-5782AFCD0284}"/>
              </a:ext>
            </a:extLst>
          </p:cNvPr>
          <p:cNvSpPr/>
          <p:nvPr/>
        </p:nvSpPr>
        <p:spPr>
          <a:xfrm>
            <a:off x="8211546" y="5407700"/>
            <a:ext cx="232721" cy="233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7655DC0-3809-6A18-E1B8-793DD1B6C0B2}"/>
              </a:ext>
            </a:extLst>
          </p:cNvPr>
          <p:cNvSpPr/>
          <p:nvPr/>
        </p:nvSpPr>
        <p:spPr>
          <a:xfrm>
            <a:off x="7847989" y="5407700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95F2391-15E6-AD99-468D-980C22C688B8}"/>
              </a:ext>
            </a:extLst>
          </p:cNvPr>
          <p:cNvSpPr/>
          <p:nvPr/>
        </p:nvSpPr>
        <p:spPr>
          <a:xfrm>
            <a:off x="7501728" y="5407700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5330F2-3672-67DC-5299-32944AC77A6F}"/>
              </a:ext>
            </a:extLst>
          </p:cNvPr>
          <p:cNvCxnSpPr/>
          <p:nvPr/>
        </p:nvCxnSpPr>
        <p:spPr>
          <a:xfrm>
            <a:off x="5906278" y="3836091"/>
            <a:ext cx="4198776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0638C562-91D3-403E-1B60-44308194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4A2A-C245-4820-AE19-526CE3FA9E77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F56CC988-8813-6984-2404-AD3E0020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541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074" y="5280368"/>
            <a:ext cx="6553953" cy="4019344"/>
          </a:xfrm>
        </p:spPr>
        <p:txBody>
          <a:bodyPr anchor="t">
            <a:normAutofit/>
          </a:bodyPr>
          <a:lstStyle/>
          <a:p>
            <a:r>
              <a:rPr lang="en-US" sz="2200" dirty="0"/>
              <a:t>Implementation of the diagrams of case scenario to simulate using Enterprise Architect.</a:t>
            </a:r>
            <a:endParaRPr lang="en-DE" sz="2200" dirty="0"/>
          </a:p>
          <a:p>
            <a:endParaRPr lang="en-US" sz="2200" dirty="0"/>
          </a:p>
          <a:p>
            <a:endParaRPr lang="en-DE" sz="22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D0B9E41-6888-D0F3-1CD5-F78E75FBE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35" y="0"/>
            <a:ext cx="7494993" cy="5174170"/>
          </a:xfrm>
          <a:prstGeom prst="rect">
            <a:avLst/>
          </a:prstGeom>
        </p:spPr>
      </p:pic>
      <p:pic>
        <p:nvPicPr>
          <p:cNvPr id="41" name="Graphic 40" descr="Ambulance with solid fill">
            <a:extLst>
              <a:ext uri="{FF2B5EF4-FFF2-40B4-BE49-F238E27FC236}">
                <a16:creationId xmlns:a16="http://schemas.microsoft.com/office/drawing/2014/main" id="{D2D5DFCB-F9E8-3979-7A59-4B3203C18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3344" y="2295885"/>
            <a:ext cx="914400" cy="914400"/>
          </a:xfrm>
          <a:prstGeom prst="rect">
            <a:avLst/>
          </a:prstGeom>
        </p:spPr>
      </p:pic>
      <p:pic>
        <p:nvPicPr>
          <p:cNvPr id="45" name="Graphic 44" descr="Ambulance with solid fill">
            <a:extLst>
              <a:ext uri="{FF2B5EF4-FFF2-40B4-BE49-F238E27FC236}">
                <a16:creationId xmlns:a16="http://schemas.microsoft.com/office/drawing/2014/main" id="{FDCD2A21-A964-58FE-D38E-18B61DEF0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459" y="2463441"/>
            <a:ext cx="914400" cy="9144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5330F2-3672-67DC-5299-32944AC77A6F}"/>
              </a:ext>
            </a:extLst>
          </p:cNvPr>
          <p:cNvCxnSpPr/>
          <p:nvPr/>
        </p:nvCxnSpPr>
        <p:spPr>
          <a:xfrm>
            <a:off x="2603241" y="3094280"/>
            <a:ext cx="4198776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Traffic light with solid fill">
            <a:extLst>
              <a:ext uri="{FF2B5EF4-FFF2-40B4-BE49-F238E27FC236}">
                <a16:creationId xmlns:a16="http://schemas.microsoft.com/office/drawing/2014/main" id="{2DE55355-CF3C-E300-E1B9-01CF7C2CF7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4396" y="2288012"/>
            <a:ext cx="598145" cy="598145"/>
          </a:xfrm>
          <a:prstGeom prst="rect">
            <a:avLst/>
          </a:prstGeom>
        </p:spPr>
      </p:pic>
      <p:pic>
        <p:nvPicPr>
          <p:cNvPr id="11" name="Graphic 10" descr="Traffic light with solid fill">
            <a:extLst>
              <a:ext uri="{FF2B5EF4-FFF2-40B4-BE49-F238E27FC236}">
                <a16:creationId xmlns:a16="http://schemas.microsoft.com/office/drawing/2014/main" id="{304F999C-E341-9F16-552F-CE95D5D16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2135" y="275710"/>
            <a:ext cx="598145" cy="598145"/>
          </a:xfrm>
          <a:prstGeom prst="rect">
            <a:avLst/>
          </a:prstGeom>
        </p:spPr>
      </p:pic>
      <p:pic>
        <p:nvPicPr>
          <p:cNvPr id="12" name="Graphic 11" descr="Traffic light with solid fill">
            <a:extLst>
              <a:ext uri="{FF2B5EF4-FFF2-40B4-BE49-F238E27FC236}">
                <a16:creationId xmlns:a16="http://schemas.microsoft.com/office/drawing/2014/main" id="{0A6F05FB-88DE-F31A-CA23-90A16EF1B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2859" y="2404055"/>
            <a:ext cx="598145" cy="598145"/>
          </a:xfrm>
          <a:prstGeom prst="rect">
            <a:avLst/>
          </a:prstGeom>
        </p:spPr>
      </p:pic>
      <p:pic>
        <p:nvPicPr>
          <p:cNvPr id="13" name="Graphic 12" descr="Traffic light with solid fill">
            <a:extLst>
              <a:ext uri="{FF2B5EF4-FFF2-40B4-BE49-F238E27FC236}">
                <a16:creationId xmlns:a16="http://schemas.microsoft.com/office/drawing/2014/main" id="{07038802-C4C8-5617-DC33-0477F75AF4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4231" y="4682223"/>
            <a:ext cx="598145" cy="598145"/>
          </a:xfrm>
          <a:prstGeom prst="rect">
            <a:avLst/>
          </a:prstGeom>
        </p:spPr>
      </p:pic>
      <p:pic>
        <p:nvPicPr>
          <p:cNvPr id="17" name="Graphic 16" descr="Lights On with solid fill">
            <a:extLst>
              <a:ext uri="{FF2B5EF4-FFF2-40B4-BE49-F238E27FC236}">
                <a16:creationId xmlns:a16="http://schemas.microsoft.com/office/drawing/2014/main" id="{335F8425-2FE7-2B89-7908-B255662784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39515" y="2006241"/>
            <a:ext cx="541807" cy="541807"/>
          </a:xfrm>
          <a:prstGeom prst="rect">
            <a:avLst/>
          </a:prstGeom>
        </p:spPr>
      </p:pic>
      <p:pic>
        <p:nvPicPr>
          <p:cNvPr id="18" name="Graphic 17" descr="Lights On with solid fill">
            <a:extLst>
              <a:ext uri="{FF2B5EF4-FFF2-40B4-BE49-F238E27FC236}">
                <a16:creationId xmlns:a16="http://schemas.microsoft.com/office/drawing/2014/main" id="{3CD40CB2-C59B-518B-4EED-34D461626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8992" y="2006240"/>
            <a:ext cx="541807" cy="541807"/>
          </a:xfrm>
          <a:prstGeom prst="rect">
            <a:avLst/>
          </a:prstGeom>
        </p:spPr>
      </p:pic>
      <p:pic>
        <p:nvPicPr>
          <p:cNvPr id="19" name="Graphic 18" descr="Lights On with solid fill">
            <a:extLst>
              <a:ext uri="{FF2B5EF4-FFF2-40B4-BE49-F238E27FC236}">
                <a16:creationId xmlns:a16="http://schemas.microsoft.com/office/drawing/2014/main" id="{BEDC2DCC-7D75-9FD9-82AC-2B7A69812B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73458" y="2006240"/>
            <a:ext cx="541807" cy="541807"/>
          </a:xfrm>
          <a:prstGeom prst="rect">
            <a:avLst/>
          </a:prstGeom>
        </p:spPr>
      </p:pic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732CCB06-F117-D3A1-4A28-1D200096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273A-7C7B-4C37-9D2E-9AD51F3163BC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5E4A087-3871-C576-C775-883D94D8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826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Traffic Manager</a:t>
            </a:r>
            <a:endParaRPr lang="en-DE" sz="5400" dirty="0"/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One Manager will control each intersection.</a:t>
            </a:r>
          </a:p>
          <a:p>
            <a:r>
              <a:rPr lang="en-US" sz="2200" dirty="0"/>
              <a:t>One Manager will communicate with city system to coordinate.</a:t>
            </a:r>
          </a:p>
        </p:txBody>
      </p:sp>
      <p:pic>
        <p:nvPicPr>
          <p:cNvPr id="27" name="Graphic 26" descr="Social Network">
            <a:extLst>
              <a:ext uri="{FF2B5EF4-FFF2-40B4-BE49-F238E27FC236}">
                <a16:creationId xmlns:a16="http://schemas.microsoft.com/office/drawing/2014/main" id="{44EEA96F-B078-A31B-332C-01DD5CC32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E0E16-41DD-DDE3-B045-50190BAA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16AE-F84A-4176-B6F3-57F17D95C3DF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89505-FC23-5447-8FD2-489F5CDF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63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Traffic Lamp</a:t>
            </a:r>
            <a:endParaRPr lang="en-DE" sz="5400" dirty="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Definition of the components inside the traffic light.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9185840-F5A0-EE11-C260-09E9C43CE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02" y="640080"/>
            <a:ext cx="6660108" cy="5577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127B0-C704-D9C8-9971-7BA398E1B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87" y="3910860"/>
            <a:ext cx="3863675" cy="2408129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FEDE7A7-8503-27E0-D6CA-E95EA845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373B-97BD-4F74-8F86-48DBAF7EC456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EF4CC4-F233-C38F-CA0C-E486E533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395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Lightning System</a:t>
            </a:r>
            <a:endParaRPr lang="en-DE" sz="5400" dirty="0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Definition of the components inside the traffic light.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864E2B9-C695-BECE-1D9A-7FCD125EE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52" y="925931"/>
            <a:ext cx="7660431" cy="5291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64DEB-4555-D0D5-6A41-7FBFD9773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62" y="4088075"/>
            <a:ext cx="3754241" cy="1843994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EDD30A-DA1D-CE78-F9F1-2D9EB290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BE6A-6713-4D2C-BBC0-F93D0E492DB2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A86ABF-5466-488A-89AF-98721C83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628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Internal State Machine</a:t>
            </a:r>
            <a:endParaRPr lang="en-DE" sz="460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Definition of the most basic state machine of a traffic light.</a:t>
            </a:r>
          </a:p>
          <a:p>
            <a:r>
              <a:rPr lang="en-US" sz="2200" dirty="0"/>
              <a:t>Refinement of the state machine to accommodate our use case scenario.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1372A-7ACD-F9AC-AED0-052716656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85810"/>
            <a:ext cx="6903720" cy="348637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33CE51-24DF-FEAB-D941-00EED91A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22AC-0BC2-4CBF-981F-AA7A55092CCC}" type="datetime8">
              <a:rPr lang="en-DE" smtClean="0"/>
              <a:t>15/01/2024 18:56</a:t>
            </a:fld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DAEF0-BB41-FAE6-5842-6F1D66F1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035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1512</Words>
  <Application>Microsoft Office PowerPoint</Application>
  <PresentationFormat>Widescreen</PresentationFormat>
  <Paragraphs>219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Smart-City</vt:lpstr>
      <vt:lpstr>Table of content</vt:lpstr>
      <vt:lpstr>Requirements</vt:lpstr>
      <vt:lpstr>Case Scenario</vt:lpstr>
      <vt:lpstr>PowerPoint Presentation</vt:lpstr>
      <vt:lpstr>Traffic Manager</vt:lpstr>
      <vt:lpstr>Traffic Lamp</vt:lpstr>
      <vt:lpstr>Lightning System</vt:lpstr>
      <vt:lpstr>Internal State Machine</vt:lpstr>
      <vt:lpstr>Sequence Diagrams</vt:lpstr>
      <vt:lpstr>Scheduler</vt:lpstr>
      <vt:lpstr>Implementation and simulation in TinkerCAD</vt:lpstr>
      <vt:lpstr>Overview of the simulation</vt:lpstr>
      <vt:lpstr>Overview of the simulation</vt:lpstr>
      <vt:lpstr>Implementation of the Traffic Manager</vt:lpstr>
      <vt:lpstr>Implementation of the Traffic Manager</vt:lpstr>
      <vt:lpstr>Implementation of Traffic Manager</vt:lpstr>
      <vt:lpstr>Implementation and Testing in Tinkercard</vt:lpstr>
      <vt:lpstr>The End Node Components</vt:lpstr>
      <vt:lpstr>The End Node Functionality</vt:lpstr>
      <vt:lpstr>Testing the code</vt:lpstr>
      <vt:lpstr>Tested the End Node Signal Handler </vt:lpstr>
      <vt:lpstr>Tested the addPacketTX() function</vt:lpstr>
      <vt:lpstr>Tested task1_communication() function</vt:lpstr>
      <vt:lpstr>Questions?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Scenario</dc:title>
  <dc:creator>Luis Fernando Rodriguez Gutierrez</dc:creator>
  <cp:lastModifiedBy>Luis Fernando Rodriguez Gutierrez</cp:lastModifiedBy>
  <cp:revision>2</cp:revision>
  <dcterms:created xsi:type="dcterms:W3CDTF">2024-01-12T12:06:02Z</dcterms:created>
  <dcterms:modified xsi:type="dcterms:W3CDTF">2024-01-15T18:08:22Z</dcterms:modified>
</cp:coreProperties>
</file>