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61" r:id="rId4"/>
    <p:sldId id="269" r:id="rId5"/>
    <p:sldId id="272" r:id="rId6"/>
    <p:sldId id="258" r:id="rId7"/>
    <p:sldId id="271" r:id="rId8"/>
    <p:sldId id="260" r:id="rId9"/>
    <p:sldId id="275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1FDF5-5D26-4F34-9136-EC8102EEAF54}" v="94" dt="2024-01-15T15:21:01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DD51FDF5-5D26-4F34-9136-EC8102EEAF54}"/>
    <pc:docChg chg="undo custSel addSld delSld modSld sldOrd">
      <pc:chgData name="Luis Fernando Rodriguez Gutierrez" userId="47d13518-703e-4604-b449-ba54b8feb907" providerId="ADAL" clId="{DD51FDF5-5D26-4F34-9136-EC8102EEAF54}" dt="2024-01-15T15:21:35.999" v="1395" actId="1076"/>
      <pc:docMkLst>
        <pc:docMk/>
      </pc:docMkLst>
      <pc:sldChg chg="addSp delSp modSp mod addAnim">
        <pc:chgData name="Luis Fernando Rodriguez Gutierrez" userId="47d13518-703e-4604-b449-ba54b8feb907" providerId="ADAL" clId="{DD51FDF5-5D26-4F34-9136-EC8102EEAF54}" dt="2024-01-14T16:55:38.460" v="665"/>
        <pc:sldMkLst>
          <pc:docMk/>
          <pc:sldMk cId="3873958600" sldId="258"/>
        </pc:sldMkLst>
        <pc:spChg chg="mo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4T16:50:04.053" v="656" actId="26606"/>
          <ac:spMkLst>
            <pc:docMk/>
            <pc:sldMk cId="3873958600" sldId="258"/>
            <ac:spMk id="12" creationId="{F13C74B1-5B17-4795-BED0-7140497B445A}"/>
          </ac:spMkLst>
        </pc:spChg>
        <pc:spChg chg="del">
          <ac:chgData name="Luis Fernando Rodriguez Gutierrez" userId="47d13518-703e-4604-b449-ba54b8feb907" providerId="ADAL" clId="{DD51FDF5-5D26-4F34-9136-EC8102EEAF54}" dt="2024-01-14T16:50:04.053" v="656" actId="26606"/>
          <ac:spMkLst>
            <pc:docMk/>
            <pc:sldMk cId="3873958600" sldId="258"/>
            <ac:spMk id="14" creationId="{D4974D33-8DC5-464E-8C6D-BE58F0669C17}"/>
          </ac:spMkLst>
        </pc:spChg>
        <pc:spChg chg="add del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19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1" creationId="{6357EC4F-235E-4222-A36F-C7878ACE37F2}"/>
          </ac:spMkLst>
        </pc:spChg>
        <pc:spChg chg="ad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6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8" creationId="{D4974D33-8DC5-464E-8C6D-BE58F0669C17}"/>
          </ac:spMkLst>
        </pc:spChg>
        <pc:picChg chg="add mod">
          <ac:chgData name="Luis Fernando Rodriguez Gutierrez" userId="47d13518-703e-4604-b449-ba54b8feb907" providerId="ADAL" clId="{DD51FDF5-5D26-4F34-9136-EC8102EEAF54}" dt="2024-01-14T16:55:38.459" v="664" actId="26606"/>
          <ac:picMkLst>
            <pc:docMk/>
            <pc:sldMk cId="3873958600" sldId="258"/>
            <ac:picMk id="4" creationId="{FC82363D-8C1A-48E1-1BF7-4F2699F398CC}"/>
          </ac:picMkLst>
        </pc:picChg>
        <pc:picChg chg="add del mod">
          <ac:chgData name="Luis Fernando Rodriguez Gutierrez" userId="47d13518-703e-4604-b449-ba54b8feb907" providerId="ADAL" clId="{DD51FDF5-5D26-4F34-9136-EC8102EEAF54}" dt="2024-01-14T16:55:22.523" v="659" actId="478"/>
          <ac:picMkLst>
            <pc:docMk/>
            <pc:sldMk cId="3873958600" sldId="258"/>
            <ac:picMk id="5" creationId="{DCC2854F-DFA7-2D32-3DFE-38FAFFA31650}"/>
          </ac:picMkLst>
        </pc:picChg>
      </pc:sldChg>
      <pc:sldChg chg="addSp delSp modSp mod">
        <pc:chgData name="Luis Fernando Rodriguez Gutierrez" userId="47d13518-703e-4604-b449-ba54b8feb907" providerId="ADAL" clId="{DD51FDF5-5D26-4F34-9136-EC8102EEAF54}" dt="2024-01-15T15:19:14.710" v="1210" actId="26606"/>
        <pc:sldMkLst>
          <pc:docMk/>
          <pc:sldMk cId="2080358371" sldId="260"/>
        </pc:sldMkLst>
        <pc:spChg chg="del">
          <ac:chgData name="Luis Fernando Rodriguez Gutierrez" userId="47d13518-703e-4604-b449-ba54b8feb907" providerId="ADAL" clId="{DD51FDF5-5D26-4F34-9136-EC8102EEAF54}" dt="2024-01-12T13:28:06.241" v="115" actId="26606"/>
          <ac:spMkLst>
            <pc:docMk/>
            <pc:sldMk cId="2080358371" sldId="260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28:06.241" v="115" actId="26606"/>
          <ac:spMkLst>
            <pc:docMk/>
            <pc:sldMk cId="2080358371" sldId="260"/>
            <ac:spMk id="16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5T15:19:14.710" v="1210" actId="26606"/>
          <ac:spMkLst>
            <pc:docMk/>
            <pc:sldMk cId="2080358371" sldId="260"/>
            <ac:spMk id="21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5T15:19:14.710" v="1210" actId="26606"/>
          <ac:spMkLst>
            <pc:docMk/>
            <pc:sldMk cId="2080358371" sldId="260"/>
            <ac:spMk id="23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5T15:19:14.710" v="1210" actId="26606"/>
          <ac:spMkLst>
            <pc:docMk/>
            <pc:sldMk cId="2080358371" sldId="260"/>
            <ac:spMk id="28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5T15:19:14.710" v="1210" actId="26606"/>
          <ac:spMkLst>
            <pc:docMk/>
            <pc:sldMk cId="2080358371" sldId="260"/>
            <ac:spMk id="30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5T15:19:05.442" v="1208" actId="478"/>
          <ac:picMkLst>
            <pc:docMk/>
            <pc:sldMk cId="2080358371" sldId="260"/>
            <ac:picMk id="4" creationId="{6A52FA51-F15D-558B-042D-16B245E2F3AF}"/>
          </ac:picMkLst>
        </pc:picChg>
        <pc:picChg chg="add mod">
          <ac:chgData name="Luis Fernando Rodriguez Gutierrez" userId="47d13518-703e-4604-b449-ba54b8feb907" providerId="ADAL" clId="{DD51FDF5-5D26-4F34-9136-EC8102EEAF54}" dt="2024-01-15T15:19:14.710" v="1210" actId="26606"/>
          <ac:picMkLst>
            <pc:docMk/>
            <pc:sldMk cId="2080358371" sldId="260"/>
            <ac:picMk id="5" creationId="{1371372A-7ACD-F9AC-AED0-052716656783}"/>
          </ac:picMkLst>
        </pc:picChg>
      </pc:sldChg>
      <pc:sldChg chg="addSp delSp modSp mod setBg">
        <pc:chgData name="Luis Fernando Rodriguez Gutierrez" userId="47d13518-703e-4604-b449-ba54b8feb907" providerId="ADAL" clId="{DD51FDF5-5D26-4F34-9136-EC8102EEAF54}" dt="2024-01-15T15:11:12.181" v="1179" actId="1076"/>
        <pc:sldMkLst>
          <pc:docMk/>
          <pc:sldMk cId="3275417882" sldId="261"/>
        </pc:sldMkLst>
        <pc:spChg chg="mod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9" creationId="{6587E8D0-A7AB-C8BA-C7C7-86FEE2105C0B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0" creationId="{7019285E-40D6-7517-0D2D-F51C317CE0A0}"/>
          </ac:spMkLst>
        </pc:spChg>
        <pc:spChg chg="add del mod">
          <ac:chgData name="Luis Fernando Rodriguez Gutierrez" userId="47d13518-703e-4604-b449-ba54b8feb907" providerId="ADAL" clId="{DD51FDF5-5D26-4F34-9136-EC8102EEAF54}" dt="2024-01-14T16:46:29.767" v="462" actId="478"/>
          <ac:spMkLst>
            <pc:docMk/>
            <pc:sldMk cId="3275417882" sldId="261"/>
            <ac:spMk id="11" creationId="{47389148-6EEB-770B-B95D-095683385635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2" creationId="{569928B0-9253-FA55-0C11-B1860ECAE94A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3" creationId="{58B18A23-E1F5-D2F0-1742-5B4134C036DD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14" creationId="{2B97F24A-32CE-4C1C-A50D-3016B394DCFB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5" creationId="{C23A6BEA-4FEA-226E-A272-269E6B3881F7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16" creationId="{CD8B4F24-440B-49E9-B85D-733523DC064B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7" creationId="{26F6281D-7B4A-CFD4-9E7E-1CEE0C71557D}"/>
          </ac:spMkLst>
        </pc:spChg>
        <pc:spChg chg="add del mod or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18" creationId="{EF32660C-30F8-99B8-E41E-471103E89FB1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19" creationId="{7019285E-40D6-7517-0D2D-F51C317CE0A0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0" creationId="{569928B0-9253-FA55-0C11-B1860ECAE94A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1" creationId="{58B18A23-E1F5-D2F0-1742-5B4134C036DD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21" creationId="{F13C74B1-5B17-4795-BED0-7140497B445A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3" creationId="{C23A6BEA-4FEA-226E-A272-269E6B3881F7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23" creationId="{D4974D33-8DC5-464E-8C6D-BE58F0669C17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5" creationId="{26F6281D-7B4A-CFD4-9E7E-1CEE0C71557D}"/>
          </ac:spMkLst>
        </pc:spChg>
        <pc:spChg chg="add del mod">
          <ac:chgData name="Luis Fernando Rodriguez Gutierrez" userId="47d13518-703e-4604-b449-ba54b8feb907" providerId="ADAL" clId="{DD51FDF5-5D26-4F34-9136-EC8102EEAF54}" dt="2024-01-14T17:24:03.925" v="911" actId="478"/>
          <ac:spMkLst>
            <pc:docMk/>
            <pc:sldMk cId="3275417882" sldId="261"/>
            <ac:spMk id="25" creationId="{F42CC0B4-1122-ED90-E390-0DBEFF9EE57D}"/>
          </ac:spMkLst>
        </pc:spChg>
        <pc:spChg chg="add del mod">
          <ac:chgData name="Luis Fernando Rodriguez Gutierrez" userId="47d13518-703e-4604-b449-ba54b8feb907" providerId="ADAL" clId="{DD51FDF5-5D26-4F34-9136-EC8102EEAF54}" dt="2024-01-14T17:24:03.925" v="911" actId="478"/>
          <ac:spMkLst>
            <pc:docMk/>
            <pc:sldMk cId="3275417882" sldId="261"/>
            <ac:spMk id="26" creationId="{85D25A54-DB3A-7643-83FA-D0FDB00E2755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6" creationId="{EF32660C-30F8-99B8-E41E-471103E89FB1}"/>
          </ac:spMkLst>
        </pc:spChg>
        <pc:spChg chg="add del mod">
          <ac:chgData name="Luis Fernando Rodriguez Gutierrez" userId="47d13518-703e-4604-b449-ba54b8feb907" providerId="ADAL" clId="{DD51FDF5-5D26-4F34-9136-EC8102EEAF54}" dt="2024-01-14T17:24:03.925" v="911" actId="478"/>
          <ac:spMkLst>
            <pc:docMk/>
            <pc:sldMk cId="3275417882" sldId="261"/>
            <ac:spMk id="27" creationId="{03DD99FC-11FE-5E80-1B8C-E9BE10352D8B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27" creationId="{F626299B-1422-5920-5B6E-33E7AB56CCD9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28" creationId="{F626299B-1422-5920-5B6E-33E7AB56CCD9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29" creationId="{3D60F3CC-B5E4-A947-5F55-C46BF5128245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30" creationId="{82C88C94-3E1A-DD0D-0B11-8A3F1A803BCA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31" creationId="{23E897B4-6B7A-3201-A4A2-F84359BDC81A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32" creationId="{7C0A972B-8DA6-464D-8DB8-52D10187E75B}"/>
          </ac:spMkLst>
        </pc:spChg>
        <pc:spChg chg="add del mod">
          <ac:chgData name="Luis Fernando Rodriguez Gutierrez" userId="47d13518-703e-4604-b449-ba54b8feb907" providerId="ADAL" clId="{DD51FDF5-5D26-4F34-9136-EC8102EEAF54}" dt="2024-01-15T15:10:41.981" v="1169" actId="21"/>
          <ac:spMkLst>
            <pc:docMk/>
            <pc:sldMk cId="3275417882" sldId="261"/>
            <ac:spMk id="33" creationId="{80D3272F-3785-EF90-ADAB-5AB5A77F4892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4" creationId="{3D60F3CC-B5E4-A947-5F55-C46BF5128245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6" creationId="{82C88C94-3E1A-DD0D-0B11-8A3F1A803BCA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7" creationId="{23E897B4-6B7A-3201-A4A2-F84359BDC81A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8" creationId="{7C0A972B-8DA6-464D-8DB8-52D10187E75B}"/>
          </ac:spMkLst>
        </pc:spChg>
        <pc:spChg chg="add mod">
          <ac:chgData name="Luis Fernando Rodriguez Gutierrez" userId="47d13518-703e-4604-b449-ba54b8feb907" providerId="ADAL" clId="{DD51FDF5-5D26-4F34-9136-EC8102EEAF54}" dt="2024-01-15T15:10:48.311" v="1173"/>
          <ac:spMkLst>
            <pc:docMk/>
            <pc:sldMk cId="3275417882" sldId="261"/>
            <ac:spMk id="39" creationId="{80D3272F-3785-EF90-ADAB-5AB5A77F4892}"/>
          </ac:spMkLst>
        </pc:spChg>
        <pc:spChg chg="add mod">
          <ac:chgData name="Luis Fernando Rodriguez Gutierrez" userId="47d13518-703e-4604-b449-ba54b8feb907" providerId="ADAL" clId="{DD51FDF5-5D26-4F34-9136-EC8102EEAF54}" dt="2024-01-15T15:10:51.593" v="1174"/>
          <ac:spMkLst>
            <pc:docMk/>
            <pc:sldMk cId="3275417882" sldId="261"/>
            <ac:spMk id="42" creationId="{1357319E-049B-0F1C-722A-0EC8E76A0785}"/>
          </ac:spMkLst>
        </pc:spChg>
        <pc:spChg chg="add mod">
          <ac:chgData name="Luis Fernando Rodriguez Gutierrez" userId="47d13518-703e-4604-b449-ba54b8feb907" providerId="ADAL" clId="{DD51FDF5-5D26-4F34-9136-EC8102EEAF54}" dt="2024-01-15T15:10:51.593" v="1174"/>
          <ac:spMkLst>
            <pc:docMk/>
            <pc:sldMk cId="3275417882" sldId="261"/>
            <ac:spMk id="43" creationId="{61B43DEF-FCED-86C9-9CA6-CF68BD44706C}"/>
          </ac:spMkLst>
        </pc:spChg>
        <pc:spChg chg="add mod">
          <ac:chgData name="Luis Fernando Rodriguez Gutierrez" userId="47d13518-703e-4604-b449-ba54b8feb907" providerId="ADAL" clId="{DD51FDF5-5D26-4F34-9136-EC8102EEAF54}" dt="2024-01-15T15:10:51.593" v="1174"/>
          <ac:spMkLst>
            <pc:docMk/>
            <pc:sldMk cId="3275417882" sldId="261"/>
            <ac:spMk id="44" creationId="{18EC5516-98EB-5C0E-0B9E-EAD6F8572533}"/>
          </ac:spMkLst>
        </pc:spChg>
        <pc:spChg chg="add mod">
          <ac:chgData name="Luis Fernando Rodriguez Gutierrez" userId="47d13518-703e-4604-b449-ba54b8feb907" providerId="ADAL" clId="{DD51FDF5-5D26-4F34-9136-EC8102EEAF54}" dt="2024-01-15T15:11:05.460" v="1177" actId="1076"/>
          <ac:spMkLst>
            <pc:docMk/>
            <pc:sldMk cId="3275417882" sldId="261"/>
            <ac:spMk id="46" creationId="{55767D49-1EF5-B7AE-77F2-42CA2795BF12}"/>
          </ac:spMkLst>
        </pc:spChg>
        <pc:spChg chg="add mod">
          <ac:chgData name="Luis Fernando Rodriguez Gutierrez" userId="47d13518-703e-4604-b449-ba54b8feb907" providerId="ADAL" clId="{DD51FDF5-5D26-4F34-9136-EC8102EEAF54}" dt="2024-01-15T15:11:05.460" v="1177" actId="1076"/>
          <ac:spMkLst>
            <pc:docMk/>
            <pc:sldMk cId="3275417882" sldId="261"/>
            <ac:spMk id="47" creationId="{F77AE316-A040-60CF-AD73-4963CE3B11DB}"/>
          </ac:spMkLst>
        </pc:spChg>
        <pc:spChg chg="add mod">
          <ac:chgData name="Luis Fernando Rodriguez Gutierrez" userId="47d13518-703e-4604-b449-ba54b8feb907" providerId="ADAL" clId="{DD51FDF5-5D26-4F34-9136-EC8102EEAF54}" dt="2024-01-15T15:11:05.460" v="1177" actId="1076"/>
          <ac:spMkLst>
            <pc:docMk/>
            <pc:sldMk cId="3275417882" sldId="261"/>
            <ac:spMk id="48" creationId="{508CA081-2154-5827-2D47-433D3BB2A4D2}"/>
          </ac:spMkLst>
        </pc:spChg>
        <pc:spChg chg="add mod">
          <ac:chgData name="Luis Fernando Rodriguez Gutierrez" userId="47d13518-703e-4604-b449-ba54b8feb907" providerId="ADAL" clId="{DD51FDF5-5D26-4F34-9136-EC8102EEAF54}" dt="2024-01-15T15:10:57.134" v="1175" actId="1076"/>
          <ac:spMkLst>
            <pc:docMk/>
            <pc:sldMk cId="3275417882" sldId="261"/>
            <ac:spMk id="49" creationId="{680AA6C6-7D91-F1A0-0A17-D32EBB82EFFD}"/>
          </ac:spMkLst>
        </pc:spChg>
        <pc:spChg chg="add mod">
          <ac:chgData name="Luis Fernando Rodriguez Gutierrez" userId="47d13518-703e-4604-b449-ba54b8feb907" providerId="ADAL" clId="{DD51FDF5-5D26-4F34-9136-EC8102EEAF54}" dt="2024-01-15T15:10:57.134" v="1175" actId="1076"/>
          <ac:spMkLst>
            <pc:docMk/>
            <pc:sldMk cId="3275417882" sldId="261"/>
            <ac:spMk id="50" creationId="{1CD6AF0D-FE76-6EED-FD3A-1C964F1109BD}"/>
          </ac:spMkLst>
        </pc:spChg>
        <pc:spChg chg="add mod">
          <ac:chgData name="Luis Fernando Rodriguez Gutierrez" userId="47d13518-703e-4604-b449-ba54b8feb907" providerId="ADAL" clId="{DD51FDF5-5D26-4F34-9136-EC8102EEAF54}" dt="2024-01-15T15:10:57.134" v="1175" actId="1076"/>
          <ac:spMkLst>
            <pc:docMk/>
            <pc:sldMk cId="3275417882" sldId="261"/>
            <ac:spMk id="51" creationId="{30444D10-577A-5EB3-B4B8-09CFFB972062}"/>
          </ac:spMkLst>
        </pc:spChg>
        <pc:spChg chg="add mod">
          <ac:chgData name="Luis Fernando Rodriguez Gutierrez" userId="47d13518-703e-4604-b449-ba54b8feb907" providerId="ADAL" clId="{DD51FDF5-5D26-4F34-9136-EC8102EEAF54}" dt="2024-01-15T15:11:00.736" v="1176" actId="1076"/>
          <ac:spMkLst>
            <pc:docMk/>
            <pc:sldMk cId="3275417882" sldId="261"/>
            <ac:spMk id="52" creationId="{7B3EAF02-ACC2-14E5-6921-5782AFCD0284}"/>
          </ac:spMkLst>
        </pc:spChg>
        <pc:spChg chg="add mod">
          <ac:chgData name="Luis Fernando Rodriguez Gutierrez" userId="47d13518-703e-4604-b449-ba54b8feb907" providerId="ADAL" clId="{DD51FDF5-5D26-4F34-9136-EC8102EEAF54}" dt="2024-01-15T15:11:00.736" v="1176" actId="1076"/>
          <ac:spMkLst>
            <pc:docMk/>
            <pc:sldMk cId="3275417882" sldId="261"/>
            <ac:spMk id="53" creationId="{57655DC0-3809-6A18-E1B8-793DD1B6C0B2}"/>
          </ac:spMkLst>
        </pc:spChg>
        <pc:spChg chg="add mod">
          <ac:chgData name="Luis Fernando Rodriguez Gutierrez" userId="47d13518-703e-4604-b449-ba54b8feb907" providerId="ADAL" clId="{DD51FDF5-5D26-4F34-9136-EC8102EEAF54}" dt="2024-01-15T15:11:00.736" v="1176" actId="1076"/>
          <ac:spMkLst>
            <pc:docMk/>
            <pc:sldMk cId="3275417882" sldId="261"/>
            <ac:spMk id="54" creationId="{B95F2391-15E6-AD99-468D-980C22C688B8}"/>
          </ac:spMkLst>
        </pc:spChg>
        <pc:picChg chg="del mod modCrop">
          <ac:chgData name="Luis Fernando Rodriguez Gutierrez" userId="47d13518-703e-4604-b449-ba54b8feb907" providerId="ADAL" clId="{DD51FDF5-5D26-4F34-9136-EC8102EEAF54}" dt="2024-01-14T17:22:48.945" v="880" actId="478"/>
          <ac:picMkLst>
            <pc:docMk/>
            <pc:sldMk cId="3275417882" sldId="261"/>
            <ac:picMk id="3" creationId="{A7DCBC03-4886-4D96-8D92-BC04F4A3A4C0}"/>
          </ac:picMkLst>
        </pc:picChg>
        <pc:picChg chg="add del mod ord">
          <ac:chgData name="Luis Fernando Rodriguez Gutierrez" userId="47d13518-703e-4604-b449-ba54b8feb907" providerId="ADAL" clId="{DD51FDF5-5D26-4F34-9136-EC8102EEAF54}" dt="2024-01-15T15:10:35.015" v="1164" actId="478"/>
          <ac:picMkLst>
            <pc:docMk/>
            <pc:sldMk cId="3275417882" sldId="261"/>
            <ac:picMk id="4" creationId="{B13E78E2-2F56-B6C0-5DA5-49D9530D0A76}"/>
          </ac:picMkLst>
        </pc:picChg>
        <pc:picChg chg="add del mod ord">
          <ac:chgData name="Luis Fernando Rodriguez Gutierrez" userId="47d13518-703e-4604-b449-ba54b8feb907" providerId="ADAL" clId="{DD51FDF5-5D26-4F34-9136-EC8102EEAF54}" dt="2024-01-15T15:10:41.981" v="1169" actId="21"/>
          <ac:picMkLst>
            <pc:docMk/>
            <pc:sldMk cId="3275417882" sldId="261"/>
            <ac:picMk id="5" creationId="{1BD58911-655B-E317-136F-F98A6B8BADB5}"/>
          </ac:picMkLst>
        </pc:picChg>
        <pc:picChg chg="add mod">
          <ac:chgData name="Luis Fernando Rodriguez Gutierrez" userId="47d13518-703e-4604-b449-ba54b8feb907" providerId="ADAL" clId="{DD51FDF5-5D26-4F34-9136-EC8102EEAF54}" dt="2024-01-15T15:11:08.180" v="1178" actId="14100"/>
          <ac:picMkLst>
            <pc:docMk/>
            <pc:sldMk cId="3275417882" sldId="261"/>
            <ac:picMk id="7" creationId="{9D0B9E41-6888-D0F3-1CD5-F78E75FBEF6C}"/>
          </ac:picMkLst>
        </pc:picChg>
        <pc:picChg chg="add del mod">
          <ac:chgData name="Luis Fernando Rodriguez Gutierrez" userId="47d13518-703e-4604-b449-ba54b8feb907" providerId="ADAL" clId="{DD51FDF5-5D26-4F34-9136-EC8102EEAF54}" dt="2024-01-15T15:10:41.981" v="1169" actId="21"/>
          <ac:picMkLst>
            <pc:docMk/>
            <pc:sldMk cId="3275417882" sldId="261"/>
            <ac:picMk id="8" creationId="{21D95ABC-747C-DA07-312D-76255D236E8D}"/>
          </ac:picMkLst>
        </pc:picChg>
        <pc:picChg chg="add mod">
          <ac:chgData name="Luis Fernando Rodriguez Gutierrez" userId="47d13518-703e-4604-b449-ba54b8feb907" providerId="ADAL" clId="{DD51FDF5-5D26-4F34-9136-EC8102EEAF54}" dt="2024-01-15T15:10:48.311" v="1173"/>
          <ac:picMkLst>
            <pc:docMk/>
            <pc:sldMk cId="3275417882" sldId="261"/>
            <ac:picMk id="11" creationId="{21D95ABC-747C-DA07-312D-76255D236E8D}"/>
          </ac:picMkLst>
        </pc:picChg>
        <pc:picChg chg="add del mod ord">
          <ac:chgData name="Luis Fernando Rodriguez Gutierrez" userId="47d13518-703e-4604-b449-ba54b8feb907" providerId="ADAL" clId="{DD51FDF5-5D26-4F34-9136-EC8102EEAF54}" dt="2024-01-14T17:22:59.996" v="886" actId="478"/>
          <ac:picMkLst>
            <pc:docMk/>
            <pc:sldMk cId="3275417882" sldId="261"/>
            <ac:picMk id="20" creationId="{D35917EC-465E-5DB6-45FE-71C03485E1EE}"/>
          </ac:picMkLst>
        </pc:picChg>
        <pc:picChg chg="add mod">
          <ac:chgData name="Luis Fernando Rodriguez Gutierrez" userId="47d13518-703e-4604-b449-ba54b8feb907" providerId="ADAL" clId="{DD51FDF5-5D26-4F34-9136-EC8102EEAF54}" dt="2024-01-15T15:10:48.311" v="1173"/>
          <ac:picMkLst>
            <pc:docMk/>
            <pc:sldMk cId="3275417882" sldId="261"/>
            <ac:picMk id="22" creationId="{1BD58911-655B-E317-136F-F98A6B8BADB5}"/>
          </ac:picMkLst>
        </pc:picChg>
        <pc:picChg chg="add del mod">
          <ac:chgData name="Luis Fernando Rodriguez Gutierrez" userId="47d13518-703e-4604-b449-ba54b8feb907" providerId="ADAL" clId="{DD51FDF5-5D26-4F34-9136-EC8102EEAF54}" dt="2024-01-15T15:10:26.884" v="1157" actId="478"/>
          <ac:picMkLst>
            <pc:docMk/>
            <pc:sldMk cId="3275417882" sldId="261"/>
            <ac:picMk id="24" creationId="{1170184A-7187-4866-49DA-DF9FCE02C489}"/>
          </ac:picMkLst>
        </pc:picChg>
        <pc:picChg chg="add mod">
          <ac:chgData name="Luis Fernando Rodriguez Gutierrez" userId="47d13518-703e-4604-b449-ba54b8feb907" providerId="ADAL" clId="{DD51FDF5-5D26-4F34-9136-EC8102EEAF54}" dt="2024-01-15T15:10:51.593" v="1174"/>
          <ac:picMkLst>
            <pc:docMk/>
            <pc:sldMk cId="3275417882" sldId="261"/>
            <ac:picMk id="41" creationId="{D2D5DFCB-F9E8-3979-7A59-4B3203C18B48}"/>
          </ac:picMkLst>
        </pc:picChg>
        <pc:picChg chg="add mod">
          <ac:chgData name="Luis Fernando Rodriguez Gutierrez" userId="47d13518-703e-4604-b449-ba54b8feb907" providerId="ADAL" clId="{DD51FDF5-5D26-4F34-9136-EC8102EEAF54}" dt="2024-01-15T15:11:05.460" v="1177" actId="1076"/>
          <ac:picMkLst>
            <pc:docMk/>
            <pc:sldMk cId="3275417882" sldId="261"/>
            <ac:picMk id="45" creationId="{FDCD2A21-A964-58FE-D38E-18B61DEF06E5}"/>
          </ac:picMkLst>
        </pc:picChg>
        <pc:cxnChg chg="add del mod">
          <ac:chgData name="Luis Fernando Rodriguez Gutierrez" userId="47d13518-703e-4604-b449-ba54b8feb907" providerId="ADAL" clId="{DD51FDF5-5D26-4F34-9136-EC8102EEAF54}" dt="2024-01-14T17:23:02.976" v="887" actId="478"/>
          <ac:cxnSpMkLst>
            <pc:docMk/>
            <pc:sldMk cId="3275417882" sldId="261"/>
            <ac:cxnSpMk id="7" creationId="{46DE634B-EE6D-CAD1-3E5C-D8D434256ECA}"/>
          </ac:cxnSpMkLst>
        </pc:cxnChg>
        <pc:cxnChg chg="add del mod">
          <ac:chgData name="Luis Fernando Rodriguez Gutierrez" userId="47d13518-703e-4604-b449-ba54b8feb907" providerId="ADAL" clId="{DD51FDF5-5D26-4F34-9136-EC8102EEAF54}" dt="2024-01-15T15:10:41.981" v="1169" actId="21"/>
          <ac:cxnSpMkLst>
            <pc:docMk/>
            <pc:sldMk cId="3275417882" sldId="261"/>
            <ac:cxnSpMk id="35" creationId="{AC54A6A2-8D89-B46A-A0EA-2BA5937E15F4}"/>
          </ac:cxnSpMkLst>
        </pc:cxnChg>
        <pc:cxnChg chg="add mod">
          <ac:chgData name="Luis Fernando Rodriguez Gutierrez" userId="47d13518-703e-4604-b449-ba54b8feb907" providerId="ADAL" clId="{DD51FDF5-5D26-4F34-9136-EC8102EEAF54}" dt="2024-01-15T15:10:48.311" v="1173"/>
          <ac:cxnSpMkLst>
            <pc:docMk/>
            <pc:sldMk cId="3275417882" sldId="261"/>
            <ac:cxnSpMk id="40" creationId="{AC54A6A2-8D89-B46A-A0EA-2BA5937E15F4}"/>
          </ac:cxnSpMkLst>
        </pc:cxnChg>
        <pc:cxnChg chg="add mod">
          <ac:chgData name="Luis Fernando Rodriguez Gutierrez" userId="47d13518-703e-4604-b449-ba54b8feb907" providerId="ADAL" clId="{DD51FDF5-5D26-4F34-9136-EC8102EEAF54}" dt="2024-01-15T15:11:12.181" v="1179" actId="1076"/>
          <ac:cxnSpMkLst>
            <pc:docMk/>
            <pc:sldMk cId="3275417882" sldId="261"/>
            <ac:cxnSpMk id="55" creationId="{BD5330F2-3672-67DC-5299-32944AC77A6F}"/>
          </ac:cxnSpMkLst>
        </pc:cxnChg>
      </pc:sldChg>
      <pc:sldChg chg="addSp delSp modSp add del mod setBg delDesignElem">
        <pc:chgData name="Luis Fernando Rodriguez Gutierrez" userId="47d13518-703e-4604-b449-ba54b8feb907" providerId="ADAL" clId="{DD51FDF5-5D26-4F34-9136-EC8102EEAF54}" dt="2024-01-14T17:36:05.046" v="960" actId="47"/>
        <pc:sldMkLst>
          <pc:docMk/>
          <pc:sldMk cId="3197235894" sldId="262"/>
        </pc:sldMkLst>
        <pc:spChg chg="mod">
          <ac:chgData name="Luis Fernando Rodriguez Gutierrez" userId="47d13518-703e-4604-b449-ba54b8feb907" providerId="ADAL" clId="{DD51FDF5-5D26-4F34-9136-EC8102EEAF54}" dt="2024-01-12T13:28:02.209" v="114" actId="26606"/>
          <ac:spMkLst>
            <pc:docMk/>
            <pc:sldMk cId="3197235894" sldId="262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24:28.537" v="96" actId="20577"/>
          <ac:spMkLst>
            <pc:docMk/>
            <pc:sldMk cId="3197235894" sldId="262"/>
            <ac:spMk id="9" creationId="{6587E8D0-A7AB-C8BA-C7C7-86FEE2105C0B}"/>
          </ac:spMkLst>
        </pc:spChg>
        <pc:spChg chg="add">
          <ac:chgData name="Luis Fernando Rodriguez Gutierrez" userId="47d13518-703e-4604-b449-ba54b8feb907" providerId="ADAL" clId="{DD51FDF5-5D26-4F34-9136-EC8102EEAF54}" dt="2024-01-12T13:28:02.209" v="114" actId="26606"/>
          <ac:spMkLst>
            <pc:docMk/>
            <pc:sldMk cId="3197235894" sldId="262"/>
            <ac:spMk id="1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8:02.209" v="114" actId="26606"/>
          <ac:spMkLst>
            <pc:docMk/>
            <pc:sldMk cId="3197235894" sldId="262"/>
            <ac:spMk id="12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2T13:23:39.819" v="1"/>
          <ac:spMkLst>
            <pc:docMk/>
            <pc:sldMk cId="3197235894" sldId="262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23:39.819" v="1"/>
          <ac:spMkLst>
            <pc:docMk/>
            <pc:sldMk cId="3197235894" sldId="262"/>
            <ac:spMk id="16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2T13:23:43.955" v="2" actId="478"/>
          <ac:picMkLst>
            <pc:docMk/>
            <pc:sldMk cId="3197235894" sldId="262"/>
            <ac:picMk id="4" creationId="{6A52FA51-F15D-558B-042D-16B245E2F3AF}"/>
          </ac:picMkLst>
        </pc:picChg>
        <pc:picChg chg="add mod">
          <ac:chgData name="Luis Fernando Rodriguez Gutierrez" userId="47d13518-703e-4604-b449-ba54b8feb907" providerId="ADAL" clId="{DD51FDF5-5D26-4F34-9136-EC8102EEAF54}" dt="2024-01-12T13:28:02.209" v="114" actId="26606"/>
          <ac:picMkLst>
            <pc:docMk/>
            <pc:sldMk cId="3197235894" sldId="262"/>
            <ac:picMk id="5" creationId="{4B7B465C-7D14-7BF4-EBF5-9009793531B8}"/>
          </ac:picMkLst>
        </pc:picChg>
      </pc:sldChg>
      <pc:sldChg chg="addSp delSp modSp add del mod setBg">
        <pc:chgData name="Luis Fernando Rodriguez Gutierrez" userId="47d13518-703e-4604-b449-ba54b8feb907" providerId="ADAL" clId="{DD51FDF5-5D26-4F34-9136-EC8102EEAF54}" dt="2024-01-14T17:30:21.789" v="959" actId="47"/>
        <pc:sldMkLst>
          <pc:docMk/>
          <pc:sldMk cId="1509334530" sldId="263"/>
        </pc:sldMkLst>
        <pc:spChg chg="mod">
          <ac:chgData name="Luis Fernando Rodriguez Gutierrez" userId="47d13518-703e-4604-b449-ba54b8feb907" providerId="ADAL" clId="{DD51FDF5-5D26-4F34-9136-EC8102EEAF54}" dt="2024-01-12T13:27:58.785" v="113" actId="26606"/>
          <ac:spMkLst>
            <pc:docMk/>
            <pc:sldMk cId="1509334530" sldId="263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28:54.981" v="176" actId="20577"/>
          <ac:spMkLst>
            <pc:docMk/>
            <pc:sldMk cId="1509334530" sldId="263"/>
            <ac:spMk id="9" creationId="{6587E8D0-A7AB-C8BA-C7C7-86FEE2105C0B}"/>
          </ac:spMkLst>
        </pc:spChg>
        <pc:spChg chg="add">
          <ac:chgData name="Luis Fernando Rodriguez Gutierrez" userId="47d13518-703e-4604-b449-ba54b8feb907" providerId="ADAL" clId="{DD51FDF5-5D26-4F34-9136-EC8102EEAF54}" dt="2024-01-12T13:27:58.785" v="113" actId="26606"/>
          <ac:spMkLst>
            <pc:docMk/>
            <pc:sldMk cId="1509334530" sldId="263"/>
            <ac:spMk id="14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7:58.785" v="113" actId="26606"/>
          <ac:spMkLst>
            <pc:docMk/>
            <pc:sldMk cId="1509334530" sldId="263"/>
            <ac:spMk id="16" creationId="{CD8B4F24-440B-49E9-B85D-733523DC064B}"/>
          </ac:spMkLst>
        </pc:spChg>
        <pc:picChg chg="add mod">
          <ac:chgData name="Luis Fernando Rodriguez Gutierrez" userId="47d13518-703e-4604-b449-ba54b8feb907" providerId="ADAL" clId="{DD51FDF5-5D26-4F34-9136-EC8102EEAF54}" dt="2024-01-12T13:27:58.785" v="113" actId="26606"/>
          <ac:picMkLst>
            <pc:docMk/>
            <pc:sldMk cId="1509334530" sldId="263"/>
            <ac:picMk id="4" creationId="{624104C3-83E7-4D84-AF4E-E304429B753B}"/>
          </ac:picMkLst>
        </pc:picChg>
        <pc:picChg chg="del">
          <ac:chgData name="Luis Fernando Rodriguez Gutierrez" userId="47d13518-703e-4604-b449-ba54b8feb907" providerId="ADAL" clId="{DD51FDF5-5D26-4F34-9136-EC8102EEAF54}" dt="2024-01-12T13:27:52.938" v="109" actId="478"/>
          <ac:picMkLst>
            <pc:docMk/>
            <pc:sldMk cId="1509334530" sldId="263"/>
            <ac:picMk id="5" creationId="{4B7B465C-7D14-7BF4-EBF5-9009793531B8}"/>
          </ac:picMkLst>
        </pc:picChg>
      </pc:sldChg>
      <pc:sldChg chg="addSp delSp modSp add del mod setBg delDesignElem">
        <pc:chgData name="Luis Fernando Rodriguez Gutierrez" userId="47d13518-703e-4604-b449-ba54b8feb907" providerId="ADAL" clId="{DD51FDF5-5D26-4F34-9136-EC8102EEAF54}" dt="2024-01-14T17:30:13.629" v="958" actId="47"/>
        <pc:sldMkLst>
          <pc:docMk/>
          <pc:sldMk cId="1290190826" sldId="264"/>
        </pc:sldMkLst>
        <pc:spChg chg="mod">
          <ac:chgData name="Luis Fernando Rodriguez Gutierrez" userId="47d13518-703e-4604-b449-ba54b8feb907" providerId="ADAL" clId="{DD51FDF5-5D26-4F34-9136-EC8102EEAF54}" dt="2024-01-12T13:30:01.563" v="206" actId="27636"/>
          <ac:spMkLst>
            <pc:docMk/>
            <pc:sldMk cId="1290190826" sldId="264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30:28.218" v="312" actId="313"/>
          <ac:spMkLst>
            <pc:docMk/>
            <pc:sldMk cId="1290190826" sldId="264"/>
            <ac:spMk id="9" creationId="{6587E8D0-A7AB-C8BA-C7C7-86FEE2105C0B}"/>
          </ac:spMkLst>
        </pc:spChg>
        <pc:spChg chg="add">
          <ac:chgData name="Luis Fernando Rodriguez Gutierrez" userId="47d13518-703e-4604-b449-ba54b8feb907" providerId="ADAL" clId="{DD51FDF5-5D26-4F34-9136-EC8102EEAF54}" dt="2024-01-12T13:29:51.517" v="185" actId="26606"/>
          <ac:spMkLst>
            <pc:docMk/>
            <pc:sldMk cId="1290190826" sldId="264"/>
            <ac:spMk id="1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9:51.517" v="185" actId="26606"/>
          <ac:spMkLst>
            <pc:docMk/>
            <pc:sldMk cId="1290190826" sldId="264"/>
            <ac:spMk id="12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2T13:29:33.025" v="178"/>
          <ac:spMkLst>
            <pc:docMk/>
            <pc:sldMk cId="1290190826" sldId="264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29:33.025" v="178"/>
          <ac:spMkLst>
            <pc:docMk/>
            <pc:sldMk cId="1290190826" sldId="264"/>
            <ac:spMk id="16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2T13:29:35.429" v="179" actId="478"/>
          <ac:picMkLst>
            <pc:docMk/>
            <pc:sldMk cId="1290190826" sldId="264"/>
            <ac:picMk id="4" creationId="{624104C3-83E7-4D84-AF4E-E304429B753B}"/>
          </ac:picMkLst>
        </pc:picChg>
        <pc:picChg chg="add mod modCrop">
          <ac:chgData name="Luis Fernando Rodriguez Gutierrez" userId="47d13518-703e-4604-b449-ba54b8feb907" providerId="ADAL" clId="{DD51FDF5-5D26-4F34-9136-EC8102EEAF54}" dt="2024-01-12T13:29:55.349" v="186" actId="14100"/>
          <ac:picMkLst>
            <pc:docMk/>
            <pc:sldMk cId="1290190826" sldId="264"/>
            <ac:picMk id="5" creationId="{C279EEC8-5F30-03B1-B3F7-13A9ED24019A}"/>
          </ac:picMkLst>
        </pc:picChg>
      </pc:sldChg>
      <pc:sldChg chg="addSp delSp modSp add del mod setBg addAnim delDesignElem">
        <pc:chgData name="Luis Fernando Rodriguez Gutierrez" userId="47d13518-703e-4604-b449-ba54b8feb907" providerId="ADAL" clId="{DD51FDF5-5D26-4F34-9136-EC8102EEAF54}" dt="2024-01-12T13:32:13.599" v="326" actId="47"/>
        <pc:sldMkLst>
          <pc:docMk/>
          <pc:sldMk cId="1473861717" sldId="265"/>
        </pc:sldMkLst>
        <pc:spChg chg="mo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2T13:31:39.217" v="314"/>
          <ac:spMkLst>
            <pc:docMk/>
            <pc:sldMk cId="1473861717" sldId="265"/>
            <ac:spMk id="11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31:39.217" v="314"/>
          <ac:spMkLst>
            <pc:docMk/>
            <pc:sldMk cId="1473861717" sldId="265"/>
            <ac:spMk id="12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14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16" creationId="{D4974D33-8DC5-464E-8C6D-BE58F0669C17}"/>
          </ac:spMkLst>
        </pc:spChg>
        <pc:picChg chg="add mod">
          <ac:chgData name="Luis Fernando Rodriguez Gutierrez" userId="47d13518-703e-4604-b449-ba54b8feb907" providerId="ADAL" clId="{DD51FDF5-5D26-4F34-9136-EC8102EEAF54}" dt="2024-01-12T13:31:57.548" v="318" actId="26606"/>
          <ac:picMkLst>
            <pc:docMk/>
            <pc:sldMk cId="1473861717" sldId="265"/>
            <ac:picMk id="4" creationId="{C30F3BF6-0A24-C8CF-CF9E-FFA2CA76B162}"/>
          </ac:picMkLst>
        </pc:picChg>
        <pc:picChg chg="del">
          <ac:chgData name="Luis Fernando Rodriguez Gutierrez" userId="47d13518-703e-4604-b449-ba54b8feb907" providerId="ADAL" clId="{DD51FDF5-5D26-4F34-9136-EC8102EEAF54}" dt="2024-01-12T13:31:43.692" v="315" actId="478"/>
          <ac:picMkLst>
            <pc:docMk/>
            <pc:sldMk cId="1473861717" sldId="265"/>
            <ac:picMk id="5" creationId="{C279EEC8-5F30-03B1-B3F7-13A9ED24019A}"/>
          </ac:picMkLst>
        </pc:picChg>
      </pc:sldChg>
      <pc:sldChg chg="delSp add del mod setBg delDesignElem">
        <pc:chgData name="Luis Fernando Rodriguez Gutierrez" userId="47d13518-703e-4604-b449-ba54b8feb907" providerId="ADAL" clId="{DD51FDF5-5D26-4F34-9136-EC8102EEAF54}" dt="2024-01-12T13:32:16.501" v="327" actId="47"/>
        <pc:sldMkLst>
          <pc:docMk/>
          <pc:sldMk cId="1751766547" sldId="266"/>
        </pc:sldMkLst>
        <pc:spChg chg="del">
          <ac:chgData name="Luis Fernando Rodriguez Gutierrez" userId="47d13518-703e-4604-b449-ba54b8feb907" providerId="ADAL" clId="{DD51FDF5-5D26-4F34-9136-EC8102EEAF54}" dt="2024-01-12T13:32:01.606" v="321"/>
          <ac:spMkLst>
            <pc:docMk/>
            <pc:sldMk cId="1751766547" sldId="266"/>
            <ac:spMk id="11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32:01.606" v="321"/>
          <ac:spMkLst>
            <pc:docMk/>
            <pc:sldMk cId="1751766547" sldId="266"/>
            <ac:spMk id="12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2T13:32:02.899" v="322" actId="478"/>
          <ac:picMkLst>
            <pc:docMk/>
            <pc:sldMk cId="1751766547" sldId="266"/>
            <ac:picMk id="5" creationId="{C279EEC8-5F30-03B1-B3F7-13A9ED24019A}"/>
          </ac:picMkLst>
        </pc:picChg>
      </pc:sldChg>
      <pc:sldChg chg="addSp delSp modSp add del mod ord setBg delDesignElem">
        <pc:chgData name="Luis Fernando Rodriguez Gutierrez" userId="47d13518-703e-4604-b449-ba54b8feb907" providerId="ADAL" clId="{DD51FDF5-5D26-4F34-9136-EC8102EEAF54}" dt="2024-01-14T17:30:13.629" v="958" actId="47"/>
        <pc:sldMkLst>
          <pc:docMk/>
          <pc:sldMk cId="3304840940" sldId="267"/>
        </pc:sldMkLst>
        <pc:spChg chg="mod">
          <ac:chgData name="Luis Fernando Rodriguez Gutierrez" userId="47d13518-703e-4604-b449-ba54b8feb907" providerId="ADAL" clId="{DD51FDF5-5D26-4F34-9136-EC8102EEAF54}" dt="2024-01-12T13:32:48.362" v="342" actId="27636"/>
          <ac:spMkLst>
            <pc:docMk/>
            <pc:sldMk cId="3304840940" sldId="267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32:11.474" v="325" actId="26606"/>
          <ac:spMkLst>
            <pc:docMk/>
            <pc:sldMk cId="3304840940" sldId="267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2T13:32:03.273" v="324"/>
          <ac:spMkLst>
            <pc:docMk/>
            <pc:sldMk cId="3304840940" sldId="267"/>
            <ac:spMk id="11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32:03.273" v="324"/>
          <ac:spMkLst>
            <pc:docMk/>
            <pc:sldMk cId="3304840940" sldId="267"/>
            <ac:spMk id="12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14" creationId="{743AA782-23D1-4521-8CAD-47662984AA08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16" creationId="{71877DBC-BB60-40F0-AC93-2ACDBAAE60CE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21" creationId="{743AA782-23D1-4521-8CAD-47662984AA08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23" creationId="{71877DBC-BB60-40F0-AC93-2ACDBAAE60CE}"/>
          </ac:spMkLst>
        </pc:spChg>
        <pc:picChg chg="add mod">
          <ac:chgData name="Luis Fernando Rodriguez Gutierrez" userId="47d13518-703e-4604-b449-ba54b8feb907" providerId="ADAL" clId="{DD51FDF5-5D26-4F34-9136-EC8102EEAF54}" dt="2024-01-12T13:32:30.493" v="332" actId="26606"/>
          <ac:picMkLst>
            <pc:docMk/>
            <pc:sldMk cId="3304840940" sldId="267"/>
            <ac:picMk id="4" creationId="{5D803260-51C1-8910-BA34-4AEE735A3260}"/>
          </ac:picMkLst>
        </pc:picChg>
        <pc:picChg chg="del mod">
          <ac:chgData name="Luis Fernando Rodriguez Gutierrez" userId="47d13518-703e-4604-b449-ba54b8feb907" providerId="ADAL" clId="{DD51FDF5-5D26-4F34-9136-EC8102EEAF54}" dt="2024-01-12T13:32:22.242" v="328" actId="478"/>
          <ac:picMkLst>
            <pc:docMk/>
            <pc:sldMk cId="3304840940" sldId="267"/>
            <ac:picMk id="5" creationId="{C279EEC8-5F30-03B1-B3F7-13A9ED24019A}"/>
          </ac:picMkLst>
        </pc:picChg>
      </pc:sldChg>
      <pc:sldChg chg="addSp delSp modSp new mod setBg addAnim delAnim">
        <pc:chgData name="Luis Fernando Rodriguez Gutierrez" userId="47d13518-703e-4604-b449-ba54b8feb907" providerId="ADAL" clId="{DD51FDF5-5D26-4F34-9136-EC8102EEAF54}" dt="2024-01-14T16:40:49.937" v="420" actId="478"/>
        <pc:sldMkLst>
          <pc:docMk/>
          <pc:sldMk cId="761782836" sldId="268"/>
        </pc:sldMkLst>
        <pc:spChg chg="mod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" creationId="{887217A9-5020-6729-8CD1-B6AC0BC82039}"/>
          </ac:spMkLst>
        </pc:spChg>
        <pc:spChg chg="del mod">
          <ac:chgData name="Luis Fernando Rodriguez Gutierrez" userId="47d13518-703e-4604-b449-ba54b8feb907" providerId="ADAL" clId="{DD51FDF5-5D26-4F34-9136-EC8102EEAF54}" dt="2024-01-14T16:40:28.540" v="411" actId="478"/>
          <ac:spMkLst>
            <pc:docMk/>
            <pc:sldMk cId="761782836" sldId="268"/>
            <ac:spMk id="3" creationId="{1FB0AB75-EB6E-1117-8B95-77F7A75FA2F2}"/>
          </ac:spMkLst>
        </pc:spChg>
        <pc:spChg chg="add del">
          <ac:chgData name="Luis Fernando Rodriguez Gutierrez" userId="47d13518-703e-4604-b449-ba54b8feb907" providerId="ADAL" clId="{DD51FDF5-5D26-4F34-9136-EC8102EEAF54}" dt="2024-01-14T16:40:25.835" v="409" actId="26606"/>
          <ac:spMkLst>
            <pc:docMk/>
            <pc:sldMk cId="761782836" sldId="268"/>
            <ac:spMk id="8" creationId="{A8DB9CD9-59B1-4D73-BC4C-98796A48EF9B}"/>
          </ac:spMkLst>
        </pc:spChg>
        <pc:spChg chg="add del">
          <ac:chgData name="Luis Fernando Rodriguez Gutierrez" userId="47d13518-703e-4604-b449-ba54b8feb907" providerId="ADAL" clId="{DD51FDF5-5D26-4F34-9136-EC8102EEAF54}" dt="2024-01-14T16:40:25.835" v="409" actId="26606"/>
          <ac:spMkLst>
            <pc:docMk/>
            <pc:sldMk cId="761782836" sldId="268"/>
            <ac:spMk id="10" creationId="{8874A6A9-41FF-4E33-AFA8-F9F81436A59E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1" creationId="{4E1BEB12-92AF-4445-98AD-4C7756E7C93B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2" creationId="{D0522C2C-7B5C-48A7-A969-03941E5D2E76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3" creationId="{9C682A1A-5B2D-4111-BBD6-620165633E5B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4" creationId="{D6EE29F2-D77F-4BD0-A20B-334D316A1C9D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5" creationId="{22D09ED2-868F-42C6-866E-F92E0CEF314F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0" creationId="{362D44EE-C852-4460-B8B5-C4F2BC20510C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2" creationId="{658970D8-8D1D-4B5C-894B-E871CC86543D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4" creationId="{F227E5B6-9132-43CA-B503-37A18562ADF2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6" creationId="{03C2051E-A88D-48E5-BACF-AAED17892722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8" creationId="{7821A508-2985-4905-874A-527429BAABFA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40" creationId="{D2929CB1-0E3C-4B2D-ADC5-0154FB33BA44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42" creationId="{5F2F0C84-BE8C-4DC2-A6D3-30349A801D5C}"/>
          </ac:spMkLst>
        </pc:spChg>
        <pc:grpChg chg="add del">
          <ac:chgData name="Luis Fernando Rodriguez Gutierrez" userId="47d13518-703e-4604-b449-ba54b8feb907" providerId="ADAL" clId="{DD51FDF5-5D26-4F34-9136-EC8102EEAF54}" dt="2024-01-14T16:40:25.835" v="409" actId="26606"/>
          <ac:grpSpMkLst>
            <pc:docMk/>
            <pc:sldMk cId="761782836" sldId="268"/>
            <ac:grpSpMk id="12" creationId="{721D730E-1F97-4071-B143-B05E6D2599BC}"/>
          </ac:grpSpMkLst>
        </pc:grpChg>
        <pc:picChg chg="add del mod">
          <ac:chgData name="Luis Fernando Rodriguez Gutierrez" userId="47d13518-703e-4604-b449-ba54b8feb907" providerId="ADAL" clId="{DD51FDF5-5D26-4F34-9136-EC8102EEAF54}" dt="2024-01-14T16:40:49.937" v="420" actId="478"/>
          <ac:picMkLst>
            <pc:docMk/>
            <pc:sldMk cId="761782836" sldId="268"/>
            <ac:picMk id="4" creationId="{01353C48-1393-FF8C-E98F-81D6D4A30F90}"/>
          </ac:picMkLst>
        </pc:picChg>
      </pc:sldChg>
      <pc:sldChg chg="addSp delSp modSp add mod setBg delDesignElem">
        <pc:chgData name="Luis Fernando Rodriguez Gutierrez" userId="47d13518-703e-4604-b449-ba54b8feb907" providerId="ADAL" clId="{DD51FDF5-5D26-4F34-9136-EC8102EEAF54}" dt="2024-01-15T15:11:22.224" v="1184" actId="26606"/>
        <pc:sldMkLst>
          <pc:docMk/>
          <pc:sldMk cId="3803339467" sldId="269"/>
        </pc:sldMkLst>
        <pc:spChg chg="del">
          <ac:chgData name="Luis Fernando Rodriguez Gutierrez" userId="47d13518-703e-4604-b449-ba54b8feb907" providerId="ADAL" clId="{DD51FDF5-5D26-4F34-9136-EC8102EEAF54}" dt="2024-01-14T16:47:27.434" v="471" actId="478"/>
          <ac:spMkLst>
            <pc:docMk/>
            <pc:sldMk cId="3803339467" sldId="269"/>
            <ac:spMk id="2" creationId="{2CA1D05F-8071-6289-CF59-FA97AEE49972}"/>
          </ac:spMkLst>
        </pc:spChg>
        <pc:spChg chg="add del mod ord">
          <ac:chgData name="Luis Fernando Rodriguez Gutierrez" userId="47d13518-703e-4604-b449-ba54b8feb907" providerId="ADAL" clId="{DD51FDF5-5D26-4F34-9136-EC8102EEAF54}" dt="2024-01-14T16:49:14.312" v="654" actId="478"/>
          <ac:spMkLst>
            <pc:docMk/>
            <pc:sldMk cId="3803339467" sldId="269"/>
            <ac:spMk id="6" creationId="{FEEE3314-A61F-32F5-B5B7-8A5DD623B8A6}"/>
          </ac:spMkLst>
        </pc:spChg>
        <pc:spChg chg="mod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4T16:48:01.095" v="481" actId="478"/>
          <ac:spMkLst>
            <pc:docMk/>
            <pc:sldMk cId="3803339467" sldId="269"/>
            <ac:spMk id="10" creationId="{7019285E-40D6-7517-0D2D-F51C317CE0A0}"/>
          </ac:spMkLst>
        </pc:spChg>
        <pc:spChg chg="add del">
          <ac:chgData name="Luis Fernando Rodriguez Gutierrez" userId="47d13518-703e-4604-b449-ba54b8feb907" providerId="ADAL" clId="{DD51FDF5-5D26-4F34-9136-EC8102EEAF54}" dt="2024-01-14T16:49:11.905" v="653" actId="26606"/>
          <ac:spMkLst>
            <pc:docMk/>
            <pc:sldMk cId="3803339467" sldId="269"/>
            <ac:spMk id="11" creationId="{F13C74B1-5B17-4795-BED0-7140497B445A}"/>
          </ac:spMkLst>
        </pc:spChg>
        <pc:spChg chg="del">
          <ac:chgData name="Luis Fernando Rodriguez Gutierrez" userId="47d13518-703e-4604-b449-ba54b8feb907" providerId="ADAL" clId="{DD51FDF5-5D26-4F34-9136-EC8102EEAF54}" dt="2024-01-14T16:48:00.411" v="480" actId="478"/>
          <ac:spMkLst>
            <pc:docMk/>
            <pc:sldMk cId="3803339467" sldId="269"/>
            <ac:spMk id="12" creationId="{569928B0-9253-FA55-0C11-B1860ECAE94A}"/>
          </ac:spMkLst>
        </pc:spChg>
        <pc:spChg chg="del">
          <ac:chgData name="Luis Fernando Rodriguez Gutierrez" userId="47d13518-703e-4604-b449-ba54b8feb907" providerId="ADAL" clId="{DD51FDF5-5D26-4F34-9136-EC8102EEAF54}" dt="2024-01-14T16:47:59.883" v="479" actId="478"/>
          <ac:spMkLst>
            <pc:docMk/>
            <pc:sldMk cId="3803339467" sldId="269"/>
            <ac:spMk id="13" creationId="{58B18A23-E1F5-D2F0-1742-5B4134C036DD}"/>
          </ac:spMkLst>
        </pc:spChg>
        <pc:spChg chg="del">
          <ac:chgData name="Luis Fernando Rodriguez Gutierrez" userId="47d13518-703e-4604-b449-ba54b8feb907" providerId="ADAL" clId="{DD51FDF5-5D26-4F34-9136-EC8102EEAF54}" dt="2024-01-14T16:47:22.617" v="470"/>
          <ac:spMkLst>
            <pc:docMk/>
            <pc:sldMk cId="3803339467" sldId="269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4T16:47:56.024" v="474" actId="478"/>
          <ac:spMkLst>
            <pc:docMk/>
            <pc:sldMk cId="3803339467" sldId="269"/>
            <ac:spMk id="15" creationId="{C23A6BEA-4FEA-226E-A272-269E6B3881F7}"/>
          </ac:spMkLst>
        </pc:spChg>
        <pc:spChg chg="del">
          <ac:chgData name="Luis Fernando Rodriguez Gutierrez" userId="47d13518-703e-4604-b449-ba54b8feb907" providerId="ADAL" clId="{DD51FDF5-5D26-4F34-9136-EC8102EEAF54}" dt="2024-01-14T16:47:22.617" v="470"/>
          <ac:spMkLst>
            <pc:docMk/>
            <pc:sldMk cId="3803339467" sldId="269"/>
            <ac:spMk id="16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4T16:47:56.632" v="475" actId="478"/>
          <ac:spMkLst>
            <pc:docMk/>
            <pc:sldMk cId="3803339467" sldId="269"/>
            <ac:spMk id="17" creationId="{26F6281D-7B4A-CFD4-9E7E-1CEE0C71557D}"/>
          </ac:spMkLst>
        </pc:spChg>
        <pc:spChg chg="del">
          <ac:chgData name="Luis Fernando Rodriguez Gutierrez" userId="47d13518-703e-4604-b449-ba54b8feb907" providerId="ADAL" clId="{DD51FDF5-5D26-4F34-9136-EC8102EEAF54}" dt="2024-01-14T16:47:57.622" v="476" actId="478"/>
          <ac:spMkLst>
            <pc:docMk/>
            <pc:sldMk cId="3803339467" sldId="269"/>
            <ac:spMk id="18" creationId="{EF32660C-30F8-99B8-E41E-471103E89FB1}"/>
          </ac:spMkLst>
        </pc:spChg>
        <pc:spChg chg="add del">
          <ac:chgData name="Luis Fernando Rodriguez Gutierrez" userId="47d13518-703e-4604-b449-ba54b8feb907" providerId="ADAL" clId="{DD51FDF5-5D26-4F34-9136-EC8102EEAF54}" dt="2024-01-14T16:49:11.905" v="653" actId="26606"/>
          <ac:spMkLst>
            <pc:docMk/>
            <pc:sldMk cId="3803339467" sldId="269"/>
            <ac:spMk id="19" creationId="{D4974D33-8DC5-464E-8C6D-BE58F0669C17}"/>
          </ac:spMkLst>
        </pc:spChg>
        <pc:spChg chg="add del">
          <ac:chgData name="Luis Fernando Rodriguez Gutierrez" userId="47d13518-703e-4604-b449-ba54b8feb907" providerId="ADAL" clId="{DD51FDF5-5D26-4F34-9136-EC8102EEAF54}" dt="2024-01-15T15:11:22.224" v="1184" actId="26606"/>
          <ac:spMkLst>
            <pc:docMk/>
            <pc:sldMk cId="3803339467" sldId="269"/>
            <ac:spMk id="20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5T15:11:22.224" v="1184" actId="26606"/>
          <ac:spMkLst>
            <pc:docMk/>
            <pc:sldMk cId="3803339467" sldId="269"/>
            <ac:spMk id="21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5T15:11:22.224" v="1184" actId="26606"/>
          <ac:spMkLst>
            <pc:docMk/>
            <pc:sldMk cId="3803339467" sldId="269"/>
            <ac:spMk id="26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27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5T15:11:22.224" v="1184" actId="26606"/>
          <ac:spMkLst>
            <pc:docMk/>
            <pc:sldMk cId="3803339467" sldId="269"/>
            <ac:spMk id="28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29" creationId="{D4974D33-8DC5-464E-8C6D-BE58F0669C17}"/>
          </ac:spMkLst>
        </pc:spChg>
        <pc:picChg chg="add mod">
          <ac:chgData name="Luis Fernando Rodriguez Gutierrez" userId="47d13518-703e-4604-b449-ba54b8feb907" providerId="ADAL" clId="{DD51FDF5-5D26-4F34-9136-EC8102EEAF54}" dt="2024-01-15T15:11:22.224" v="1184" actId="26606"/>
          <ac:picMkLst>
            <pc:docMk/>
            <pc:sldMk cId="3803339467" sldId="269"/>
            <ac:picMk id="3" creationId="{50C91B2F-0723-D5C5-0738-4250283CB87C}"/>
          </ac:picMkLst>
        </pc:picChg>
        <pc:picChg chg="add del mod">
          <ac:chgData name="Luis Fernando Rodriguez Gutierrez" userId="47d13518-703e-4604-b449-ba54b8feb907" providerId="ADAL" clId="{DD51FDF5-5D26-4F34-9136-EC8102EEAF54}" dt="2024-01-14T17:27:48.251" v="949" actId="478"/>
          <ac:picMkLst>
            <pc:docMk/>
            <pc:sldMk cId="3803339467" sldId="269"/>
            <ac:picMk id="3" creationId="{A7DCBC03-4886-4D96-8D92-BC04F4A3A4C0}"/>
          </ac:picMkLst>
        </pc:picChg>
        <pc:picChg chg="del">
          <ac:chgData name="Luis Fernando Rodriguez Gutierrez" userId="47d13518-703e-4604-b449-ba54b8feb907" providerId="ADAL" clId="{DD51FDF5-5D26-4F34-9136-EC8102EEAF54}" dt="2024-01-14T16:47:58.053" v="477" actId="478"/>
          <ac:picMkLst>
            <pc:docMk/>
            <pc:sldMk cId="3803339467" sldId="269"/>
            <ac:picMk id="5" creationId="{1BD58911-655B-E317-136F-F98A6B8BADB5}"/>
          </ac:picMkLst>
        </pc:picChg>
        <pc:picChg chg="del">
          <ac:chgData name="Luis Fernando Rodriguez Gutierrez" userId="47d13518-703e-4604-b449-ba54b8feb907" providerId="ADAL" clId="{DD51FDF5-5D26-4F34-9136-EC8102EEAF54}" dt="2024-01-14T16:48:01.655" v="482" actId="478"/>
          <ac:picMkLst>
            <pc:docMk/>
            <pc:sldMk cId="3803339467" sldId="269"/>
            <ac:picMk id="8" creationId="{21D95ABC-747C-DA07-312D-76255D236E8D}"/>
          </ac:picMkLst>
        </pc:picChg>
        <pc:picChg chg="add mod">
          <ac:chgData name="Luis Fernando Rodriguez Gutierrez" userId="47d13518-703e-4604-b449-ba54b8feb907" providerId="ADAL" clId="{DD51FDF5-5D26-4F34-9136-EC8102EEAF54}" dt="2024-01-14T17:27:16.526" v="945" actId="26606"/>
          <ac:picMkLst>
            <pc:docMk/>
            <pc:sldMk cId="3803339467" sldId="269"/>
            <ac:picMk id="22" creationId="{E66079FA-56D9-06D3-9D43-F5648E47F553}"/>
          </ac:picMkLst>
        </pc:picChg>
        <pc:picChg chg="add del mod">
          <ac:chgData name="Luis Fernando Rodriguez Gutierrez" userId="47d13518-703e-4604-b449-ba54b8feb907" providerId="ADAL" clId="{DD51FDF5-5D26-4F34-9136-EC8102EEAF54}" dt="2024-01-15T15:11:19.913" v="1180" actId="478"/>
          <ac:picMkLst>
            <pc:docMk/>
            <pc:sldMk cId="3803339467" sldId="269"/>
            <ac:picMk id="23" creationId="{2A06BE48-51EF-DE1D-9D7F-53EDA0D0B5EF}"/>
          </ac:picMkLst>
        </pc:picChg>
        <pc:cxnChg chg="del">
          <ac:chgData name="Luis Fernando Rodriguez Gutierrez" userId="47d13518-703e-4604-b449-ba54b8feb907" providerId="ADAL" clId="{DD51FDF5-5D26-4F34-9136-EC8102EEAF54}" dt="2024-01-14T16:47:59.088" v="478" actId="478"/>
          <ac:cxnSpMkLst>
            <pc:docMk/>
            <pc:sldMk cId="3803339467" sldId="269"/>
            <ac:cxnSpMk id="7" creationId="{46DE634B-EE6D-CAD1-3E5C-D8D434256ECA}"/>
          </ac:cxnSpMkLst>
        </pc:cxnChg>
      </pc:sldChg>
      <pc:sldChg chg="new del">
        <pc:chgData name="Luis Fernando Rodriguez Gutierrez" userId="47d13518-703e-4604-b449-ba54b8feb907" providerId="ADAL" clId="{DD51FDF5-5D26-4F34-9136-EC8102EEAF54}" dt="2024-01-14T17:14:18.827" v="669" actId="47"/>
        <pc:sldMkLst>
          <pc:docMk/>
          <pc:sldMk cId="1967218538" sldId="270"/>
        </pc:sldMkLst>
      </pc:sldChg>
      <pc:sldChg chg="addSp delSp modSp add mod setBg modAnim delDesignElem">
        <pc:chgData name="Luis Fernando Rodriguez Gutierrez" userId="47d13518-703e-4604-b449-ba54b8feb907" providerId="ADAL" clId="{DD51FDF5-5D26-4F34-9136-EC8102EEAF54}" dt="2024-01-14T17:29:34.838" v="957" actId="26606"/>
        <pc:sldMkLst>
          <pc:docMk/>
          <pc:sldMk cId="706287446" sldId="271"/>
        </pc:sldMkLst>
        <pc:spChg chg="mod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9" creationId="{6587E8D0-A7AB-C8BA-C7C7-86FEE2105C0B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14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16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21" creationId="{F13C74B1-5B17-4795-BED0-7140497B445A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23" creationId="{D4974D33-8DC5-464E-8C6D-BE58F0669C17}"/>
          </ac:spMkLst>
        </pc:spChg>
        <pc:spChg chg="add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25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4T17:14:17.382" v="668"/>
          <ac:spMkLst>
            <pc:docMk/>
            <pc:sldMk cId="706287446" sldId="271"/>
            <ac:spMk id="26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27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4T17:14:17.382" v="668"/>
          <ac:spMkLst>
            <pc:docMk/>
            <pc:sldMk cId="706287446" sldId="271"/>
            <ac:spMk id="28" creationId="{D4974D33-8DC5-464E-8C6D-BE58F0669C17}"/>
          </ac:spMkLst>
        </pc:spChg>
        <pc:picChg chg="del">
          <ac:chgData name="Luis Fernando Rodriguez Gutierrez" userId="47d13518-703e-4604-b449-ba54b8feb907" providerId="ADAL" clId="{DD51FDF5-5D26-4F34-9136-EC8102EEAF54}" dt="2024-01-14T17:14:21.247" v="670" actId="478"/>
          <ac:picMkLst>
            <pc:docMk/>
            <pc:sldMk cId="706287446" sldId="271"/>
            <ac:picMk id="4" creationId="{FC82363D-8C1A-48E1-1BF7-4F2699F398CC}"/>
          </ac:picMkLst>
        </pc:picChg>
        <pc:picChg chg="add del mod">
          <ac:chgData name="Luis Fernando Rodriguez Gutierrez" userId="47d13518-703e-4604-b449-ba54b8feb907" providerId="ADAL" clId="{DD51FDF5-5D26-4F34-9136-EC8102EEAF54}" dt="2024-01-14T17:29:20.510" v="951" actId="478"/>
          <ac:picMkLst>
            <pc:docMk/>
            <pc:sldMk cId="706287446" sldId="271"/>
            <ac:picMk id="5" creationId="{4F5DBAB0-A2B6-FCE8-5B08-3A94C69DEA17}"/>
          </ac:picMkLst>
        </pc:picChg>
        <pc:picChg chg="add mod">
          <ac:chgData name="Luis Fernando Rodriguez Gutierrez" userId="47d13518-703e-4604-b449-ba54b8feb907" providerId="ADAL" clId="{DD51FDF5-5D26-4F34-9136-EC8102EEAF54}" dt="2024-01-14T17:29:34.838" v="957" actId="26606"/>
          <ac:picMkLst>
            <pc:docMk/>
            <pc:sldMk cId="706287446" sldId="271"/>
            <ac:picMk id="7" creationId="{7C8A1DC3-AFB6-55F9-5639-F80F729E651A}"/>
          </ac:picMkLst>
        </pc:picChg>
      </pc:sldChg>
      <pc:sldChg chg="addSp delSp modSp add mod setBg delDesignElem">
        <pc:chgData name="Luis Fernando Rodriguez Gutierrez" userId="47d13518-703e-4604-b449-ba54b8feb907" providerId="ADAL" clId="{DD51FDF5-5D26-4F34-9136-EC8102EEAF54}" dt="2024-01-15T15:11:55.963" v="1207" actId="6549"/>
        <pc:sldMkLst>
          <pc:docMk/>
          <pc:sldMk cId="3556383139" sldId="272"/>
        </pc:sldMkLst>
        <pc:spChg chg="mod">
          <ac:chgData name="Luis Fernando Rodriguez Gutierrez" userId="47d13518-703e-4604-b449-ba54b8feb907" providerId="ADAL" clId="{DD51FDF5-5D26-4F34-9136-EC8102EEAF54}" dt="2024-01-14T17:16:22.519" v="720" actId="27636"/>
          <ac:spMkLst>
            <pc:docMk/>
            <pc:sldMk cId="3556383139" sldId="272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5T15:11:55.963" v="1207" actId="6549"/>
          <ac:spMkLst>
            <pc:docMk/>
            <pc:sldMk cId="3556383139" sldId="272"/>
            <ac:spMk id="9" creationId="{6587E8D0-A7AB-C8BA-C7C7-86FEE2105C0B}"/>
          </ac:spMkLst>
        </pc:spChg>
        <pc:spChg chg="add del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14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16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2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23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4T17:15:10.909" v="676"/>
          <ac:spMkLst>
            <pc:docMk/>
            <pc:sldMk cId="3556383139" sldId="272"/>
            <ac:spMk id="26" creationId="{F13C74B1-5B17-4795-BED0-7140497B445A}"/>
          </ac:spMkLst>
        </pc:spChg>
        <pc:spChg chg="del">
          <ac:chgData name="Luis Fernando Rodriguez Gutierrez" userId="47d13518-703e-4604-b449-ba54b8feb907" providerId="ADAL" clId="{DD51FDF5-5D26-4F34-9136-EC8102EEAF54}" dt="2024-01-14T17:15:10.909" v="676"/>
          <ac:spMkLst>
            <pc:docMk/>
            <pc:sldMk cId="3556383139" sldId="272"/>
            <ac:spMk id="28" creationId="{D4974D33-8DC5-464E-8C6D-BE58F0669C17}"/>
          </ac:spMkLst>
        </pc:spChg>
        <pc:picChg chg="del mod">
          <ac:chgData name="Luis Fernando Rodriguez Gutierrez" userId="47d13518-703e-4604-b449-ba54b8feb907" providerId="ADAL" clId="{DD51FDF5-5D26-4F34-9136-EC8102EEAF54}" dt="2024-01-14T17:16:25.072" v="721" actId="478"/>
          <ac:picMkLst>
            <pc:docMk/>
            <pc:sldMk cId="3556383139" sldId="272"/>
            <ac:picMk id="4" creationId="{FC82363D-8C1A-48E1-1BF7-4F2699F398CC}"/>
          </ac:picMkLst>
        </pc:picChg>
        <pc:picChg chg="add del mod">
          <ac:chgData name="Luis Fernando Rodriguez Gutierrez" userId="47d13518-703e-4604-b449-ba54b8feb907" providerId="ADAL" clId="{DD51FDF5-5D26-4F34-9136-EC8102EEAF54}" dt="2024-01-14T17:27:40.380" v="947" actId="478"/>
          <ac:picMkLst>
            <pc:docMk/>
            <pc:sldMk cId="3556383139" sldId="272"/>
            <ac:picMk id="5" creationId="{07A734CF-CC56-7D51-FD32-A0B66BA9AC0B}"/>
          </ac:picMkLst>
        </pc:picChg>
        <pc:picChg chg="add mod">
          <ac:chgData name="Luis Fernando Rodriguez Gutierrez" userId="47d13518-703e-4604-b449-ba54b8feb907" providerId="ADAL" clId="{DD51FDF5-5D26-4F34-9136-EC8102EEAF54}" dt="2024-01-14T17:27:40.759" v="948"/>
          <ac:picMkLst>
            <pc:docMk/>
            <pc:sldMk cId="3556383139" sldId="272"/>
            <ac:picMk id="6" creationId="{2767E51B-8DD4-D6E5-E14D-A9C2B9AD76A0}"/>
          </ac:picMkLst>
        </pc:picChg>
        <pc:picChg chg="add del mod">
          <ac:chgData name="Luis Fernando Rodriguez Gutierrez" userId="47d13518-703e-4604-b449-ba54b8feb907" providerId="ADAL" clId="{DD51FDF5-5D26-4F34-9136-EC8102EEAF54}" dt="2024-01-15T15:11:37.920" v="1186" actId="478"/>
          <ac:picMkLst>
            <pc:docMk/>
            <pc:sldMk cId="3556383139" sldId="272"/>
            <ac:picMk id="1026" creationId="{6250C5F9-FF32-939E-34D4-BF94A1BB6DEE}"/>
          </ac:picMkLst>
        </pc:picChg>
      </pc:sldChg>
      <pc:sldChg chg="addSp delSp modSp new mod ord setBg">
        <pc:chgData name="Luis Fernando Rodriguez Gutierrez" userId="47d13518-703e-4604-b449-ba54b8feb907" providerId="ADAL" clId="{DD51FDF5-5D26-4F34-9136-EC8102EEAF54}" dt="2024-01-15T15:02:08.845" v="1156" actId="20577"/>
        <pc:sldMkLst>
          <pc:docMk/>
          <pc:sldMk cId="2684201535" sldId="273"/>
        </pc:sldMkLst>
        <pc:spChg chg="mod">
          <ac:chgData name="Luis Fernando Rodriguez Gutierrez" userId="47d13518-703e-4604-b449-ba54b8feb907" providerId="ADAL" clId="{DD51FDF5-5D26-4F34-9136-EC8102EEAF54}" dt="2024-01-15T15:01:15.904" v="981" actId="20577"/>
          <ac:spMkLst>
            <pc:docMk/>
            <pc:sldMk cId="2684201535" sldId="273"/>
            <ac:spMk id="2" creationId="{DD687FA7-D417-7872-9C05-38F042AEC890}"/>
          </ac:spMkLst>
        </pc:spChg>
        <pc:spChg chg="del">
          <ac:chgData name="Luis Fernando Rodriguez Gutierrez" userId="47d13518-703e-4604-b449-ba54b8feb907" providerId="ADAL" clId="{DD51FDF5-5D26-4F34-9136-EC8102EEAF54}" dt="2024-01-14T17:36:41.306" v="962"/>
          <ac:spMkLst>
            <pc:docMk/>
            <pc:sldMk cId="2684201535" sldId="273"/>
            <ac:spMk id="3" creationId="{282DD1DB-34B1-7B13-B256-C19FF0982561}"/>
          </ac:spMkLst>
        </pc:spChg>
        <pc:spChg chg="add mod">
          <ac:chgData name="Luis Fernando Rodriguez Gutierrez" userId="47d13518-703e-4604-b449-ba54b8feb907" providerId="ADAL" clId="{DD51FDF5-5D26-4F34-9136-EC8102EEAF54}" dt="2024-01-15T15:02:08.845" v="1156" actId="20577"/>
          <ac:spMkLst>
            <pc:docMk/>
            <pc:sldMk cId="2684201535" sldId="273"/>
            <ac:spMk id="9" creationId="{94DDA1E1-7239-360E-274B-59BECE3CE42C}"/>
          </ac:spMkLst>
        </pc:spChg>
        <pc:spChg chg="add">
          <ac:chgData name="Luis Fernando Rodriguez Gutierrez" userId="47d13518-703e-4604-b449-ba54b8feb907" providerId="ADAL" clId="{DD51FDF5-5D26-4F34-9136-EC8102EEAF54}" dt="2024-01-14T17:36:46.100" v="965" actId="26606"/>
          <ac:spMkLst>
            <pc:docMk/>
            <pc:sldMk cId="2684201535" sldId="273"/>
            <ac:spMk id="12" creationId="{743AA782-23D1-4521-8CAD-47662984AA08}"/>
          </ac:spMkLst>
        </pc:spChg>
        <pc:spChg chg="add">
          <ac:chgData name="Luis Fernando Rodriguez Gutierrez" userId="47d13518-703e-4604-b449-ba54b8feb907" providerId="ADAL" clId="{DD51FDF5-5D26-4F34-9136-EC8102EEAF54}" dt="2024-01-14T17:36:46.100" v="965" actId="26606"/>
          <ac:spMkLst>
            <pc:docMk/>
            <pc:sldMk cId="2684201535" sldId="273"/>
            <ac:spMk id="14" creationId="{650D18FE-0824-4A46-B22C-A86B52E5780A}"/>
          </ac:spMkLst>
        </pc:spChg>
        <pc:picChg chg="add mod">
          <ac:chgData name="Luis Fernando Rodriguez Gutierrez" userId="47d13518-703e-4604-b449-ba54b8feb907" providerId="ADAL" clId="{DD51FDF5-5D26-4F34-9136-EC8102EEAF54}" dt="2024-01-14T17:36:46.100" v="965" actId="26606"/>
          <ac:picMkLst>
            <pc:docMk/>
            <pc:sldMk cId="2684201535" sldId="273"/>
            <ac:picMk id="5" creationId="{BEA00B24-3B0F-3E47-ABAB-5694E85DD7AE}"/>
          </ac:picMkLst>
        </pc:picChg>
      </pc:sldChg>
      <pc:sldChg chg="new del">
        <pc:chgData name="Luis Fernando Rodriguez Gutierrez" userId="47d13518-703e-4604-b449-ba54b8feb907" providerId="ADAL" clId="{DD51FDF5-5D26-4F34-9136-EC8102EEAF54}" dt="2024-01-15T15:19:47.128" v="1214" actId="47"/>
        <pc:sldMkLst>
          <pc:docMk/>
          <pc:sldMk cId="3207559417" sldId="274"/>
        </pc:sldMkLst>
      </pc:sldChg>
      <pc:sldChg chg="addSp delSp modSp add mod setBg delDesignElem">
        <pc:chgData name="Luis Fernando Rodriguez Gutierrez" userId="47d13518-703e-4604-b449-ba54b8feb907" providerId="ADAL" clId="{DD51FDF5-5D26-4F34-9136-EC8102EEAF54}" dt="2024-01-15T15:21:35.999" v="1395" actId="1076"/>
        <pc:sldMkLst>
          <pc:docMk/>
          <pc:sldMk cId="417262923" sldId="275"/>
        </pc:sldMkLst>
        <pc:spChg chg="mod ord">
          <ac:chgData name="Luis Fernando Rodriguez Gutierrez" userId="47d13518-703e-4604-b449-ba54b8feb907" providerId="ADAL" clId="{DD51FDF5-5D26-4F34-9136-EC8102EEAF54}" dt="2024-01-15T15:21:12.524" v="1390" actId="26606"/>
          <ac:spMkLst>
            <pc:docMk/>
            <pc:sldMk cId="417262923" sldId="275"/>
            <ac:spMk id="2" creationId="{2CA1D05F-8071-6289-CF59-FA97AEE49972}"/>
          </ac:spMkLst>
        </pc:spChg>
        <pc:spChg chg="mod ord">
          <ac:chgData name="Luis Fernando Rodriguez Gutierrez" userId="47d13518-703e-4604-b449-ba54b8feb907" providerId="ADAL" clId="{DD51FDF5-5D26-4F34-9136-EC8102EEAF54}" dt="2024-01-15T15:21:35.999" v="1395" actId="1076"/>
          <ac:spMkLst>
            <pc:docMk/>
            <pc:sldMk cId="417262923" sldId="275"/>
            <ac:spMk id="9" creationId="{6587E8D0-A7AB-C8BA-C7C7-86FEE2105C0B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14" creationId="{63F5877B-98C7-49DD-83AB-0F6F57CB6543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16" creationId="{4EA91930-66BC-4C41-B4F5-C31EB216F64B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18" creationId="{6313CF8F-B436-401E-9575-DE0F8E8B5B17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20" creationId="{2A38CFE9-C30A-4551-ACCB-D5808FBC39CD}"/>
          </ac:spMkLst>
        </pc:spChg>
        <pc:spChg chg="add del">
          <ac:chgData name="Luis Fernando Rodriguez Gutierrez" userId="47d13518-703e-4604-b449-ba54b8feb907" providerId="ADAL" clId="{DD51FDF5-5D26-4F34-9136-EC8102EEAF54}" dt="2024-01-15T15:21:11.073" v="1387" actId="26606"/>
          <ac:spMkLst>
            <pc:docMk/>
            <pc:sldMk cId="417262923" sldId="275"/>
            <ac:spMk id="22" creationId="{67EF550F-47CE-4FB2-9DAC-12AD835C833D}"/>
          </ac:spMkLst>
        </pc:spChg>
        <pc:spChg chg="add del">
          <ac:chgData name="Luis Fernando Rodriguez Gutierrez" userId="47d13518-703e-4604-b449-ba54b8feb907" providerId="ADAL" clId="{DD51FDF5-5D26-4F34-9136-EC8102EEAF54}" dt="2024-01-15T15:21:12.514" v="1389" actId="26606"/>
          <ac:spMkLst>
            <pc:docMk/>
            <pc:sldMk cId="417262923" sldId="275"/>
            <ac:spMk id="24" creationId="{352BEC0E-22F8-46D0-9632-375DB541B06C}"/>
          </ac:spMkLst>
        </pc:spChg>
        <pc:spChg chg="add del">
          <ac:chgData name="Luis Fernando Rodriguez Gutierrez" userId="47d13518-703e-4604-b449-ba54b8feb907" providerId="ADAL" clId="{DD51FDF5-5D26-4F34-9136-EC8102EEAF54}" dt="2024-01-15T15:21:12.514" v="1389" actId="26606"/>
          <ac:spMkLst>
            <pc:docMk/>
            <pc:sldMk cId="417262923" sldId="275"/>
            <ac:spMk id="25" creationId="{3FCFB1DE-0B7E-48CC-BA90-B2AB0889F9D6}"/>
          </ac:spMkLst>
        </pc:spChg>
        <pc:spChg chg="add">
          <ac:chgData name="Luis Fernando Rodriguez Gutierrez" userId="47d13518-703e-4604-b449-ba54b8feb907" providerId="ADAL" clId="{DD51FDF5-5D26-4F34-9136-EC8102EEAF54}" dt="2024-01-15T15:21:12.524" v="1390" actId="26606"/>
          <ac:spMkLst>
            <pc:docMk/>
            <pc:sldMk cId="417262923" sldId="275"/>
            <ac:spMk id="27" creationId="{21516CB1-E8C8-4751-B6A6-46B2D1E72A61}"/>
          </ac:spMkLst>
        </pc:spChg>
        <pc:spChg chg="del">
          <ac:chgData name="Luis Fernando Rodriguez Gutierrez" userId="47d13518-703e-4604-b449-ba54b8feb907" providerId="ADAL" clId="{DD51FDF5-5D26-4F34-9136-EC8102EEAF54}" dt="2024-01-15T15:19:45.736" v="1213"/>
          <ac:spMkLst>
            <pc:docMk/>
            <pc:sldMk cId="417262923" sldId="275"/>
            <ac:spMk id="28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5T15:21:12.524" v="1390" actId="26606"/>
          <ac:spMkLst>
            <pc:docMk/>
            <pc:sldMk cId="417262923" sldId="275"/>
            <ac:spMk id="29" creationId="{90C0C0D1-E79A-41FF-8322-256F6DD1499B}"/>
          </ac:spMkLst>
        </pc:spChg>
        <pc:spChg chg="del">
          <ac:chgData name="Luis Fernando Rodriguez Gutierrez" userId="47d13518-703e-4604-b449-ba54b8feb907" providerId="ADAL" clId="{DD51FDF5-5D26-4F34-9136-EC8102EEAF54}" dt="2024-01-15T15:19:45.736" v="1213"/>
          <ac:spMkLst>
            <pc:docMk/>
            <pc:sldMk cId="417262923" sldId="275"/>
            <ac:spMk id="30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5T15:21:12.524" v="1390" actId="26606"/>
          <ac:spMkLst>
            <pc:docMk/>
            <pc:sldMk cId="417262923" sldId="275"/>
            <ac:spMk id="31" creationId="{395FA420-5595-49D1-9D5F-79EC43B55574}"/>
          </ac:spMkLst>
        </pc:spChg>
        <pc:picChg chg="add mod ord">
          <ac:chgData name="Luis Fernando Rodriguez Gutierrez" userId="47d13518-703e-4604-b449-ba54b8feb907" providerId="ADAL" clId="{DD51FDF5-5D26-4F34-9136-EC8102EEAF54}" dt="2024-01-15T15:21:33.458" v="1394" actId="1076"/>
          <ac:picMkLst>
            <pc:docMk/>
            <pc:sldMk cId="417262923" sldId="275"/>
            <ac:picMk id="4" creationId="{A9B7E561-A069-7833-6DED-28BEF3E07113}"/>
          </ac:picMkLst>
        </pc:picChg>
        <pc:picChg chg="del">
          <ac:chgData name="Luis Fernando Rodriguez Gutierrez" userId="47d13518-703e-4604-b449-ba54b8feb907" providerId="ADAL" clId="{DD51FDF5-5D26-4F34-9136-EC8102EEAF54}" dt="2024-01-15T15:20:43.553" v="1381" actId="478"/>
          <ac:picMkLst>
            <pc:docMk/>
            <pc:sldMk cId="417262923" sldId="275"/>
            <ac:picMk id="5" creationId="{1371372A-7ACD-F9AC-AED0-052716656783}"/>
          </ac:picMkLst>
        </pc:picChg>
        <pc:picChg chg="add mod">
          <ac:chgData name="Luis Fernando Rodriguez Gutierrez" userId="47d13518-703e-4604-b449-ba54b8feb907" providerId="ADAL" clId="{DD51FDF5-5D26-4F34-9136-EC8102EEAF54}" dt="2024-01-15T15:21:12.524" v="1390" actId="26606"/>
          <ac:picMkLst>
            <pc:docMk/>
            <pc:sldMk cId="417262923" sldId="275"/>
            <ac:picMk id="7" creationId="{E53DC600-58EE-996E-C649-027E7025AE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CC25-30B2-29DF-8A12-276317EB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D206E-6BED-F1B8-4E4A-8258FB28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02D7-43CE-9429-07B6-53E99325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54FA-B202-3123-6ADB-EB8F8FD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54B6-5D2A-5B91-CA44-4996AEB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50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67B-6EC0-C2F2-3BA2-06DF2D6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F726-CD9B-F9FB-ADE5-7E4CAB8D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5D0A-39BF-826B-2F55-695FFC54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49F4-B72D-9AD1-31AD-EF26527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6C86-CB90-219A-8E51-7CAAFE5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32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AAF62-9FB5-D90D-F321-4BF8C9A6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B56C-04B4-3E09-018F-3A540D1C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A609-B33D-B661-4B6F-A0ECB1EC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2B6D-4868-3A3F-0D26-D4155ABD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6A4A-640A-E387-554A-F190F2CE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97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E31-F862-E4BF-F779-11EF7DF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69DC-3E03-58D5-4539-839B9CF6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56F9-0300-A7E2-6E34-BB025CA5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00E3-5574-1610-7215-90A3C92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BCA2-00D0-8BF9-D6F8-B4B39356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9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C4A-4A68-1A0E-6A28-F765F53C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765B-ECFD-9430-558C-AD92AA2C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B20B-79F0-C3A7-D653-F826CBB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4A47-814A-2F90-F457-E9B46C48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C4A2-20C8-A37E-8D2A-D3B39594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8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D30A-85AF-0E0D-FE55-4CAC98D8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6B1B-D2AB-255C-652F-B08FDD23D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9173-93CC-86FF-EA03-5FF1208D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0092-98D2-A1C8-2A63-4F8D1CAD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D75D8-AF41-D7F4-F38E-0B83408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E2F8-7960-0BBF-F7A2-D67F33EC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1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B1E4-D296-4F91-7141-7B63708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43CC-E088-F038-36AA-F9E1051A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096DE-06AD-566F-75E9-4A882A57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8C32-C9BF-C04B-50BE-1F1A2BA9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FE39A-DC4E-080D-ACFA-58BCB5D25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CD317-C1D4-8AB9-D5CB-1CD40F1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31A4C-C2D0-EF05-3D56-3BB866D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70DC-06F3-7A25-A756-AF59DAD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9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39DC-9A8C-9DAE-BC70-F8875E5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2CD0F-C909-3A86-4CD1-8F199B33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E9754-0FC4-6389-F33B-6BDACC4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8CD8-46AC-C333-34E4-47165B02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EF46E-AA8F-8C90-C7D2-87B941FB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B00B8-89A3-B866-1700-00C445C6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FD95-CC2A-5376-9DBC-548A7E0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63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226D-DD2A-E173-144A-B073A563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5C99-9F42-F7F3-A80C-53758542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A9B7C-4741-1B58-CA4E-8E1E1162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754CE-8BB0-09E2-F621-10A4A24E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11EB-566C-E34C-18D4-4A24D89D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F0EF1-08FE-8123-F095-86DB6BF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8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A808-7152-3C0C-9D60-0F17B9F4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AECDC-ED70-CA56-E1E1-CFC5A6A19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0964-B228-192A-CAE3-A850644C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CBDDC-6137-AA5C-0420-DE1C16C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308C2-5254-A268-6721-3892F05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C0CF-B490-2438-5289-C792AE58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9C141-B377-7CF2-E4DA-8163B85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D2D0-2983-F918-1E51-3F62F198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321D-4EF1-7FB8-01E1-4990569BB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7255-789E-4FCE-BC5F-950022540136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F8D9-1E3E-0471-6F96-2EFC90372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9070-69E9-3E36-8253-8DD307611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24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217A9-5020-6729-8CD1-B6AC0BC8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SmartCity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178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87FA7-D417-7872-9C05-38F042AE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Requirements</a:t>
            </a:r>
            <a:endParaRPr lang="en-DE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DA1E1-7239-360E-274B-59BECE3C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Specification of every case scenario for the smart city.</a:t>
            </a:r>
          </a:p>
          <a:p>
            <a:r>
              <a:rPr lang="en-US" sz="2200" dirty="0"/>
              <a:t>Each case scenario needed it requirements.</a:t>
            </a:r>
          </a:p>
          <a:p>
            <a:r>
              <a:rPr lang="en-US" sz="2200" dirty="0"/>
              <a:t>More attention was given to the case scenario to implement.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A00B24-3B0F-3E47-ABAB-5694E85D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07" y="640080"/>
            <a:ext cx="451805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Case Scenario</a:t>
            </a:r>
            <a:endParaRPr lang="en-DE" sz="54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Emergency Vehicles going through an intersection.</a:t>
            </a:r>
          </a:p>
          <a:p>
            <a:r>
              <a:rPr lang="en-US" sz="2200" dirty="0"/>
              <a:t>Implementation of the </a:t>
            </a:r>
            <a:r>
              <a:rPr lang="en-US" sz="2200" dirty="0" err="1"/>
              <a:t>the</a:t>
            </a:r>
            <a:r>
              <a:rPr lang="en-US" sz="2200" dirty="0"/>
              <a:t> basic use case that was going to be implemented.</a:t>
            </a:r>
            <a:endParaRPr lang="en-DE" sz="2200" dirty="0"/>
          </a:p>
          <a:p>
            <a:endParaRPr lang="en-US" sz="2200" dirty="0"/>
          </a:p>
          <a:p>
            <a:endParaRPr lang="en-DE" sz="22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0B9E41-6888-D0F3-1CD5-F78E75FB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72" y="741811"/>
            <a:ext cx="7494993" cy="5174170"/>
          </a:xfrm>
          <a:prstGeom prst="rect">
            <a:avLst/>
          </a:prstGeom>
        </p:spPr>
      </p:pic>
      <p:pic>
        <p:nvPicPr>
          <p:cNvPr id="41" name="Graphic 40" descr="Ambulance with solid fill">
            <a:extLst>
              <a:ext uri="{FF2B5EF4-FFF2-40B4-BE49-F238E27FC236}">
                <a16:creationId xmlns:a16="http://schemas.microsoft.com/office/drawing/2014/main" id="{D2D5DFCB-F9E8-3979-7A59-4B3203C1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6381" y="3037696"/>
            <a:ext cx="914400" cy="91440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1357319E-049B-0F1C-722A-0EC8E76A0785}"/>
              </a:ext>
            </a:extLst>
          </p:cNvPr>
          <p:cNvSpPr/>
          <p:nvPr/>
        </p:nvSpPr>
        <p:spPr>
          <a:xfrm>
            <a:off x="10418751" y="3784938"/>
            <a:ext cx="232721" cy="2334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B43DEF-FCED-86C9-9CA6-CF68BD44706C}"/>
              </a:ext>
            </a:extLst>
          </p:cNvPr>
          <p:cNvSpPr/>
          <p:nvPr/>
        </p:nvSpPr>
        <p:spPr>
          <a:xfrm>
            <a:off x="10418751" y="308935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EC5516-98EB-5C0E-0B9E-EAD6F8572533}"/>
              </a:ext>
            </a:extLst>
          </p:cNvPr>
          <p:cNvSpPr/>
          <p:nvPr/>
        </p:nvSpPr>
        <p:spPr>
          <a:xfrm>
            <a:off x="10418751" y="34290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5" name="Graphic 44" descr="Ambulance with solid fill">
            <a:extLst>
              <a:ext uri="{FF2B5EF4-FFF2-40B4-BE49-F238E27FC236}">
                <a16:creationId xmlns:a16="http://schemas.microsoft.com/office/drawing/2014/main" id="{FDCD2A21-A964-58FE-D38E-18B61DEF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1496" y="3205252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55767D49-1EF5-B7AE-77F2-42CA2795BF12}"/>
              </a:ext>
            </a:extLst>
          </p:cNvPr>
          <p:cNvSpPr/>
          <p:nvPr/>
        </p:nvSpPr>
        <p:spPr>
          <a:xfrm>
            <a:off x="5304973" y="3111985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AE316-A040-60CF-AD73-4963CE3B11DB}"/>
              </a:ext>
            </a:extLst>
          </p:cNvPr>
          <p:cNvSpPr/>
          <p:nvPr/>
        </p:nvSpPr>
        <p:spPr>
          <a:xfrm>
            <a:off x="5304972" y="346561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8CA081-2154-5827-2D47-433D3BB2A4D2}"/>
              </a:ext>
            </a:extLst>
          </p:cNvPr>
          <p:cNvSpPr/>
          <p:nvPr/>
        </p:nvSpPr>
        <p:spPr>
          <a:xfrm>
            <a:off x="5304972" y="380526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0AA6C6-7D91-F1A0-0A17-D32EBB82EFFD}"/>
              </a:ext>
            </a:extLst>
          </p:cNvPr>
          <p:cNvSpPr/>
          <p:nvPr/>
        </p:nvSpPr>
        <p:spPr>
          <a:xfrm>
            <a:off x="7481718" y="1216848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D6AF0D-FE76-6EED-FD3A-1C964F1109BD}"/>
              </a:ext>
            </a:extLst>
          </p:cNvPr>
          <p:cNvSpPr/>
          <p:nvPr/>
        </p:nvSpPr>
        <p:spPr>
          <a:xfrm>
            <a:off x="7848394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44D10-577A-5EB3-B4B8-09CFFB972062}"/>
              </a:ext>
            </a:extLst>
          </p:cNvPr>
          <p:cNvSpPr/>
          <p:nvPr/>
        </p:nvSpPr>
        <p:spPr>
          <a:xfrm>
            <a:off x="8191536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3EAF02-ACC2-14E5-6921-5782AFCD0284}"/>
              </a:ext>
            </a:extLst>
          </p:cNvPr>
          <p:cNvSpPr/>
          <p:nvPr/>
        </p:nvSpPr>
        <p:spPr>
          <a:xfrm>
            <a:off x="8211546" y="5407700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655DC0-3809-6A18-E1B8-793DD1B6C0B2}"/>
              </a:ext>
            </a:extLst>
          </p:cNvPr>
          <p:cNvSpPr/>
          <p:nvPr/>
        </p:nvSpPr>
        <p:spPr>
          <a:xfrm>
            <a:off x="7847989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5F2391-15E6-AD99-468D-980C22C688B8}"/>
              </a:ext>
            </a:extLst>
          </p:cNvPr>
          <p:cNvSpPr/>
          <p:nvPr/>
        </p:nvSpPr>
        <p:spPr>
          <a:xfrm>
            <a:off x="7501728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5330F2-3672-67DC-5299-32944AC77A6F}"/>
              </a:ext>
            </a:extLst>
          </p:cNvPr>
          <p:cNvCxnSpPr/>
          <p:nvPr/>
        </p:nvCxnSpPr>
        <p:spPr>
          <a:xfrm>
            <a:off x="5906278" y="3836091"/>
            <a:ext cx="419877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1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Intersection controlled by a traffic manager.</a:t>
            </a:r>
          </a:p>
          <a:p>
            <a:r>
              <a:rPr lang="en-US" sz="2200" dirty="0"/>
              <a:t>Traffic Lamps are end nodes.</a:t>
            </a:r>
          </a:p>
          <a:p>
            <a:pPr lvl="1"/>
            <a:r>
              <a:rPr lang="en-US" sz="2200"/>
              <a:t>Receive current state.</a:t>
            </a:r>
          </a:p>
          <a:p>
            <a:pPr lvl="1"/>
            <a:r>
              <a:rPr lang="en-US" sz="2200"/>
              <a:t>Transmit if emergency vehicle is detected.</a:t>
            </a:r>
            <a:endParaRPr lang="en-DE" sz="2200"/>
          </a:p>
          <a:p>
            <a:endParaRPr lang="en-US" sz="2200" dirty="0"/>
          </a:p>
          <a:p>
            <a:endParaRPr lang="en-DE" sz="2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C91B2F-0723-D5C5-0738-4250283C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Traffic Manager</a:t>
            </a:r>
            <a:endParaRPr lang="en-DE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One Manager will control each intersection.</a:t>
            </a:r>
          </a:p>
          <a:p>
            <a:r>
              <a:rPr lang="en-US" sz="2200" dirty="0"/>
              <a:t>One Manager will communicate with city system to coordinate.</a:t>
            </a:r>
          </a:p>
        </p:txBody>
      </p:sp>
      <p:pic>
        <p:nvPicPr>
          <p:cNvPr id="6" name="Content Placeholder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2767E51B-8DD4-D6E5-E14D-A9C2B9AD7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21310" r="19377" b="8510"/>
          <a:stretch/>
        </p:blipFill>
        <p:spPr>
          <a:xfrm>
            <a:off x="4654296" y="1416763"/>
            <a:ext cx="6903720" cy="40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Traffic Lamp</a:t>
            </a:r>
            <a:endParaRPr lang="en-DE" sz="5400" dirty="0"/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Definition of the components inside the traffic light.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82363D-8C1A-48E1-1BF7-4F2699F3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8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395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Lightning System</a:t>
            </a:r>
            <a:endParaRPr lang="en-DE" sz="54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the components inside the traffic light.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C8A1DC3-AFB6-55F9-5639-F80F729E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Internal State Machine</a:t>
            </a:r>
            <a:endParaRPr lang="en-DE" sz="46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the most basic state machine of a traffic light.</a:t>
            </a:r>
          </a:p>
          <a:p>
            <a:r>
              <a:rPr lang="en-US" sz="2200" dirty="0"/>
              <a:t>Refinement of the state machine to accommodate our use case scenario.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1372A-7ACD-F9AC-AED0-05271665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85810"/>
            <a:ext cx="6903720" cy="34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Sequence Diagrams</a:t>
            </a:r>
            <a:endParaRPr lang="en-DE" sz="3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E53DC600-58EE-996E-C649-027E7025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2379" b="-4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68" y="1721922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Definition for 2 use cases.</a:t>
            </a:r>
          </a:p>
          <a:p>
            <a:pPr lvl="1"/>
            <a:r>
              <a:rPr lang="en-US" sz="1800" dirty="0"/>
              <a:t>Emergency Vehicles</a:t>
            </a:r>
          </a:p>
          <a:p>
            <a:pPr lvl="1"/>
            <a:r>
              <a:rPr lang="en-US" sz="1800" dirty="0"/>
              <a:t>Non-Emergency Vehicles</a:t>
            </a:r>
          </a:p>
          <a:p>
            <a:r>
              <a:rPr lang="en-US" sz="1800" dirty="0"/>
              <a:t>Refinement of the sequence diagrams to fit a correct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7E561-A069-7833-6DED-28BEF3E07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r="-4" b="-4"/>
          <a:stretch/>
        </p:blipFill>
        <p:spPr>
          <a:xfrm>
            <a:off x="8213935" y="1721922"/>
            <a:ext cx="3419856" cy="45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SmartCity</vt:lpstr>
      <vt:lpstr>Requirements</vt:lpstr>
      <vt:lpstr>Case Scenario</vt:lpstr>
      <vt:lpstr>PowerPoint Presentation</vt:lpstr>
      <vt:lpstr>Traffic Manager</vt:lpstr>
      <vt:lpstr>Traffic Lamp</vt:lpstr>
      <vt:lpstr>Lightning System</vt:lpstr>
      <vt:lpstr>Internal State Machine</vt:lpstr>
      <vt:lpstr>Sequence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Scenario</dc:title>
  <dc:creator>Luis Fernando Rodriguez Gutierrez</dc:creator>
  <cp:lastModifiedBy>Luis Fernando Rodriguez Gutierrez</cp:lastModifiedBy>
  <cp:revision>1</cp:revision>
  <dcterms:created xsi:type="dcterms:W3CDTF">2024-01-12T12:06:02Z</dcterms:created>
  <dcterms:modified xsi:type="dcterms:W3CDTF">2024-01-15T15:21:36Z</dcterms:modified>
</cp:coreProperties>
</file>