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102950"/>
            <a:ext cx="7801500" cy="87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Capture the flag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950" y="1088050"/>
            <a:ext cx="5081223" cy="38109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" type="body"/>
          </p:nvPr>
        </p:nvSpPr>
        <p:spPr>
          <a:xfrm>
            <a:off x="634825" y="1822312"/>
            <a:ext cx="2754600" cy="234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sv"/>
              <a:t>Adam Andersson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sv"/>
              <a:t>Aleksi Evansson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sv"/>
              <a:t>Ludvig Westerdahl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48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48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74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/>
              <a:t>Powerups and Powerdowns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810600" y="903250"/>
            <a:ext cx="3970200" cy="23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Increased speed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Increased damage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Sticky ammunition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rgbClr val="FFFFFF"/>
                </a:solidFill>
              </a:rPr>
              <a:t>Shield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sv">
                <a:solidFill>
                  <a:schemeClr val="dk1"/>
                </a:solidFill>
              </a:rPr>
              <a:t>Reduced speed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sv">
                <a:solidFill>
                  <a:schemeClr val="dk1"/>
                </a:solidFill>
              </a:rPr>
              <a:t>Extreme overheat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725" y="3090175"/>
            <a:ext cx="1490099" cy="12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1975" y="1200875"/>
            <a:ext cx="11715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/>
              <a:t>The Future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76" y="1246300"/>
            <a:ext cx="3617575" cy="37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975950" y="1609000"/>
            <a:ext cx="3448800" cy="3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sv">
                <a:solidFill>
                  <a:schemeClr val="dk1"/>
                </a:solidFill>
              </a:rPr>
              <a:t>Upcoming patch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sv">
                <a:solidFill>
                  <a:schemeClr val="dk1"/>
                </a:solidFill>
              </a:rPr>
              <a:t>Free DLC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sv">
                <a:solidFill>
                  <a:schemeClr val="dk1"/>
                </a:solidFill>
              </a:rPr>
              <a:t>Potato pack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