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TDDD63 - Perspectives in Computer Science and Computer Engineering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2226475"/>
            <a:ext cx="8520599" cy="234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v"/>
              <a:t>Adam Andersson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sv"/>
              <a:t>Aleksi Evansson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sv"/>
              <a:t>Ludvig Westerdahl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0" y="102950"/>
            <a:ext cx="7801500" cy="87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Capture the flag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50" y="1070000"/>
            <a:ext cx="5105300" cy="3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518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Features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319200" y="1450200"/>
            <a:ext cx="3442500" cy="8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Menus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Maps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Multiplayer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650" y="1450200"/>
            <a:ext cx="4918573" cy="2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Features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83750" y="1714525"/>
            <a:ext cx="23718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Portals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Spawn protection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Overheat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50" y="3295425"/>
            <a:ext cx="1650300" cy="13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87" y="1619662"/>
            <a:ext cx="14668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74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Features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823775" y="1378050"/>
            <a:ext cx="3970200" cy="23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Powerups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Increased or reduced 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Increased damage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Sticky ammunition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Shield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725" y="3090175"/>
            <a:ext cx="1490099" cy="12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