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83" r:id="rId3"/>
    <p:sldId id="285" r:id="rId4"/>
    <p:sldId id="286" r:id="rId5"/>
    <p:sldId id="284" r:id="rId6"/>
    <p:sldId id="288" r:id="rId7"/>
    <p:sldId id="287" r:id="rId8"/>
    <p:sldId id="290" r:id="rId9"/>
    <p:sldId id="289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B0"/>
    <a:srgbClr val="099481"/>
    <a:srgbClr val="2FAB8B"/>
    <a:srgbClr val="9132A6"/>
    <a:srgbClr val="E13A62"/>
    <a:srgbClr val="EEA720"/>
    <a:srgbClr val="7DBC2D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647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97978-3517-4B01-90D6-18CC6011B17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263C781-5FFF-40CC-B82D-CEA294592E2F}">
      <dgm:prSet phldrT="[Text]" custT="1"/>
      <dgm:spPr>
        <a:solidFill>
          <a:srgbClr val="099481"/>
        </a:solidFill>
      </dgm:spPr>
      <dgm:t>
        <a:bodyPr/>
        <a:lstStyle/>
        <a:p>
          <a:r>
            <a:rPr lang="ro-RO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RTP/RTSP/RTMP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+</a:t>
          </a:r>
        </a:p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WawZa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Streaming Engine</a:t>
          </a:r>
        </a:p>
      </dgm:t>
    </dgm:pt>
    <dgm:pt modelId="{6AF0BF25-5B73-46E1-9D75-C7004B86BDFF}" type="parTrans" cxnId="{3CB7A54E-5D2F-4CAB-8C4B-DBFD48D13DF5}">
      <dgm:prSet/>
      <dgm:spPr/>
      <dgm:t>
        <a:bodyPr/>
        <a:lstStyle/>
        <a:p>
          <a:endParaRPr lang="en-US"/>
        </a:p>
      </dgm:t>
    </dgm:pt>
    <dgm:pt modelId="{64D71700-75C4-40D1-8C7D-4BD82A0FF2A4}" type="sibTrans" cxnId="{3CB7A54E-5D2F-4CAB-8C4B-DBFD48D13DF5}">
      <dgm:prSet/>
      <dgm:spPr/>
      <dgm:t>
        <a:bodyPr/>
        <a:lstStyle/>
        <a:p>
          <a:endParaRPr lang="en-US"/>
        </a:p>
      </dgm:t>
    </dgm:pt>
    <dgm:pt modelId="{FD987BAB-4631-4EC7-AAFE-55C181E430EB}">
      <dgm:prSet phldrT="[Text]" custT="1"/>
      <dgm:spPr>
        <a:solidFill>
          <a:srgbClr val="099481"/>
        </a:solidFill>
      </dgm:spPr>
      <dgm:t>
        <a:bodyPr/>
        <a:lstStyle/>
        <a:p>
          <a:r>
            <a:rPr lang="ro-RO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H.264 și AAC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0CA8D-DB74-4402-AB71-D0E23FA8C0AA}" type="parTrans" cxnId="{A3063959-CE0E-4BF1-BBA9-BF7C35A4BFD1}">
      <dgm:prSet/>
      <dgm:spPr/>
      <dgm:t>
        <a:bodyPr/>
        <a:lstStyle/>
        <a:p>
          <a:endParaRPr lang="en-US"/>
        </a:p>
      </dgm:t>
    </dgm:pt>
    <dgm:pt modelId="{F269746E-3945-49E4-9534-907243BC408F}" type="sibTrans" cxnId="{A3063959-CE0E-4BF1-BBA9-BF7C35A4BFD1}">
      <dgm:prSet/>
      <dgm:spPr/>
      <dgm:t>
        <a:bodyPr/>
        <a:lstStyle/>
        <a:p>
          <a:endParaRPr lang="en-US"/>
        </a:p>
      </dgm:t>
    </dgm:pt>
    <dgm:pt modelId="{9F0BEC6D-F1E3-4126-AF6F-C9D0AECC6345}">
      <dgm:prSet phldrT="[Text]" custT="1"/>
      <dgm:spPr>
        <a:solidFill>
          <a:srgbClr val="099481"/>
        </a:solidFill>
      </dgm:spPr>
      <dgm:t>
        <a:bodyPr/>
        <a:lstStyle/>
        <a:p>
          <a:r>
            <a:rPr lang="ro-RO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Android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F7B2F7-6916-4A8C-88E9-BECCB6166CD1}" type="parTrans" cxnId="{42762E0D-B547-462E-8A45-6CE8563B32B7}">
      <dgm:prSet/>
      <dgm:spPr/>
      <dgm:t>
        <a:bodyPr/>
        <a:lstStyle/>
        <a:p>
          <a:endParaRPr lang="en-US"/>
        </a:p>
      </dgm:t>
    </dgm:pt>
    <dgm:pt modelId="{E3883236-23F0-4F51-8F7D-AD4108B730C7}" type="sibTrans" cxnId="{42762E0D-B547-462E-8A45-6CE8563B32B7}">
      <dgm:prSet/>
      <dgm:spPr/>
      <dgm:t>
        <a:bodyPr/>
        <a:lstStyle/>
        <a:p>
          <a:endParaRPr lang="en-US"/>
        </a:p>
      </dgm:t>
    </dgm:pt>
    <dgm:pt modelId="{EED9A9BA-5CA4-422E-AB89-426128D6D9A6}" type="pres">
      <dgm:prSet presAssocID="{73697978-3517-4B01-90D6-18CC6011B17A}" presName="compositeShape" presStyleCnt="0">
        <dgm:presLayoutVars>
          <dgm:chMax val="7"/>
          <dgm:dir/>
          <dgm:resizeHandles val="exact"/>
        </dgm:presLayoutVars>
      </dgm:prSet>
      <dgm:spPr/>
    </dgm:pt>
    <dgm:pt modelId="{0A54F78E-52A3-4B14-A222-ECDE09385600}" type="pres">
      <dgm:prSet presAssocID="{73697978-3517-4B01-90D6-18CC6011B17A}" presName="wedge1" presStyleLbl="node1" presStyleIdx="0" presStyleCnt="3" custLinFactNeighborX="-267" custLinFactNeighborY="137"/>
      <dgm:spPr/>
    </dgm:pt>
    <dgm:pt modelId="{019EA57A-2A58-4F06-8B34-F2FB9154E975}" type="pres">
      <dgm:prSet presAssocID="{73697978-3517-4B01-90D6-18CC6011B17A}" presName="dummy1a" presStyleCnt="0"/>
      <dgm:spPr/>
    </dgm:pt>
    <dgm:pt modelId="{D503A017-99EE-4551-9112-B75B777142FD}" type="pres">
      <dgm:prSet presAssocID="{73697978-3517-4B01-90D6-18CC6011B17A}" presName="dummy1b" presStyleCnt="0"/>
      <dgm:spPr/>
    </dgm:pt>
    <dgm:pt modelId="{EF1960D8-CA83-49DB-8D67-AD68D6BB353A}" type="pres">
      <dgm:prSet presAssocID="{73697978-3517-4B01-90D6-18CC6011B1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808F06-AD32-478F-9C4A-57D48B8345D0}" type="pres">
      <dgm:prSet presAssocID="{73697978-3517-4B01-90D6-18CC6011B17A}" presName="wedge2" presStyleLbl="node1" presStyleIdx="1" presStyleCnt="3"/>
      <dgm:spPr/>
    </dgm:pt>
    <dgm:pt modelId="{8E034B15-141C-4918-A54A-CFC5A826DDAE}" type="pres">
      <dgm:prSet presAssocID="{73697978-3517-4B01-90D6-18CC6011B17A}" presName="dummy2a" presStyleCnt="0"/>
      <dgm:spPr/>
    </dgm:pt>
    <dgm:pt modelId="{D83154A2-DCAE-48E5-8C7F-0EBA0C59DB76}" type="pres">
      <dgm:prSet presAssocID="{73697978-3517-4B01-90D6-18CC6011B17A}" presName="dummy2b" presStyleCnt="0"/>
      <dgm:spPr/>
    </dgm:pt>
    <dgm:pt modelId="{C883E412-6DD4-4A87-A385-5DABCB49D3A9}" type="pres">
      <dgm:prSet presAssocID="{73697978-3517-4B01-90D6-18CC6011B1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3E4A1EA-F2DD-4645-8726-E6DF139CD5A4}" type="pres">
      <dgm:prSet presAssocID="{73697978-3517-4B01-90D6-18CC6011B17A}" presName="wedge3" presStyleLbl="node1" presStyleIdx="2" presStyleCnt="3"/>
      <dgm:spPr/>
    </dgm:pt>
    <dgm:pt modelId="{A6946848-0A67-487E-A89A-D50FE18C1BBD}" type="pres">
      <dgm:prSet presAssocID="{73697978-3517-4B01-90D6-18CC6011B17A}" presName="dummy3a" presStyleCnt="0"/>
      <dgm:spPr/>
    </dgm:pt>
    <dgm:pt modelId="{C3D81BD3-97F9-4188-936F-2910711B1AE4}" type="pres">
      <dgm:prSet presAssocID="{73697978-3517-4B01-90D6-18CC6011B17A}" presName="dummy3b" presStyleCnt="0"/>
      <dgm:spPr/>
    </dgm:pt>
    <dgm:pt modelId="{D76C12BF-67FA-4735-BD28-7024010D3023}" type="pres">
      <dgm:prSet presAssocID="{73697978-3517-4B01-90D6-18CC6011B1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1CF6C25-87D1-412B-9673-0B22831E3DFC}" type="pres">
      <dgm:prSet presAssocID="{64D71700-75C4-40D1-8C7D-4BD82A0FF2A4}" presName="arrowWedge1" presStyleLbl="fgSibTrans2D1" presStyleIdx="0" presStyleCnt="3"/>
      <dgm:spPr>
        <a:solidFill>
          <a:srgbClr val="64B8B0"/>
        </a:solidFill>
      </dgm:spPr>
    </dgm:pt>
    <dgm:pt modelId="{305EDD26-E7D9-466C-B3F4-3950EFC3C862}" type="pres">
      <dgm:prSet presAssocID="{F269746E-3945-49E4-9534-907243BC408F}" presName="arrowWedge2" presStyleLbl="fgSibTrans2D1" presStyleIdx="1" presStyleCnt="3"/>
      <dgm:spPr>
        <a:solidFill>
          <a:srgbClr val="64B8B0"/>
        </a:solidFill>
      </dgm:spPr>
    </dgm:pt>
    <dgm:pt modelId="{ABE82DF5-DB44-4BD8-A191-B657DEA3FA38}" type="pres">
      <dgm:prSet presAssocID="{E3883236-23F0-4F51-8F7D-AD4108B730C7}" presName="arrowWedge3" presStyleLbl="fgSibTrans2D1" presStyleIdx="2" presStyleCnt="3"/>
      <dgm:spPr>
        <a:solidFill>
          <a:srgbClr val="64B8B0"/>
        </a:solidFill>
      </dgm:spPr>
    </dgm:pt>
  </dgm:ptLst>
  <dgm:cxnLst>
    <dgm:cxn modelId="{42762E0D-B547-462E-8A45-6CE8563B32B7}" srcId="{73697978-3517-4B01-90D6-18CC6011B17A}" destId="{9F0BEC6D-F1E3-4126-AF6F-C9D0AECC6345}" srcOrd="2" destOrd="0" parTransId="{A0F7B2F7-6916-4A8C-88E9-BECCB6166CD1}" sibTransId="{E3883236-23F0-4F51-8F7D-AD4108B730C7}"/>
    <dgm:cxn modelId="{3617B83E-BB97-4184-A6EF-954A7447720D}" type="presOf" srcId="{9F0BEC6D-F1E3-4126-AF6F-C9D0AECC6345}" destId="{D76C12BF-67FA-4735-BD28-7024010D3023}" srcOrd="1" destOrd="0" presId="urn:microsoft.com/office/officeart/2005/8/layout/cycle8"/>
    <dgm:cxn modelId="{211ECE60-C49E-4255-B299-B777BD397A87}" type="presOf" srcId="{9F0BEC6D-F1E3-4126-AF6F-C9D0AECC6345}" destId="{E3E4A1EA-F2DD-4645-8726-E6DF139CD5A4}" srcOrd="0" destOrd="0" presId="urn:microsoft.com/office/officeart/2005/8/layout/cycle8"/>
    <dgm:cxn modelId="{B997BA48-6E76-43CD-980A-955DD0EDD5E7}" type="presOf" srcId="{73697978-3517-4B01-90D6-18CC6011B17A}" destId="{EED9A9BA-5CA4-422E-AB89-426128D6D9A6}" srcOrd="0" destOrd="0" presId="urn:microsoft.com/office/officeart/2005/8/layout/cycle8"/>
    <dgm:cxn modelId="{3CB7A54E-5D2F-4CAB-8C4B-DBFD48D13DF5}" srcId="{73697978-3517-4B01-90D6-18CC6011B17A}" destId="{4263C781-5FFF-40CC-B82D-CEA294592E2F}" srcOrd="0" destOrd="0" parTransId="{6AF0BF25-5B73-46E1-9D75-C7004B86BDFF}" sibTransId="{64D71700-75C4-40D1-8C7D-4BD82A0FF2A4}"/>
    <dgm:cxn modelId="{FCF45775-1BA0-4B15-952E-99829DEC2637}" type="presOf" srcId="{4263C781-5FFF-40CC-B82D-CEA294592E2F}" destId="{0A54F78E-52A3-4B14-A222-ECDE09385600}" srcOrd="0" destOrd="0" presId="urn:microsoft.com/office/officeart/2005/8/layout/cycle8"/>
    <dgm:cxn modelId="{A3063959-CE0E-4BF1-BBA9-BF7C35A4BFD1}" srcId="{73697978-3517-4B01-90D6-18CC6011B17A}" destId="{FD987BAB-4631-4EC7-AAFE-55C181E430EB}" srcOrd="1" destOrd="0" parTransId="{1A80CA8D-DB74-4402-AB71-D0E23FA8C0AA}" sibTransId="{F269746E-3945-49E4-9534-907243BC408F}"/>
    <dgm:cxn modelId="{A28F3A88-7CAB-461B-ACA1-10E4F20EEE4B}" type="presOf" srcId="{4263C781-5FFF-40CC-B82D-CEA294592E2F}" destId="{EF1960D8-CA83-49DB-8D67-AD68D6BB353A}" srcOrd="1" destOrd="0" presId="urn:microsoft.com/office/officeart/2005/8/layout/cycle8"/>
    <dgm:cxn modelId="{F749CE93-716D-4A1B-B998-80E812EC5E3D}" type="presOf" srcId="{FD987BAB-4631-4EC7-AAFE-55C181E430EB}" destId="{C883E412-6DD4-4A87-A385-5DABCB49D3A9}" srcOrd="1" destOrd="0" presId="urn:microsoft.com/office/officeart/2005/8/layout/cycle8"/>
    <dgm:cxn modelId="{6E86D0F2-BC22-48A9-857F-D50F19C99851}" type="presOf" srcId="{FD987BAB-4631-4EC7-AAFE-55C181E430EB}" destId="{68808F06-AD32-478F-9C4A-57D48B8345D0}" srcOrd="0" destOrd="0" presId="urn:microsoft.com/office/officeart/2005/8/layout/cycle8"/>
    <dgm:cxn modelId="{4012BEEE-2B82-46B5-B669-D72EA984679C}" type="presParOf" srcId="{EED9A9BA-5CA4-422E-AB89-426128D6D9A6}" destId="{0A54F78E-52A3-4B14-A222-ECDE09385600}" srcOrd="0" destOrd="0" presId="urn:microsoft.com/office/officeart/2005/8/layout/cycle8"/>
    <dgm:cxn modelId="{EE1EAF36-BEF0-4F6D-8EA8-9F7AD4C98F91}" type="presParOf" srcId="{EED9A9BA-5CA4-422E-AB89-426128D6D9A6}" destId="{019EA57A-2A58-4F06-8B34-F2FB9154E975}" srcOrd="1" destOrd="0" presId="urn:microsoft.com/office/officeart/2005/8/layout/cycle8"/>
    <dgm:cxn modelId="{467C374A-A7E6-4401-B7E0-0AEE956650FD}" type="presParOf" srcId="{EED9A9BA-5CA4-422E-AB89-426128D6D9A6}" destId="{D503A017-99EE-4551-9112-B75B777142FD}" srcOrd="2" destOrd="0" presId="urn:microsoft.com/office/officeart/2005/8/layout/cycle8"/>
    <dgm:cxn modelId="{9F12D105-88AC-4F6A-B202-47BB2FD70424}" type="presParOf" srcId="{EED9A9BA-5CA4-422E-AB89-426128D6D9A6}" destId="{EF1960D8-CA83-49DB-8D67-AD68D6BB353A}" srcOrd="3" destOrd="0" presId="urn:microsoft.com/office/officeart/2005/8/layout/cycle8"/>
    <dgm:cxn modelId="{23BDBB41-18AA-48FE-8948-6155BEA92389}" type="presParOf" srcId="{EED9A9BA-5CA4-422E-AB89-426128D6D9A6}" destId="{68808F06-AD32-478F-9C4A-57D48B8345D0}" srcOrd="4" destOrd="0" presId="urn:microsoft.com/office/officeart/2005/8/layout/cycle8"/>
    <dgm:cxn modelId="{D50D494B-5C04-4D7F-A570-873F01DC4420}" type="presParOf" srcId="{EED9A9BA-5CA4-422E-AB89-426128D6D9A6}" destId="{8E034B15-141C-4918-A54A-CFC5A826DDAE}" srcOrd="5" destOrd="0" presId="urn:microsoft.com/office/officeart/2005/8/layout/cycle8"/>
    <dgm:cxn modelId="{A042ABC3-EBDF-4FD2-82D5-C13E6ECD5101}" type="presParOf" srcId="{EED9A9BA-5CA4-422E-AB89-426128D6D9A6}" destId="{D83154A2-DCAE-48E5-8C7F-0EBA0C59DB76}" srcOrd="6" destOrd="0" presId="urn:microsoft.com/office/officeart/2005/8/layout/cycle8"/>
    <dgm:cxn modelId="{1A994159-CF18-4753-A371-2ACFDCA192DE}" type="presParOf" srcId="{EED9A9BA-5CA4-422E-AB89-426128D6D9A6}" destId="{C883E412-6DD4-4A87-A385-5DABCB49D3A9}" srcOrd="7" destOrd="0" presId="urn:microsoft.com/office/officeart/2005/8/layout/cycle8"/>
    <dgm:cxn modelId="{ADEE43CB-C4E5-45D7-A60C-C6AA636619A3}" type="presParOf" srcId="{EED9A9BA-5CA4-422E-AB89-426128D6D9A6}" destId="{E3E4A1EA-F2DD-4645-8726-E6DF139CD5A4}" srcOrd="8" destOrd="0" presId="urn:microsoft.com/office/officeart/2005/8/layout/cycle8"/>
    <dgm:cxn modelId="{AB47A36A-DA62-452D-AE1F-5947EE6A4E7E}" type="presParOf" srcId="{EED9A9BA-5CA4-422E-AB89-426128D6D9A6}" destId="{A6946848-0A67-487E-A89A-D50FE18C1BBD}" srcOrd="9" destOrd="0" presId="urn:microsoft.com/office/officeart/2005/8/layout/cycle8"/>
    <dgm:cxn modelId="{97474B75-8B0E-4872-BA74-25C20144028D}" type="presParOf" srcId="{EED9A9BA-5CA4-422E-AB89-426128D6D9A6}" destId="{C3D81BD3-97F9-4188-936F-2910711B1AE4}" srcOrd="10" destOrd="0" presId="urn:microsoft.com/office/officeart/2005/8/layout/cycle8"/>
    <dgm:cxn modelId="{B4CD326D-BE6A-40B7-878C-70797BC0AA84}" type="presParOf" srcId="{EED9A9BA-5CA4-422E-AB89-426128D6D9A6}" destId="{D76C12BF-67FA-4735-BD28-7024010D3023}" srcOrd="11" destOrd="0" presId="urn:microsoft.com/office/officeart/2005/8/layout/cycle8"/>
    <dgm:cxn modelId="{CB7E2B39-7EA2-4931-B604-FFE3A5F0B19C}" type="presParOf" srcId="{EED9A9BA-5CA4-422E-AB89-426128D6D9A6}" destId="{B1CF6C25-87D1-412B-9673-0B22831E3DFC}" srcOrd="12" destOrd="0" presId="urn:microsoft.com/office/officeart/2005/8/layout/cycle8"/>
    <dgm:cxn modelId="{DF4EBECA-9A63-4258-ACF0-C71FF69DC285}" type="presParOf" srcId="{EED9A9BA-5CA4-422E-AB89-426128D6D9A6}" destId="{305EDD26-E7D9-466C-B3F4-3950EFC3C862}" srcOrd="13" destOrd="0" presId="urn:microsoft.com/office/officeart/2005/8/layout/cycle8"/>
    <dgm:cxn modelId="{6D6439D2-2D64-41DC-9364-21E243856A41}" type="presParOf" srcId="{EED9A9BA-5CA4-422E-AB89-426128D6D9A6}" destId="{ABE82DF5-DB44-4BD8-A191-B657DEA3FA3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F78E-52A3-4B14-A222-ECDE09385600}">
      <dsp:nvSpPr>
        <dsp:cNvPr id="0" name=""/>
        <dsp:cNvSpPr/>
      </dsp:nvSpPr>
      <dsp:spPr>
        <a:xfrm>
          <a:off x="1250803" y="369356"/>
          <a:ext cx="4690187" cy="4690187"/>
        </a:xfrm>
        <a:prstGeom prst="pie">
          <a:avLst>
            <a:gd name="adj1" fmla="val 16200000"/>
            <a:gd name="adj2" fmla="val 1800000"/>
          </a:avLst>
        </a:prstGeom>
        <a:solidFill>
          <a:srgbClr val="0994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RTP/RTSP/RTMP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WawZa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Streaming Engine</a:t>
          </a:r>
        </a:p>
      </dsp:txBody>
      <dsp:txXfrm>
        <a:off x="3722643" y="1363229"/>
        <a:ext cx="1675066" cy="1395889"/>
      </dsp:txXfrm>
    </dsp:sp>
    <dsp:sp modelId="{68808F06-AD32-478F-9C4A-57D48B8345D0}">
      <dsp:nvSpPr>
        <dsp:cNvPr id="0" name=""/>
        <dsp:cNvSpPr/>
      </dsp:nvSpPr>
      <dsp:spPr>
        <a:xfrm>
          <a:off x="1166730" y="530437"/>
          <a:ext cx="4690187" cy="4690187"/>
        </a:xfrm>
        <a:prstGeom prst="pie">
          <a:avLst>
            <a:gd name="adj1" fmla="val 1800000"/>
            <a:gd name="adj2" fmla="val 9000000"/>
          </a:avLst>
        </a:prstGeom>
        <a:solidFill>
          <a:srgbClr val="0994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H.264 și AAC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3441" y="3573475"/>
        <a:ext cx="2512600" cy="1228382"/>
      </dsp:txXfrm>
    </dsp:sp>
    <dsp:sp modelId="{E3E4A1EA-F2DD-4645-8726-E6DF139CD5A4}">
      <dsp:nvSpPr>
        <dsp:cNvPr id="0" name=""/>
        <dsp:cNvSpPr/>
      </dsp:nvSpPr>
      <dsp:spPr>
        <a:xfrm>
          <a:off x="1070134" y="362931"/>
          <a:ext cx="4690187" cy="4690187"/>
        </a:xfrm>
        <a:prstGeom prst="pie">
          <a:avLst>
            <a:gd name="adj1" fmla="val 9000000"/>
            <a:gd name="adj2" fmla="val 16200000"/>
          </a:avLst>
        </a:prstGeom>
        <a:solidFill>
          <a:srgbClr val="0994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Android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3414" y="1356804"/>
        <a:ext cx="1675066" cy="1395889"/>
      </dsp:txXfrm>
    </dsp:sp>
    <dsp:sp modelId="{B1CF6C25-87D1-412B-9673-0B22831E3DFC}">
      <dsp:nvSpPr>
        <dsp:cNvPr id="0" name=""/>
        <dsp:cNvSpPr/>
      </dsp:nvSpPr>
      <dsp:spPr>
        <a:xfrm>
          <a:off x="960845" y="79011"/>
          <a:ext cx="5270876" cy="527087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64B8B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DD26-E7D9-466C-B3F4-3950EFC3C862}">
      <dsp:nvSpPr>
        <dsp:cNvPr id="0" name=""/>
        <dsp:cNvSpPr/>
      </dsp:nvSpPr>
      <dsp:spPr>
        <a:xfrm>
          <a:off x="876385" y="239796"/>
          <a:ext cx="5270876" cy="527087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64B8B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82DF5-DB44-4BD8-A191-B657DEA3FA38}">
      <dsp:nvSpPr>
        <dsp:cNvPr id="0" name=""/>
        <dsp:cNvSpPr/>
      </dsp:nvSpPr>
      <dsp:spPr>
        <a:xfrm>
          <a:off x="779402" y="72586"/>
          <a:ext cx="5270876" cy="527087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64B8B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BD8D21-969A-482E-919F-745ABB349E02}"/>
              </a:ext>
            </a:extLst>
          </p:cNvPr>
          <p:cNvSpPr/>
          <p:nvPr/>
        </p:nvSpPr>
        <p:spPr>
          <a:xfrm>
            <a:off x="2140845" y="1073791"/>
            <a:ext cx="2858993" cy="4756558"/>
          </a:xfrm>
          <a:prstGeom prst="rect">
            <a:avLst/>
          </a:prstGeom>
          <a:solidFill>
            <a:srgbClr val="47AD9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F116310-12D4-403E-817F-D8CB44B39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7131" y="2615404"/>
            <a:ext cx="2583376" cy="2583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B8D814-6935-4948-8195-C365944CD19E}"/>
              </a:ext>
            </a:extLst>
          </p:cNvPr>
          <p:cNvSpPr txBox="1"/>
          <p:nvPr/>
        </p:nvSpPr>
        <p:spPr>
          <a:xfrm>
            <a:off x="2383298" y="1701795"/>
            <a:ext cx="237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LiveToGo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965937D2-70D0-490E-8AF7-B0BDC2754605}"/>
              </a:ext>
            </a:extLst>
          </p:cNvPr>
          <p:cNvSpPr/>
          <p:nvPr/>
        </p:nvSpPr>
        <p:spPr>
          <a:xfrm>
            <a:off x="5112960" y="3663299"/>
            <a:ext cx="5654357" cy="612388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2F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4">
            <a:extLst>
              <a:ext uri="{FF2B5EF4-FFF2-40B4-BE49-F238E27FC236}">
                <a16:creationId xmlns:a16="http://schemas.microsoft.com/office/drawing/2014/main" id="{9820A79E-5EFE-4C3C-B42C-7916982C0574}"/>
              </a:ext>
            </a:extLst>
          </p:cNvPr>
          <p:cNvSpPr/>
          <p:nvPr/>
        </p:nvSpPr>
        <p:spPr>
          <a:xfrm>
            <a:off x="5112960" y="3050911"/>
            <a:ext cx="4515306" cy="612388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64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4">
            <a:extLst>
              <a:ext uri="{FF2B5EF4-FFF2-40B4-BE49-F238E27FC236}">
                <a16:creationId xmlns:a16="http://schemas.microsoft.com/office/drawing/2014/main" id="{8DB81D5A-EE41-41F3-97AB-12A9170F3200}"/>
              </a:ext>
            </a:extLst>
          </p:cNvPr>
          <p:cNvSpPr/>
          <p:nvPr/>
        </p:nvSpPr>
        <p:spPr>
          <a:xfrm>
            <a:off x="5112960" y="2179897"/>
            <a:ext cx="6493256" cy="871014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DBCE07-F416-417C-AD65-E86E4491DE24}"/>
              </a:ext>
            </a:extLst>
          </p:cNvPr>
          <p:cNvGrpSpPr/>
          <p:nvPr/>
        </p:nvGrpSpPr>
        <p:grpSpPr>
          <a:xfrm>
            <a:off x="2023576" y="543124"/>
            <a:ext cx="3110486" cy="5771751"/>
            <a:chOff x="2125848" y="1008529"/>
            <a:chExt cx="2400542" cy="4673600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7E6A0952-3C81-4041-A014-CBB83571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848" y="1008529"/>
              <a:ext cx="2400542" cy="4673600"/>
            </a:xfrm>
            <a:custGeom>
              <a:avLst/>
              <a:gdLst>
                <a:gd name="connsiteX0" fmla="*/ 133167 w 2400542"/>
                <a:gd name="connsiteY0" fmla="*/ 432174 h 4673600"/>
                <a:gd name="connsiteX1" fmla="*/ 96889 w 2400542"/>
                <a:gd name="connsiteY1" fmla="*/ 468374 h 4673600"/>
                <a:gd name="connsiteX2" fmla="*/ 96889 w 2400542"/>
                <a:gd name="connsiteY2" fmla="*/ 4242196 h 4673600"/>
                <a:gd name="connsiteX3" fmla="*/ 133167 w 2400542"/>
                <a:gd name="connsiteY3" fmla="*/ 4278396 h 4673600"/>
                <a:gd name="connsiteX4" fmla="*/ 2258452 w 2400542"/>
                <a:gd name="connsiteY4" fmla="*/ 4278396 h 4673600"/>
                <a:gd name="connsiteX5" fmla="*/ 2294730 w 2400542"/>
                <a:gd name="connsiteY5" fmla="*/ 4242196 h 4673600"/>
                <a:gd name="connsiteX6" fmla="*/ 2294730 w 2400542"/>
                <a:gd name="connsiteY6" fmla="*/ 468374 h 4673600"/>
                <a:gd name="connsiteX7" fmla="*/ 2258452 w 2400542"/>
                <a:gd name="connsiteY7" fmla="*/ 432174 h 4673600"/>
                <a:gd name="connsiteX8" fmla="*/ 133167 w 2400542"/>
                <a:gd name="connsiteY8" fmla="*/ 432174 h 4673600"/>
                <a:gd name="connsiteX9" fmla="*/ 411176 w 2400542"/>
                <a:gd name="connsiteY9" fmla="*/ 0 h 4673600"/>
                <a:gd name="connsiteX10" fmla="*/ 1980296 w 2400542"/>
                <a:gd name="connsiteY10" fmla="*/ 0 h 4673600"/>
                <a:gd name="connsiteX11" fmla="*/ 2391472 w 2400542"/>
                <a:gd name="connsiteY11" fmla="*/ 410335 h 4673600"/>
                <a:gd name="connsiteX12" fmla="*/ 2391472 w 2400542"/>
                <a:gd name="connsiteY12" fmla="*/ 1052993 h 4673600"/>
                <a:gd name="connsiteX13" fmla="*/ 2400542 w 2400542"/>
                <a:gd name="connsiteY13" fmla="*/ 1052993 h 4673600"/>
                <a:gd name="connsiteX14" fmla="*/ 2400542 w 2400542"/>
                <a:gd name="connsiteY14" fmla="*/ 1451260 h 4673600"/>
                <a:gd name="connsiteX15" fmla="*/ 2391472 w 2400542"/>
                <a:gd name="connsiteY15" fmla="*/ 1451260 h 4673600"/>
                <a:gd name="connsiteX16" fmla="*/ 2391472 w 2400542"/>
                <a:gd name="connsiteY16" fmla="*/ 4263265 h 4673600"/>
                <a:gd name="connsiteX17" fmla="*/ 1980296 w 2400542"/>
                <a:gd name="connsiteY17" fmla="*/ 4673600 h 4673600"/>
                <a:gd name="connsiteX18" fmla="*/ 411176 w 2400542"/>
                <a:gd name="connsiteY18" fmla="*/ 4673600 h 4673600"/>
                <a:gd name="connsiteX19" fmla="*/ 0 w 2400542"/>
                <a:gd name="connsiteY19" fmla="*/ 4263265 h 4673600"/>
                <a:gd name="connsiteX20" fmla="*/ 0 w 2400542"/>
                <a:gd name="connsiteY20" fmla="*/ 410335 h 4673600"/>
                <a:gd name="connsiteX21" fmla="*/ 411176 w 2400542"/>
                <a:gd name="connsiteY21" fmla="*/ 0 h 46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00542" h="4673600">
                  <a:moveTo>
                    <a:pt x="133167" y="432174"/>
                  </a:moveTo>
                  <a:cubicBezTo>
                    <a:pt x="112005" y="432174"/>
                    <a:pt x="96889" y="450274"/>
                    <a:pt x="96889" y="468374"/>
                  </a:cubicBezTo>
                  <a:cubicBezTo>
                    <a:pt x="96889" y="468374"/>
                    <a:pt x="96889" y="468374"/>
                    <a:pt x="96889" y="4242196"/>
                  </a:cubicBezTo>
                  <a:cubicBezTo>
                    <a:pt x="96889" y="4260296"/>
                    <a:pt x="112005" y="4278396"/>
                    <a:pt x="133167" y="4278396"/>
                  </a:cubicBezTo>
                  <a:cubicBezTo>
                    <a:pt x="133167" y="4278396"/>
                    <a:pt x="133167" y="4278396"/>
                    <a:pt x="2258452" y="4278396"/>
                  </a:cubicBezTo>
                  <a:cubicBezTo>
                    <a:pt x="2276591" y="4278396"/>
                    <a:pt x="2294730" y="4260296"/>
                    <a:pt x="2294730" y="4242196"/>
                  </a:cubicBezTo>
                  <a:cubicBezTo>
                    <a:pt x="2294730" y="4242196"/>
                    <a:pt x="2294730" y="4242196"/>
                    <a:pt x="2294730" y="468374"/>
                  </a:cubicBezTo>
                  <a:cubicBezTo>
                    <a:pt x="2294730" y="450274"/>
                    <a:pt x="2276591" y="432174"/>
                    <a:pt x="2258452" y="432174"/>
                  </a:cubicBezTo>
                  <a:cubicBezTo>
                    <a:pt x="2258452" y="432174"/>
                    <a:pt x="2258452" y="432174"/>
                    <a:pt x="133167" y="432174"/>
                  </a:cubicBezTo>
                  <a:close/>
                  <a:moveTo>
                    <a:pt x="411176" y="0"/>
                  </a:moveTo>
                  <a:cubicBezTo>
                    <a:pt x="411176" y="0"/>
                    <a:pt x="411176" y="0"/>
                    <a:pt x="1980296" y="0"/>
                  </a:cubicBezTo>
                  <a:cubicBezTo>
                    <a:pt x="2207048" y="0"/>
                    <a:pt x="2391472" y="184048"/>
                    <a:pt x="2391472" y="410335"/>
                  </a:cubicBezTo>
                  <a:cubicBezTo>
                    <a:pt x="2391472" y="410335"/>
                    <a:pt x="2391472" y="410335"/>
                    <a:pt x="2391472" y="1052993"/>
                  </a:cubicBezTo>
                  <a:cubicBezTo>
                    <a:pt x="2391472" y="1052993"/>
                    <a:pt x="2391472" y="1052993"/>
                    <a:pt x="2400542" y="1052993"/>
                  </a:cubicBezTo>
                  <a:cubicBezTo>
                    <a:pt x="2400542" y="1052993"/>
                    <a:pt x="2400542" y="1052993"/>
                    <a:pt x="2400542" y="1451260"/>
                  </a:cubicBezTo>
                  <a:cubicBezTo>
                    <a:pt x="2400542" y="1451260"/>
                    <a:pt x="2400542" y="1451260"/>
                    <a:pt x="2391472" y="1451260"/>
                  </a:cubicBezTo>
                  <a:lnTo>
                    <a:pt x="2391472" y="4263265"/>
                  </a:lnTo>
                  <a:cubicBezTo>
                    <a:pt x="2391472" y="4489553"/>
                    <a:pt x="2207048" y="4673600"/>
                    <a:pt x="1980296" y="4673600"/>
                  </a:cubicBezTo>
                  <a:cubicBezTo>
                    <a:pt x="1980296" y="4673600"/>
                    <a:pt x="1980296" y="4673600"/>
                    <a:pt x="411176" y="4673600"/>
                  </a:cubicBezTo>
                  <a:cubicBezTo>
                    <a:pt x="184425" y="4673600"/>
                    <a:pt x="0" y="4489553"/>
                    <a:pt x="0" y="4263265"/>
                  </a:cubicBezTo>
                  <a:cubicBezTo>
                    <a:pt x="0" y="4263265"/>
                    <a:pt x="0" y="4263265"/>
                    <a:pt x="0" y="410335"/>
                  </a:cubicBezTo>
                  <a:cubicBezTo>
                    <a:pt x="0" y="184048"/>
                    <a:pt x="184425" y="0"/>
                    <a:pt x="411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95699FBB-76B7-4E7F-AE14-D8C7C4535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9717" y="5392738"/>
              <a:ext cx="580057" cy="178479"/>
            </a:xfrm>
            <a:custGeom>
              <a:avLst/>
              <a:gdLst>
                <a:gd name="T0" fmla="*/ 168 w 192"/>
                <a:gd name="T1" fmla="*/ 59 h 59"/>
                <a:gd name="T2" fmla="*/ 24 w 192"/>
                <a:gd name="T3" fmla="*/ 59 h 59"/>
                <a:gd name="T4" fmla="*/ 0 w 192"/>
                <a:gd name="T5" fmla="*/ 35 h 59"/>
                <a:gd name="T6" fmla="*/ 0 w 192"/>
                <a:gd name="T7" fmla="*/ 24 h 59"/>
                <a:gd name="T8" fmla="*/ 24 w 192"/>
                <a:gd name="T9" fmla="*/ 0 h 59"/>
                <a:gd name="T10" fmla="*/ 168 w 192"/>
                <a:gd name="T11" fmla="*/ 0 h 59"/>
                <a:gd name="T12" fmla="*/ 192 w 192"/>
                <a:gd name="T13" fmla="*/ 24 h 59"/>
                <a:gd name="T14" fmla="*/ 192 w 192"/>
                <a:gd name="T15" fmla="*/ 35 h 59"/>
                <a:gd name="T16" fmla="*/ 168 w 192"/>
                <a:gd name="T17" fmla="*/ 59 h 59"/>
                <a:gd name="T18" fmla="*/ 24 w 192"/>
                <a:gd name="T19" fmla="*/ 8 h 59"/>
                <a:gd name="T20" fmla="*/ 8 w 192"/>
                <a:gd name="T21" fmla="*/ 24 h 59"/>
                <a:gd name="T22" fmla="*/ 8 w 192"/>
                <a:gd name="T23" fmla="*/ 35 h 59"/>
                <a:gd name="T24" fmla="*/ 24 w 192"/>
                <a:gd name="T25" fmla="*/ 51 h 59"/>
                <a:gd name="T26" fmla="*/ 168 w 192"/>
                <a:gd name="T27" fmla="*/ 51 h 59"/>
                <a:gd name="T28" fmla="*/ 184 w 192"/>
                <a:gd name="T29" fmla="*/ 35 h 59"/>
                <a:gd name="T30" fmla="*/ 184 w 192"/>
                <a:gd name="T31" fmla="*/ 24 h 59"/>
                <a:gd name="T32" fmla="*/ 168 w 192"/>
                <a:gd name="T33" fmla="*/ 8 h 59"/>
                <a:gd name="T34" fmla="*/ 24 w 192"/>
                <a:gd name="T35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9">
                  <a:moveTo>
                    <a:pt x="168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11" y="59"/>
                    <a:pt x="0" y="48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48"/>
                    <a:pt x="181" y="59"/>
                    <a:pt x="168" y="59"/>
                  </a:cubicBezTo>
                  <a:close/>
                  <a:moveTo>
                    <a:pt x="24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44"/>
                    <a:pt x="16" y="51"/>
                    <a:pt x="24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77" y="51"/>
                    <a:pt x="184" y="44"/>
                    <a:pt x="184" y="35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8"/>
                    <a:pt x="168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6DD701A6-5C9C-4AA6-A28D-7BEA9F8B3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565" y="1116891"/>
              <a:ext cx="544361" cy="36971"/>
            </a:xfrm>
            <a:custGeom>
              <a:avLst/>
              <a:gdLst>
                <a:gd name="T0" fmla="*/ 6 w 180"/>
                <a:gd name="T1" fmla="*/ 0 h 12"/>
                <a:gd name="T2" fmla="*/ 174 w 180"/>
                <a:gd name="T3" fmla="*/ 0 h 12"/>
                <a:gd name="T4" fmla="*/ 180 w 180"/>
                <a:gd name="T5" fmla="*/ 6 h 12"/>
                <a:gd name="T6" fmla="*/ 174 w 180"/>
                <a:gd name="T7" fmla="*/ 12 h 12"/>
                <a:gd name="T8" fmla="*/ 6 w 180"/>
                <a:gd name="T9" fmla="*/ 12 h 12"/>
                <a:gd name="T10" fmla="*/ 0 w 180"/>
                <a:gd name="T11" fmla="*/ 6 h 12"/>
                <a:gd name="T12" fmla="*/ 6 w 18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6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10"/>
                    <a:pt x="178" y="12"/>
                    <a:pt x="17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48FFA2BA-7E48-4DA6-ACF4-72AC2E43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309" y="1090119"/>
              <a:ext cx="70117" cy="72666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3F8E39A-1BEA-46BB-A071-4DCD117AF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294" y="1090119"/>
              <a:ext cx="72666" cy="68842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4244B8F-AE79-4EDC-9328-A1510F87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57" y="1081195"/>
              <a:ext cx="81590" cy="84140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5347E50F-56B7-41A9-A22A-656FDE96A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246" y="1125815"/>
              <a:ext cx="70117" cy="70117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D14085-C79C-4C97-9A98-14F42C08C4B5}"/>
              </a:ext>
            </a:extLst>
          </p:cNvPr>
          <p:cNvSpPr txBox="1"/>
          <p:nvPr/>
        </p:nvSpPr>
        <p:spPr>
          <a:xfrm>
            <a:off x="5251331" y="2399989"/>
            <a:ext cx="576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ro-R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video streaming 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D29F9-B5C0-46AF-9940-9DFD4B63AB7D}"/>
              </a:ext>
            </a:extLst>
          </p:cNvPr>
          <p:cNvSpPr txBox="1"/>
          <p:nvPr/>
        </p:nvSpPr>
        <p:spPr>
          <a:xfrm>
            <a:off x="5247184" y="3159936"/>
            <a:ext cx="39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Alina-Alexandra Găzdaru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CE4A7-E462-4EF5-BF1C-289BCC0445C6}"/>
              </a:ext>
            </a:extLst>
          </p:cNvPr>
          <p:cNvSpPr txBox="1"/>
          <p:nvPr/>
        </p:nvSpPr>
        <p:spPr>
          <a:xfrm>
            <a:off x="5280348" y="3782722"/>
            <a:ext cx="5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Șl. Dr. Ing. Vlad-Valentin Posea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2E2138-813E-4B0A-8E2B-A3957A6E3C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01F19944-3F39-4CB0-AADE-A8E1CB0D2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6ED249DD-7AFE-406A-8123-7957EC9F185B}"/>
              </a:ext>
            </a:extLst>
          </p:cNvPr>
          <p:cNvSpPr/>
          <p:nvPr/>
        </p:nvSpPr>
        <p:spPr>
          <a:xfrm>
            <a:off x="0" y="524001"/>
            <a:ext cx="5838738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C9E079D-1A26-493C-A691-81427992502D}"/>
              </a:ext>
            </a:extLst>
          </p:cNvPr>
          <p:cNvSpPr/>
          <p:nvPr/>
        </p:nvSpPr>
        <p:spPr>
          <a:xfrm>
            <a:off x="5061527" y="562408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E5AEE-0398-4E0E-848E-0831BC3729EA}"/>
              </a:ext>
            </a:extLst>
          </p:cNvPr>
          <p:cNvSpPr txBox="1"/>
          <p:nvPr/>
        </p:nvSpPr>
        <p:spPr>
          <a:xfrm>
            <a:off x="2843869" y="562408"/>
            <a:ext cx="182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bject, clock, light&#10;&#10;Description automatically generated">
            <a:extLst>
              <a:ext uri="{FF2B5EF4-FFF2-40B4-BE49-F238E27FC236}">
                <a16:creationId xmlns:a16="http://schemas.microsoft.com/office/drawing/2014/main" id="{8EA89C8A-1FE1-4AE3-BFF2-6DA108633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42" y="649639"/>
            <a:ext cx="463025" cy="463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AC07EE-2F59-4B9A-B0B4-82C8D74C795D}"/>
              </a:ext>
            </a:extLst>
          </p:cNvPr>
          <p:cNvSpPr/>
          <p:nvPr/>
        </p:nvSpPr>
        <p:spPr>
          <a:xfrm>
            <a:off x="810126" y="1808402"/>
            <a:ext cx="3320716" cy="2440175"/>
          </a:xfrm>
          <a:prstGeom prst="ellipse">
            <a:avLst/>
          </a:prstGeom>
          <a:solidFill>
            <a:srgbClr val="64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81B18C-FEB5-406B-8009-D54B5B4E5F44}"/>
              </a:ext>
            </a:extLst>
          </p:cNvPr>
          <p:cNvSpPr/>
          <p:nvPr/>
        </p:nvSpPr>
        <p:spPr>
          <a:xfrm>
            <a:off x="5754255" y="1319462"/>
            <a:ext cx="2643206" cy="2314535"/>
          </a:xfrm>
          <a:prstGeom prst="ellipse">
            <a:avLst/>
          </a:prstGeom>
          <a:solidFill>
            <a:srgbClr val="64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E8BDD-E080-4B6B-AEB8-7556A46627D5}"/>
              </a:ext>
            </a:extLst>
          </p:cNvPr>
          <p:cNvSpPr/>
          <p:nvPr/>
        </p:nvSpPr>
        <p:spPr>
          <a:xfrm>
            <a:off x="3274290" y="4248576"/>
            <a:ext cx="2643205" cy="2314535"/>
          </a:xfrm>
          <a:prstGeom prst="ellipse">
            <a:avLst/>
          </a:prstGeom>
          <a:solidFill>
            <a:srgbClr val="64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9E5496-A9B3-46AF-A2A1-072BB08844EF}"/>
              </a:ext>
            </a:extLst>
          </p:cNvPr>
          <p:cNvSpPr/>
          <p:nvPr/>
        </p:nvSpPr>
        <p:spPr>
          <a:xfrm>
            <a:off x="7828546" y="3807767"/>
            <a:ext cx="2791327" cy="2440175"/>
          </a:xfrm>
          <a:prstGeom prst="ellipse">
            <a:avLst/>
          </a:prstGeom>
          <a:solidFill>
            <a:srgbClr val="64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DBE2-AEA0-46AF-8F6D-8A8201591FD9}"/>
              </a:ext>
            </a:extLst>
          </p:cNvPr>
          <p:cNvSpPr txBox="1"/>
          <p:nvPr/>
        </p:nvSpPr>
        <p:spPr>
          <a:xfrm>
            <a:off x="1180087" y="2058993"/>
            <a:ext cx="2580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Folosirea de tehnologii actuale și de bază domiului de live-streaming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7B7D9-0804-4389-A43B-BD12285DCFBD}"/>
              </a:ext>
            </a:extLst>
          </p:cNvPr>
          <p:cNvSpPr txBox="1"/>
          <p:nvPr/>
        </p:nvSpPr>
        <p:spPr>
          <a:xfrm>
            <a:off x="5818424" y="1691899"/>
            <a:ext cx="2580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redus comparativ cu alte produse de pe piață 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97A5B-D447-4AA6-8953-627AD50951CB}"/>
              </a:ext>
            </a:extLst>
          </p:cNvPr>
          <p:cNvSpPr txBox="1"/>
          <p:nvPr/>
        </p:nvSpPr>
        <p:spPr>
          <a:xfrm>
            <a:off x="3336702" y="4990344"/>
            <a:ext cx="258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Potențial de dezvoltare mare   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9D52-7FCF-46F5-9872-B49DDA10C61E}"/>
              </a:ext>
            </a:extLst>
          </p:cNvPr>
          <p:cNvSpPr txBox="1"/>
          <p:nvPr/>
        </p:nvSpPr>
        <p:spPr>
          <a:xfrm>
            <a:off x="7933812" y="4251681"/>
            <a:ext cx="2580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e cel mai folosit sistem de operare mobil la nivel mondial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C959A2A-3570-4410-A429-E8C1BA9A4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403AD2-1446-41C3-A0A7-0AC3455DF3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AAAD5E2F-8214-4557-A179-57FE9C8CC6A8}"/>
              </a:ext>
            </a:extLst>
          </p:cNvPr>
          <p:cNvSpPr/>
          <p:nvPr/>
        </p:nvSpPr>
        <p:spPr>
          <a:xfrm>
            <a:off x="0" y="524001"/>
            <a:ext cx="5838738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F4F0-AC61-4520-9D70-85E50F125334}"/>
              </a:ext>
            </a:extLst>
          </p:cNvPr>
          <p:cNvSpPr txBox="1"/>
          <p:nvPr/>
        </p:nvSpPr>
        <p:spPr>
          <a:xfrm>
            <a:off x="2919369" y="524001"/>
            <a:ext cx="17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66F0321-ABC3-4671-8885-9BCE95CB0FED}"/>
              </a:ext>
            </a:extLst>
          </p:cNvPr>
          <p:cNvSpPr/>
          <p:nvPr/>
        </p:nvSpPr>
        <p:spPr>
          <a:xfrm>
            <a:off x="5061527" y="562408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669538-2B3F-4B07-99A3-1677A7EC1E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5" y="563410"/>
            <a:ext cx="765551" cy="674894"/>
          </a:xfrm>
          <a:prstGeom prst="rect">
            <a:avLst/>
          </a:prstGeom>
        </p:spPr>
      </p:pic>
      <p:sp>
        <p:nvSpPr>
          <p:cNvPr id="7" name="Line Callout 1 (Accent Bar) 204">
            <a:extLst>
              <a:ext uri="{FF2B5EF4-FFF2-40B4-BE49-F238E27FC236}">
                <a16:creationId xmlns:a16="http://schemas.microsoft.com/office/drawing/2014/main" id="{625648D6-BDE8-47C6-B52E-D840CD7249FF}"/>
              </a:ext>
            </a:extLst>
          </p:cNvPr>
          <p:cNvSpPr/>
          <p:nvPr/>
        </p:nvSpPr>
        <p:spPr>
          <a:xfrm>
            <a:off x="3788306" y="1856683"/>
            <a:ext cx="6274955" cy="529064"/>
          </a:xfrm>
          <a:prstGeom prst="accentCallout1">
            <a:avLst/>
          </a:prstGeom>
          <a:solidFill>
            <a:srgbClr val="64B8B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Mulți producători de telefoane mobile se focusează pe încorporarea unei camere foto cât mai performante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Callout 1 (Accent Bar) 204">
            <a:extLst>
              <a:ext uri="{FF2B5EF4-FFF2-40B4-BE49-F238E27FC236}">
                <a16:creationId xmlns:a16="http://schemas.microsoft.com/office/drawing/2014/main" id="{9A05D19A-47A0-4FB5-9A91-5AF6477DB685}"/>
              </a:ext>
            </a:extLst>
          </p:cNvPr>
          <p:cNvSpPr/>
          <p:nvPr/>
        </p:nvSpPr>
        <p:spPr>
          <a:xfrm>
            <a:off x="3788305" y="2991942"/>
            <a:ext cx="6274955" cy="529064"/>
          </a:xfrm>
          <a:prstGeom prst="accentCallout1">
            <a:avLst/>
          </a:prstGeom>
          <a:solidFill>
            <a:srgbClr val="64B8B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 distribuire de conținut video la calitate ridicată folosind doar telefonul mobil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Callout 1 (Accent Bar) 204">
            <a:extLst>
              <a:ext uri="{FF2B5EF4-FFF2-40B4-BE49-F238E27FC236}">
                <a16:creationId xmlns:a16="http://schemas.microsoft.com/office/drawing/2014/main" id="{EB8EE904-489E-4E21-BB8A-EA548EB7E351}"/>
              </a:ext>
            </a:extLst>
          </p:cNvPr>
          <p:cNvSpPr/>
          <p:nvPr/>
        </p:nvSpPr>
        <p:spPr>
          <a:xfrm>
            <a:off x="3788305" y="4127201"/>
            <a:ext cx="6274955" cy="529064"/>
          </a:xfrm>
          <a:prstGeom prst="accentCallout1">
            <a:avLst/>
          </a:prstGeom>
          <a:solidFill>
            <a:srgbClr val="64B8B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Urmăritorii preferă live-streaming-ul în locul videoclipurilor înregistrate sau TV live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Callout 1 (Accent Bar) 204">
            <a:extLst>
              <a:ext uri="{FF2B5EF4-FFF2-40B4-BE49-F238E27FC236}">
                <a16:creationId xmlns:a16="http://schemas.microsoft.com/office/drawing/2014/main" id="{CB175446-C546-4603-8060-5ECDD8B4AE91}"/>
              </a:ext>
            </a:extLst>
          </p:cNvPr>
          <p:cNvSpPr/>
          <p:nvPr/>
        </p:nvSpPr>
        <p:spPr>
          <a:xfrm>
            <a:off x="3788305" y="5321711"/>
            <a:ext cx="6274955" cy="529064"/>
          </a:xfrm>
          <a:prstGeom prst="accentCallout1">
            <a:avLst/>
          </a:prstGeom>
          <a:solidFill>
            <a:srgbClr val="64B8B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Programele de știri sunt difuzate live pe platforme precum Facebook sau YouTube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730BE72-CE89-4FEC-8114-CAC5AEEBD2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0459D4-188C-4E30-A194-8CE1F1813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4">
            <a:extLst>
              <a:ext uri="{FF2B5EF4-FFF2-40B4-BE49-F238E27FC236}">
                <a16:creationId xmlns:a16="http://schemas.microsoft.com/office/drawing/2014/main" id="{313974B0-0BEA-4FCE-9F1A-E317240A2BC9}"/>
              </a:ext>
            </a:extLst>
          </p:cNvPr>
          <p:cNvSpPr/>
          <p:nvPr/>
        </p:nvSpPr>
        <p:spPr>
          <a:xfrm rot="10800000">
            <a:off x="5184396" y="524001"/>
            <a:ext cx="7007604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2AE68-A1B2-4933-B367-E5C5B0B5B368}"/>
              </a:ext>
            </a:extLst>
          </p:cNvPr>
          <p:cNvSpPr txBox="1"/>
          <p:nvPr/>
        </p:nvSpPr>
        <p:spPr>
          <a:xfrm>
            <a:off x="6238613" y="524000"/>
            <a:ext cx="3492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Produse existente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FA26C04-388A-4912-BE9E-06B8B6F51084}"/>
              </a:ext>
            </a:extLst>
          </p:cNvPr>
          <p:cNvSpPr/>
          <p:nvPr/>
        </p:nvSpPr>
        <p:spPr>
          <a:xfrm>
            <a:off x="5260660" y="562408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6D14C113-0070-4519-963B-3AEC0A637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9375" y="688879"/>
            <a:ext cx="575297" cy="379089"/>
            <a:chOff x="0" y="1024"/>
            <a:chExt cx="475" cy="313"/>
          </a:xfrm>
          <a:solidFill>
            <a:srgbClr val="099481"/>
          </a:solidFill>
        </p:grpSpPr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9A2CC4A9-38CC-44BE-9D1D-3665A143A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1228"/>
              <a:ext cx="217" cy="63"/>
            </a:xfrm>
            <a:custGeom>
              <a:avLst/>
              <a:gdLst>
                <a:gd name="T0" fmla="*/ 0 w 1518"/>
                <a:gd name="T1" fmla="*/ 0 h 442"/>
                <a:gd name="T2" fmla="*/ 1518 w 1518"/>
                <a:gd name="T3" fmla="*/ 0 h 442"/>
                <a:gd name="T4" fmla="*/ 1518 w 1518"/>
                <a:gd name="T5" fmla="*/ 246 h 442"/>
                <a:gd name="T6" fmla="*/ 917 w 1518"/>
                <a:gd name="T7" fmla="*/ 246 h 442"/>
                <a:gd name="T8" fmla="*/ 917 w 1518"/>
                <a:gd name="T9" fmla="*/ 353 h 442"/>
                <a:gd name="T10" fmla="*/ 1457 w 1518"/>
                <a:gd name="T11" fmla="*/ 353 h 442"/>
                <a:gd name="T12" fmla="*/ 1457 w 1518"/>
                <a:gd name="T13" fmla="*/ 442 h 442"/>
                <a:gd name="T14" fmla="*/ 0 w 1518"/>
                <a:gd name="T15" fmla="*/ 442 h 442"/>
                <a:gd name="T16" fmla="*/ 0 w 1518"/>
                <a:gd name="T17" fmla="*/ 353 h 442"/>
                <a:gd name="T18" fmla="*/ 463 w 1518"/>
                <a:gd name="T19" fmla="*/ 353 h 442"/>
                <a:gd name="T20" fmla="*/ 463 w 1518"/>
                <a:gd name="T21" fmla="*/ 246 h 442"/>
                <a:gd name="T22" fmla="*/ 0 w 1518"/>
                <a:gd name="T23" fmla="*/ 246 h 442"/>
                <a:gd name="T24" fmla="*/ 0 w 1518"/>
                <a:gd name="T2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8" h="442">
                  <a:moveTo>
                    <a:pt x="0" y="0"/>
                  </a:moveTo>
                  <a:lnTo>
                    <a:pt x="1518" y="0"/>
                  </a:lnTo>
                  <a:lnTo>
                    <a:pt x="1518" y="246"/>
                  </a:lnTo>
                  <a:lnTo>
                    <a:pt x="917" y="246"/>
                  </a:lnTo>
                  <a:lnTo>
                    <a:pt x="917" y="353"/>
                  </a:lnTo>
                  <a:lnTo>
                    <a:pt x="1457" y="353"/>
                  </a:lnTo>
                  <a:lnTo>
                    <a:pt x="1457" y="442"/>
                  </a:lnTo>
                  <a:lnTo>
                    <a:pt x="0" y="442"/>
                  </a:lnTo>
                  <a:lnTo>
                    <a:pt x="0" y="353"/>
                  </a:lnTo>
                  <a:lnTo>
                    <a:pt x="463" y="353"/>
                  </a:lnTo>
                  <a:lnTo>
                    <a:pt x="463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5EF338F0-D8A6-45D1-9F00-C8CD75CE7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" y="1024"/>
              <a:ext cx="370" cy="155"/>
            </a:xfrm>
            <a:custGeom>
              <a:avLst/>
              <a:gdLst>
                <a:gd name="T0" fmla="*/ 0 w 2587"/>
                <a:gd name="T1" fmla="*/ 0 h 1079"/>
                <a:gd name="T2" fmla="*/ 2587 w 2587"/>
                <a:gd name="T3" fmla="*/ 0 h 1079"/>
                <a:gd name="T4" fmla="*/ 2587 w 2587"/>
                <a:gd name="T5" fmla="*/ 1079 h 1079"/>
                <a:gd name="T6" fmla="*/ 2398 w 2587"/>
                <a:gd name="T7" fmla="*/ 1079 h 1079"/>
                <a:gd name="T8" fmla="*/ 2398 w 2587"/>
                <a:gd name="T9" fmla="*/ 190 h 1079"/>
                <a:gd name="T10" fmla="*/ 188 w 2587"/>
                <a:gd name="T11" fmla="*/ 190 h 1079"/>
                <a:gd name="T12" fmla="*/ 188 w 2587"/>
                <a:gd name="T13" fmla="*/ 595 h 1079"/>
                <a:gd name="T14" fmla="*/ 0 w 2587"/>
                <a:gd name="T15" fmla="*/ 595 h 1079"/>
                <a:gd name="T16" fmla="*/ 0 w 2587"/>
                <a:gd name="T17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7" h="1079">
                  <a:moveTo>
                    <a:pt x="0" y="0"/>
                  </a:moveTo>
                  <a:lnTo>
                    <a:pt x="2587" y="0"/>
                  </a:lnTo>
                  <a:lnTo>
                    <a:pt x="2587" y="1079"/>
                  </a:lnTo>
                  <a:lnTo>
                    <a:pt x="2398" y="1079"/>
                  </a:lnTo>
                  <a:lnTo>
                    <a:pt x="2398" y="190"/>
                  </a:lnTo>
                  <a:lnTo>
                    <a:pt x="188" y="190"/>
                  </a:lnTo>
                  <a:lnTo>
                    <a:pt x="188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A8483AA9-2133-4EE3-9C0A-3202FBC89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118"/>
              <a:ext cx="141" cy="213"/>
            </a:xfrm>
            <a:custGeom>
              <a:avLst/>
              <a:gdLst>
                <a:gd name="T0" fmla="*/ 515 w 988"/>
                <a:gd name="T1" fmla="*/ 1320 h 1491"/>
                <a:gd name="T2" fmla="*/ 500 w 988"/>
                <a:gd name="T3" fmla="*/ 1323 h 1491"/>
                <a:gd name="T4" fmla="*/ 487 w 988"/>
                <a:gd name="T5" fmla="*/ 1330 h 1491"/>
                <a:gd name="T6" fmla="*/ 476 w 988"/>
                <a:gd name="T7" fmla="*/ 1340 h 1491"/>
                <a:gd name="T8" fmla="*/ 470 w 988"/>
                <a:gd name="T9" fmla="*/ 1354 h 1491"/>
                <a:gd name="T10" fmla="*/ 467 w 988"/>
                <a:gd name="T11" fmla="*/ 1368 h 1491"/>
                <a:gd name="T12" fmla="*/ 470 w 988"/>
                <a:gd name="T13" fmla="*/ 1384 h 1491"/>
                <a:gd name="T14" fmla="*/ 476 w 988"/>
                <a:gd name="T15" fmla="*/ 1396 h 1491"/>
                <a:gd name="T16" fmla="*/ 487 w 988"/>
                <a:gd name="T17" fmla="*/ 1406 h 1491"/>
                <a:gd name="T18" fmla="*/ 500 w 988"/>
                <a:gd name="T19" fmla="*/ 1414 h 1491"/>
                <a:gd name="T20" fmla="*/ 515 w 988"/>
                <a:gd name="T21" fmla="*/ 1416 h 1491"/>
                <a:gd name="T22" fmla="*/ 530 w 988"/>
                <a:gd name="T23" fmla="*/ 1414 h 1491"/>
                <a:gd name="T24" fmla="*/ 543 w 988"/>
                <a:gd name="T25" fmla="*/ 1407 h 1491"/>
                <a:gd name="T26" fmla="*/ 554 w 988"/>
                <a:gd name="T27" fmla="*/ 1397 h 1491"/>
                <a:gd name="T28" fmla="*/ 560 w 988"/>
                <a:gd name="T29" fmla="*/ 1384 h 1491"/>
                <a:gd name="T30" fmla="*/ 563 w 988"/>
                <a:gd name="T31" fmla="*/ 1368 h 1491"/>
                <a:gd name="T32" fmla="*/ 560 w 988"/>
                <a:gd name="T33" fmla="*/ 1354 h 1491"/>
                <a:gd name="T34" fmla="*/ 554 w 988"/>
                <a:gd name="T35" fmla="*/ 1340 h 1491"/>
                <a:gd name="T36" fmla="*/ 543 w 988"/>
                <a:gd name="T37" fmla="*/ 1330 h 1491"/>
                <a:gd name="T38" fmla="*/ 530 w 988"/>
                <a:gd name="T39" fmla="*/ 1323 h 1491"/>
                <a:gd name="T40" fmla="*/ 515 w 988"/>
                <a:gd name="T41" fmla="*/ 1320 h 1491"/>
                <a:gd name="T42" fmla="*/ 143 w 988"/>
                <a:gd name="T43" fmla="*/ 144 h 1491"/>
                <a:gd name="T44" fmla="*/ 143 w 988"/>
                <a:gd name="T45" fmla="*/ 1244 h 1491"/>
                <a:gd name="T46" fmla="*/ 845 w 988"/>
                <a:gd name="T47" fmla="*/ 1244 h 1491"/>
                <a:gd name="T48" fmla="*/ 845 w 988"/>
                <a:gd name="T49" fmla="*/ 144 h 1491"/>
                <a:gd name="T50" fmla="*/ 143 w 988"/>
                <a:gd name="T51" fmla="*/ 144 h 1491"/>
                <a:gd name="T52" fmla="*/ 0 w 988"/>
                <a:gd name="T53" fmla="*/ 0 h 1491"/>
                <a:gd name="T54" fmla="*/ 988 w 988"/>
                <a:gd name="T55" fmla="*/ 0 h 1491"/>
                <a:gd name="T56" fmla="*/ 988 w 988"/>
                <a:gd name="T57" fmla="*/ 1491 h 1491"/>
                <a:gd name="T58" fmla="*/ 0 w 988"/>
                <a:gd name="T59" fmla="*/ 1491 h 1491"/>
                <a:gd name="T60" fmla="*/ 0 w 988"/>
                <a:gd name="T6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8" h="1491">
                  <a:moveTo>
                    <a:pt x="515" y="1320"/>
                  </a:moveTo>
                  <a:lnTo>
                    <a:pt x="500" y="1323"/>
                  </a:lnTo>
                  <a:lnTo>
                    <a:pt x="487" y="1330"/>
                  </a:lnTo>
                  <a:lnTo>
                    <a:pt x="476" y="1340"/>
                  </a:lnTo>
                  <a:lnTo>
                    <a:pt x="470" y="1354"/>
                  </a:lnTo>
                  <a:lnTo>
                    <a:pt x="467" y="1368"/>
                  </a:lnTo>
                  <a:lnTo>
                    <a:pt x="470" y="1384"/>
                  </a:lnTo>
                  <a:lnTo>
                    <a:pt x="476" y="1396"/>
                  </a:lnTo>
                  <a:lnTo>
                    <a:pt x="487" y="1406"/>
                  </a:lnTo>
                  <a:lnTo>
                    <a:pt x="500" y="1414"/>
                  </a:lnTo>
                  <a:lnTo>
                    <a:pt x="515" y="1416"/>
                  </a:lnTo>
                  <a:lnTo>
                    <a:pt x="530" y="1414"/>
                  </a:lnTo>
                  <a:lnTo>
                    <a:pt x="543" y="1407"/>
                  </a:lnTo>
                  <a:lnTo>
                    <a:pt x="554" y="1397"/>
                  </a:lnTo>
                  <a:lnTo>
                    <a:pt x="560" y="1384"/>
                  </a:lnTo>
                  <a:lnTo>
                    <a:pt x="563" y="1368"/>
                  </a:lnTo>
                  <a:lnTo>
                    <a:pt x="560" y="1354"/>
                  </a:lnTo>
                  <a:lnTo>
                    <a:pt x="554" y="1340"/>
                  </a:lnTo>
                  <a:lnTo>
                    <a:pt x="543" y="1330"/>
                  </a:lnTo>
                  <a:lnTo>
                    <a:pt x="530" y="1323"/>
                  </a:lnTo>
                  <a:lnTo>
                    <a:pt x="515" y="1320"/>
                  </a:lnTo>
                  <a:close/>
                  <a:moveTo>
                    <a:pt x="143" y="144"/>
                  </a:moveTo>
                  <a:lnTo>
                    <a:pt x="143" y="1244"/>
                  </a:lnTo>
                  <a:lnTo>
                    <a:pt x="845" y="1244"/>
                  </a:lnTo>
                  <a:lnTo>
                    <a:pt x="845" y="144"/>
                  </a:lnTo>
                  <a:lnTo>
                    <a:pt x="143" y="144"/>
                  </a:lnTo>
                  <a:close/>
                  <a:moveTo>
                    <a:pt x="0" y="0"/>
                  </a:moveTo>
                  <a:lnTo>
                    <a:pt x="988" y="0"/>
                  </a:lnTo>
                  <a:lnTo>
                    <a:pt x="98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F19BA9B-D8A3-4762-9712-D48DBF0C9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" y="1187"/>
              <a:ext cx="99" cy="150"/>
            </a:xfrm>
            <a:custGeom>
              <a:avLst/>
              <a:gdLst>
                <a:gd name="T0" fmla="*/ 338 w 689"/>
                <a:gd name="T1" fmla="*/ 936 h 1050"/>
                <a:gd name="T2" fmla="*/ 320 w 689"/>
                <a:gd name="T3" fmla="*/ 954 h 1050"/>
                <a:gd name="T4" fmla="*/ 320 w 689"/>
                <a:gd name="T5" fmla="*/ 982 h 1050"/>
                <a:gd name="T6" fmla="*/ 338 w 689"/>
                <a:gd name="T7" fmla="*/ 1002 h 1050"/>
                <a:gd name="T8" fmla="*/ 366 w 689"/>
                <a:gd name="T9" fmla="*/ 1002 h 1050"/>
                <a:gd name="T10" fmla="*/ 386 w 689"/>
                <a:gd name="T11" fmla="*/ 982 h 1050"/>
                <a:gd name="T12" fmla="*/ 386 w 689"/>
                <a:gd name="T13" fmla="*/ 954 h 1050"/>
                <a:gd name="T14" fmla="*/ 366 w 689"/>
                <a:gd name="T15" fmla="*/ 936 h 1050"/>
                <a:gd name="T16" fmla="*/ 100 w 689"/>
                <a:gd name="T17" fmla="*/ 160 h 1050"/>
                <a:gd name="T18" fmla="*/ 124 w 689"/>
                <a:gd name="T19" fmla="*/ 882 h 1050"/>
                <a:gd name="T20" fmla="*/ 188 w 689"/>
                <a:gd name="T21" fmla="*/ 882 h 1050"/>
                <a:gd name="T22" fmla="*/ 269 w 689"/>
                <a:gd name="T23" fmla="*/ 882 h 1050"/>
                <a:gd name="T24" fmla="*/ 361 w 689"/>
                <a:gd name="T25" fmla="*/ 882 h 1050"/>
                <a:gd name="T26" fmla="*/ 456 w 689"/>
                <a:gd name="T27" fmla="*/ 882 h 1050"/>
                <a:gd name="T28" fmla="*/ 547 w 689"/>
                <a:gd name="T29" fmla="*/ 882 h 1050"/>
                <a:gd name="T30" fmla="*/ 589 w 689"/>
                <a:gd name="T31" fmla="*/ 160 h 1050"/>
                <a:gd name="T32" fmla="*/ 269 w 689"/>
                <a:gd name="T33" fmla="*/ 95 h 1050"/>
                <a:gd name="T34" fmla="*/ 447 w 689"/>
                <a:gd name="T35" fmla="*/ 108 h 1050"/>
                <a:gd name="T36" fmla="*/ 269 w 689"/>
                <a:gd name="T37" fmla="*/ 95 h 1050"/>
                <a:gd name="T38" fmla="*/ 355 w 689"/>
                <a:gd name="T39" fmla="*/ 44 h 1050"/>
                <a:gd name="T40" fmla="*/ 347 w 689"/>
                <a:gd name="T41" fmla="*/ 48 h 1050"/>
                <a:gd name="T42" fmla="*/ 343 w 689"/>
                <a:gd name="T43" fmla="*/ 55 h 1050"/>
                <a:gd name="T44" fmla="*/ 344 w 689"/>
                <a:gd name="T45" fmla="*/ 63 h 1050"/>
                <a:gd name="T46" fmla="*/ 349 w 689"/>
                <a:gd name="T47" fmla="*/ 71 h 1050"/>
                <a:gd name="T48" fmla="*/ 359 w 689"/>
                <a:gd name="T49" fmla="*/ 74 h 1050"/>
                <a:gd name="T50" fmla="*/ 367 w 689"/>
                <a:gd name="T51" fmla="*/ 71 h 1050"/>
                <a:gd name="T52" fmla="*/ 372 w 689"/>
                <a:gd name="T53" fmla="*/ 63 h 1050"/>
                <a:gd name="T54" fmla="*/ 373 w 689"/>
                <a:gd name="T55" fmla="*/ 55 h 1050"/>
                <a:gd name="T56" fmla="*/ 369 w 689"/>
                <a:gd name="T57" fmla="*/ 48 h 1050"/>
                <a:gd name="T58" fmla="*/ 362 w 689"/>
                <a:gd name="T59" fmla="*/ 44 h 1050"/>
                <a:gd name="T60" fmla="*/ 0 w 689"/>
                <a:gd name="T61" fmla="*/ 0 h 1050"/>
                <a:gd name="T62" fmla="*/ 689 w 689"/>
                <a:gd name="T63" fmla="*/ 1050 h 1050"/>
                <a:gd name="T64" fmla="*/ 0 w 689"/>
                <a:gd name="T65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9" h="1050">
                  <a:moveTo>
                    <a:pt x="353" y="933"/>
                  </a:moveTo>
                  <a:lnTo>
                    <a:pt x="338" y="936"/>
                  </a:lnTo>
                  <a:lnTo>
                    <a:pt x="327" y="943"/>
                  </a:lnTo>
                  <a:lnTo>
                    <a:pt x="320" y="954"/>
                  </a:lnTo>
                  <a:lnTo>
                    <a:pt x="316" y="969"/>
                  </a:lnTo>
                  <a:lnTo>
                    <a:pt x="320" y="982"/>
                  </a:lnTo>
                  <a:lnTo>
                    <a:pt x="327" y="994"/>
                  </a:lnTo>
                  <a:lnTo>
                    <a:pt x="338" y="1002"/>
                  </a:lnTo>
                  <a:lnTo>
                    <a:pt x="353" y="1005"/>
                  </a:lnTo>
                  <a:lnTo>
                    <a:pt x="366" y="1002"/>
                  </a:lnTo>
                  <a:lnTo>
                    <a:pt x="377" y="994"/>
                  </a:lnTo>
                  <a:lnTo>
                    <a:pt x="386" y="982"/>
                  </a:lnTo>
                  <a:lnTo>
                    <a:pt x="388" y="969"/>
                  </a:lnTo>
                  <a:lnTo>
                    <a:pt x="386" y="954"/>
                  </a:lnTo>
                  <a:lnTo>
                    <a:pt x="377" y="943"/>
                  </a:lnTo>
                  <a:lnTo>
                    <a:pt x="366" y="936"/>
                  </a:lnTo>
                  <a:lnTo>
                    <a:pt x="353" y="933"/>
                  </a:lnTo>
                  <a:close/>
                  <a:moveTo>
                    <a:pt x="100" y="160"/>
                  </a:moveTo>
                  <a:lnTo>
                    <a:pt x="100" y="882"/>
                  </a:lnTo>
                  <a:lnTo>
                    <a:pt x="124" y="882"/>
                  </a:lnTo>
                  <a:lnTo>
                    <a:pt x="153" y="882"/>
                  </a:lnTo>
                  <a:lnTo>
                    <a:pt x="188" y="882"/>
                  </a:lnTo>
                  <a:lnTo>
                    <a:pt x="227" y="882"/>
                  </a:lnTo>
                  <a:lnTo>
                    <a:pt x="269" y="882"/>
                  </a:lnTo>
                  <a:lnTo>
                    <a:pt x="314" y="882"/>
                  </a:lnTo>
                  <a:lnTo>
                    <a:pt x="361" y="882"/>
                  </a:lnTo>
                  <a:lnTo>
                    <a:pt x="408" y="882"/>
                  </a:lnTo>
                  <a:lnTo>
                    <a:pt x="456" y="882"/>
                  </a:lnTo>
                  <a:lnTo>
                    <a:pt x="502" y="882"/>
                  </a:lnTo>
                  <a:lnTo>
                    <a:pt x="547" y="882"/>
                  </a:lnTo>
                  <a:lnTo>
                    <a:pt x="589" y="881"/>
                  </a:lnTo>
                  <a:lnTo>
                    <a:pt x="589" y="160"/>
                  </a:lnTo>
                  <a:lnTo>
                    <a:pt x="100" y="160"/>
                  </a:lnTo>
                  <a:close/>
                  <a:moveTo>
                    <a:pt x="269" y="95"/>
                  </a:moveTo>
                  <a:lnTo>
                    <a:pt x="269" y="108"/>
                  </a:lnTo>
                  <a:lnTo>
                    <a:pt x="447" y="108"/>
                  </a:lnTo>
                  <a:lnTo>
                    <a:pt x="447" y="95"/>
                  </a:lnTo>
                  <a:lnTo>
                    <a:pt x="269" y="95"/>
                  </a:lnTo>
                  <a:close/>
                  <a:moveTo>
                    <a:pt x="359" y="44"/>
                  </a:moveTo>
                  <a:lnTo>
                    <a:pt x="355" y="44"/>
                  </a:lnTo>
                  <a:lnTo>
                    <a:pt x="350" y="46"/>
                  </a:lnTo>
                  <a:lnTo>
                    <a:pt x="347" y="48"/>
                  </a:lnTo>
                  <a:lnTo>
                    <a:pt x="345" y="51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4" y="63"/>
                  </a:lnTo>
                  <a:lnTo>
                    <a:pt x="346" y="68"/>
                  </a:lnTo>
                  <a:lnTo>
                    <a:pt x="349" y="71"/>
                  </a:lnTo>
                  <a:lnTo>
                    <a:pt x="354" y="73"/>
                  </a:lnTo>
                  <a:lnTo>
                    <a:pt x="359" y="74"/>
                  </a:lnTo>
                  <a:lnTo>
                    <a:pt x="363" y="73"/>
                  </a:lnTo>
                  <a:lnTo>
                    <a:pt x="367" y="71"/>
                  </a:lnTo>
                  <a:lnTo>
                    <a:pt x="370" y="68"/>
                  </a:lnTo>
                  <a:lnTo>
                    <a:pt x="372" y="63"/>
                  </a:lnTo>
                  <a:lnTo>
                    <a:pt x="373" y="58"/>
                  </a:lnTo>
                  <a:lnTo>
                    <a:pt x="373" y="55"/>
                  </a:lnTo>
                  <a:lnTo>
                    <a:pt x="371" y="51"/>
                  </a:lnTo>
                  <a:lnTo>
                    <a:pt x="369" y="48"/>
                  </a:lnTo>
                  <a:lnTo>
                    <a:pt x="366" y="46"/>
                  </a:lnTo>
                  <a:lnTo>
                    <a:pt x="362" y="44"/>
                  </a:lnTo>
                  <a:lnTo>
                    <a:pt x="359" y="44"/>
                  </a:lnTo>
                  <a:close/>
                  <a:moveTo>
                    <a:pt x="0" y="0"/>
                  </a:moveTo>
                  <a:lnTo>
                    <a:pt x="689" y="0"/>
                  </a:lnTo>
                  <a:lnTo>
                    <a:pt x="689" y="1050"/>
                  </a:lnTo>
                  <a:lnTo>
                    <a:pt x="0" y="1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18" descr="A picture containing wheel&#10;&#10;Description automatically generated">
            <a:extLst>
              <a:ext uri="{FF2B5EF4-FFF2-40B4-BE49-F238E27FC236}">
                <a16:creationId xmlns:a16="http://schemas.microsoft.com/office/drawing/2014/main" id="{959353BF-7410-4C0F-B1DC-D6570AA8F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5" y="4607548"/>
            <a:ext cx="1971193" cy="563638"/>
          </a:xfrm>
          <a:prstGeom prst="rect">
            <a:avLst/>
          </a:prstGeom>
        </p:spPr>
      </p:pic>
      <p:pic>
        <p:nvPicPr>
          <p:cNvPr id="21" name="Picture 20" descr="A close up of a screen&#10;&#10;Description automatically generated">
            <a:extLst>
              <a:ext uri="{FF2B5EF4-FFF2-40B4-BE49-F238E27FC236}">
                <a16:creationId xmlns:a16="http://schemas.microsoft.com/office/drawing/2014/main" id="{0E337A16-2701-4084-9406-AE09A0FFE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5" y="5408106"/>
            <a:ext cx="2165465" cy="88748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12E9337-E900-4C5D-A870-34A53F7C4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92" y="4729012"/>
            <a:ext cx="1566580" cy="1566580"/>
          </a:xfrm>
          <a:prstGeom prst="rect">
            <a:avLst/>
          </a:prstGeom>
        </p:spPr>
      </p:pic>
      <p:sp>
        <p:nvSpPr>
          <p:cNvPr id="24" name="Multiply 31">
            <a:extLst>
              <a:ext uri="{FF2B5EF4-FFF2-40B4-BE49-F238E27FC236}">
                <a16:creationId xmlns:a16="http://schemas.microsoft.com/office/drawing/2014/main" id="{95FB6B8D-CA51-41D5-8747-C54A6EB86124}"/>
              </a:ext>
            </a:extLst>
          </p:cNvPr>
          <p:cNvSpPr/>
          <p:nvPr/>
        </p:nvSpPr>
        <p:spPr>
          <a:xfrm>
            <a:off x="8103623" y="2040951"/>
            <a:ext cx="791794" cy="79179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26328-8A6E-4E73-AEC5-F39E2DDE29C7}"/>
              </a:ext>
            </a:extLst>
          </p:cNvPr>
          <p:cNvSpPr txBox="1"/>
          <p:nvPr/>
        </p:nvSpPr>
        <p:spPr>
          <a:xfrm>
            <a:off x="8895417" y="2113683"/>
            <a:ext cx="260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Dezavantaj?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E557D-0A15-42AB-A560-35AA1EEAED9C}"/>
              </a:ext>
            </a:extLst>
          </p:cNvPr>
          <p:cNvSpPr txBox="1"/>
          <p:nvPr/>
        </p:nvSpPr>
        <p:spPr>
          <a:xfrm>
            <a:off x="8097655" y="3220139"/>
            <a:ext cx="3404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mult prea ridicat pentru evenimente mici si folosire personală.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cazul ManyCam, multe bug-uri în varianta Android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9E1A070-7F68-401F-B0F6-DB6CA0852C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382DE0-34A5-4D43-A258-524BF13CF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  <p:pic>
        <p:nvPicPr>
          <p:cNvPr id="20" name="Picture 19" descr="A picture containing indoor, sitting, computer, small&#10;&#10;Description automatically generated">
            <a:extLst>
              <a:ext uri="{FF2B5EF4-FFF2-40B4-BE49-F238E27FC236}">
                <a16:creationId xmlns:a16="http://schemas.microsoft.com/office/drawing/2014/main" id="{4CE3535A-3B6D-431A-8D15-6893E87F1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5" y="1450492"/>
            <a:ext cx="4803738" cy="27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B0EB0E3D-03A9-4AC6-A203-61979350E8CD}"/>
              </a:ext>
            </a:extLst>
          </p:cNvPr>
          <p:cNvSpPr/>
          <p:nvPr/>
        </p:nvSpPr>
        <p:spPr>
          <a:xfrm>
            <a:off x="0" y="524001"/>
            <a:ext cx="5838738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96775-6482-40D8-B834-3025FBADF725}"/>
              </a:ext>
            </a:extLst>
          </p:cNvPr>
          <p:cNvSpPr txBox="1"/>
          <p:nvPr/>
        </p:nvSpPr>
        <p:spPr>
          <a:xfrm>
            <a:off x="2659311" y="524001"/>
            <a:ext cx="199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Problemă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A636154-F6F9-49DF-BAF3-6C132E47BBE6}"/>
              </a:ext>
            </a:extLst>
          </p:cNvPr>
          <p:cNvSpPr/>
          <p:nvPr/>
        </p:nvSpPr>
        <p:spPr>
          <a:xfrm>
            <a:off x="5061527" y="562408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B4B5F0-689F-495E-B89B-342E0DA64D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18" y="608679"/>
            <a:ext cx="544946" cy="544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A2BE25-8D93-44E6-BD63-567CF4CF2970}"/>
              </a:ext>
            </a:extLst>
          </p:cNvPr>
          <p:cNvSpPr/>
          <p:nvPr/>
        </p:nvSpPr>
        <p:spPr>
          <a:xfrm>
            <a:off x="1641500" y="1578443"/>
            <a:ext cx="8714079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ro-RO" sz="24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Multe aplicații Android de live-streaming nu permit mai multe surse video pentru același stream 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7EC303-CD7B-4AA7-B223-C036A1CBA937}"/>
              </a:ext>
            </a:extLst>
          </p:cNvPr>
          <p:cNvSpPr/>
          <p:nvPr/>
        </p:nvSpPr>
        <p:spPr>
          <a:xfrm>
            <a:off x="1641500" y="1578442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67658-9916-4853-A995-020069A573AC}"/>
              </a:ext>
            </a:extLst>
          </p:cNvPr>
          <p:cNvSpPr/>
          <p:nvPr/>
        </p:nvSpPr>
        <p:spPr>
          <a:xfrm>
            <a:off x="1641500" y="3138427"/>
            <a:ext cx="8714079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ro-RO" sz="24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Atât produsele software cât și cele hardware existente au costuri foarte ridicate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E52D7-0D03-47C0-96A1-45F1E8EC95EE}"/>
              </a:ext>
            </a:extLst>
          </p:cNvPr>
          <p:cNvSpPr/>
          <p:nvPr/>
        </p:nvSpPr>
        <p:spPr>
          <a:xfrm>
            <a:off x="1641500" y="3138427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7C16B-B0AA-48DE-9F16-F1866636073C}"/>
              </a:ext>
            </a:extLst>
          </p:cNvPr>
          <p:cNvSpPr/>
          <p:nvPr/>
        </p:nvSpPr>
        <p:spPr>
          <a:xfrm>
            <a:off x="1641500" y="4698411"/>
            <a:ext cx="8714079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ro-RO" sz="24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Există aplicații mobile de live-streaming cu video switcher încorporat, dar exclusiv pentru sistemul de operare iOS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84B8F-B63B-4304-96D2-853B91B95089}"/>
              </a:ext>
            </a:extLst>
          </p:cNvPr>
          <p:cNvSpPr/>
          <p:nvPr/>
        </p:nvSpPr>
        <p:spPr>
          <a:xfrm>
            <a:off x="1641500" y="4698412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07FBCE95-B86F-460B-A0A6-DF555862D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EF7490-13D2-4B5C-87A3-6CE3A99157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7A5FE0D1-83F0-4220-9BDB-ECC6493F50C5}"/>
              </a:ext>
            </a:extLst>
          </p:cNvPr>
          <p:cNvSpPr/>
          <p:nvPr/>
        </p:nvSpPr>
        <p:spPr>
          <a:xfrm rot="10800000">
            <a:off x="5584915" y="525918"/>
            <a:ext cx="6618914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1EC64-0269-4D24-9114-C875C5DB0E66}"/>
              </a:ext>
            </a:extLst>
          </p:cNvPr>
          <p:cNvSpPr txBox="1"/>
          <p:nvPr/>
        </p:nvSpPr>
        <p:spPr>
          <a:xfrm>
            <a:off x="6796419" y="552481"/>
            <a:ext cx="2927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Ideea proiectului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DE18E5-045A-4B7A-97F6-B3D151D50EEE}"/>
              </a:ext>
            </a:extLst>
          </p:cNvPr>
          <p:cNvGrpSpPr/>
          <p:nvPr/>
        </p:nvGrpSpPr>
        <p:grpSpPr>
          <a:xfrm>
            <a:off x="3303863" y="2584821"/>
            <a:ext cx="4538445" cy="4273179"/>
            <a:chOff x="3506788" y="1241425"/>
            <a:chExt cx="5176838" cy="561657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D561945-50F0-4F58-92E2-CDCD4F02D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51E8200-A818-4D61-BFAC-ECB880C50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65313D4-08CC-477C-B18E-8CFFF14F5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1571397-56AB-47D9-87F8-F817C85FD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16AC793-BBFF-408A-BD6A-8187C94AC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EB9743-F0F1-488A-B3E8-9A51FC695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720B07D-A221-4BB3-984F-2BD24D66B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6BE64F8-5379-4C6F-92D6-1800B5C7C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152EFE9-0AFB-4E7A-A575-953EC5633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4AA616-C4FC-4C9A-9C69-89963035F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FF5A9C-839A-4D51-8049-BF141397F2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F442D5A-07C5-4948-BD7E-9F94B825F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A0F53A4-4B7D-4543-BEE1-A44C4D1E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DA8F51-46F1-469C-BB18-DF3DE2FEC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1967A18-D4B0-4B9F-B0C0-2AE62A57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E871DB1-78FA-4B80-B7E3-2E7540954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68762F46-4DE5-45B9-BCEF-A090ACFF7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3C3856E-C74A-4B79-B31B-619EA2B11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4CD8C6D-2526-4F00-8A2C-361F7BB8F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B41FA1-1D04-4361-A848-5701516BA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51E3990-C7BB-4ABC-A1F9-2D4CAC47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B6335EB-E96D-4378-B686-24F0EC9C8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FCC2A2-1A5A-436F-9282-F13C373E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71BDAA1-99A8-494F-B8A3-FA84A22F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C11681-1706-4C2E-9A24-0648DB79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FF1031-0520-408C-A7F6-B4FE5916A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6697C72-491B-4656-9405-174FA6384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E7FF578-9AD3-46A6-80CC-AA4D4F966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8E052F7-F8C4-472A-AC83-C4214CC77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C191BF9-3DCD-4C29-B79A-CCDBD0F0C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1C7EB-DEE5-4E26-ACD2-E857D7D1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7FEC0E7-C0EC-46D1-95FC-DB1284664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A9A5ABB-450B-4131-9D38-F062DAA7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7411348-DAD0-422F-91BD-FF3A593A4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4137236-5994-435E-B3AB-54499E9F7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18059E-B0A3-44CB-BBE8-90730971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4D2A8AB-0B74-495B-A7FC-54094C65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9D6E512-809D-4628-883D-891CE934D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AA5C112-1636-443C-83A9-38003D21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CFDD872-21FC-4A6B-8DC9-77F3A3329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1AFCBF9-BDAB-4A42-AB1E-894DE5E745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FE5C9AB-A98F-4343-8CB6-C99657E44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5477C65-9379-472C-B10F-F75135C78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AF48B59-A116-45FA-8C4A-A0742AB4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15FA948-1AC2-40F7-A552-140833DD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EF2D7D4-1831-4E42-A18F-1141B3FAF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BE6C68F-807C-4311-9CEB-D9EB5B8B9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0D1241A-0943-4CF4-8283-9AA14E352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AD80DE-DD4A-4F14-BFE8-60AEEA412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7B8B246-8326-4966-80E1-71C4FBED2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F3B4AC-2BCB-40CC-873C-D11FC656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457254D-D656-4201-9F81-0AB52A25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CD479F5-BC34-4653-9074-F261DBED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4136E9E-E73B-4D74-A6B2-CBC01FC1B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8F2E637-664F-4234-A4D1-3A01226B9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65A5D2FE-AEFD-4326-8DB4-C477AEE05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2D663AD-67B7-444E-AA89-107F965E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1A550CC-509D-4C99-ACA2-810409FBD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B557F73-C471-4847-88CE-96FCF2AD2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37927EE-1B58-48DB-8EE9-337BEEA9A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1CD0CD7-1E50-4219-AF79-1C7B3AEB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0FDA348-5482-434D-8D6C-1C0A856E5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DF8B903-4DCD-4D8A-8CAC-12FF70B46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C5A0CDE-81D1-450E-BA95-B1069CAF3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864E0E4-2E6A-4F0D-8922-2F0854E9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0183F90-ECD1-461F-9381-400F68DE3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54BFC91-29D5-4185-BE14-EFF5F3D4D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8F2EA17-E9D4-489D-8FE9-1A7F7710B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82DD059-BD41-46CB-B0E9-DB8244A1B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801DB99-4CB3-408D-8626-5207C1C45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D0EDE4-830C-4A65-85A2-DE8F34A6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42D7902-C574-4DA6-B588-BFFCAC5E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BE42BEE-CB0C-4A47-B591-F2B2906BE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06A04FA-F064-4B74-A0E6-AEFD743E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13BE78A-878B-4627-9CD2-C2CAD7F3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2E7115B4-A163-459E-BBFA-4A89E8AD0341}"/>
              </a:ext>
            </a:extLst>
          </p:cNvPr>
          <p:cNvSpPr/>
          <p:nvPr/>
        </p:nvSpPr>
        <p:spPr>
          <a:xfrm>
            <a:off x="5681996" y="561180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 descr="A close up of a sign&#10;&#10;Description automatically generated">
            <a:extLst>
              <a:ext uri="{FF2B5EF4-FFF2-40B4-BE49-F238E27FC236}">
                <a16:creationId xmlns:a16="http://schemas.microsoft.com/office/drawing/2014/main" id="{23F4EFAF-3330-4CBA-884F-5F6F4629B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8" y="597897"/>
            <a:ext cx="564054" cy="564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5742D-BF76-4A28-9115-EDD0633CC02B}"/>
              </a:ext>
            </a:extLst>
          </p:cNvPr>
          <p:cNvSpPr txBox="1"/>
          <p:nvPr/>
        </p:nvSpPr>
        <p:spPr>
          <a:xfrm>
            <a:off x="2315334" y="1276028"/>
            <a:ext cx="2374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Aplicatie mobilă Android pentru live-streaming și playback încorporat.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EA4A8-0B7D-45DC-8B14-83C6BBB12F8E}"/>
              </a:ext>
            </a:extLst>
          </p:cNvPr>
          <p:cNvSpPr txBox="1"/>
          <p:nvPr/>
        </p:nvSpPr>
        <p:spPr>
          <a:xfrm>
            <a:off x="8298797" y="3392834"/>
            <a:ext cx="2899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server cu rol de video switcher ce primește doua sau mai multe input-uri video și îl trimite la output pe cel preferat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2F0F28-EC34-45E5-B541-7D2EF656DE1C}"/>
              </a:ext>
            </a:extLst>
          </p:cNvPr>
          <p:cNvSpPr txBox="1"/>
          <p:nvPr/>
        </p:nvSpPr>
        <p:spPr>
          <a:xfrm>
            <a:off x="703108" y="4099396"/>
            <a:ext cx="2310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aplicație web legată la serverul de video switching care care să permită comutarea între sursele video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D35AD8F-B10E-45FD-A0B7-744B002E7E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99B8AE5-D1AF-4B86-9318-7B7229AB8A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A697A6-F4E3-4802-AFD0-38805146C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422287"/>
              </p:ext>
            </p:extLst>
          </p:nvPr>
        </p:nvGraphicFramePr>
        <p:xfrm>
          <a:off x="0" y="1274443"/>
          <a:ext cx="7023648" cy="558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reeform 64">
            <a:extLst>
              <a:ext uri="{FF2B5EF4-FFF2-40B4-BE49-F238E27FC236}">
                <a16:creationId xmlns:a16="http://schemas.microsoft.com/office/drawing/2014/main" id="{06A664B9-1829-448B-896C-13B861781723}"/>
              </a:ext>
            </a:extLst>
          </p:cNvPr>
          <p:cNvSpPr/>
          <p:nvPr/>
        </p:nvSpPr>
        <p:spPr>
          <a:xfrm>
            <a:off x="-6166" y="524001"/>
            <a:ext cx="7007604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BC9A8-E83C-4FD0-8BAE-F3A9C0190ECA}"/>
              </a:ext>
            </a:extLst>
          </p:cNvPr>
          <p:cNvSpPr txBox="1"/>
          <p:nvPr/>
        </p:nvSpPr>
        <p:spPr>
          <a:xfrm>
            <a:off x="2387842" y="524001"/>
            <a:ext cx="337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1DB52F-102B-458D-8D95-1FD37E2612EE}"/>
              </a:ext>
            </a:extLst>
          </p:cNvPr>
          <p:cNvSpPr/>
          <p:nvPr/>
        </p:nvSpPr>
        <p:spPr>
          <a:xfrm>
            <a:off x="6225394" y="560138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FF60F9FD-5D0D-42DF-8A46-BFF0B34DB6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81" y="596189"/>
            <a:ext cx="559953" cy="55995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674FEE-7EB2-47CE-93D7-3B1DA8C7F38B}"/>
              </a:ext>
            </a:extLst>
          </p:cNvPr>
          <p:cNvGrpSpPr/>
          <p:nvPr/>
        </p:nvGrpSpPr>
        <p:grpSpPr>
          <a:xfrm>
            <a:off x="6667584" y="2194694"/>
            <a:ext cx="5279134" cy="922945"/>
            <a:chOff x="1332052" y="1669921"/>
            <a:chExt cx="5280513" cy="9867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75C06B-7E58-47CF-800F-EF93BBAD2628}"/>
                </a:ext>
              </a:extLst>
            </p:cNvPr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E645B-BD93-4B94-B10D-F3C5F61F10A7}"/>
                </a:ext>
              </a:extLst>
            </p:cNvPr>
            <p:cNvSpPr txBox="1"/>
            <p:nvPr/>
          </p:nvSpPr>
          <p:spPr>
            <a:xfrm>
              <a:off x="2213994" y="1669921"/>
              <a:ext cx="4398571" cy="98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 este tool-ul cel mai folosit </a:t>
              </a:r>
            </a:p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în dezvoltarea de aplicații Android. Limbajul </a:t>
              </a:r>
            </a:p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 programare ales este Java.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L-Shape 10">
            <a:extLst>
              <a:ext uri="{FF2B5EF4-FFF2-40B4-BE49-F238E27FC236}">
                <a16:creationId xmlns:a16="http://schemas.microsoft.com/office/drawing/2014/main" id="{F652DFCC-AE8E-4469-8176-CCCA7026B414}"/>
              </a:ext>
            </a:extLst>
          </p:cNvPr>
          <p:cNvSpPr/>
          <p:nvPr/>
        </p:nvSpPr>
        <p:spPr>
          <a:xfrm rot="19005742">
            <a:off x="6723060" y="2357364"/>
            <a:ext cx="683240" cy="36789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D3E02C-F914-4798-820B-7EED0E9D7DEE}"/>
              </a:ext>
            </a:extLst>
          </p:cNvPr>
          <p:cNvGrpSpPr/>
          <p:nvPr/>
        </p:nvGrpSpPr>
        <p:grpSpPr>
          <a:xfrm>
            <a:off x="6689792" y="3297549"/>
            <a:ext cx="5270455" cy="1476686"/>
            <a:chOff x="1332052" y="1373925"/>
            <a:chExt cx="5271830" cy="15786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F8C2CC-66A7-4CB4-9DA1-51BC68A94497}"/>
                </a:ext>
              </a:extLst>
            </p:cNvPr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AF5D3-074E-495B-BBFC-B7BB12CE848F}"/>
                </a:ext>
              </a:extLst>
            </p:cNvPr>
            <p:cNvSpPr txBox="1"/>
            <p:nvPr/>
          </p:nvSpPr>
          <p:spPr>
            <a:xfrm>
              <a:off x="2191780" y="1373925"/>
              <a:ext cx="4412102" cy="1578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RTP/RTSP/RTMP este o suită de protocoale </a:t>
              </a:r>
            </a:p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dezvoltate pentru transportul de conținut </a:t>
              </a:r>
            </a:p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și audio peste UDP sau TCP.</a:t>
              </a:r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799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WawZa</a:t>
              </a:r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Streaming Engine </a:t>
              </a:r>
              <a:r>
                <a:rPr lang="en-US" sz="1799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un </a:t>
              </a:r>
              <a:r>
                <a:rPr lang="en-US" sz="1799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interpretor</a:t>
              </a:r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 </a:t>
              </a:r>
              <a:r>
                <a:rPr lang="en-US" sz="1799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pachete</a:t>
              </a:r>
              <a:r>
                <a:rPr 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RTP</a:t>
              </a:r>
            </a:p>
          </p:txBody>
        </p:sp>
      </p:grpSp>
      <p:sp>
        <p:nvSpPr>
          <p:cNvPr id="15" name="L-Shape 14">
            <a:extLst>
              <a:ext uri="{FF2B5EF4-FFF2-40B4-BE49-F238E27FC236}">
                <a16:creationId xmlns:a16="http://schemas.microsoft.com/office/drawing/2014/main" id="{CE8CBD2A-6DBC-46E6-8CFD-16545499389F}"/>
              </a:ext>
            </a:extLst>
          </p:cNvPr>
          <p:cNvSpPr/>
          <p:nvPr/>
        </p:nvSpPr>
        <p:spPr>
          <a:xfrm rot="19005742">
            <a:off x="6745269" y="3737087"/>
            <a:ext cx="683240" cy="36789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9F604A-3ECC-4FB9-B0B9-7604CEED80D8}"/>
              </a:ext>
            </a:extLst>
          </p:cNvPr>
          <p:cNvGrpSpPr/>
          <p:nvPr/>
        </p:nvGrpSpPr>
        <p:grpSpPr>
          <a:xfrm>
            <a:off x="6712001" y="4971934"/>
            <a:ext cx="5394550" cy="753059"/>
            <a:chOff x="1332052" y="1669921"/>
            <a:chExt cx="5395960" cy="8050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F2085C-5AB1-4D90-A651-7C2EC79E4EC3}"/>
                </a:ext>
              </a:extLst>
            </p:cNvPr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65243F-1DF1-43E0-A863-18DD7BDFF7B5}"/>
                </a:ext>
              </a:extLst>
            </p:cNvPr>
            <p:cNvSpPr txBox="1"/>
            <p:nvPr/>
          </p:nvSpPr>
          <p:spPr>
            <a:xfrm>
              <a:off x="2213994" y="1669921"/>
              <a:ext cx="4514018" cy="69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H.264 și AAC sunt cele mai folosite codec-uri </a:t>
              </a:r>
            </a:p>
            <a:p>
              <a:r>
                <a:rPr lang="ro-RO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 compresie video, respectiv audio.</a:t>
              </a:r>
            </a:p>
          </p:txBody>
        </p:sp>
      </p:grpSp>
      <p:sp>
        <p:nvSpPr>
          <p:cNvPr id="19" name="L-Shape 18">
            <a:extLst>
              <a:ext uri="{FF2B5EF4-FFF2-40B4-BE49-F238E27FC236}">
                <a16:creationId xmlns:a16="http://schemas.microsoft.com/office/drawing/2014/main" id="{BD3E7E55-E84A-468B-8E0A-20DE5C7C430C}"/>
              </a:ext>
            </a:extLst>
          </p:cNvPr>
          <p:cNvSpPr/>
          <p:nvPr/>
        </p:nvSpPr>
        <p:spPr>
          <a:xfrm rot="19005742">
            <a:off x="6767478" y="5134603"/>
            <a:ext cx="683240" cy="36789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6FBAE094-E288-47F6-A0A6-81700A75DE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456EC2-9431-4D93-9090-3B510B552E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EFC92540-9BCE-4419-B508-1D4F7D1B9CB3}"/>
              </a:ext>
            </a:extLst>
          </p:cNvPr>
          <p:cNvSpPr/>
          <p:nvPr/>
        </p:nvSpPr>
        <p:spPr>
          <a:xfrm rot="10800000">
            <a:off x="6096000" y="515336"/>
            <a:ext cx="6095890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E5121-7D77-44B6-9472-F59E237E3E7C}"/>
              </a:ext>
            </a:extLst>
          </p:cNvPr>
          <p:cNvSpPr txBox="1"/>
          <p:nvPr/>
        </p:nvSpPr>
        <p:spPr>
          <a:xfrm>
            <a:off x="7176611" y="516519"/>
            <a:ext cx="234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7770523-0F92-42EA-AB46-5774E4DD1F36}"/>
              </a:ext>
            </a:extLst>
          </p:cNvPr>
          <p:cNvSpPr/>
          <p:nvPr/>
        </p:nvSpPr>
        <p:spPr>
          <a:xfrm>
            <a:off x="6152372" y="553743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7">
            <a:extLst>
              <a:ext uri="{FF2B5EF4-FFF2-40B4-BE49-F238E27FC236}">
                <a16:creationId xmlns:a16="http://schemas.microsoft.com/office/drawing/2014/main" id="{D8FDDF2B-61B0-4CCA-B2BD-B4E5CD1264D6}"/>
              </a:ext>
            </a:extLst>
          </p:cNvPr>
          <p:cNvSpPr>
            <a:spLocks noEditPoints="1"/>
          </p:cNvSpPr>
          <p:nvPr/>
        </p:nvSpPr>
        <p:spPr bwMode="auto">
          <a:xfrm>
            <a:off x="6225174" y="604201"/>
            <a:ext cx="480777" cy="519062"/>
          </a:xfrm>
          <a:custGeom>
            <a:avLst/>
            <a:gdLst>
              <a:gd name="T0" fmla="*/ 1582 w 3628"/>
              <a:gd name="T1" fmla="*/ 2173 h 3641"/>
              <a:gd name="T2" fmla="*/ 1539 w 3628"/>
              <a:gd name="T3" fmla="*/ 2454 h 3641"/>
              <a:gd name="T4" fmla="*/ 1257 w 3628"/>
              <a:gd name="T5" fmla="*/ 2497 h 3641"/>
              <a:gd name="T6" fmla="*/ 1129 w 3628"/>
              <a:gd name="T7" fmla="*/ 2245 h 3641"/>
              <a:gd name="T8" fmla="*/ 1329 w 3628"/>
              <a:gd name="T9" fmla="*/ 2048 h 3641"/>
              <a:gd name="T10" fmla="*/ 1011 w 3628"/>
              <a:gd name="T11" fmla="*/ 1760 h 3641"/>
              <a:gd name="T12" fmla="*/ 743 w 3628"/>
              <a:gd name="T13" fmla="*/ 2156 h 3641"/>
              <a:gd name="T14" fmla="*/ 839 w 3628"/>
              <a:gd name="T15" fmla="*/ 2638 h 3641"/>
              <a:gd name="T16" fmla="*/ 1240 w 3628"/>
              <a:gd name="T17" fmla="*/ 2904 h 3641"/>
              <a:gd name="T18" fmla="*/ 1724 w 3628"/>
              <a:gd name="T19" fmla="*/ 2809 h 3641"/>
              <a:gd name="T20" fmla="*/ 1992 w 3628"/>
              <a:gd name="T21" fmla="*/ 2411 h 3641"/>
              <a:gd name="T22" fmla="*/ 1896 w 3628"/>
              <a:gd name="T23" fmla="*/ 1931 h 3641"/>
              <a:gd name="T24" fmla="*/ 1496 w 3628"/>
              <a:gd name="T25" fmla="*/ 1665 h 3641"/>
              <a:gd name="T26" fmla="*/ 1561 w 3628"/>
              <a:gd name="T27" fmla="*/ 968 h 3641"/>
              <a:gd name="T28" fmla="*/ 2018 w 3628"/>
              <a:gd name="T29" fmla="*/ 1340 h 3641"/>
              <a:gd name="T30" fmla="*/ 2426 w 3628"/>
              <a:gd name="T31" fmla="*/ 1422 h 3641"/>
              <a:gd name="T32" fmla="*/ 2356 w 3628"/>
              <a:gd name="T33" fmla="*/ 1693 h 3641"/>
              <a:gd name="T34" fmla="*/ 2711 w 3628"/>
              <a:gd name="T35" fmla="*/ 2093 h 3641"/>
              <a:gd name="T36" fmla="*/ 2694 w 3628"/>
              <a:gd name="T37" fmla="*/ 2484 h 3641"/>
              <a:gd name="T38" fmla="*/ 2322 w 3628"/>
              <a:gd name="T39" fmla="*/ 2953 h 3641"/>
              <a:gd name="T40" fmla="*/ 2228 w 3628"/>
              <a:gd name="T41" fmla="*/ 3347 h 3641"/>
              <a:gd name="T42" fmla="*/ 1963 w 3628"/>
              <a:gd name="T43" fmla="*/ 3288 h 3641"/>
              <a:gd name="T44" fmla="*/ 1552 w 3628"/>
              <a:gd name="T45" fmla="*/ 3617 h 3641"/>
              <a:gd name="T46" fmla="*/ 1160 w 3628"/>
              <a:gd name="T47" fmla="*/ 3601 h 3641"/>
              <a:gd name="T48" fmla="*/ 681 w 3628"/>
              <a:gd name="T49" fmla="*/ 3239 h 3641"/>
              <a:gd name="T50" fmla="*/ 289 w 3628"/>
              <a:gd name="T51" fmla="*/ 3141 h 3641"/>
              <a:gd name="T52" fmla="*/ 350 w 3628"/>
              <a:gd name="T53" fmla="*/ 2878 h 3641"/>
              <a:gd name="T54" fmla="*/ 25 w 3628"/>
              <a:gd name="T55" fmla="*/ 2475 h 3641"/>
              <a:gd name="T56" fmla="*/ 41 w 3628"/>
              <a:gd name="T57" fmla="*/ 2085 h 3641"/>
              <a:gd name="T58" fmla="*/ 409 w 3628"/>
              <a:gd name="T59" fmla="*/ 1626 h 3641"/>
              <a:gd name="T60" fmla="*/ 498 w 3628"/>
              <a:gd name="T61" fmla="*/ 1227 h 3641"/>
              <a:gd name="T62" fmla="*/ 842 w 3628"/>
              <a:gd name="T63" fmla="*/ 1258 h 3641"/>
              <a:gd name="T64" fmla="*/ 1181 w 3628"/>
              <a:gd name="T65" fmla="*/ 939 h 3641"/>
              <a:gd name="T66" fmla="*/ 2984 w 3628"/>
              <a:gd name="T67" fmla="*/ 676 h 3641"/>
              <a:gd name="T68" fmla="*/ 2945 w 3628"/>
              <a:gd name="T69" fmla="*/ 865 h 3641"/>
              <a:gd name="T70" fmla="*/ 2753 w 3628"/>
              <a:gd name="T71" fmla="*/ 826 h 3641"/>
              <a:gd name="T72" fmla="*/ 2793 w 3628"/>
              <a:gd name="T73" fmla="*/ 636 h 3641"/>
              <a:gd name="T74" fmla="*/ 2693 w 3628"/>
              <a:gd name="T75" fmla="*/ 435 h 3641"/>
              <a:gd name="T76" fmla="*/ 2507 w 3628"/>
              <a:gd name="T77" fmla="*/ 711 h 3641"/>
              <a:gd name="T78" fmla="*/ 2633 w 3628"/>
              <a:gd name="T79" fmla="*/ 1026 h 3641"/>
              <a:gd name="T80" fmla="*/ 2960 w 3628"/>
              <a:gd name="T81" fmla="*/ 1101 h 3641"/>
              <a:gd name="T82" fmla="*/ 3211 w 3628"/>
              <a:gd name="T83" fmla="*/ 874 h 3641"/>
              <a:gd name="T84" fmla="*/ 3164 w 3628"/>
              <a:gd name="T85" fmla="*/ 539 h 3641"/>
              <a:gd name="T86" fmla="*/ 2865 w 3628"/>
              <a:gd name="T87" fmla="*/ 389 h 3641"/>
              <a:gd name="T88" fmla="*/ 2943 w 3628"/>
              <a:gd name="T89" fmla="*/ 102 h 3641"/>
              <a:gd name="T90" fmla="*/ 3258 w 3628"/>
              <a:gd name="T91" fmla="*/ 79 h 3641"/>
              <a:gd name="T92" fmla="*/ 3397 w 3628"/>
              <a:gd name="T93" fmla="*/ 357 h 3641"/>
              <a:gd name="T94" fmla="*/ 3628 w 3628"/>
              <a:gd name="T95" fmla="*/ 554 h 3641"/>
              <a:gd name="T96" fmla="*/ 3528 w 3628"/>
              <a:gd name="T97" fmla="*/ 848 h 3641"/>
              <a:gd name="T98" fmla="*/ 3544 w 3628"/>
              <a:gd name="T99" fmla="*/ 1146 h 3641"/>
              <a:gd name="T100" fmla="*/ 3267 w 3628"/>
              <a:gd name="T101" fmla="*/ 1289 h 3641"/>
              <a:gd name="T102" fmla="*/ 3064 w 3628"/>
              <a:gd name="T103" fmla="*/ 1505 h 3641"/>
              <a:gd name="T104" fmla="*/ 2766 w 3628"/>
              <a:gd name="T105" fmla="*/ 1413 h 3641"/>
              <a:gd name="T106" fmla="*/ 2467 w 3628"/>
              <a:gd name="T107" fmla="*/ 1424 h 3641"/>
              <a:gd name="T108" fmla="*/ 2329 w 3628"/>
              <a:gd name="T109" fmla="*/ 1149 h 3641"/>
              <a:gd name="T110" fmla="*/ 2109 w 3628"/>
              <a:gd name="T111" fmla="*/ 948 h 3641"/>
              <a:gd name="T112" fmla="*/ 2208 w 3628"/>
              <a:gd name="T113" fmla="*/ 658 h 3641"/>
              <a:gd name="T114" fmla="*/ 2189 w 3628"/>
              <a:gd name="T115" fmla="*/ 360 h 3641"/>
              <a:gd name="T116" fmla="*/ 2469 w 3628"/>
              <a:gd name="T117" fmla="*/ 227 h 3641"/>
              <a:gd name="T118" fmla="*/ 2665 w 3628"/>
              <a:gd name="T119" fmla="*/ 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28" h="3641">
                <a:moveTo>
                  <a:pt x="1367" y="2044"/>
                </a:moveTo>
                <a:lnTo>
                  <a:pt x="1407" y="2048"/>
                </a:lnTo>
                <a:lnTo>
                  <a:pt x="1444" y="2057"/>
                </a:lnTo>
                <a:lnTo>
                  <a:pt x="1479" y="2072"/>
                </a:lnTo>
                <a:lnTo>
                  <a:pt x="1510" y="2091"/>
                </a:lnTo>
                <a:lnTo>
                  <a:pt x="1539" y="2115"/>
                </a:lnTo>
                <a:lnTo>
                  <a:pt x="1563" y="2143"/>
                </a:lnTo>
                <a:lnTo>
                  <a:pt x="1582" y="2173"/>
                </a:lnTo>
                <a:lnTo>
                  <a:pt x="1597" y="2209"/>
                </a:lnTo>
                <a:lnTo>
                  <a:pt x="1606" y="2245"/>
                </a:lnTo>
                <a:lnTo>
                  <a:pt x="1609" y="2284"/>
                </a:lnTo>
                <a:lnTo>
                  <a:pt x="1606" y="2323"/>
                </a:lnTo>
                <a:lnTo>
                  <a:pt x="1597" y="2360"/>
                </a:lnTo>
                <a:lnTo>
                  <a:pt x="1582" y="2394"/>
                </a:lnTo>
                <a:lnTo>
                  <a:pt x="1563" y="2426"/>
                </a:lnTo>
                <a:lnTo>
                  <a:pt x="1539" y="2454"/>
                </a:lnTo>
                <a:lnTo>
                  <a:pt x="1510" y="2478"/>
                </a:lnTo>
                <a:lnTo>
                  <a:pt x="1479" y="2497"/>
                </a:lnTo>
                <a:lnTo>
                  <a:pt x="1444" y="2512"/>
                </a:lnTo>
                <a:lnTo>
                  <a:pt x="1407" y="2521"/>
                </a:lnTo>
                <a:lnTo>
                  <a:pt x="1367" y="2525"/>
                </a:lnTo>
                <a:lnTo>
                  <a:pt x="1329" y="2521"/>
                </a:lnTo>
                <a:lnTo>
                  <a:pt x="1291" y="2512"/>
                </a:lnTo>
                <a:lnTo>
                  <a:pt x="1257" y="2497"/>
                </a:lnTo>
                <a:lnTo>
                  <a:pt x="1225" y="2478"/>
                </a:lnTo>
                <a:lnTo>
                  <a:pt x="1197" y="2454"/>
                </a:lnTo>
                <a:lnTo>
                  <a:pt x="1172" y="2426"/>
                </a:lnTo>
                <a:lnTo>
                  <a:pt x="1153" y="2394"/>
                </a:lnTo>
                <a:lnTo>
                  <a:pt x="1138" y="2360"/>
                </a:lnTo>
                <a:lnTo>
                  <a:pt x="1129" y="2323"/>
                </a:lnTo>
                <a:lnTo>
                  <a:pt x="1125" y="2284"/>
                </a:lnTo>
                <a:lnTo>
                  <a:pt x="1129" y="2245"/>
                </a:lnTo>
                <a:lnTo>
                  <a:pt x="1138" y="2209"/>
                </a:lnTo>
                <a:lnTo>
                  <a:pt x="1153" y="2173"/>
                </a:lnTo>
                <a:lnTo>
                  <a:pt x="1172" y="2143"/>
                </a:lnTo>
                <a:lnTo>
                  <a:pt x="1197" y="2115"/>
                </a:lnTo>
                <a:lnTo>
                  <a:pt x="1225" y="2091"/>
                </a:lnTo>
                <a:lnTo>
                  <a:pt x="1257" y="2072"/>
                </a:lnTo>
                <a:lnTo>
                  <a:pt x="1291" y="2057"/>
                </a:lnTo>
                <a:lnTo>
                  <a:pt x="1329" y="2048"/>
                </a:lnTo>
                <a:lnTo>
                  <a:pt x="1367" y="2044"/>
                </a:lnTo>
                <a:close/>
                <a:moveTo>
                  <a:pt x="1367" y="1652"/>
                </a:moveTo>
                <a:lnTo>
                  <a:pt x="1302" y="1656"/>
                </a:lnTo>
                <a:lnTo>
                  <a:pt x="1240" y="1665"/>
                </a:lnTo>
                <a:lnTo>
                  <a:pt x="1178" y="1681"/>
                </a:lnTo>
                <a:lnTo>
                  <a:pt x="1120" y="1702"/>
                </a:lnTo>
                <a:lnTo>
                  <a:pt x="1064" y="1728"/>
                </a:lnTo>
                <a:lnTo>
                  <a:pt x="1011" y="1760"/>
                </a:lnTo>
                <a:lnTo>
                  <a:pt x="962" y="1796"/>
                </a:lnTo>
                <a:lnTo>
                  <a:pt x="916" y="1837"/>
                </a:lnTo>
                <a:lnTo>
                  <a:pt x="875" y="1882"/>
                </a:lnTo>
                <a:lnTo>
                  <a:pt x="839" y="1931"/>
                </a:lnTo>
                <a:lnTo>
                  <a:pt x="807" y="1983"/>
                </a:lnTo>
                <a:lnTo>
                  <a:pt x="781" y="2039"/>
                </a:lnTo>
                <a:lnTo>
                  <a:pt x="759" y="2096"/>
                </a:lnTo>
                <a:lnTo>
                  <a:pt x="743" y="2156"/>
                </a:lnTo>
                <a:lnTo>
                  <a:pt x="734" y="2220"/>
                </a:lnTo>
                <a:lnTo>
                  <a:pt x="730" y="2284"/>
                </a:lnTo>
                <a:lnTo>
                  <a:pt x="734" y="2349"/>
                </a:lnTo>
                <a:lnTo>
                  <a:pt x="743" y="2411"/>
                </a:lnTo>
                <a:lnTo>
                  <a:pt x="759" y="2473"/>
                </a:lnTo>
                <a:lnTo>
                  <a:pt x="781" y="2530"/>
                </a:lnTo>
                <a:lnTo>
                  <a:pt x="807" y="2586"/>
                </a:lnTo>
                <a:lnTo>
                  <a:pt x="839" y="2638"/>
                </a:lnTo>
                <a:lnTo>
                  <a:pt x="875" y="2687"/>
                </a:lnTo>
                <a:lnTo>
                  <a:pt x="916" y="2731"/>
                </a:lnTo>
                <a:lnTo>
                  <a:pt x="962" y="2772"/>
                </a:lnTo>
                <a:lnTo>
                  <a:pt x="1011" y="2809"/>
                </a:lnTo>
                <a:lnTo>
                  <a:pt x="1064" y="2841"/>
                </a:lnTo>
                <a:lnTo>
                  <a:pt x="1120" y="2867"/>
                </a:lnTo>
                <a:lnTo>
                  <a:pt x="1178" y="2888"/>
                </a:lnTo>
                <a:lnTo>
                  <a:pt x="1240" y="2904"/>
                </a:lnTo>
                <a:lnTo>
                  <a:pt x="1302" y="2913"/>
                </a:lnTo>
                <a:lnTo>
                  <a:pt x="1367" y="2917"/>
                </a:lnTo>
                <a:lnTo>
                  <a:pt x="1432" y="2913"/>
                </a:lnTo>
                <a:lnTo>
                  <a:pt x="1496" y="2904"/>
                </a:lnTo>
                <a:lnTo>
                  <a:pt x="1557" y="2888"/>
                </a:lnTo>
                <a:lnTo>
                  <a:pt x="1616" y="2867"/>
                </a:lnTo>
                <a:lnTo>
                  <a:pt x="1671" y="2841"/>
                </a:lnTo>
                <a:lnTo>
                  <a:pt x="1724" y="2809"/>
                </a:lnTo>
                <a:lnTo>
                  <a:pt x="1773" y="2772"/>
                </a:lnTo>
                <a:lnTo>
                  <a:pt x="1818" y="2731"/>
                </a:lnTo>
                <a:lnTo>
                  <a:pt x="1859" y="2687"/>
                </a:lnTo>
                <a:lnTo>
                  <a:pt x="1896" y="2638"/>
                </a:lnTo>
                <a:lnTo>
                  <a:pt x="1928" y="2586"/>
                </a:lnTo>
                <a:lnTo>
                  <a:pt x="1955" y="2530"/>
                </a:lnTo>
                <a:lnTo>
                  <a:pt x="1976" y="2473"/>
                </a:lnTo>
                <a:lnTo>
                  <a:pt x="1992" y="2411"/>
                </a:lnTo>
                <a:lnTo>
                  <a:pt x="2002" y="2349"/>
                </a:lnTo>
                <a:lnTo>
                  <a:pt x="2004" y="2284"/>
                </a:lnTo>
                <a:lnTo>
                  <a:pt x="2002" y="2220"/>
                </a:lnTo>
                <a:lnTo>
                  <a:pt x="1992" y="2156"/>
                </a:lnTo>
                <a:lnTo>
                  <a:pt x="1976" y="2096"/>
                </a:lnTo>
                <a:lnTo>
                  <a:pt x="1955" y="2039"/>
                </a:lnTo>
                <a:lnTo>
                  <a:pt x="1928" y="1983"/>
                </a:lnTo>
                <a:lnTo>
                  <a:pt x="1896" y="1931"/>
                </a:lnTo>
                <a:lnTo>
                  <a:pt x="1859" y="1882"/>
                </a:lnTo>
                <a:lnTo>
                  <a:pt x="1818" y="1837"/>
                </a:lnTo>
                <a:lnTo>
                  <a:pt x="1773" y="1796"/>
                </a:lnTo>
                <a:lnTo>
                  <a:pt x="1724" y="1760"/>
                </a:lnTo>
                <a:lnTo>
                  <a:pt x="1671" y="1728"/>
                </a:lnTo>
                <a:lnTo>
                  <a:pt x="1616" y="1702"/>
                </a:lnTo>
                <a:lnTo>
                  <a:pt x="1557" y="1681"/>
                </a:lnTo>
                <a:lnTo>
                  <a:pt x="1496" y="1665"/>
                </a:lnTo>
                <a:lnTo>
                  <a:pt x="1432" y="1656"/>
                </a:lnTo>
                <a:lnTo>
                  <a:pt x="1367" y="1652"/>
                </a:lnTo>
                <a:close/>
                <a:moveTo>
                  <a:pt x="1217" y="927"/>
                </a:moveTo>
                <a:lnTo>
                  <a:pt x="1503" y="927"/>
                </a:lnTo>
                <a:lnTo>
                  <a:pt x="1523" y="931"/>
                </a:lnTo>
                <a:lnTo>
                  <a:pt x="1540" y="939"/>
                </a:lnTo>
                <a:lnTo>
                  <a:pt x="1552" y="952"/>
                </a:lnTo>
                <a:lnTo>
                  <a:pt x="1561" y="968"/>
                </a:lnTo>
                <a:lnTo>
                  <a:pt x="1564" y="988"/>
                </a:lnTo>
                <a:lnTo>
                  <a:pt x="1564" y="1156"/>
                </a:lnTo>
                <a:lnTo>
                  <a:pt x="1645" y="1173"/>
                </a:lnTo>
                <a:lnTo>
                  <a:pt x="1724" y="1196"/>
                </a:lnTo>
                <a:lnTo>
                  <a:pt x="1800" y="1224"/>
                </a:lnTo>
                <a:lnTo>
                  <a:pt x="1875" y="1257"/>
                </a:lnTo>
                <a:lnTo>
                  <a:pt x="1947" y="1297"/>
                </a:lnTo>
                <a:lnTo>
                  <a:pt x="2018" y="1340"/>
                </a:lnTo>
                <a:lnTo>
                  <a:pt x="2137" y="1222"/>
                </a:lnTo>
                <a:lnTo>
                  <a:pt x="2150" y="1212"/>
                </a:lnTo>
                <a:lnTo>
                  <a:pt x="2164" y="1206"/>
                </a:lnTo>
                <a:lnTo>
                  <a:pt x="2180" y="1204"/>
                </a:lnTo>
                <a:lnTo>
                  <a:pt x="2195" y="1206"/>
                </a:lnTo>
                <a:lnTo>
                  <a:pt x="2210" y="1212"/>
                </a:lnTo>
                <a:lnTo>
                  <a:pt x="2222" y="1222"/>
                </a:lnTo>
                <a:lnTo>
                  <a:pt x="2426" y="1422"/>
                </a:lnTo>
                <a:lnTo>
                  <a:pt x="2436" y="1435"/>
                </a:lnTo>
                <a:lnTo>
                  <a:pt x="2442" y="1450"/>
                </a:lnTo>
                <a:lnTo>
                  <a:pt x="2444" y="1466"/>
                </a:lnTo>
                <a:lnTo>
                  <a:pt x="2442" y="1480"/>
                </a:lnTo>
                <a:lnTo>
                  <a:pt x="2436" y="1495"/>
                </a:lnTo>
                <a:lnTo>
                  <a:pt x="2426" y="1507"/>
                </a:lnTo>
                <a:lnTo>
                  <a:pt x="2309" y="1623"/>
                </a:lnTo>
                <a:lnTo>
                  <a:pt x="2356" y="1693"/>
                </a:lnTo>
                <a:lnTo>
                  <a:pt x="2397" y="1766"/>
                </a:lnTo>
                <a:lnTo>
                  <a:pt x="2434" y="1842"/>
                </a:lnTo>
                <a:lnTo>
                  <a:pt x="2463" y="1920"/>
                </a:lnTo>
                <a:lnTo>
                  <a:pt x="2488" y="2000"/>
                </a:lnTo>
                <a:lnTo>
                  <a:pt x="2507" y="2082"/>
                </a:lnTo>
                <a:lnTo>
                  <a:pt x="2674" y="2082"/>
                </a:lnTo>
                <a:lnTo>
                  <a:pt x="2694" y="2085"/>
                </a:lnTo>
                <a:lnTo>
                  <a:pt x="2711" y="2093"/>
                </a:lnTo>
                <a:lnTo>
                  <a:pt x="2724" y="2107"/>
                </a:lnTo>
                <a:lnTo>
                  <a:pt x="2733" y="2123"/>
                </a:lnTo>
                <a:lnTo>
                  <a:pt x="2735" y="2142"/>
                </a:lnTo>
                <a:lnTo>
                  <a:pt x="2735" y="2426"/>
                </a:lnTo>
                <a:lnTo>
                  <a:pt x="2732" y="2445"/>
                </a:lnTo>
                <a:lnTo>
                  <a:pt x="2724" y="2462"/>
                </a:lnTo>
                <a:lnTo>
                  <a:pt x="2710" y="2475"/>
                </a:lnTo>
                <a:lnTo>
                  <a:pt x="2694" y="2484"/>
                </a:lnTo>
                <a:lnTo>
                  <a:pt x="2674" y="2487"/>
                </a:lnTo>
                <a:lnTo>
                  <a:pt x="2512" y="2487"/>
                </a:lnTo>
                <a:lnTo>
                  <a:pt x="2495" y="2569"/>
                </a:lnTo>
                <a:lnTo>
                  <a:pt x="2472" y="2650"/>
                </a:lnTo>
                <a:lnTo>
                  <a:pt x="2443" y="2730"/>
                </a:lnTo>
                <a:lnTo>
                  <a:pt x="2408" y="2807"/>
                </a:lnTo>
                <a:lnTo>
                  <a:pt x="2367" y="2881"/>
                </a:lnTo>
                <a:lnTo>
                  <a:pt x="2322" y="2953"/>
                </a:lnTo>
                <a:lnTo>
                  <a:pt x="2431" y="3060"/>
                </a:lnTo>
                <a:lnTo>
                  <a:pt x="2440" y="3074"/>
                </a:lnTo>
                <a:lnTo>
                  <a:pt x="2447" y="3088"/>
                </a:lnTo>
                <a:lnTo>
                  <a:pt x="2448" y="3103"/>
                </a:lnTo>
                <a:lnTo>
                  <a:pt x="2447" y="3118"/>
                </a:lnTo>
                <a:lnTo>
                  <a:pt x="2440" y="3133"/>
                </a:lnTo>
                <a:lnTo>
                  <a:pt x="2431" y="3145"/>
                </a:lnTo>
                <a:lnTo>
                  <a:pt x="2228" y="3347"/>
                </a:lnTo>
                <a:lnTo>
                  <a:pt x="2216" y="3356"/>
                </a:lnTo>
                <a:lnTo>
                  <a:pt x="2201" y="3362"/>
                </a:lnTo>
                <a:lnTo>
                  <a:pt x="2186" y="3364"/>
                </a:lnTo>
                <a:lnTo>
                  <a:pt x="2170" y="3362"/>
                </a:lnTo>
                <a:lnTo>
                  <a:pt x="2155" y="3356"/>
                </a:lnTo>
                <a:lnTo>
                  <a:pt x="2142" y="3347"/>
                </a:lnTo>
                <a:lnTo>
                  <a:pt x="2036" y="3241"/>
                </a:lnTo>
                <a:lnTo>
                  <a:pt x="1963" y="3288"/>
                </a:lnTo>
                <a:lnTo>
                  <a:pt x="1889" y="3330"/>
                </a:lnTo>
                <a:lnTo>
                  <a:pt x="1810" y="3365"/>
                </a:lnTo>
                <a:lnTo>
                  <a:pt x="1730" y="3396"/>
                </a:lnTo>
                <a:lnTo>
                  <a:pt x="1648" y="3419"/>
                </a:lnTo>
                <a:lnTo>
                  <a:pt x="1564" y="3438"/>
                </a:lnTo>
                <a:lnTo>
                  <a:pt x="1564" y="3581"/>
                </a:lnTo>
                <a:lnTo>
                  <a:pt x="1561" y="3601"/>
                </a:lnTo>
                <a:lnTo>
                  <a:pt x="1552" y="3617"/>
                </a:lnTo>
                <a:lnTo>
                  <a:pt x="1540" y="3629"/>
                </a:lnTo>
                <a:lnTo>
                  <a:pt x="1523" y="3638"/>
                </a:lnTo>
                <a:lnTo>
                  <a:pt x="1503" y="3641"/>
                </a:lnTo>
                <a:lnTo>
                  <a:pt x="1217" y="3641"/>
                </a:lnTo>
                <a:lnTo>
                  <a:pt x="1197" y="3638"/>
                </a:lnTo>
                <a:lnTo>
                  <a:pt x="1181" y="3629"/>
                </a:lnTo>
                <a:lnTo>
                  <a:pt x="1168" y="3617"/>
                </a:lnTo>
                <a:lnTo>
                  <a:pt x="1160" y="3601"/>
                </a:lnTo>
                <a:lnTo>
                  <a:pt x="1156" y="3581"/>
                </a:lnTo>
                <a:lnTo>
                  <a:pt x="1156" y="3438"/>
                </a:lnTo>
                <a:lnTo>
                  <a:pt x="1072" y="3419"/>
                </a:lnTo>
                <a:lnTo>
                  <a:pt x="988" y="3395"/>
                </a:lnTo>
                <a:lnTo>
                  <a:pt x="907" y="3365"/>
                </a:lnTo>
                <a:lnTo>
                  <a:pt x="829" y="3329"/>
                </a:lnTo>
                <a:lnTo>
                  <a:pt x="753" y="3287"/>
                </a:lnTo>
                <a:lnTo>
                  <a:pt x="681" y="3239"/>
                </a:lnTo>
                <a:lnTo>
                  <a:pt x="577" y="3342"/>
                </a:lnTo>
                <a:lnTo>
                  <a:pt x="565" y="3352"/>
                </a:lnTo>
                <a:lnTo>
                  <a:pt x="550" y="3357"/>
                </a:lnTo>
                <a:lnTo>
                  <a:pt x="535" y="3359"/>
                </a:lnTo>
                <a:lnTo>
                  <a:pt x="519" y="3357"/>
                </a:lnTo>
                <a:lnTo>
                  <a:pt x="504" y="3352"/>
                </a:lnTo>
                <a:lnTo>
                  <a:pt x="492" y="3342"/>
                </a:lnTo>
                <a:lnTo>
                  <a:pt x="289" y="3141"/>
                </a:lnTo>
                <a:lnTo>
                  <a:pt x="280" y="3127"/>
                </a:lnTo>
                <a:lnTo>
                  <a:pt x="273" y="3114"/>
                </a:lnTo>
                <a:lnTo>
                  <a:pt x="272" y="3098"/>
                </a:lnTo>
                <a:lnTo>
                  <a:pt x="273" y="3083"/>
                </a:lnTo>
                <a:lnTo>
                  <a:pt x="280" y="3068"/>
                </a:lnTo>
                <a:lnTo>
                  <a:pt x="289" y="3056"/>
                </a:lnTo>
                <a:lnTo>
                  <a:pt x="396" y="2949"/>
                </a:lnTo>
                <a:lnTo>
                  <a:pt x="350" y="2878"/>
                </a:lnTo>
                <a:lnTo>
                  <a:pt x="310" y="2804"/>
                </a:lnTo>
                <a:lnTo>
                  <a:pt x="276" y="2727"/>
                </a:lnTo>
                <a:lnTo>
                  <a:pt x="248" y="2649"/>
                </a:lnTo>
                <a:lnTo>
                  <a:pt x="225" y="2569"/>
                </a:lnTo>
                <a:lnTo>
                  <a:pt x="208" y="2487"/>
                </a:lnTo>
                <a:lnTo>
                  <a:pt x="60" y="2487"/>
                </a:lnTo>
                <a:lnTo>
                  <a:pt x="41" y="2484"/>
                </a:lnTo>
                <a:lnTo>
                  <a:pt x="25" y="2475"/>
                </a:lnTo>
                <a:lnTo>
                  <a:pt x="11" y="2462"/>
                </a:lnTo>
                <a:lnTo>
                  <a:pt x="3" y="2445"/>
                </a:lnTo>
                <a:lnTo>
                  <a:pt x="0" y="2427"/>
                </a:lnTo>
                <a:lnTo>
                  <a:pt x="0" y="2142"/>
                </a:lnTo>
                <a:lnTo>
                  <a:pt x="3" y="2123"/>
                </a:lnTo>
                <a:lnTo>
                  <a:pt x="11" y="2107"/>
                </a:lnTo>
                <a:lnTo>
                  <a:pt x="25" y="2093"/>
                </a:lnTo>
                <a:lnTo>
                  <a:pt x="41" y="2085"/>
                </a:lnTo>
                <a:lnTo>
                  <a:pt x="60" y="2082"/>
                </a:lnTo>
                <a:lnTo>
                  <a:pt x="213" y="2082"/>
                </a:lnTo>
                <a:lnTo>
                  <a:pt x="232" y="2000"/>
                </a:lnTo>
                <a:lnTo>
                  <a:pt x="256" y="1921"/>
                </a:lnTo>
                <a:lnTo>
                  <a:pt x="286" y="1844"/>
                </a:lnTo>
                <a:lnTo>
                  <a:pt x="322" y="1768"/>
                </a:lnTo>
                <a:lnTo>
                  <a:pt x="362" y="1695"/>
                </a:lnTo>
                <a:lnTo>
                  <a:pt x="409" y="1626"/>
                </a:lnTo>
                <a:lnTo>
                  <a:pt x="294" y="1513"/>
                </a:lnTo>
                <a:lnTo>
                  <a:pt x="284" y="1501"/>
                </a:lnTo>
                <a:lnTo>
                  <a:pt x="278" y="1486"/>
                </a:lnTo>
                <a:lnTo>
                  <a:pt x="276" y="1470"/>
                </a:lnTo>
                <a:lnTo>
                  <a:pt x="278" y="1455"/>
                </a:lnTo>
                <a:lnTo>
                  <a:pt x="284" y="1441"/>
                </a:lnTo>
                <a:lnTo>
                  <a:pt x="294" y="1428"/>
                </a:lnTo>
                <a:lnTo>
                  <a:pt x="498" y="1227"/>
                </a:lnTo>
                <a:lnTo>
                  <a:pt x="512" y="1215"/>
                </a:lnTo>
                <a:lnTo>
                  <a:pt x="531" y="1210"/>
                </a:lnTo>
                <a:lnTo>
                  <a:pt x="549" y="1210"/>
                </a:lnTo>
                <a:lnTo>
                  <a:pt x="567" y="1215"/>
                </a:lnTo>
                <a:lnTo>
                  <a:pt x="583" y="1227"/>
                </a:lnTo>
                <a:lnTo>
                  <a:pt x="700" y="1342"/>
                </a:lnTo>
                <a:lnTo>
                  <a:pt x="769" y="1298"/>
                </a:lnTo>
                <a:lnTo>
                  <a:pt x="842" y="1258"/>
                </a:lnTo>
                <a:lnTo>
                  <a:pt x="918" y="1224"/>
                </a:lnTo>
                <a:lnTo>
                  <a:pt x="995" y="1196"/>
                </a:lnTo>
                <a:lnTo>
                  <a:pt x="1075" y="1173"/>
                </a:lnTo>
                <a:lnTo>
                  <a:pt x="1156" y="1156"/>
                </a:lnTo>
                <a:lnTo>
                  <a:pt x="1156" y="988"/>
                </a:lnTo>
                <a:lnTo>
                  <a:pt x="1160" y="968"/>
                </a:lnTo>
                <a:lnTo>
                  <a:pt x="1168" y="952"/>
                </a:lnTo>
                <a:lnTo>
                  <a:pt x="1181" y="939"/>
                </a:lnTo>
                <a:lnTo>
                  <a:pt x="1197" y="931"/>
                </a:lnTo>
                <a:lnTo>
                  <a:pt x="1217" y="927"/>
                </a:lnTo>
                <a:close/>
                <a:moveTo>
                  <a:pt x="2872" y="614"/>
                </a:moveTo>
                <a:lnTo>
                  <a:pt x="2898" y="617"/>
                </a:lnTo>
                <a:lnTo>
                  <a:pt x="2923" y="625"/>
                </a:lnTo>
                <a:lnTo>
                  <a:pt x="2947" y="638"/>
                </a:lnTo>
                <a:lnTo>
                  <a:pt x="2968" y="654"/>
                </a:lnTo>
                <a:lnTo>
                  <a:pt x="2984" y="676"/>
                </a:lnTo>
                <a:lnTo>
                  <a:pt x="2997" y="700"/>
                </a:lnTo>
                <a:lnTo>
                  <a:pt x="3004" y="727"/>
                </a:lnTo>
                <a:lnTo>
                  <a:pt x="3007" y="753"/>
                </a:lnTo>
                <a:lnTo>
                  <a:pt x="3003" y="780"/>
                </a:lnTo>
                <a:lnTo>
                  <a:pt x="2995" y="805"/>
                </a:lnTo>
                <a:lnTo>
                  <a:pt x="2983" y="828"/>
                </a:lnTo>
                <a:lnTo>
                  <a:pt x="2966" y="848"/>
                </a:lnTo>
                <a:lnTo>
                  <a:pt x="2945" y="865"/>
                </a:lnTo>
                <a:lnTo>
                  <a:pt x="2920" y="878"/>
                </a:lnTo>
                <a:lnTo>
                  <a:pt x="2892" y="886"/>
                </a:lnTo>
                <a:lnTo>
                  <a:pt x="2866" y="888"/>
                </a:lnTo>
                <a:lnTo>
                  <a:pt x="2839" y="884"/>
                </a:lnTo>
                <a:lnTo>
                  <a:pt x="2814" y="877"/>
                </a:lnTo>
                <a:lnTo>
                  <a:pt x="2791" y="864"/>
                </a:lnTo>
                <a:lnTo>
                  <a:pt x="2770" y="847"/>
                </a:lnTo>
                <a:lnTo>
                  <a:pt x="2753" y="826"/>
                </a:lnTo>
                <a:lnTo>
                  <a:pt x="2741" y="802"/>
                </a:lnTo>
                <a:lnTo>
                  <a:pt x="2733" y="775"/>
                </a:lnTo>
                <a:lnTo>
                  <a:pt x="2730" y="747"/>
                </a:lnTo>
                <a:lnTo>
                  <a:pt x="2734" y="721"/>
                </a:lnTo>
                <a:lnTo>
                  <a:pt x="2742" y="696"/>
                </a:lnTo>
                <a:lnTo>
                  <a:pt x="2754" y="674"/>
                </a:lnTo>
                <a:lnTo>
                  <a:pt x="2771" y="653"/>
                </a:lnTo>
                <a:lnTo>
                  <a:pt x="2793" y="636"/>
                </a:lnTo>
                <a:lnTo>
                  <a:pt x="2818" y="624"/>
                </a:lnTo>
                <a:lnTo>
                  <a:pt x="2845" y="616"/>
                </a:lnTo>
                <a:lnTo>
                  <a:pt x="2872" y="614"/>
                </a:lnTo>
                <a:close/>
                <a:moveTo>
                  <a:pt x="2865" y="389"/>
                </a:moveTo>
                <a:lnTo>
                  <a:pt x="2822" y="393"/>
                </a:lnTo>
                <a:lnTo>
                  <a:pt x="2777" y="401"/>
                </a:lnTo>
                <a:lnTo>
                  <a:pt x="2734" y="415"/>
                </a:lnTo>
                <a:lnTo>
                  <a:pt x="2693" y="435"/>
                </a:lnTo>
                <a:lnTo>
                  <a:pt x="2655" y="459"/>
                </a:lnTo>
                <a:lnTo>
                  <a:pt x="2621" y="486"/>
                </a:lnTo>
                <a:lnTo>
                  <a:pt x="2591" y="517"/>
                </a:lnTo>
                <a:lnTo>
                  <a:pt x="2565" y="551"/>
                </a:lnTo>
                <a:lnTo>
                  <a:pt x="2543" y="589"/>
                </a:lnTo>
                <a:lnTo>
                  <a:pt x="2526" y="627"/>
                </a:lnTo>
                <a:lnTo>
                  <a:pt x="2515" y="668"/>
                </a:lnTo>
                <a:lnTo>
                  <a:pt x="2507" y="711"/>
                </a:lnTo>
                <a:lnTo>
                  <a:pt x="2504" y="754"/>
                </a:lnTo>
                <a:lnTo>
                  <a:pt x="2508" y="797"/>
                </a:lnTo>
                <a:lnTo>
                  <a:pt x="2516" y="841"/>
                </a:lnTo>
                <a:lnTo>
                  <a:pt x="2531" y="884"/>
                </a:lnTo>
                <a:lnTo>
                  <a:pt x="2550" y="925"/>
                </a:lnTo>
                <a:lnTo>
                  <a:pt x="2574" y="963"/>
                </a:lnTo>
                <a:lnTo>
                  <a:pt x="2601" y="997"/>
                </a:lnTo>
                <a:lnTo>
                  <a:pt x="2633" y="1026"/>
                </a:lnTo>
                <a:lnTo>
                  <a:pt x="2668" y="1052"/>
                </a:lnTo>
                <a:lnTo>
                  <a:pt x="2705" y="1074"/>
                </a:lnTo>
                <a:lnTo>
                  <a:pt x="2744" y="1091"/>
                </a:lnTo>
                <a:lnTo>
                  <a:pt x="2786" y="1103"/>
                </a:lnTo>
                <a:lnTo>
                  <a:pt x="2829" y="1110"/>
                </a:lnTo>
                <a:lnTo>
                  <a:pt x="2872" y="1112"/>
                </a:lnTo>
                <a:lnTo>
                  <a:pt x="2916" y="1109"/>
                </a:lnTo>
                <a:lnTo>
                  <a:pt x="2960" y="1101"/>
                </a:lnTo>
                <a:lnTo>
                  <a:pt x="3003" y="1086"/>
                </a:lnTo>
                <a:lnTo>
                  <a:pt x="3044" y="1067"/>
                </a:lnTo>
                <a:lnTo>
                  <a:pt x="3082" y="1043"/>
                </a:lnTo>
                <a:lnTo>
                  <a:pt x="3116" y="1016"/>
                </a:lnTo>
                <a:lnTo>
                  <a:pt x="3147" y="984"/>
                </a:lnTo>
                <a:lnTo>
                  <a:pt x="3172" y="950"/>
                </a:lnTo>
                <a:lnTo>
                  <a:pt x="3194" y="913"/>
                </a:lnTo>
                <a:lnTo>
                  <a:pt x="3211" y="874"/>
                </a:lnTo>
                <a:lnTo>
                  <a:pt x="3224" y="832"/>
                </a:lnTo>
                <a:lnTo>
                  <a:pt x="3230" y="790"/>
                </a:lnTo>
                <a:lnTo>
                  <a:pt x="3233" y="747"/>
                </a:lnTo>
                <a:lnTo>
                  <a:pt x="3230" y="704"/>
                </a:lnTo>
                <a:lnTo>
                  <a:pt x="3221" y="660"/>
                </a:lnTo>
                <a:lnTo>
                  <a:pt x="3208" y="617"/>
                </a:lnTo>
                <a:lnTo>
                  <a:pt x="3188" y="576"/>
                </a:lnTo>
                <a:lnTo>
                  <a:pt x="3164" y="539"/>
                </a:lnTo>
                <a:lnTo>
                  <a:pt x="3136" y="505"/>
                </a:lnTo>
                <a:lnTo>
                  <a:pt x="3104" y="476"/>
                </a:lnTo>
                <a:lnTo>
                  <a:pt x="3069" y="449"/>
                </a:lnTo>
                <a:lnTo>
                  <a:pt x="3032" y="428"/>
                </a:lnTo>
                <a:lnTo>
                  <a:pt x="2993" y="411"/>
                </a:lnTo>
                <a:lnTo>
                  <a:pt x="2952" y="398"/>
                </a:lnTo>
                <a:lnTo>
                  <a:pt x="2908" y="392"/>
                </a:lnTo>
                <a:lnTo>
                  <a:pt x="2865" y="389"/>
                </a:lnTo>
                <a:close/>
                <a:moveTo>
                  <a:pt x="2665" y="0"/>
                </a:moveTo>
                <a:lnTo>
                  <a:pt x="2679" y="2"/>
                </a:lnTo>
                <a:lnTo>
                  <a:pt x="2689" y="9"/>
                </a:lnTo>
                <a:lnTo>
                  <a:pt x="2697" y="21"/>
                </a:lnTo>
                <a:lnTo>
                  <a:pt x="2733" y="111"/>
                </a:lnTo>
                <a:lnTo>
                  <a:pt x="2802" y="101"/>
                </a:lnTo>
                <a:lnTo>
                  <a:pt x="2873" y="97"/>
                </a:lnTo>
                <a:lnTo>
                  <a:pt x="2943" y="102"/>
                </a:lnTo>
                <a:lnTo>
                  <a:pt x="3013" y="113"/>
                </a:lnTo>
                <a:lnTo>
                  <a:pt x="3051" y="25"/>
                </a:lnTo>
                <a:lnTo>
                  <a:pt x="3059" y="13"/>
                </a:lnTo>
                <a:lnTo>
                  <a:pt x="3071" y="7"/>
                </a:lnTo>
                <a:lnTo>
                  <a:pt x="3083" y="4"/>
                </a:lnTo>
                <a:lnTo>
                  <a:pt x="3097" y="7"/>
                </a:lnTo>
                <a:lnTo>
                  <a:pt x="3247" y="71"/>
                </a:lnTo>
                <a:lnTo>
                  <a:pt x="3258" y="79"/>
                </a:lnTo>
                <a:lnTo>
                  <a:pt x="3266" y="90"/>
                </a:lnTo>
                <a:lnTo>
                  <a:pt x="3268" y="104"/>
                </a:lnTo>
                <a:lnTo>
                  <a:pt x="3266" y="116"/>
                </a:lnTo>
                <a:lnTo>
                  <a:pt x="3228" y="203"/>
                </a:lnTo>
                <a:lnTo>
                  <a:pt x="3275" y="235"/>
                </a:lnTo>
                <a:lnTo>
                  <a:pt x="3319" y="273"/>
                </a:lnTo>
                <a:lnTo>
                  <a:pt x="3360" y="314"/>
                </a:lnTo>
                <a:lnTo>
                  <a:pt x="3397" y="357"/>
                </a:lnTo>
                <a:lnTo>
                  <a:pt x="3431" y="404"/>
                </a:lnTo>
                <a:lnTo>
                  <a:pt x="3519" y="369"/>
                </a:lnTo>
                <a:lnTo>
                  <a:pt x="3533" y="367"/>
                </a:lnTo>
                <a:lnTo>
                  <a:pt x="3547" y="370"/>
                </a:lnTo>
                <a:lnTo>
                  <a:pt x="3557" y="377"/>
                </a:lnTo>
                <a:lnTo>
                  <a:pt x="3565" y="388"/>
                </a:lnTo>
                <a:lnTo>
                  <a:pt x="3625" y="540"/>
                </a:lnTo>
                <a:lnTo>
                  <a:pt x="3628" y="554"/>
                </a:lnTo>
                <a:lnTo>
                  <a:pt x="3624" y="566"/>
                </a:lnTo>
                <a:lnTo>
                  <a:pt x="3617" y="576"/>
                </a:lnTo>
                <a:lnTo>
                  <a:pt x="3606" y="584"/>
                </a:lnTo>
                <a:lnTo>
                  <a:pt x="3519" y="618"/>
                </a:lnTo>
                <a:lnTo>
                  <a:pt x="3529" y="675"/>
                </a:lnTo>
                <a:lnTo>
                  <a:pt x="3534" y="733"/>
                </a:lnTo>
                <a:lnTo>
                  <a:pt x="3534" y="790"/>
                </a:lnTo>
                <a:lnTo>
                  <a:pt x="3528" y="848"/>
                </a:lnTo>
                <a:lnTo>
                  <a:pt x="3518" y="906"/>
                </a:lnTo>
                <a:lnTo>
                  <a:pt x="3599" y="940"/>
                </a:lnTo>
                <a:lnTo>
                  <a:pt x="3610" y="948"/>
                </a:lnTo>
                <a:lnTo>
                  <a:pt x="3617" y="959"/>
                </a:lnTo>
                <a:lnTo>
                  <a:pt x="3620" y="972"/>
                </a:lnTo>
                <a:lnTo>
                  <a:pt x="3616" y="985"/>
                </a:lnTo>
                <a:lnTo>
                  <a:pt x="3552" y="1135"/>
                </a:lnTo>
                <a:lnTo>
                  <a:pt x="3544" y="1146"/>
                </a:lnTo>
                <a:lnTo>
                  <a:pt x="3533" y="1153"/>
                </a:lnTo>
                <a:lnTo>
                  <a:pt x="3519" y="1155"/>
                </a:lnTo>
                <a:lnTo>
                  <a:pt x="3507" y="1153"/>
                </a:lnTo>
                <a:lnTo>
                  <a:pt x="3427" y="1119"/>
                </a:lnTo>
                <a:lnTo>
                  <a:pt x="3392" y="1166"/>
                </a:lnTo>
                <a:lnTo>
                  <a:pt x="3355" y="1211"/>
                </a:lnTo>
                <a:lnTo>
                  <a:pt x="3313" y="1251"/>
                </a:lnTo>
                <a:lnTo>
                  <a:pt x="3267" y="1289"/>
                </a:lnTo>
                <a:lnTo>
                  <a:pt x="3219" y="1322"/>
                </a:lnTo>
                <a:lnTo>
                  <a:pt x="3249" y="1399"/>
                </a:lnTo>
                <a:lnTo>
                  <a:pt x="3252" y="1411"/>
                </a:lnTo>
                <a:lnTo>
                  <a:pt x="3249" y="1425"/>
                </a:lnTo>
                <a:lnTo>
                  <a:pt x="3242" y="1435"/>
                </a:lnTo>
                <a:lnTo>
                  <a:pt x="3229" y="1443"/>
                </a:lnTo>
                <a:lnTo>
                  <a:pt x="3077" y="1503"/>
                </a:lnTo>
                <a:lnTo>
                  <a:pt x="3064" y="1505"/>
                </a:lnTo>
                <a:lnTo>
                  <a:pt x="3051" y="1503"/>
                </a:lnTo>
                <a:lnTo>
                  <a:pt x="3040" y="1495"/>
                </a:lnTo>
                <a:lnTo>
                  <a:pt x="3033" y="1484"/>
                </a:lnTo>
                <a:lnTo>
                  <a:pt x="3002" y="1408"/>
                </a:lnTo>
                <a:lnTo>
                  <a:pt x="2943" y="1417"/>
                </a:lnTo>
                <a:lnTo>
                  <a:pt x="2883" y="1420"/>
                </a:lnTo>
                <a:lnTo>
                  <a:pt x="2825" y="1419"/>
                </a:lnTo>
                <a:lnTo>
                  <a:pt x="2766" y="1413"/>
                </a:lnTo>
                <a:lnTo>
                  <a:pt x="2708" y="1402"/>
                </a:lnTo>
                <a:lnTo>
                  <a:pt x="2674" y="1478"/>
                </a:lnTo>
                <a:lnTo>
                  <a:pt x="2666" y="1489"/>
                </a:lnTo>
                <a:lnTo>
                  <a:pt x="2655" y="1496"/>
                </a:lnTo>
                <a:lnTo>
                  <a:pt x="2642" y="1498"/>
                </a:lnTo>
                <a:lnTo>
                  <a:pt x="2629" y="1496"/>
                </a:lnTo>
                <a:lnTo>
                  <a:pt x="2478" y="1432"/>
                </a:lnTo>
                <a:lnTo>
                  <a:pt x="2467" y="1424"/>
                </a:lnTo>
                <a:lnTo>
                  <a:pt x="2460" y="1412"/>
                </a:lnTo>
                <a:lnTo>
                  <a:pt x="2458" y="1400"/>
                </a:lnTo>
                <a:lnTo>
                  <a:pt x="2460" y="1386"/>
                </a:lnTo>
                <a:lnTo>
                  <a:pt x="2494" y="1308"/>
                </a:lnTo>
                <a:lnTo>
                  <a:pt x="2447" y="1273"/>
                </a:lnTo>
                <a:lnTo>
                  <a:pt x="2404" y="1236"/>
                </a:lnTo>
                <a:lnTo>
                  <a:pt x="2364" y="1194"/>
                </a:lnTo>
                <a:lnTo>
                  <a:pt x="2329" y="1149"/>
                </a:lnTo>
                <a:lnTo>
                  <a:pt x="2297" y="1101"/>
                </a:lnTo>
                <a:lnTo>
                  <a:pt x="2218" y="1133"/>
                </a:lnTo>
                <a:lnTo>
                  <a:pt x="2204" y="1135"/>
                </a:lnTo>
                <a:lnTo>
                  <a:pt x="2192" y="1131"/>
                </a:lnTo>
                <a:lnTo>
                  <a:pt x="2180" y="1125"/>
                </a:lnTo>
                <a:lnTo>
                  <a:pt x="2173" y="1113"/>
                </a:lnTo>
                <a:lnTo>
                  <a:pt x="2113" y="961"/>
                </a:lnTo>
                <a:lnTo>
                  <a:pt x="2109" y="948"/>
                </a:lnTo>
                <a:lnTo>
                  <a:pt x="2113" y="935"/>
                </a:lnTo>
                <a:lnTo>
                  <a:pt x="2120" y="924"/>
                </a:lnTo>
                <a:lnTo>
                  <a:pt x="2131" y="917"/>
                </a:lnTo>
                <a:lnTo>
                  <a:pt x="2212" y="886"/>
                </a:lnTo>
                <a:lnTo>
                  <a:pt x="2204" y="829"/>
                </a:lnTo>
                <a:lnTo>
                  <a:pt x="2201" y="772"/>
                </a:lnTo>
                <a:lnTo>
                  <a:pt x="2202" y="715"/>
                </a:lnTo>
                <a:lnTo>
                  <a:pt x="2208" y="658"/>
                </a:lnTo>
                <a:lnTo>
                  <a:pt x="2219" y="602"/>
                </a:lnTo>
                <a:lnTo>
                  <a:pt x="2134" y="566"/>
                </a:lnTo>
                <a:lnTo>
                  <a:pt x="2123" y="558"/>
                </a:lnTo>
                <a:lnTo>
                  <a:pt x="2116" y="547"/>
                </a:lnTo>
                <a:lnTo>
                  <a:pt x="2114" y="534"/>
                </a:lnTo>
                <a:lnTo>
                  <a:pt x="2116" y="521"/>
                </a:lnTo>
                <a:lnTo>
                  <a:pt x="2181" y="371"/>
                </a:lnTo>
                <a:lnTo>
                  <a:pt x="2189" y="360"/>
                </a:lnTo>
                <a:lnTo>
                  <a:pt x="2201" y="353"/>
                </a:lnTo>
                <a:lnTo>
                  <a:pt x="2213" y="351"/>
                </a:lnTo>
                <a:lnTo>
                  <a:pt x="2227" y="353"/>
                </a:lnTo>
                <a:lnTo>
                  <a:pt x="2314" y="391"/>
                </a:lnTo>
                <a:lnTo>
                  <a:pt x="2347" y="345"/>
                </a:lnTo>
                <a:lnTo>
                  <a:pt x="2384" y="302"/>
                </a:lnTo>
                <a:lnTo>
                  <a:pt x="2426" y="264"/>
                </a:lnTo>
                <a:lnTo>
                  <a:pt x="2469" y="227"/>
                </a:lnTo>
                <a:lnTo>
                  <a:pt x="2516" y="196"/>
                </a:lnTo>
                <a:lnTo>
                  <a:pt x="2480" y="106"/>
                </a:lnTo>
                <a:lnTo>
                  <a:pt x="2478" y="93"/>
                </a:lnTo>
                <a:lnTo>
                  <a:pt x="2480" y="80"/>
                </a:lnTo>
                <a:lnTo>
                  <a:pt x="2488" y="69"/>
                </a:lnTo>
                <a:lnTo>
                  <a:pt x="2500" y="62"/>
                </a:lnTo>
                <a:lnTo>
                  <a:pt x="2652" y="2"/>
                </a:lnTo>
                <a:lnTo>
                  <a:pt x="2665" y="0"/>
                </a:lnTo>
                <a:lnTo>
                  <a:pt x="2665" y="0"/>
                </a:lnTo>
                <a:close/>
              </a:path>
            </a:pathLst>
          </a:custGeom>
          <a:solidFill>
            <a:srgbClr val="09948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87CC56-B775-4925-ACCD-1AD8121CA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6" y="1280100"/>
            <a:ext cx="9361327" cy="535603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54B804E-AA11-4EFE-B5F3-0A4A3E379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E9212-50B0-434D-A619-B6DFEF9E70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5E6D3F03-BD1B-463D-A847-C5E57B2EEEC8}"/>
              </a:ext>
            </a:extLst>
          </p:cNvPr>
          <p:cNvSpPr/>
          <p:nvPr/>
        </p:nvSpPr>
        <p:spPr>
          <a:xfrm>
            <a:off x="0" y="524001"/>
            <a:ext cx="7007604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88C4D-E924-4E8F-BE1E-E536BA1FC907}"/>
              </a:ext>
            </a:extLst>
          </p:cNvPr>
          <p:cNvSpPr txBox="1"/>
          <p:nvPr/>
        </p:nvSpPr>
        <p:spPr>
          <a:xfrm>
            <a:off x="2736467" y="588762"/>
            <a:ext cx="337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3A6578C-331A-42C9-ADC5-48D2AA45BFD1}"/>
              </a:ext>
            </a:extLst>
          </p:cNvPr>
          <p:cNvSpPr/>
          <p:nvPr/>
        </p:nvSpPr>
        <p:spPr>
          <a:xfrm>
            <a:off x="6202390" y="562406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0E90849D-2082-43C4-B53B-B7BC9F0BD020}"/>
              </a:ext>
            </a:extLst>
          </p:cNvPr>
          <p:cNvSpPr>
            <a:spLocks noEditPoints="1"/>
          </p:cNvSpPr>
          <p:nvPr/>
        </p:nvSpPr>
        <p:spPr bwMode="auto">
          <a:xfrm>
            <a:off x="6383897" y="619020"/>
            <a:ext cx="329713" cy="554731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rgbClr val="09948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C4255-65C2-4F38-AD1D-2C03746D9B0E}"/>
              </a:ext>
            </a:extLst>
          </p:cNvPr>
          <p:cNvSpPr txBox="1"/>
          <p:nvPr/>
        </p:nvSpPr>
        <p:spPr>
          <a:xfrm>
            <a:off x="2268078" y="1972759"/>
            <a:ext cx="7007604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Android ce face live-streaming peste RTSP și are încorporat RTMP video player</a:t>
            </a:r>
            <a:endParaRPr lang="en-US" sz="179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027432-CFED-46CF-8E4E-B7A91C483448}"/>
              </a:ext>
            </a:extLst>
          </p:cNvPr>
          <p:cNvSpPr/>
          <p:nvPr/>
        </p:nvSpPr>
        <p:spPr>
          <a:xfrm>
            <a:off x="1266349" y="1972759"/>
            <a:ext cx="652383" cy="62329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436D0-8733-4946-84D2-24AA9E01854A}"/>
              </a:ext>
            </a:extLst>
          </p:cNvPr>
          <p:cNvSpPr txBox="1"/>
          <p:nvPr/>
        </p:nvSpPr>
        <p:spPr>
          <a:xfrm>
            <a:off x="2268078" y="3092703"/>
            <a:ext cx="70076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Folosirea Wawza Streaming Engine ca interpretor de pachete RTP</a:t>
            </a:r>
            <a:endParaRPr lang="en-US" sz="179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ACC282-33B1-4682-AC33-0E844D548DDF}"/>
              </a:ext>
            </a:extLst>
          </p:cNvPr>
          <p:cNvSpPr/>
          <p:nvPr/>
        </p:nvSpPr>
        <p:spPr>
          <a:xfrm>
            <a:off x="1266349" y="2927265"/>
            <a:ext cx="652383" cy="62329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284CD-16F4-44FA-B53F-295F42EB42B3}"/>
              </a:ext>
            </a:extLst>
          </p:cNvPr>
          <p:cNvSpPr txBox="1"/>
          <p:nvPr/>
        </p:nvSpPr>
        <p:spPr>
          <a:xfrm>
            <a:off x="2268078" y="4008815"/>
            <a:ext cx="70076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local cu rol de video switcher</a:t>
            </a:r>
            <a:endParaRPr lang="en-US" sz="179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42F70D-256F-4DD9-AE37-D7A9300670FB}"/>
              </a:ext>
            </a:extLst>
          </p:cNvPr>
          <p:cNvSpPr/>
          <p:nvPr/>
        </p:nvSpPr>
        <p:spPr>
          <a:xfrm>
            <a:off x="1266349" y="3881771"/>
            <a:ext cx="652383" cy="62329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B6EDA-C629-44CF-A8AC-086C4177DD94}"/>
              </a:ext>
            </a:extLst>
          </p:cNvPr>
          <p:cNvSpPr txBox="1"/>
          <p:nvPr/>
        </p:nvSpPr>
        <p:spPr>
          <a:xfrm>
            <a:off x="2268078" y="4805057"/>
            <a:ext cx="7007604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propriu de interpretare și procesare pachete RTP pentru a elimina costul adițional adus de folosirea software-ului de la Wawza</a:t>
            </a:r>
            <a:endParaRPr lang="en-US" sz="179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9C1603-D0B8-4023-9DDE-BE0A88B6619A}"/>
              </a:ext>
            </a:extLst>
          </p:cNvPr>
          <p:cNvSpPr/>
          <p:nvPr/>
        </p:nvSpPr>
        <p:spPr>
          <a:xfrm>
            <a:off x="1266349" y="4836277"/>
            <a:ext cx="652383" cy="62329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A055-58E4-4AA5-A4AD-BF92C724E303}"/>
              </a:ext>
            </a:extLst>
          </p:cNvPr>
          <p:cNvSpPr txBox="1"/>
          <p:nvPr/>
        </p:nvSpPr>
        <p:spPr>
          <a:xfrm>
            <a:off x="2268078" y="5782344"/>
            <a:ext cx="7007604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 aplicație web conectată la serverul video switcher care permite controlul asupra surselor video</a:t>
            </a:r>
            <a:endParaRPr lang="en-US" sz="179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C28E81-4BFB-4041-BAF9-A7FB8F39FFC5}"/>
              </a:ext>
            </a:extLst>
          </p:cNvPr>
          <p:cNvSpPr/>
          <p:nvPr/>
        </p:nvSpPr>
        <p:spPr>
          <a:xfrm>
            <a:off x="1266349" y="5782344"/>
            <a:ext cx="652383" cy="623293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92B26706-C838-456F-8CF9-67F96FBD465A}"/>
              </a:ext>
            </a:extLst>
          </p:cNvPr>
          <p:cNvSpPr/>
          <p:nvPr/>
        </p:nvSpPr>
        <p:spPr>
          <a:xfrm rot="19005742">
            <a:off x="1381837" y="2044075"/>
            <a:ext cx="683240" cy="36789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201405A1-E661-4126-B0F1-111E3E86F940}"/>
              </a:ext>
            </a:extLst>
          </p:cNvPr>
          <p:cNvSpPr/>
          <p:nvPr/>
        </p:nvSpPr>
        <p:spPr>
          <a:xfrm rot="19005742">
            <a:off x="1376899" y="2998580"/>
            <a:ext cx="683240" cy="36789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604FEC95-70B3-42B0-90B8-401B4CDE9A79}"/>
              </a:ext>
            </a:extLst>
          </p:cNvPr>
          <p:cNvSpPr/>
          <p:nvPr/>
        </p:nvSpPr>
        <p:spPr>
          <a:xfrm rot="19005742">
            <a:off x="1376899" y="3953086"/>
            <a:ext cx="683240" cy="36789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22" name="Multiply 31">
            <a:extLst>
              <a:ext uri="{FF2B5EF4-FFF2-40B4-BE49-F238E27FC236}">
                <a16:creationId xmlns:a16="http://schemas.microsoft.com/office/drawing/2014/main" id="{B59080AA-1749-4EE5-AF21-0BEC985F1901}"/>
              </a:ext>
            </a:extLst>
          </p:cNvPr>
          <p:cNvSpPr/>
          <p:nvPr/>
        </p:nvSpPr>
        <p:spPr>
          <a:xfrm>
            <a:off x="1196643" y="5698093"/>
            <a:ext cx="791794" cy="79179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23" name="Multiply 31">
            <a:extLst>
              <a:ext uri="{FF2B5EF4-FFF2-40B4-BE49-F238E27FC236}">
                <a16:creationId xmlns:a16="http://schemas.microsoft.com/office/drawing/2014/main" id="{17C5855F-BEF9-49CA-928A-8197376FA848}"/>
              </a:ext>
            </a:extLst>
          </p:cNvPr>
          <p:cNvSpPr/>
          <p:nvPr/>
        </p:nvSpPr>
        <p:spPr>
          <a:xfrm>
            <a:off x="1196643" y="4758258"/>
            <a:ext cx="791794" cy="79179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68F5E909-9208-4276-BED1-F9EFA2802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16BB57-B0FD-4108-BAF4-D71B8E5FB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6502FE43-8049-4AF1-8151-88DAE09F8FEF}"/>
              </a:ext>
            </a:extLst>
          </p:cNvPr>
          <p:cNvSpPr/>
          <p:nvPr/>
        </p:nvSpPr>
        <p:spPr>
          <a:xfrm rot="10800000">
            <a:off x="6353262" y="556304"/>
            <a:ext cx="5838738" cy="71430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99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2C8D56D-4DC5-4BE6-BDB2-2139C62FA000}"/>
              </a:ext>
            </a:extLst>
          </p:cNvPr>
          <p:cNvSpPr/>
          <p:nvPr/>
        </p:nvSpPr>
        <p:spPr>
          <a:xfrm>
            <a:off x="6406807" y="594711"/>
            <a:ext cx="692728" cy="637489"/>
          </a:xfrm>
          <a:prstGeom prst="flowChartConnector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0F799-2C7F-4464-A620-67ABD96CBA23}"/>
              </a:ext>
            </a:extLst>
          </p:cNvPr>
          <p:cNvSpPr txBox="1"/>
          <p:nvPr/>
        </p:nvSpPr>
        <p:spPr>
          <a:xfrm>
            <a:off x="7099535" y="617041"/>
            <a:ext cx="1585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4300376-E86B-4E32-BF4B-99509EA96E0D}"/>
              </a:ext>
            </a:extLst>
          </p:cNvPr>
          <p:cNvSpPr>
            <a:spLocks noEditPoints="1"/>
          </p:cNvSpPr>
          <p:nvPr/>
        </p:nvSpPr>
        <p:spPr bwMode="auto">
          <a:xfrm>
            <a:off x="6544412" y="687770"/>
            <a:ext cx="466436" cy="443318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rgbClr val="09948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4964B-B821-4205-8718-F9C9CA16E90A}"/>
              </a:ext>
            </a:extLst>
          </p:cNvPr>
          <p:cNvSpPr txBox="1"/>
          <p:nvPr/>
        </p:nvSpPr>
        <p:spPr>
          <a:xfrm>
            <a:off x="4591164" y="1987912"/>
            <a:ext cx="3906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Setări video diferite (rezoluție, număr de frame-uri pe secundă, viteza de transmisie)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0F3A4C0-423F-48B8-99F0-AE11C17D5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043" cy="526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E791C8-F4DF-4D21-9D31-066A16A27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2" y="0"/>
            <a:ext cx="1172910" cy="524001"/>
          </a:xfrm>
          <a:prstGeom prst="rect">
            <a:avLst/>
          </a:prstGeom>
        </p:spPr>
      </p:pic>
      <p:pic>
        <p:nvPicPr>
          <p:cNvPr id="7" name="Picture 6" descr="A picture containing street, view, driving, city&#10;&#10;Description automatically generated">
            <a:extLst>
              <a:ext uri="{FF2B5EF4-FFF2-40B4-BE49-F238E27FC236}">
                <a16:creationId xmlns:a16="http://schemas.microsoft.com/office/drawing/2014/main" id="{E0FC5B08-18A4-4740-81BC-2BF5DD4D27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603" y="2172578"/>
            <a:ext cx="2225176" cy="3955868"/>
          </a:xfrm>
          <a:prstGeom prst="rect">
            <a:avLst/>
          </a:prstGeom>
        </p:spPr>
      </p:pic>
      <p:pic>
        <p:nvPicPr>
          <p:cNvPr id="15" name="Picture 14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AFF71FCC-9FE5-4AF9-856E-99493BD253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0" y="715030"/>
            <a:ext cx="2348321" cy="4174794"/>
          </a:xfrm>
          <a:prstGeom prst="rect">
            <a:avLst/>
          </a:prstGeom>
        </p:spPr>
      </p:pic>
      <p:pic>
        <p:nvPicPr>
          <p:cNvPr id="16" name="Picture 15" descr="A picture containing indoor, table, red, sitting&#10;&#10;Description automatically generated">
            <a:extLst>
              <a:ext uri="{FF2B5EF4-FFF2-40B4-BE49-F238E27FC236}">
                <a16:creationId xmlns:a16="http://schemas.microsoft.com/office/drawing/2014/main" id="{7DA073F2-F3D9-4FAB-9BAB-C0644EDE06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9" y="2624112"/>
            <a:ext cx="2225177" cy="3955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07F08-59B4-4FE2-8DB6-2E0A5ED4ACA9}"/>
              </a:ext>
            </a:extLst>
          </p:cNvPr>
          <p:cNvSpPr txBox="1"/>
          <p:nvPr/>
        </p:nvSpPr>
        <p:spPr>
          <a:xfrm>
            <a:off x="567718" y="1632587"/>
            <a:ext cx="18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176x144, 30fps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AD44F-ED01-4226-BE35-0108C1FD770D}"/>
              </a:ext>
            </a:extLst>
          </p:cNvPr>
          <p:cNvSpPr txBox="1"/>
          <p:nvPr/>
        </p:nvSpPr>
        <p:spPr>
          <a:xfrm>
            <a:off x="2724786" y="5759114"/>
            <a:ext cx="18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352x288, 30fps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00A3980-5C09-4AA8-A232-CDB643D76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70" y="3887198"/>
            <a:ext cx="1795273" cy="23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414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Alexandra Gazdaru</cp:lastModifiedBy>
  <cp:revision>126</cp:revision>
  <dcterms:created xsi:type="dcterms:W3CDTF">2015-08-22T14:32:45Z</dcterms:created>
  <dcterms:modified xsi:type="dcterms:W3CDTF">2020-06-30T14:57:44Z</dcterms:modified>
  <cp:category>Presentations, Business Presentations, Free PowerPoint Templates</cp:category>
  <cp:contentStatus>Template</cp:contentStatus>
</cp:coreProperties>
</file>