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4C5B7-7949-4381-8D7D-F299B9CA140A}" type="datetimeFigureOut">
              <a:rPr lang="en-US" smtClean="0"/>
              <a:t>27/06/2019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6ED28-EAFC-4C29-BFB9-B52E90FF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5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163C-40E1-4AD4-92D1-7056096AAC7A}" type="datetime1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5C25-71C2-48D8-BA22-BC5A5D9AFBD2}" type="datetime1">
              <a:rPr lang="en-US" smtClean="0"/>
              <a:t>27/06/2019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8574B-B913-4C85-B38C-394C4D22B03E}" type="datetime1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5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A5B4-6882-43BE-9134-2C01090BFFC5}" type="datetime1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A730-AB20-486B-9489-66872405A891}" type="datetime1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FC7DB-726E-4C66-AEB2-30D588394FBA}" type="datetime1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05A5-AC56-42AF-A095-9799464C485C}" type="datetime1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1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4CF6-D391-4ECD-88E7-A114410AE563}" type="datetime1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13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1A7E-8EC0-4A3C-B859-9F42F110CC06}" type="datetime1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53DA-5E26-477E-9B32-515466EA13F7}" type="datetime1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8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60A3-8827-470A-97D6-3A9D9A5C6448}" type="datetime1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3798-29C9-4A99-9F58-1FDFEA3335B3}" type="datetime1">
              <a:rPr lang="en-US" smtClean="0"/>
              <a:t>27/06/2019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56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F921-19CA-43CA-947F-F71DB7E6D2D2}" type="datetime1">
              <a:rPr lang="en-US" smtClean="0"/>
              <a:t>27/06/2019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95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A659-A43E-41B7-A93A-43F1AE9E0E77}" type="datetime1">
              <a:rPr lang="en-US" smtClean="0"/>
              <a:t>27/06/2019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1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2D6-18E4-4A94-932B-425240442F87}" type="datetime1">
              <a:rPr lang="en-US" smtClean="0"/>
              <a:t>27/06/2019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2E8-C8AC-4F2B-B297-9BA21C3B222A}" type="datetime1">
              <a:rPr lang="en-US" smtClean="0"/>
              <a:t>27/06/2019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75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DEAC1D6-35F6-4BAD-8121-CD35DD4072A4}" type="datetime1">
              <a:rPr lang="en-US" smtClean="0"/>
              <a:t>27/06/2019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3ADC2D5-45D6-4FD8-9BE8-053CFFFA7B97}" type="datetime1">
              <a:rPr lang="en-US" smtClean="0"/>
              <a:t>27/06/2019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27DEAD2-BFE6-4276-A095-8818BA2F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98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648495"/>
            <a:ext cx="8676222" cy="873618"/>
          </a:xfrm>
        </p:spPr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guRu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Autor</a:t>
            </a:r>
            <a:r>
              <a:rPr lang="en-US" dirty="0" smtClean="0"/>
              <a:t>: </a:t>
            </a:r>
            <a:r>
              <a:rPr lang="ro-RO" dirty="0" smtClean="0"/>
              <a:t>Alexandru Roșca</a:t>
            </a:r>
            <a:endParaRPr lang="en-US" dirty="0" smtClean="0"/>
          </a:p>
          <a:p>
            <a:r>
              <a:rPr lang="ro-RO" dirty="0" smtClean="0"/>
              <a:t>Coordonator: Anca vitcu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1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EAD2-BFE6-4276-A095-8818BA2F8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2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Mesh</vt:lpstr>
      <vt:lpstr>Database guRu</vt:lpstr>
      <vt:lpstr>Cuprins: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guRu</dc:title>
  <dc:creator>Alexandru Roșca</dc:creator>
  <cp:lastModifiedBy>Alexandru Roșca</cp:lastModifiedBy>
  <cp:revision>1</cp:revision>
  <dcterms:created xsi:type="dcterms:W3CDTF">2019-06-27T02:58:05Z</dcterms:created>
  <dcterms:modified xsi:type="dcterms:W3CDTF">2019-06-27T03:02:27Z</dcterms:modified>
</cp:coreProperties>
</file>