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21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4C5B7-7949-4381-8D7D-F299B9CA140A}" type="datetimeFigureOut">
              <a:rPr lang="en-US" smtClean="0"/>
              <a:t>02/07/2019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6ED28-EAFC-4C29-BFB9-B52E90FF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5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163C-40E1-4AD4-92D1-7056096AAC7A}" type="datetime1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C2D5-45D6-4FD8-9BE8-053CFFFA7B97}" type="datetime1">
              <a:rPr lang="en-US" smtClean="0"/>
              <a:t>02/07/2019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689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C2D5-45D6-4FD8-9BE8-053CFFFA7B97}" type="datetime1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86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C2D5-45D6-4FD8-9BE8-053CFFFA7B97}" type="datetime1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30368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C2D5-45D6-4FD8-9BE8-053CFFFA7B97}" type="datetime1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1105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C2D5-45D6-4FD8-9BE8-053CFFFA7B97}" type="datetime1">
              <a:rPr lang="en-US" smtClean="0"/>
              <a:t>02/07/2019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1336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C2D5-45D6-4FD8-9BE8-053CFFFA7B97}" type="datetime1">
              <a:rPr lang="en-US" smtClean="0"/>
              <a:t>02/07/2019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21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C2D5-45D6-4FD8-9BE8-053CFFFA7B97}" type="datetime1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8761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C2D5-45D6-4FD8-9BE8-053CFFFA7B97}" type="datetime1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007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C2D5-45D6-4FD8-9BE8-053CFFFA7B97}" type="datetime1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184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60A3-8827-470A-97D6-3A9D9A5C6448}" type="datetime1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8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C2D5-45D6-4FD8-9BE8-053CFFFA7B97}" type="datetime1">
              <a:rPr lang="en-US" smtClean="0"/>
              <a:t>02/07/2019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805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C2D5-45D6-4FD8-9BE8-053CFFFA7B97}" type="datetime1">
              <a:rPr lang="en-US" smtClean="0"/>
              <a:t>02/07/2019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1662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659-A43E-41B7-A93A-43F1AE9E0E77}" type="datetime1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4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A2D6-18E4-4A94-932B-425240442F87}" type="datetime1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0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C2D5-45D6-4FD8-9BE8-053CFFFA7B97}" type="datetime1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397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C2D5-45D6-4FD8-9BE8-053CFFFA7B97}" type="datetime1">
              <a:rPr lang="en-US" smtClean="0"/>
              <a:t>02/07/2019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6826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ADC2D5-45D6-4FD8-9BE8-053CFFFA7B97}" type="datetime1">
              <a:rPr lang="en-US" smtClean="0"/>
              <a:t>02/07/2019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91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9" r:id="rId1"/>
    <p:sldLayoutId id="2147484240" r:id="rId2"/>
    <p:sldLayoutId id="2147484241" r:id="rId3"/>
    <p:sldLayoutId id="2147484242" r:id="rId4"/>
    <p:sldLayoutId id="2147484243" r:id="rId5"/>
    <p:sldLayoutId id="2147484244" r:id="rId6"/>
    <p:sldLayoutId id="2147484245" r:id="rId7"/>
    <p:sldLayoutId id="2147484246" r:id="rId8"/>
    <p:sldLayoutId id="2147484247" r:id="rId9"/>
    <p:sldLayoutId id="2147484248" r:id="rId10"/>
    <p:sldLayoutId id="2147484249" r:id="rId11"/>
    <p:sldLayoutId id="2147484250" r:id="rId12"/>
    <p:sldLayoutId id="2147484251" r:id="rId13"/>
    <p:sldLayoutId id="2147484252" r:id="rId14"/>
    <p:sldLayoutId id="2147484253" r:id="rId15"/>
    <p:sldLayoutId id="2147484254" r:id="rId16"/>
    <p:sldLayoutId id="214748425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17738"/>
            <a:ext cx="12192000" cy="8736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latin typeface="Candara" panose="020E0502030303020204" pitchFamily="34" charset="0"/>
              </a:rPr>
              <a:t>Database </a:t>
            </a:r>
            <a:r>
              <a:rPr lang="ro-RO" sz="5400" b="1" i="1" dirty="0" smtClean="0">
                <a:latin typeface="Candara" panose="020E0502030303020204" pitchFamily="34" charset="0"/>
              </a:rPr>
              <a:t>Guru</a:t>
            </a:r>
            <a:endParaRPr lang="en-US" sz="5400" b="1" i="1" dirty="0"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574" y="5201450"/>
            <a:ext cx="8825658" cy="861420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Autor</a:t>
            </a:r>
            <a:r>
              <a:rPr lang="en-US" sz="24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: </a:t>
            </a:r>
            <a:r>
              <a:rPr lang="ro-RO" sz="24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Alexandru RoȘca</a:t>
            </a:r>
            <a:endParaRPr lang="en-US" sz="2400" b="1" dirty="0" smtClean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ndara" panose="020E0502030303020204" pitchFamily="34" charset="0"/>
            </a:endParaRPr>
          </a:p>
          <a:p>
            <a:r>
              <a:rPr lang="ro-RO" sz="24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Coordonator științific</a:t>
            </a:r>
            <a:r>
              <a:rPr lang="en-US" sz="24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:</a:t>
            </a:r>
            <a:r>
              <a:rPr lang="ro-RO" sz="24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 Conf. Dr. Anca Vitcu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79135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 err="1">
                <a:latin typeface="Candara" panose="020E0502030303020204" pitchFamily="34" charset="0"/>
              </a:rPr>
              <a:t>Platformă</a:t>
            </a:r>
            <a:r>
              <a:rPr lang="en-US" sz="3000" i="1" dirty="0">
                <a:latin typeface="Candara" panose="020E0502030303020204" pitchFamily="34" charset="0"/>
              </a:rPr>
              <a:t> de </a:t>
            </a:r>
            <a:r>
              <a:rPr lang="en-US" sz="3000" i="1" dirty="0" err="1">
                <a:latin typeface="Candara" panose="020E0502030303020204" pitchFamily="34" charset="0"/>
              </a:rPr>
              <a:t>învățare</a:t>
            </a:r>
            <a:r>
              <a:rPr lang="en-US" sz="3000" i="1" dirty="0">
                <a:latin typeface="Candara" panose="020E0502030303020204" pitchFamily="34" charset="0"/>
              </a:rPr>
              <a:t> a </a:t>
            </a:r>
            <a:r>
              <a:rPr lang="en-US" sz="3000" i="1" dirty="0" err="1">
                <a:latin typeface="Candara" panose="020E0502030303020204" pitchFamily="34" charset="0"/>
              </a:rPr>
              <a:t>limbajului</a:t>
            </a:r>
            <a:r>
              <a:rPr lang="en-US" sz="3000" i="1" dirty="0">
                <a:latin typeface="Candara" panose="020E0502030303020204" pitchFamily="34" charset="0"/>
              </a:rPr>
              <a:t> </a:t>
            </a:r>
            <a:r>
              <a:rPr lang="en-US" sz="3000" i="1" dirty="0" smtClean="0">
                <a:latin typeface="Candara" panose="020E0502030303020204" pitchFamily="34" charset="0"/>
              </a:rPr>
              <a:t>SQL</a:t>
            </a:r>
            <a:endParaRPr lang="en-US" sz="30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4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3490"/>
            <a:ext cx="12192000" cy="1400530"/>
          </a:xfrm>
        </p:spPr>
        <p:txBody>
          <a:bodyPr/>
          <a:lstStyle/>
          <a:p>
            <a:pPr algn="ctr"/>
            <a:r>
              <a:rPr lang="ro-RO" b="1" dirty="0" smtClean="0">
                <a:latin typeface="Candara" panose="020E0502030303020204" pitchFamily="34" charset="0"/>
              </a:rPr>
              <a:t>Prezentarea aplicației</a:t>
            </a:r>
            <a:br>
              <a:rPr lang="ro-RO" b="1" dirty="0" smtClean="0">
                <a:latin typeface="Candara" panose="020E0502030303020204" pitchFamily="34" charset="0"/>
              </a:rPr>
            </a:br>
            <a:r>
              <a:rPr lang="ro-RO" b="1" dirty="0" smtClean="0">
                <a:latin typeface="Candara" panose="020E0502030303020204" pitchFamily="34" charset="0"/>
              </a:rPr>
              <a:t>(Demo)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679572"/>
            <a:ext cx="9404723" cy="1400530"/>
          </a:xfrm>
        </p:spPr>
        <p:txBody>
          <a:bodyPr/>
          <a:lstStyle/>
          <a:p>
            <a:r>
              <a:rPr lang="ro-RO" b="1" dirty="0" smtClean="0">
                <a:latin typeface="Candara" panose="020E0502030303020204" pitchFamily="34" charset="0"/>
              </a:rPr>
              <a:t>Concluzii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 smtClean="0">
                <a:latin typeface="Candara" panose="020E0502030303020204" pitchFamily="34" charset="0"/>
              </a:rPr>
              <a:t>Aplicația a fost realizată pentru a fi în sprijinul celor care sunt pasionați de domeniul bazelor de date.</a:t>
            </a:r>
          </a:p>
          <a:p>
            <a:endParaRPr lang="ro-RO" b="1" dirty="0" smtClean="0">
              <a:latin typeface="Candara" panose="020E0502030303020204" pitchFamily="34" charset="0"/>
            </a:endParaRPr>
          </a:p>
          <a:p>
            <a:r>
              <a:rPr lang="ro-RO" b="1" dirty="0" smtClean="0">
                <a:latin typeface="Candara" panose="020E0502030303020204" pitchFamily="34" charset="0"/>
              </a:rPr>
              <a:t>De asemenea, aceasta reușește să fie de folos atât pentru studenți, cât și pentru profesori.</a:t>
            </a:r>
          </a:p>
          <a:p>
            <a:endParaRPr lang="ro-RO" b="1" dirty="0">
              <a:latin typeface="Candara" panose="020E0502030303020204" pitchFamily="34" charset="0"/>
            </a:endParaRPr>
          </a:p>
          <a:p>
            <a:r>
              <a:rPr lang="ro-RO" b="1" dirty="0" smtClean="0">
                <a:latin typeface="Candara" panose="020E0502030303020204" pitchFamily="34" charset="0"/>
              </a:rPr>
              <a:t>Am întâmpinat multe dificultăți pe parcursul dezvoltării acestei aplicații, dar faptul ca le-am depășit m-a determinat să continui progresul meu ce ține de </a:t>
            </a:r>
            <a:r>
              <a:rPr lang="ro-RO" b="1" i="1" dirty="0" smtClean="0">
                <a:latin typeface="Candara" panose="020E0502030303020204" pitchFamily="34" charset="0"/>
              </a:rPr>
              <a:t>”web development”</a:t>
            </a:r>
            <a:r>
              <a:rPr lang="en-US" b="1" i="1" dirty="0" smtClean="0">
                <a:latin typeface="Candara" panose="020E0502030303020204" pitchFamily="34" charset="0"/>
              </a:rPr>
              <a:t>.</a:t>
            </a:r>
            <a:endParaRPr lang="en-US" b="1" i="1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288" y="2913075"/>
            <a:ext cx="2290747" cy="873583"/>
          </a:xfrm>
        </p:spPr>
        <p:txBody>
          <a:bodyPr/>
          <a:lstStyle/>
          <a:p>
            <a:r>
              <a:rPr lang="ro-RO" b="1" dirty="0" smtClean="0">
                <a:latin typeface="Candara" panose="020E0502030303020204" pitchFamily="34" charset="0"/>
              </a:rPr>
              <a:t>CUPRINS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608" y="679572"/>
            <a:ext cx="4669462" cy="53336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o-RO" dirty="0" smtClean="0">
                <a:latin typeface="Candara" panose="020E0502030303020204" pitchFamily="34" charset="0"/>
              </a:rPr>
              <a:t>Introducere</a:t>
            </a:r>
            <a:endParaRPr lang="ro-RO" dirty="0">
              <a:latin typeface="Candara" panose="020E0502030303020204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o-RO" dirty="0" smtClean="0">
                <a:latin typeface="Candara" panose="020E0502030303020204" pitchFamily="34" charset="0"/>
              </a:rPr>
              <a:t>Motivație</a:t>
            </a:r>
            <a:endParaRPr lang="ro-RO" dirty="0">
              <a:latin typeface="Candara" panose="020E0502030303020204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o-RO" dirty="0">
                <a:latin typeface="Candara" panose="020E0502030303020204" pitchFamily="34" charset="0"/>
              </a:rPr>
              <a:t>Aplicații </a:t>
            </a:r>
            <a:r>
              <a:rPr lang="ro-RO" dirty="0" smtClean="0">
                <a:latin typeface="Candara" panose="020E0502030303020204" pitchFamily="34" charset="0"/>
              </a:rPr>
              <a:t>similare</a:t>
            </a:r>
            <a:endParaRPr lang="ro-RO" dirty="0">
              <a:latin typeface="Candara" panose="020E0502030303020204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o-RO" dirty="0" smtClean="0">
                <a:latin typeface="Candara" panose="020E0502030303020204" pitchFamily="34" charset="0"/>
              </a:rPr>
              <a:t>Contribuții</a:t>
            </a:r>
            <a:endParaRPr lang="ro-RO" dirty="0">
              <a:latin typeface="Candara" panose="020E0502030303020204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o-RO" dirty="0">
                <a:latin typeface="Candara" panose="020E0502030303020204" pitchFamily="34" charset="0"/>
              </a:rPr>
              <a:t>Aplicabilitate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o-RO" dirty="0">
                <a:latin typeface="Candara" panose="020E0502030303020204" pitchFamily="34" charset="0"/>
              </a:rPr>
              <a:t>Arhitectura aplicației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o-RO" dirty="0">
                <a:latin typeface="Candara" panose="020E0502030303020204" pitchFamily="34" charset="0"/>
              </a:rPr>
              <a:t>Arhitectura bazei de date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o-RO" dirty="0" smtClean="0">
                <a:latin typeface="Candara" panose="020E0502030303020204" pitchFamily="34" charset="0"/>
              </a:rPr>
              <a:t>Prezentarea aplicației</a:t>
            </a:r>
            <a:endParaRPr lang="ro-RO" dirty="0">
              <a:latin typeface="Candara" panose="020E0502030303020204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o-RO" dirty="0">
                <a:latin typeface="Candara" panose="020E0502030303020204" pitchFamily="34" charset="0"/>
              </a:rPr>
              <a:t>Concluzii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25" y="652388"/>
            <a:ext cx="9213708" cy="1400530"/>
          </a:xfrm>
        </p:spPr>
        <p:txBody>
          <a:bodyPr/>
          <a:lstStyle/>
          <a:p>
            <a:r>
              <a:rPr lang="ro-RO" b="1" dirty="0" smtClean="0"/>
              <a:t>Introducere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6" y="2052918"/>
            <a:ext cx="9213707" cy="4195481"/>
          </a:xfrm>
        </p:spPr>
        <p:txBody>
          <a:bodyPr/>
          <a:lstStyle/>
          <a:p>
            <a:pPr lvl="1"/>
            <a:r>
              <a:rPr lang="ro-RO" b="1" dirty="0" smtClean="0">
                <a:latin typeface="Candara" panose="020E0502030303020204" pitchFamily="34" charset="0"/>
              </a:rPr>
              <a:t>Aplicația este o platformă de învățare și testare a cunoștințelor despre limbajul </a:t>
            </a:r>
            <a:r>
              <a:rPr lang="ro-RO" b="1" i="1" dirty="0" smtClean="0">
                <a:latin typeface="Candara" panose="020E0502030303020204" pitchFamily="34" charset="0"/>
              </a:rPr>
              <a:t>SQL într-o formă cât mai atractivă și dinamică</a:t>
            </a:r>
            <a:r>
              <a:rPr lang="ro-RO" b="1" i="1" dirty="0" smtClean="0">
                <a:latin typeface="Candara" panose="020E0502030303020204" pitchFamily="34" charset="0"/>
              </a:rPr>
              <a:t>.</a:t>
            </a:r>
            <a:endParaRPr lang="en-US" b="1" i="1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ro-RO" b="1" i="1" dirty="0" smtClean="0">
              <a:latin typeface="Candara" panose="020E0502030303020204" pitchFamily="34" charset="0"/>
            </a:endParaRPr>
          </a:p>
          <a:p>
            <a:pPr lvl="1"/>
            <a:r>
              <a:rPr lang="ro-RO" b="1" dirty="0" smtClean="0">
                <a:latin typeface="Candara" panose="020E0502030303020204" pitchFamily="34" charset="0"/>
              </a:rPr>
              <a:t>Alcătuită din 2 module principale</a:t>
            </a:r>
            <a:r>
              <a:rPr lang="ro-RO" b="1" dirty="0" smtClean="0">
                <a:latin typeface="Candara" panose="020E0502030303020204" pitchFamily="34" charset="0"/>
              </a:rPr>
              <a:t>.</a:t>
            </a:r>
            <a:endParaRPr lang="en-US" b="1" dirty="0" smtClean="0">
              <a:latin typeface="Candara" panose="020E0502030303020204" pitchFamily="34" charset="0"/>
            </a:endParaRPr>
          </a:p>
          <a:p>
            <a:pPr lvl="1"/>
            <a:endParaRPr lang="ro-RO" b="1" dirty="0" smtClean="0">
              <a:latin typeface="Candara" panose="020E0502030303020204" pitchFamily="34" charset="0"/>
            </a:endParaRPr>
          </a:p>
          <a:p>
            <a:pPr lvl="1"/>
            <a:r>
              <a:rPr lang="ro-RO" b="1" dirty="0" smtClean="0">
                <a:latin typeface="Candara" panose="020E0502030303020204" pitchFamily="34" charset="0"/>
              </a:rPr>
              <a:t>Scop:</a:t>
            </a:r>
          </a:p>
          <a:p>
            <a:pPr lvl="2"/>
            <a:r>
              <a:rPr lang="ro-RO" b="1" dirty="0" smtClean="0">
                <a:latin typeface="Candara" panose="020E0502030303020204" pitchFamily="34" charset="0"/>
              </a:rPr>
              <a:t>Oferirea unui mediu de învățare plăcut</a:t>
            </a:r>
          </a:p>
          <a:p>
            <a:pPr lvl="2"/>
            <a:r>
              <a:rPr lang="ro-RO" b="1" dirty="0" smtClean="0">
                <a:latin typeface="Candara" panose="020E0502030303020204" pitchFamily="34" charset="0"/>
              </a:rPr>
              <a:t>Consolidarea legăturii dintre profesor și student</a:t>
            </a:r>
          </a:p>
          <a:p>
            <a:pPr lvl="2"/>
            <a:r>
              <a:rPr lang="ro-RO" b="1" dirty="0" smtClean="0">
                <a:latin typeface="Candara" panose="020E0502030303020204" pitchFamily="34" charset="0"/>
              </a:rPr>
              <a:t>Creșterea dorinței de învățare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652388"/>
            <a:ext cx="9404723" cy="1400530"/>
          </a:xfrm>
        </p:spPr>
        <p:txBody>
          <a:bodyPr/>
          <a:lstStyle/>
          <a:p>
            <a:r>
              <a:rPr lang="ro-RO" b="1" dirty="0" smtClean="0">
                <a:latin typeface="Candara" panose="020E0502030303020204" pitchFamily="34" charset="0"/>
              </a:rPr>
              <a:t>Motivație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ro-RO" b="1" dirty="0" smtClean="0"/>
              <a:t>Capacitatea scăzută de concentrare</a:t>
            </a:r>
          </a:p>
          <a:p>
            <a:pPr>
              <a:lnSpc>
                <a:spcPct val="250000"/>
              </a:lnSpc>
            </a:pPr>
            <a:r>
              <a:rPr lang="ro-RO" b="1" dirty="0" smtClean="0"/>
              <a:t>Scăderea interesului de a învăța lucruri noi</a:t>
            </a:r>
            <a:endParaRPr lang="ro-RO" b="1" dirty="0"/>
          </a:p>
          <a:p>
            <a:pPr>
              <a:lnSpc>
                <a:spcPct val="250000"/>
              </a:lnSpc>
            </a:pPr>
            <a:r>
              <a:rPr lang="ro-RO" b="1" dirty="0" smtClean="0"/>
              <a:t>Dificultatea creării unei structuri optime a materialelor teoretice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90" y="678144"/>
            <a:ext cx="9404723" cy="1400530"/>
          </a:xfrm>
        </p:spPr>
        <p:txBody>
          <a:bodyPr/>
          <a:lstStyle/>
          <a:p>
            <a:r>
              <a:rPr lang="ro-RO" b="1" dirty="0" smtClean="0">
                <a:latin typeface="Candara" panose="020E0502030303020204" pitchFamily="34" charset="0"/>
              </a:rPr>
              <a:t>Aplicații similare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34" y="2078674"/>
            <a:ext cx="9805094" cy="3639545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ro-RO" b="1" dirty="0" smtClean="0">
                <a:latin typeface="Candara" panose="020E0502030303020204" pitchFamily="34" charset="0"/>
              </a:rPr>
              <a:t>CSS Diner - </a:t>
            </a:r>
            <a:r>
              <a:rPr lang="ro-RO" b="1" dirty="0">
                <a:latin typeface="Candara" panose="020E0502030303020204" pitchFamily="34" charset="0"/>
                <a:hlinkClick r:id="rId2"/>
              </a:rPr>
              <a:t>https://</a:t>
            </a:r>
            <a:r>
              <a:rPr lang="ro-RO" b="1" dirty="0" smtClean="0">
                <a:latin typeface="Candara" panose="020E0502030303020204" pitchFamily="34" charset="0"/>
                <a:hlinkClick r:id="rId2"/>
              </a:rPr>
              <a:t>flukeout.github.io</a:t>
            </a:r>
            <a:endParaRPr lang="ro-RO" b="1" dirty="0">
              <a:latin typeface="Candara" panose="020E0502030303020204" pitchFamily="34" charset="0"/>
            </a:endParaRPr>
          </a:p>
          <a:p>
            <a:pPr>
              <a:lnSpc>
                <a:spcPct val="300000"/>
              </a:lnSpc>
            </a:pPr>
            <a:r>
              <a:rPr lang="ro-RO" b="1" dirty="0" smtClean="0">
                <a:latin typeface="Candara" panose="020E0502030303020204" pitchFamily="34" charset="0"/>
              </a:rPr>
              <a:t>Aplicația de la obiectul Baze de Date, anul al-II-lea, Facultatea de Informatică, Iași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6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679572"/>
            <a:ext cx="9404723" cy="1400530"/>
          </a:xfrm>
        </p:spPr>
        <p:txBody>
          <a:bodyPr/>
          <a:lstStyle/>
          <a:p>
            <a:r>
              <a:rPr lang="ro-RO" b="1" dirty="0" smtClean="0">
                <a:latin typeface="Candara" panose="020E0502030303020204" pitchFamily="34" charset="0"/>
              </a:rPr>
              <a:t>Contribuții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ro-RO" b="1" dirty="0" smtClean="0">
                <a:latin typeface="Candara" panose="020E0502030303020204" pitchFamily="34" charset="0"/>
              </a:rPr>
              <a:t>Animații și tranziții atractive</a:t>
            </a:r>
          </a:p>
          <a:p>
            <a:pPr>
              <a:lnSpc>
                <a:spcPct val="200000"/>
              </a:lnSpc>
            </a:pPr>
            <a:r>
              <a:rPr lang="ro-RO" b="1" dirty="0" smtClean="0">
                <a:latin typeface="Candara" panose="020E0502030303020204" pitchFamily="34" charset="0"/>
              </a:rPr>
              <a:t>Salvarea progresului pe cont</a:t>
            </a:r>
          </a:p>
          <a:p>
            <a:pPr>
              <a:lnSpc>
                <a:spcPct val="200000"/>
              </a:lnSpc>
            </a:pPr>
            <a:r>
              <a:rPr lang="ro-RO" b="1" dirty="0" smtClean="0">
                <a:latin typeface="Candara" panose="020E0502030303020204" pitchFamily="34" charset="0"/>
              </a:rPr>
              <a:t>Statistici pentru profesori</a:t>
            </a:r>
          </a:p>
          <a:p>
            <a:pPr>
              <a:lnSpc>
                <a:spcPct val="200000"/>
              </a:lnSpc>
            </a:pPr>
            <a:r>
              <a:rPr lang="ro-RO" b="1" dirty="0" smtClean="0">
                <a:latin typeface="Candara" panose="020E0502030303020204" pitchFamily="34" charset="0"/>
              </a:rPr>
              <a:t>Barem ce se poate modifica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79572"/>
            <a:ext cx="9404723" cy="1400530"/>
          </a:xfrm>
        </p:spPr>
        <p:txBody>
          <a:bodyPr/>
          <a:lstStyle/>
          <a:p>
            <a:r>
              <a:rPr lang="ro-RO" b="1" dirty="0" smtClean="0">
                <a:latin typeface="Candara" panose="020E0502030303020204" pitchFamily="34" charset="0"/>
              </a:rPr>
              <a:t>Aplicabilitate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lang="ro-RO" b="1" dirty="0" smtClean="0">
                <a:latin typeface="Candara" panose="020E0502030303020204" pitchFamily="34" charset="0"/>
              </a:rPr>
              <a:t>Instituții precum:</a:t>
            </a:r>
          </a:p>
          <a:p>
            <a:pPr lvl="1">
              <a:lnSpc>
                <a:spcPct val="250000"/>
              </a:lnSpc>
            </a:pPr>
            <a:r>
              <a:rPr lang="ro-RO" b="1" dirty="0" smtClean="0">
                <a:latin typeface="Candara" panose="020E0502030303020204" pitchFamily="34" charset="0"/>
              </a:rPr>
              <a:t>Liceu</a:t>
            </a:r>
          </a:p>
          <a:p>
            <a:pPr lvl="1">
              <a:lnSpc>
                <a:spcPct val="250000"/>
              </a:lnSpc>
            </a:pPr>
            <a:r>
              <a:rPr lang="ro-RO" b="1" dirty="0" smtClean="0">
                <a:latin typeface="Candara" panose="020E0502030303020204" pitchFamily="34" charset="0"/>
              </a:rPr>
              <a:t>Facultate</a:t>
            </a:r>
          </a:p>
          <a:p>
            <a:pPr>
              <a:lnSpc>
                <a:spcPct val="250000"/>
              </a:lnSpc>
            </a:pPr>
            <a:r>
              <a:rPr lang="ro-RO" b="1" dirty="0" smtClean="0">
                <a:latin typeface="Candara" panose="020E0502030303020204" pitchFamily="34" charset="0"/>
              </a:rPr>
              <a:t>Domeniul privat</a:t>
            </a:r>
          </a:p>
          <a:p>
            <a:pPr>
              <a:lnSpc>
                <a:spcPct val="250000"/>
              </a:lnSpc>
            </a:pPr>
            <a:r>
              <a:rPr lang="ro-RO" b="1" dirty="0" smtClean="0">
                <a:latin typeface="Candara" panose="020E0502030303020204" pitchFamily="34" charset="0"/>
              </a:rPr>
              <a:t>Online</a:t>
            </a:r>
          </a:p>
          <a:p>
            <a:pPr marL="457200" lvl="1" indent="0">
              <a:lnSpc>
                <a:spcPct val="250000"/>
              </a:lnSpc>
              <a:buNone/>
            </a:pPr>
            <a:endParaRPr lang="ro-RO" b="1" dirty="0" smtClean="0">
              <a:latin typeface="Candara" panose="020E0502030303020204" pitchFamily="34" charset="0"/>
            </a:endParaRPr>
          </a:p>
          <a:p>
            <a:pPr marL="457200" lvl="1" indent="0">
              <a:lnSpc>
                <a:spcPct val="250000"/>
              </a:lnSpc>
              <a:buNone/>
            </a:pPr>
            <a:endParaRPr lang="ro-RO" b="1" dirty="0" smtClean="0">
              <a:latin typeface="Candara" panose="020E05020303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353" y="679572"/>
            <a:ext cx="9404723" cy="1400530"/>
          </a:xfrm>
        </p:spPr>
        <p:txBody>
          <a:bodyPr/>
          <a:lstStyle/>
          <a:p>
            <a:r>
              <a:rPr lang="ro-RO" b="1" dirty="0" smtClean="0">
                <a:latin typeface="Candara" panose="020E0502030303020204" pitchFamily="34" charset="0"/>
              </a:rPr>
              <a:t>Arhitectura aplicației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83" y="1853248"/>
            <a:ext cx="3855479" cy="40854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316453" y="1853248"/>
            <a:ext cx="624660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ro-RO" b="1" dirty="0" smtClean="0">
                <a:latin typeface="Candara" panose="020E0502030303020204" pitchFamily="34" charset="0"/>
              </a:rPr>
              <a:t>Aplicația este formată din 2 module: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o-RO" b="1" dirty="0" smtClean="0">
                <a:latin typeface="Candara" panose="020E0502030303020204" pitchFamily="34" charset="0"/>
              </a:rPr>
              <a:t>Modulul </a:t>
            </a:r>
            <a:r>
              <a:rPr lang="ro-RO" b="1" i="1" dirty="0" smtClean="0">
                <a:latin typeface="Candara" panose="020E0502030303020204" pitchFamily="34" charset="0"/>
              </a:rPr>
              <a:t>Accounts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o-RO" b="1" dirty="0" smtClean="0">
                <a:latin typeface="Candara" panose="020E0502030303020204" pitchFamily="34" charset="0"/>
              </a:rPr>
              <a:t>Modulul </a:t>
            </a:r>
            <a:r>
              <a:rPr lang="ro-RO" b="1" i="1" dirty="0" smtClean="0">
                <a:latin typeface="Candara" panose="020E0502030303020204" pitchFamily="34" charset="0"/>
              </a:rPr>
              <a:t>Exercises</a:t>
            </a:r>
          </a:p>
          <a:p>
            <a:pPr lvl="1">
              <a:spcAft>
                <a:spcPts val="1000"/>
              </a:spcAft>
            </a:pPr>
            <a:endParaRPr lang="ro-RO" b="1" i="1" dirty="0" smtClean="0">
              <a:latin typeface="Candara" panose="020E0502030303020204" pitchFamily="34" charset="0"/>
            </a:endParaRP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ro-RO" b="1" dirty="0" smtClean="0">
                <a:latin typeface="Candara" panose="020E0502030303020204" pitchFamily="34" charset="0"/>
              </a:rPr>
              <a:t>Include 4 nivele de acces + 1 </a:t>
            </a:r>
            <a:r>
              <a:rPr lang="ro-RO" b="1" i="1" dirty="0" smtClean="0">
                <a:latin typeface="Candara" panose="020E0502030303020204" pitchFamily="34" charset="0"/>
              </a:rPr>
              <a:t>default</a:t>
            </a:r>
            <a:r>
              <a:rPr lang="ro-RO" b="1" dirty="0" smtClean="0">
                <a:latin typeface="Candara" panose="020E0502030303020204" pitchFamily="34" charset="0"/>
              </a:rPr>
              <a:t>: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o-RO" b="1" dirty="0" smtClean="0">
                <a:latin typeface="Candara" panose="020E0502030303020204" pitchFamily="34" charset="0"/>
              </a:rPr>
              <a:t>Utilizator neînregistrat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o-RO" b="1" dirty="0" smtClean="0">
                <a:latin typeface="Candara" panose="020E0502030303020204" pitchFamily="34" charset="0"/>
              </a:rPr>
              <a:t>Utilizator înregistrat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o-RO" b="1" dirty="0" smtClean="0">
                <a:latin typeface="Candara" panose="020E0502030303020204" pitchFamily="34" charset="0"/>
              </a:rPr>
              <a:t>Profesor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o-RO" b="1" i="1" dirty="0" smtClean="0">
                <a:latin typeface="Candara" panose="020E0502030303020204" pitchFamily="34" charset="0"/>
              </a:rPr>
              <a:t>Admin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o-RO" b="1" i="1" dirty="0" smtClean="0">
                <a:latin typeface="Candara" panose="020E0502030303020204" pitchFamily="34" charset="0"/>
              </a:rPr>
              <a:t>Administrator</a:t>
            </a:r>
            <a:endParaRPr lang="en-US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5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79572"/>
            <a:ext cx="9404723" cy="1400530"/>
          </a:xfrm>
        </p:spPr>
        <p:txBody>
          <a:bodyPr/>
          <a:lstStyle/>
          <a:p>
            <a:r>
              <a:rPr lang="ro-RO" b="1" dirty="0" smtClean="0">
                <a:latin typeface="Candara" panose="020E0502030303020204" pitchFamily="34" charset="0"/>
              </a:rPr>
              <a:t>Arhitectura bazei de date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36" y="1622738"/>
            <a:ext cx="7290222" cy="5012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FFFF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293</TotalTime>
  <Words>266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Candara</vt:lpstr>
      <vt:lpstr>Century Gothic</vt:lpstr>
      <vt:lpstr>Wingdings</vt:lpstr>
      <vt:lpstr>Wingdings 3</vt:lpstr>
      <vt:lpstr>Ion</vt:lpstr>
      <vt:lpstr>Database Guru</vt:lpstr>
      <vt:lpstr>CUPRINS</vt:lpstr>
      <vt:lpstr>Introducere</vt:lpstr>
      <vt:lpstr>Motivație</vt:lpstr>
      <vt:lpstr>Aplicații similare</vt:lpstr>
      <vt:lpstr>Contribuții</vt:lpstr>
      <vt:lpstr>Aplicabilitate</vt:lpstr>
      <vt:lpstr>Arhitectura aplicației</vt:lpstr>
      <vt:lpstr>Arhitectura bazei de date</vt:lpstr>
      <vt:lpstr>Prezentarea aplicației (Demo)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guRu</dc:title>
  <dc:creator>Alexandru Roșca</dc:creator>
  <cp:lastModifiedBy>Alexandru Roșca</cp:lastModifiedBy>
  <cp:revision>24</cp:revision>
  <dcterms:created xsi:type="dcterms:W3CDTF">2019-06-27T02:58:05Z</dcterms:created>
  <dcterms:modified xsi:type="dcterms:W3CDTF">2019-07-01T22:26:33Z</dcterms:modified>
</cp:coreProperties>
</file>