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Quattrocento Sans"/>
      <p:regular r:id="rId40"/>
      <p:bold r:id="rId41"/>
      <p:italic r:id="rId42"/>
      <p:boldItalic r:id="rId43"/>
    </p:embeddedFont>
    <p:embeddedFont>
      <p:font typeface="Arial Black"/>
      <p:regular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QuattrocentoSans-regular.fntdata"/><Relationship Id="rId20" Type="http://schemas.openxmlformats.org/officeDocument/2006/relationships/slide" Target="slides/slide15.xml"/><Relationship Id="rId42" Type="http://schemas.openxmlformats.org/officeDocument/2006/relationships/font" Target="fonts/QuattrocentoSans-italic.fntdata"/><Relationship Id="rId41" Type="http://schemas.openxmlformats.org/officeDocument/2006/relationships/font" Target="fonts/QuattrocentoSans-bold.fntdata"/><Relationship Id="rId22" Type="http://schemas.openxmlformats.org/officeDocument/2006/relationships/slide" Target="slides/slide17.xml"/><Relationship Id="rId44" Type="http://schemas.openxmlformats.org/officeDocument/2006/relationships/font" Target="fonts/ArialBlack-regular.fntdata"/><Relationship Id="rId21" Type="http://schemas.openxmlformats.org/officeDocument/2006/relationships/slide" Target="slides/slide16.xml"/><Relationship Id="rId43" Type="http://schemas.openxmlformats.org/officeDocument/2006/relationships/font" Target="fonts/QuattrocentoSans-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0" name="Shape 2950"/>
        <p:cNvGrpSpPr/>
        <p:nvPr/>
      </p:nvGrpSpPr>
      <p:grpSpPr>
        <a:xfrm>
          <a:off x="0" y="0"/>
          <a:ext cx="0" cy="0"/>
          <a:chOff x="0" y="0"/>
          <a:chExt cx="0" cy="0"/>
        </a:xfrm>
      </p:grpSpPr>
      <p:sp>
        <p:nvSpPr>
          <p:cNvPr id="2951" name="Google Shape;2951;g29ec038fb8a_0_6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g29ec038fb8a_0_6405: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3" name="Shape 3443"/>
        <p:cNvGrpSpPr/>
        <p:nvPr/>
      </p:nvGrpSpPr>
      <p:grpSpPr>
        <a:xfrm>
          <a:off x="0" y="0"/>
          <a:ext cx="0" cy="0"/>
          <a:chOff x="0" y="0"/>
          <a:chExt cx="0" cy="0"/>
        </a:xfrm>
      </p:grpSpPr>
      <p:sp>
        <p:nvSpPr>
          <p:cNvPr id="3444" name="Google Shape;3444;g2a002194576_0_47: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5" name="Google Shape;3445;g2a002194576_0_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6" name="Google Shape;3446;g2a002194576_0_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0" name="Shape 3460"/>
        <p:cNvGrpSpPr/>
        <p:nvPr/>
      </p:nvGrpSpPr>
      <p:grpSpPr>
        <a:xfrm>
          <a:off x="0" y="0"/>
          <a:ext cx="0" cy="0"/>
          <a:chOff x="0" y="0"/>
          <a:chExt cx="0" cy="0"/>
        </a:xfrm>
      </p:grpSpPr>
      <p:sp>
        <p:nvSpPr>
          <p:cNvPr id="3461" name="Google Shape;3461;g2a002194576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2" name="Google Shape;3462;g2a002194576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5" name="Shape 3465"/>
        <p:cNvGrpSpPr/>
        <p:nvPr/>
      </p:nvGrpSpPr>
      <p:grpSpPr>
        <a:xfrm>
          <a:off x="0" y="0"/>
          <a:ext cx="0" cy="0"/>
          <a:chOff x="0" y="0"/>
          <a:chExt cx="0" cy="0"/>
        </a:xfrm>
      </p:grpSpPr>
      <p:sp>
        <p:nvSpPr>
          <p:cNvPr id="3466" name="Google Shape;3466;g2a01d3675ba_0_88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7" name="Google Shape;3467;g2a01d3675ba_0_8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6" name="Shape 3506"/>
        <p:cNvGrpSpPr/>
        <p:nvPr/>
      </p:nvGrpSpPr>
      <p:grpSpPr>
        <a:xfrm>
          <a:off x="0" y="0"/>
          <a:ext cx="0" cy="0"/>
          <a:chOff x="0" y="0"/>
          <a:chExt cx="0" cy="0"/>
        </a:xfrm>
      </p:grpSpPr>
      <p:sp>
        <p:nvSpPr>
          <p:cNvPr id="3507" name="Google Shape;3507;g2a025ad4126_0_2968:notes"/>
          <p:cNvSpPr/>
          <p:nvPr>
            <p:ph idx="2" type="sldImg"/>
          </p:nvPr>
        </p:nvSpPr>
        <p:spPr>
          <a:xfrm>
            <a:off x="379413"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8" name="Google Shape;3508;g2a025ad4126_0_29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509" name="Google Shape;3509;g2a025ad4126_0_29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8" name="Shape 3518"/>
        <p:cNvGrpSpPr/>
        <p:nvPr/>
      </p:nvGrpSpPr>
      <p:grpSpPr>
        <a:xfrm>
          <a:off x="0" y="0"/>
          <a:ext cx="0" cy="0"/>
          <a:chOff x="0" y="0"/>
          <a:chExt cx="0" cy="0"/>
        </a:xfrm>
      </p:grpSpPr>
      <p:sp>
        <p:nvSpPr>
          <p:cNvPr id="3519" name="Google Shape;3519;g2a01d3675ba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0" name="Google Shape;3520;g2a01d3675ba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4" name="Shape 3554"/>
        <p:cNvGrpSpPr/>
        <p:nvPr/>
      </p:nvGrpSpPr>
      <p:grpSpPr>
        <a:xfrm>
          <a:off x="0" y="0"/>
          <a:ext cx="0" cy="0"/>
          <a:chOff x="0" y="0"/>
          <a:chExt cx="0" cy="0"/>
        </a:xfrm>
      </p:grpSpPr>
      <p:sp>
        <p:nvSpPr>
          <p:cNvPr id="3555" name="Google Shape;3555;g2a01d3675ba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6" name="Google Shape;3556;g2a01d3675ba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5" name="Shape 3595"/>
        <p:cNvGrpSpPr/>
        <p:nvPr/>
      </p:nvGrpSpPr>
      <p:grpSpPr>
        <a:xfrm>
          <a:off x="0" y="0"/>
          <a:ext cx="0" cy="0"/>
          <a:chOff x="0" y="0"/>
          <a:chExt cx="0" cy="0"/>
        </a:xfrm>
      </p:grpSpPr>
      <p:sp>
        <p:nvSpPr>
          <p:cNvPr id="3596" name="Google Shape;3596;g2a01d3675ba_2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7" name="Google Shape;3597;g2a01d3675ba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1" name="Shape 3631"/>
        <p:cNvGrpSpPr/>
        <p:nvPr/>
      </p:nvGrpSpPr>
      <p:grpSpPr>
        <a:xfrm>
          <a:off x="0" y="0"/>
          <a:ext cx="0" cy="0"/>
          <a:chOff x="0" y="0"/>
          <a:chExt cx="0" cy="0"/>
        </a:xfrm>
      </p:grpSpPr>
      <p:sp>
        <p:nvSpPr>
          <p:cNvPr id="3632" name="Google Shape;3632;g2a2e18ad6a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3" name="Google Shape;3633;g2a2e18ad6a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9" name="Shape 3639"/>
        <p:cNvGrpSpPr/>
        <p:nvPr/>
      </p:nvGrpSpPr>
      <p:grpSpPr>
        <a:xfrm>
          <a:off x="0" y="0"/>
          <a:ext cx="0" cy="0"/>
          <a:chOff x="0" y="0"/>
          <a:chExt cx="0" cy="0"/>
        </a:xfrm>
      </p:grpSpPr>
      <p:sp>
        <p:nvSpPr>
          <p:cNvPr id="3640" name="Google Shape;3640;g2a002194576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1" name="Google Shape;3641;g2a002194576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4" name="Shape 3644"/>
        <p:cNvGrpSpPr/>
        <p:nvPr/>
      </p:nvGrpSpPr>
      <p:grpSpPr>
        <a:xfrm>
          <a:off x="0" y="0"/>
          <a:ext cx="0" cy="0"/>
          <a:chOff x="0" y="0"/>
          <a:chExt cx="0" cy="0"/>
        </a:xfrm>
      </p:grpSpPr>
      <p:sp>
        <p:nvSpPr>
          <p:cNvPr id="3645" name="Google Shape;3645;g2a002194576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6" name="Google Shape;3646;g2a002194576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9" name="Shape 3209"/>
        <p:cNvGrpSpPr/>
        <p:nvPr/>
      </p:nvGrpSpPr>
      <p:grpSpPr>
        <a:xfrm>
          <a:off x="0" y="0"/>
          <a:ext cx="0" cy="0"/>
          <a:chOff x="0" y="0"/>
          <a:chExt cx="0" cy="0"/>
        </a:xfrm>
      </p:grpSpPr>
      <p:sp>
        <p:nvSpPr>
          <p:cNvPr id="3210" name="Google Shape;3210;g29ec038fb8a_0_24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g29ec038fb8a_0_24429: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2" name="Shape 3652"/>
        <p:cNvGrpSpPr/>
        <p:nvPr/>
      </p:nvGrpSpPr>
      <p:grpSpPr>
        <a:xfrm>
          <a:off x="0" y="0"/>
          <a:ext cx="0" cy="0"/>
          <a:chOff x="0" y="0"/>
          <a:chExt cx="0" cy="0"/>
        </a:xfrm>
      </p:grpSpPr>
      <p:sp>
        <p:nvSpPr>
          <p:cNvPr id="3653" name="Google Shape;3653;g2a01d3675b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4" name="Google Shape;3654;g2a01d3675b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0" name="Shape 3660"/>
        <p:cNvGrpSpPr/>
        <p:nvPr/>
      </p:nvGrpSpPr>
      <p:grpSpPr>
        <a:xfrm>
          <a:off x="0" y="0"/>
          <a:ext cx="0" cy="0"/>
          <a:chOff x="0" y="0"/>
          <a:chExt cx="0" cy="0"/>
        </a:xfrm>
      </p:grpSpPr>
      <p:sp>
        <p:nvSpPr>
          <p:cNvPr id="3661" name="Google Shape;3661;g2a01d3675ba_0_15:notes"/>
          <p:cNvSpPr/>
          <p:nvPr>
            <p:ph idx="2" type="sldImg"/>
          </p:nvPr>
        </p:nvSpPr>
        <p:spPr>
          <a:xfrm>
            <a:off x="379413"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62" name="Google Shape;3662;g2a01d3675ba_0_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663" name="Google Shape;3663;g2a01d3675ba_0_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3" name="Shape 3673"/>
        <p:cNvGrpSpPr/>
        <p:nvPr/>
      </p:nvGrpSpPr>
      <p:grpSpPr>
        <a:xfrm>
          <a:off x="0" y="0"/>
          <a:ext cx="0" cy="0"/>
          <a:chOff x="0" y="0"/>
          <a:chExt cx="0" cy="0"/>
        </a:xfrm>
      </p:grpSpPr>
      <p:sp>
        <p:nvSpPr>
          <p:cNvPr id="3674" name="Google Shape;3674;g2a2e18ad6ac_0_3018:notes"/>
          <p:cNvSpPr/>
          <p:nvPr>
            <p:ph idx="2" type="sldImg"/>
          </p:nvPr>
        </p:nvSpPr>
        <p:spPr>
          <a:xfrm>
            <a:off x="379413"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5" name="Google Shape;3675;g2a2e18ad6ac_0_30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676" name="Google Shape;3676;g2a2e18ad6ac_0_30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7" name="Shape 3687"/>
        <p:cNvGrpSpPr/>
        <p:nvPr/>
      </p:nvGrpSpPr>
      <p:grpSpPr>
        <a:xfrm>
          <a:off x="0" y="0"/>
          <a:ext cx="0" cy="0"/>
          <a:chOff x="0" y="0"/>
          <a:chExt cx="0" cy="0"/>
        </a:xfrm>
      </p:grpSpPr>
      <p:sp>
        <p:nvSpPr>
          <p:cNvPr id="3688" name="Google Shape;3688;g2a01d3675ba_0_2979:notes"/>
          <p:cNvSpPr/>
          <p:nvPr>
            <p:ph idx="2" type="sldImg"/>
          </p:nvPr>
        </p:nvSpPr>
        <p:spPr>
          <a:xfrm>
            <a:off x="379413"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9" name="Google Shape;3689;g2a01d3675ba_0_29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690" name="Google Shape;3690;g2a01d3675ba_0_297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2" name="Shape 3702"/>
        <p:cNvGrpSpPr/>
        <p:nvPr/>
      </p:nvGrpSpPr>
      <p:grpSpPr>
        <a:xfrm>
          <a:off x="0" y="0"/>
          <a:ext cx="0" cy="0"/>
          <a:chOff x="0" y="0"/>
          <a:chExt cx="0" cy="0"/>
        </a:xfrm>
      </p:grpSpPr>
      <p:sp>
        <p:nvSpPr>
          <p:cNvPr id="3703" name="Google Shape;3703;g2a2e18ad6ac_0_5984:notes"/>
          <p:cNvSpPr/>
          <p:nvPr>
            <p:ph idx="2" type="sldImg"/>
          </p:nvPr>
        </p:nvSpPr>
        <p:spPr>
          <a:xfrm>
            <a:off x="379413"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4" name="Google Shape;3704;g2a2e18ad6ac_0_59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705" name="Google Shape;3705;g2a2e18ad6ac_0_598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8" name="Shape 3718"/>
        <p:cNvGrpSpPr/>
        <p:nvPr/>
      </p:nvGrpSpPr>
      <p:grpSpPr>
        <a:xfrm>
          <a:off x="0" y="0"/>
          <a:ext cx="0" cy="0"/>
          <a:chOff x="0" y="0"/>
          <a:chExt cx="0" cy="0"/>
        </a:xfrm>
      </p:grpSpPr>
      <p:sp>
        <p:nvSpPr>
          <p:cNvPr id="3719" name="Google Shape;3719;g2a01d3675ba_0_5938:notes"/>
          <p:cNvSpPr/>
          <p:nvPr>
            <p:ph idx="2" type="sldImg"/>
          </p:nvPr>
        </p:nvSpPr>
        <p:spPr>
          <a:xfrm>
            <a:off x="379413"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0" name="Google Shape;3720;g2a01d3675ba_0_59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721" name="Google Shape;3721;g2a01d3675ba_0_59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9" name="Shape 3729"/>
        <p:cNvGrpSpPr/>
        <p:nvPr/>
      </p:nvGrpSpPr>
      <p:grpSpPr>
        <a:xfrm>
          <a:off x="0" y="0"/>
          <a:ext cx="0" cy="0"/>
          <a:chOff x="0" y="0"/>
          <a:chExt cx="0" cy="0"/>
        </a:xfrm>
      </p:grpSpPr>
      <p:sp>
        <p:nvSpPr>
          <p:cNvPr id="3730" name="Google Shape;3730;g2631a2d0fa3_0_2:notes"/>
          <p:cNvSpPr/>
          <p:nvPr>
            <p:ph idx="2" type="sldImg"/>
          </p:nvPr>
        </p:nvSpPr>
        <p:spPr>
          <a:xfrm>
            <a:off x="379413"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31" name="Google Shape;3731;g2631a2d0fa3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732" name="Google Shape;3732;g2631a2d0fa3_0_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1" name="Shape 3741"/>
        <p:cNvGrpSpPr/>
        <p:nvPr/>
      </p:nvGrpSpPr>
      <p:grpSpPr>
        <a:xfrm>
          <a:off x="0" y="0"/>
          <a:ext cx="0" cy="0"/>
          <a:chOff x="0" y="0"/>
          <a:chExt cx="0" cy="0"/>
        </a:xfrm>
      </p:grpSpPr>
      <p:sp>
        <p:nvSpPr>
          <p:cNvPr id="3742" name="Google Shape;3742;g2a2e18ad6ac_0_54:notes"/>
          <p:cNvSpPr/>
          <p:nvPr>
            <p:ph idx="2" type="sldImg"/>
          </p:nvPr>
        </p:nvSpPr>
        <p:spPr>
          <a:xfrm>
            <a:off x="379413"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3" name="Google Shape;3743;g2a2e18ad6ac_0_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744" name="Google Shape;3744;g2a2e18ad6ac_0_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1" name="Shape 3751"/>
        <p:cNvGrpSpPr/>
        <p:nvPr/>
      </p:nvGrpSpPr>
      <p:grpSpPr>
        <a:xfrm>
          <a:off x="0" y="0"/>
          <a:ext cx="0" cy="0"/>
          <a:chOff x="0" y="0"/>
          <a:chExt cx="0" cy="0"/>
        </a:xfrm>
      </p:grpSpPr>
      <p:sp>
        <p:nvSpPr>
          <p:cNvPr id="3752" name="Google Shape;3752;g2a002194576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3" name="Google Shape;3753;g2a002194576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9" name="Shape 3759"/>
        <p:cNvGrpSpPr/>
        <p:nvPr/>
      </p:nvGrpSpPr>
      <p:grpSpPr>
        <a:xfrm>
          <a:off x="0" y="0"/>
          <a:ext cx="0" cy="0"/>
          <a:chOff x="0" y="0"/>
          <a:chExt cx="0" cy="0"/>
        </a:xfrm>
      </p:grpSpPr>
      <p:sp>
        <p:nvSpPr>
          <p:cNvPr id="3760" name="Google Shape;3760;g2a002194576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1" name="Google Shape;3761;g2a002194576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0" name="Shape 3220"/>
        <p:cNvGrpSpPr/>
        <p:nvPr/>
      </p:nvGrpSpPr>
      <p:grpSpPr>
        <a:xfrm>
          <a:off x="0" y="0"/>
          <a:ext cx="0" cy="0"/>
          <a:chOff x="0" y="0"/>
          <a:chExt cx="0" cy="0"/>
        </a:xfrm>
      </p:grpSpPr>
      <p:sp>
        <p:nvSpPr>
          <p:cNvPr id="3221" name="Google Shape;3221;g29ec038fb8a_0_18514: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2" name="Google Shape;3222;g29ec038fb8a_0_185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3" name="Google Shape;3223;g29ec038fb8a_0_185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7" name="Shape 3767"/>
        <p:cNvGrpSpPr/>
        <p:nvPr/>
      </p:nvGrpSpPr>
      <p:grpSpPr>
        <a:xfrm>
          <a:off x="0" y="0"/>
          <a:ext cx="0" cy="0"/>
          <a:chOff x="0" y="0"/>
          <a:chExt cx="0" cy="0"/>
        </a:xfrm>
      </p:grpSpPr>
      <p:sp>
        <p:nvSpPr>
          <p:cNvPr id="3768" name="Google Shape;3768;g2a2e18ad6a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9" name="Google Shape;3769;g2a2e18ad6a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5" name="Shape 3775"/>
        <p:cNvGrpSpPr/>
        <p:nvPr/>
      </p:nvGrpSpPr>
      <p:grpSpPr>
        <a:xfrm>
          <a:off x="0" y="0"/>
          <a:ext cx="0" cy="0"/>
          <a:chOff x="0" y="0"/>
          <a:chExt cx="0" cy="0"/>
        </a:xfrm>
      </p:grpSpPr>
      <p:sp>
        <p:nvSpPr>
          <p:cNvPr id="3776" name="Google Shape;3776;g2a002194576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7" name="Google Shape;3777;g2a002194576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3" name="Shape 3783"/>
        <p:cNvGrpSpPr/>
        <p:nvPr/>
      </p:nvGrpSpPr>
      <p:grpSpPr>
        <a:xfrm>
          <a:off x="0" y="0"/>
          <a:ext cx="0" cy="0"/>
          <a:chOff x="0" y="0"/>
          <a:chExt cx="0" cy="0"/>
        </a:xfrm>
      </p:grpSpPr>
      <p:sp>
        <p:nvSpPr>
          <p:cNvPr id="3784" name="Google Shape;3784;g2a3371082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5" name="Google Shape;3785;g2a3371082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1" name="Shape 3791"/>
        <p:cNvGrpSpPr/>
        <p:nvPr/>
      </p:nvGrpSpPr>
      <p:grpSpPr>
        <a:xfrm>
          <a:off x="0" y="0"/>
          <a:ext cx="0" cy="0"/>
          <a:chOff x="0" y="0"/>
          <a:chExt cx="0" cy="0"/>
        </a:xfrm>
      </p:grpSpPr>
      <p:sp>
        <p:nvSpPr>
          <p:cNvPr id="3792" name="Google Shape;3792;g2a01d3675ba_2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3" name="Google Shape;3793;g2a01d3675ba_2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7" name="Shape 3797"/>
        <p:cNvGrpSpPr/>
        <p:nvPr/>
      </p:nvGrpSpPr>
      <p:grpSpPr>
        <a:xfrm>
          <a:off x="0" y="0"/>
          <a:ext cx="0" cy="0"/>
          <a:chOff x="0" y="0"/>
          <a:chExt cx="0" cy="0"/>
        </a:xfrm>
      </p:grpSpPr>
      <p:sp>
        <p:nvSpPr>
          <p:cNvPr id="3798" name="Google Shape;3798;g29ec038fb8a_0_12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g29ec038fb8a_0_12552: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2" name="Shape 3232"/>
        <p:cNvGrpSpPr/>
        <p:nvPr/>
      </p:nvGrpSpPr>
      <p:grpSpPr>
        <a:xfrm>
          <a:off x="0" y="0"/>
          <a:ext cx="0" cy="0"/>
          <a:chOff x="0" y="0"/>
          <a:chExt cx="0" cy="0"/>
        </a:xfrm>
      </p:grpSpPr>
      <p:sp>
        <p:nvSpPr>
          <p:cNvPr id="3233" name="Google Shape;3233;g29ec038fb8a_0_15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g29ec038fb8a_0_15507: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9" name="Shape 3299"/>
        <p:cNvGrpSpPr/>
        <p:nvPr/>
      </p:nvGrpSpPr>
      <p:grpSpPr>
        <a:xfrm>
          <a:off x="0" y="0"/>
          <a:ext cx="0" cy="0"/>
          <a:chOff x="0" y="0"/>
          <a:chExt cx="0" cy="0"/>
        </a:xfrm>
      </p:grpSpPr>
      <p:sp>
        <p:nvSpPr>
          <p:cNvPr id="3300" name="Google Shape;3300;g2a002194576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1" name="Google Shape;3301;g2a002194576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4" name="Shape 3304"/>
        <p:cNvGrpSpPr/>
        <p:nvPr/>
      </p:nvGrpSpPr>
      <p:grpSpPr>
        <a:xfrm>
          <a:off x="0" y="0"/>
          <a:ext cx="0" cy="0"/>
          <a:chOff x="0" y="0"/>
          <a:chExt cx="0" cy="0"/>
        </a:xfrm>
      </p:grpSpPr>
      <p:sp>
        <p:nvSpPr>
          <p:cNvPr id="3305" name="Google Shape;3305;g2a002194576_0_630: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6" name="Google Shape;3306;g2a002194576_0_6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7" name="Google Shape;3307;g2a002194576_0_6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1" name="Shape 3321"/>
        <p:cNvGrpSpPr/>
        <p:nvPr/>
      </p:nvGrpSpPr>
      <p:grpSpPr>
        <a:xfrm>
          <a:off x="0" y="0"/>
          <a:ext cx="0" cy="0"/>
          <a:chOff x="0" y="0"/>
          <a:chExt cx="0" cy="0"/>
        </a:xfrm>
      </p:grpSpPr>
      <p:sp>
        <p:nvSpPr>
          <p:cNvPr id="3322" name="Google Shape;3322;g2a025ad4126_0_0:notes"/>
          <p:cNvSpPr/>
          <p:nvPr>
            <p:ph idx="2" type="sldImg"/>
          </p:nvPr>
        </p:nvSpPr>
        <p:spPr>
          <a:xfrm>
            <a:off x="379413"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3" name="Google Shape;3323;g2a025ad4126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324" name="Google Shape;3324;g2a025ad4126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5" name="Shape 3345"/>
        <p:cNvGrpSpPr/>
        <p:nvPr/>
      </p:nvGrpSpPr>
      <p:grpSpPr>
        <a:xfrm>
          <a:off x="0" y="0"/>
          <a:ext cx="0" cy="0"/>
          <a:chOff x="0" y="0"/>
          <a:chExt cx="0" cy="0"/>
        </a:xfrm>
      </p:grpSpPr>
      <p:sp>
        <p:nvSpPr>
          <p:cNvPr id="3346" name="Google Shape;3346;g2a002194576_0_581: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7" name="Google Shape;3347;g2a002194576_0_5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8" name="Google Shape;3348;g2a002194576_0_58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4" name="Shape 3394"/>
        <p:cNvGrpSpPr/>
        <p:nvPr/>
      </p:nvGrpSpPr>
      <p:grpSpPr>
        <a:xfrm>
          <a:off x="0" y="0"/>
          <a:ext cx="0" cy="0"/>
          <a:chOff x="0" y="0"/>
          <a:chExt cx="0" cy="0"/>
        </a:xfrm>
      </p:grpSpPr>
      <p:sp>
        <p:nvSpPr>
          <p:cNvPr id="3395" name="Google Shape;3395;g2a002194576_0_0: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6" name="Google Shape;3396;g2a002194576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7" name="Google Shape;3397;g2a002194576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bg>
      <p:bgPr>
        <a:solidFill>
          <a:schemeClr val="accent1"/>
        </a:solidFill>
      </p:bgPr>
    </p:bg>
    <p:spTree>
      <p:nvGrpSpPr>
        <p:cNvPr id="11" name="Shape 11"/>
        <p:cNvGrpSpPr/>
        <p:nvPr/>
      </p:nvGrpSpPr>
      <p:grpSpPr>
        <a:xfrm>
          <a:off x="0" y="0"/>
          <a:ext cx="0" cy="0"/>
          <a:chOff x="0" y="0"/>
          <a:chExt cx="0" cy="0"/>
        </a:xfrm>
      </p:grpSpPr>
      <p:grpSp>
        <p:nvGrpSpPr>
          <p:cNvPr id="12" name="Google Shape;12;p2"/>
          <p:cNvGrpSpPr/>
          <p:nvPr/>
        </p:nvGrpSpPr>
        <p:grpSpPr>
          <a:xfrm>
            <a:off x="265653" y="244928"/>
            <a:ext cx="8612808" cy="4653702"/>
            <a:chOff x="354110" y="326571"/>
            <a:chExt cx="11480683" cy="6204936"/>
          </a:xfrm>
        </p:grpSpPr>
        <p:sp>
          <p:nvSpPr>
            <p:cNvPr id="13" name="Google Shape;13;p2"/>
            <p:cNvSpPr/>
            <p:nvPr/>
          </p:nvSpPr>
          <p:spPr>
            <a:xfrm>
              <a:off x="354110" y="326571"/>
              <a:ext cx="110100" cy="1101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 name="Google Shape;14;p2"/>
            <p:cNvSpPr/>
            <p:nvPr/>
          </p:nvSpPr>
          <p:spPr>
            <a:xfrm>
              <a:off x="809542" y="326571"/>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 name="Google Shape;15;p2"/>
            <p:cNvSpPr/>
            <p:nvPr/>
          </p:nvSpPr>
          <p:spPr>
            <a:xfrm>
              <a:off x="1263805" y="326571"/>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 name="Google Shape;16;p2"/>
            <p:cNvSpPr/>
            <p:nvPr/>
          </p:nvSpPr>
          <p:spPr>
            <a:xfrm>
              <a:off x="1719239" y="326571"/>
              <a:ext cx="108900" cy="1101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 name="Google Shape;17;p2"/>
            <p:cNvSpPr/>
            <p:nvPr/>
          </p:nvSpPr>
          <p:spPr>
            <a:xfrm>
              <a:off x="2173502" y="326571"/>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 name="Google Shape;18;p2"/>
            <p:cNvSpPr/>
            <p:nvPr/>
          </p:nvSpPr>
          <p:spPr>
            <a:xfrm>
              <a:off x="2628934" y="326571"/>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 name="Google Shape;19;p2"/>
            <p:cNvSpPr/>
            <p:nvPr/>
          </p:nvSpPr>
          <p:spPr>
            <a:xfrm>
              <a:off x="3083197" y="326571"/>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 name="Google Shape;20;p2"/>
            <p:cNvSpPr/>
            <p:nvPr/>
          </p:nvSpPr>
          <p:spPr>
            <a:xfrm>
              <a:off x="3538630" y="326571"/>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 name="Google Shape;21;p2"/>
            <p:cNvSpPr/>
            <p:nvPr/>
          </p:nvSpPr>
          <p:spPr>
            <a:xfrm>
              <a:off x="3992893" y="326571"/>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 name="Google Shape;22;p2"/>
            <p:cNvSpPr/>
            <p:nvPr/>
          </p:nvSpPr>
          <p:spPr>
            <a:xfrm>
              <a:off x="4448326" y="326571"/>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 name="Google Shape;23;p2"/>
            <p:cNvSpPr/>
            <p:nvPr/>
          </p:nvSpPr>
          <p:spPr>
            <a:xfrm>
              <a:off x="4902589" y="326571"/>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 name="Google Shape;24;p2"/>
            <p:cNvSpPr/>
            <p:nvPr/>
          </p:nvSpPr>
          <p:spPr>
            <a:xfrm>
              <a:off x="5358022" y="326571"/>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 name="Google Shape;25;p2"/>
            <p:cNvSpPr/>
            <p:nvPr/>
          </p:nvSpPr>
          <p:spPr>
            <a:xfrm>
              <a:off x="5812285" y="326571"/>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 name="Google Shape;26;p2"/>
            <p:cNvSpPr/>
            <p:nvPr/>
          </p:nvSpPr>
          <p:spPr>
            <a:xfrm>
              <a:off x="6267717" y="326571"/>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 name="Google Shape;27;p2"/>
            <p:cNvSpPr/>
            <p:nvPr/>
          </p:nvSpPr>
          <p:spPr>
            <a:xfrm>
              <a:off x="6721980" y="326571"/>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 name="Google Shape;28;p2"/>
            <p:cNvSpPr/>
            <p:nvPr/>
          </p:nvSpPr>
          <p:spPr>
            <a:xfrm>
              <a:off x="7177414" y="326571"/>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 name="Google Shape;29;p2"/>
            <p:cNvSpPr/>
            <p:nvPr/>
          </p:nvSpPr>
          <p:spPr>
            <a:xfrm>
              <a:off x="7631676" y="326571"/>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 name="Google Shape;30;p2"/>
            <p:cNvSpPr/>
            <p:nvPr/>
          </p:nvSpPr>
          <p:spPr>
            <a:xfrm>
              <a:off x="8087109" y="326571"/>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 name="Google Shape;31;p2"/>
            <p:cNvSpPr/>
            <p:nvPr/>
          </p:nvSpPr>
          <p:spPr>
            <a:xfrm>
              <a:off x="8541372" y="326571"/>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 name="Google Shape;32;p2"/>
            <p:cNvSpPr/>
            <p:nvPr/>
          </p:nvSpPr>
          <p:spPr>
            <a:xfrm>
              <a:off x="8996805" y="326571"/>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3" name="Google Shape;33;p2"/>
            <p:cNvSpPr/>
            <p:nvPr/>
          </p:nvSpPr>
          <p:spPr>
            <a:xfrm>
              <a:off x="9451068" y="326571"/>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4" name="Google Shape;34;p2"/>
            <p:cNvSpPr/>
            <p:nvPr/>
          </p:nvSpPr>
          <p:spPr>
            <a:xfrm>
              <a:off x="9906501" y="326571"/>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5" name="Google Shape;35;p2"/>
            <p:cNvSpPr/>
            <p:nvPr/>
          </p:nvSpPr>
          <p:spPr>
            <a:xfrm>
              <a:off x="10360763" y="326571"/>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6" name="Google Shape;36;p2"/>
            <p:cNvSpPr/>
            <p:nvPr/>
          </p:nvSpPr>
          <p:spPr>
            <a:xfrm>
              <a:off x="10816197" y="326571"/>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7" name="Google Shape;37;p2"/>
            <p:cNvSpPr/>
            <p:nvPr/>
          </p:nvSpPr>
          <p:spPr>
            <a:xfrm>
              <a:off x="11270460" y="326571"/>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8" name="Google Shape;38;p2"/>
            <p:cNvSpPr/>
            <p:nvPr/>
          </p:nvSpPr>
          <p:spPr>
            <a:xfrm>
              <a:off x="11725892" y="326571"/>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9" name="Google Shape;39;p2"/>
            <p:cNvSpPr/>
            <p:nvPr/>
          </p:nvSpPr>
          <p:spPr>
            <a:xfrm>
              <a:off x="354110" y="834963"/>
              <a:ext cx="110100" cy="1089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0" name="Google Shape;40;p2"/>
            <p:cNvSpPr/>
            <p:nvPr/>
          </p:nvSpPr>
          <p:spPr>
            <a:xfrm>
              <a:off x="809542" y="834963"/>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1" name="Google Shape;41;p2"/>
            <p:cNvSpPr/>
            <p:nvPr/>
          </p:nvSpPr>
          <p:spPr>
            <a:xfrm>
              <a:off x="1263805" y="834963"/>
              <a:ext cx="110100" cy="1089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2" name="Google Shape;42;p2"/>
            <p:cNvSpPr/>
            <p:nvPr/>
          </p:nvSpPr>
          <p:spPr>
            <a:xfrm>
              <a:off x="1719239" y="834963"/>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3" name="Google Shape;43;p2"/>
            <p:cNvSpPr/>
            <p:nvPr/>
          </p:nvSpPr>
          <p:spPr>
            <a:xfrm>
              <a:off x="2173502" y="834963"/>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4" name="Google Shape;44;p2"/>
            <p:cNvSpPr/>
            <p:nvPr/>
          </p:nvSpPr>
          <p:spPr>
            <a:xfrm>
              <a:off x="2628934" y="834963"/>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5" name="Google Shape;45;p2"/>
            <p:cNvSpPr/>
            <p:nvPr/>
          </p:nvSpPr>
          <p:spPr>
            <a:xfrm>
              <a:off x="3083197" y="834963"/>
              <a:ext cx="110100" cy="1089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6" name="Google Shape;46;p2"/>
            <p:cNvSpPr/>
            <p:nvPr/>
          </p:nvSpPr>
          <p:spPr>
            <a:xfrm>
              <a:off x="3538630" y="834963"/>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7" name="Google Shape;47;p2"/>
            <p:cNvSpPr/>
            <p:nvPr/>
          </p:nvSpPr>
          <p:spPr>
            <a:xfrm>
              <a:off x="3992893" y="834963"/>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8" name="Google Shape;48;p2"/>
            <p:cNvSpPr/>
            <p:nvPr/>
          </p:nvSpPr>
          <p:spPr>
            <a:xfrm>
              <a:off x="4448326" y="834963"/>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9" name="Google Shape;49;p2"/>
            <p:cNvSpPr/>
            <p:nvPr/>
          </p:nvSpPr>
          <p:spPr>
            <a:xfrm>
              <a:off x="4902589" y="834963"/>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0" name="Google Shape;50;p2"/>
            <p:cNvSpPr/>
            <p:nvPr/>
          </p:nvSpPr>
          <p:spPr>
            <a:xfrm>
              <a:off x="5358022" y="834963"/>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1" name="Google Shape;51;p2"/>
            <p:cNvSpPr/>
            <p:nvPr/>
          </p:nvSpPr>
          <p:spPr>
            <a:xfrm>
              <a:off x="5812285" y="834963"/>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2" name="Google Shape;52;p2"/>
            <p:cNvSpPr/>
            <p:nvPr/>
          </p:nvSpPr>
          <p:spPr>
            <a:xfrm>
              <a:off x="6267717" y="834963"/>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3" name="Google Shape;53;p2"/>
            <p:cNvSpPr/>
            <p:nvPr/>
          </p:nvSpPr>
          <p:spPr>
            <a:xfrm>
              <a:off x="6721980" y="834963"/>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4" name="Google Shape;54;p2"/>
            <p:cNvSpPr/>
            <p:nvPr/>
          </p:nvSpPr>
          <p:spPr>
            <a:xfrm>
              <a:off x="7177414" y="834963"/>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5" name="Google Shape;55;p2"/>
            <p:cNvSpPr/>
            <p:nvPr/>
          </p:nvSpPr>
          <p:spPr>
            <a:xfrm>
              <a:off x="7631676" y="834963"/>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6" name="Google Shape;56;p2"/>
            <p:cNvSpPr/>
            <p:nvPr/>
          </p:nvSpPr>
          <p:spPr>
            <a:xfrm>
              <a:off x="8087109" y="834963"/>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7" name="Google Shape;57;p2"/>
            <p:cNvSpPr/>
            <p:nvPr/>
          </p:nvSpPr>
          <p:spPr>
            <a:xfrm>
              <a:off x="8541372" y="834963"/>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8" name="Google Shape;58;p2"/>
            <p:cNvSpPr/>
            <p:nvPr/>
          </p:nvSpPr>
          <p:spPr>
            <a:xfrm>
              <a:off x="8996805" y="834963"/>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9" name="Google Shape;59;p2"/>
            <p:cNvSpPr/>
            <p:nvPr/>
          </p:nvSpPr>
          <p:spPr>
            <a:xfrm>
              <a:off x="9451068" y="834963"/>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0" name="Google Shape;60;p2"/>
            <p:cNvSpPr/>
            <p:nvPr/>
          </p:nvSpPr>
          <p:spPr>
            <a:xfrm>
              <a:off x="9906501" y="834963"/>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1" name="Google Shape;61;p2"/>
            <p:cNvSpPr/>
            <p:nvPr/>
          </p:nvSpPr>
          <p:spPr>
            <a:xfrm>
              <a:off x="10360763" y="834963"/>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2" name="Google Shape;62;p2"/>
            <p:cNvSpPr/>
            <p:nvPr/>
          </p:nvSpPr>
          <p:spPr>
            <a:xfrm>
              <a:off x="10816197" y="834963"/>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3" name="Google Shape;63;p2"/>
            <p:cNvSpPr/>
            <p:nvPr/>
          </p:nvSpPr>
          <p:spPr>
            <a:xfrm>
              <a:off x="11270460" y="834963"/>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4" name="Google Shape;64;p2"/>
            <p:cNvSpPr/>
            <p:nvPr/>
          </p:nvSpPr>
          <p:spPr>
            <a:xfrm>
              <a:off x="11725892" y="834963"/>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5" name="Google Shape;65;p2"/>
            <p:cNvSpPr/>
            <p:nvPr/>
          </p:nvSpPr>
          <p:spPr>
            <a:xfrm>
              <a:off x="354110" y="1342187"/>
              <a:ext cx="110100" cy="1101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6" name="Google Shape;66;p2"/>
            <p:cNvSpPr/>
            <p:nvPr/>
          </p:nvSpPr>
          <p:spPr>
            <a:xfrm>
              <a:off x="809542" y="1342187"/>
              <a:ext cx="108900" cy="1101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7" name="Google Shape;67;p2"/>
            <p:cNvSpPr/>
            <p:nvPr/>
          </p:nvSpPr>
          <p:spPr>
            <a:xfrm>
              <a:off x="1263805" y="13421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8" name="Google Shape;68;p2"/>
            <p:cNvSpPr/>
            <p:nvPr/>
          </p:nvSpPr>
          <p:spPr>
            <a:xfrm>
              <a:off x="1719239" y="1342187"/>
              <a:ext cx="108900" cy="1101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9" name="Google Shape;69;p2"/>
            <p:cNvSpPr/>
            <p:nvPr/>
          </p:nvSpPr>
          <p:spPr>
            <a:xfrm>
              <a:off x="2173502" y="13421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0" name="Google Shape;70;p2"/>
            <p:cNvSpPr/>
            <p:nvPr/>
          </p:nvSpPr>
          <p:spPr>
            <a:xfrm>
              <a:off x="2628934" y="13421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1" name="Google Shape;71;p2"/>
            <p:cNvSpPr/>
            <p:nvPr/>
          </p:nvSpPr>
          <p:spPr>
            <a:xfrm>
              <a:off x="3083197" y="13421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2" name="Google Shape;72;p2"/>
            <p:cNvSpPr/>
            <p:nvPr/>
          </p:nvSpPr>
          <p:spPr>
            <a:xfrm>
              <a:off x="3538630" y="13421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3" name="Google Shape;73;p2"/>
            <p:cNvSpPr/>
            <p:nvPr/>
          </p:nvSpPr>
          <p:spPr>
            <a:xfrm>
              <a:off x="3992893" y="13421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4" name="Google Shape;74;p2"/>
            <p:cNvSpPr/>
            <p:nvPr/>
          </p:nvSpPr>
          <p:spPr>
            <a:xfrm>
              <a:off x="4448326" y="13421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5" name="Google Shape;75;p2"/>
            <p:cNvSpPr/>
            <p:nvPr/>
          </p:nvSpPr>
          <p:spPr>
            <a:xfrm>
              <a:off x="4902589" y="13421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6" name="Google Shape;76;p2"/>
            <p:cNvSpPr/>
            <p:nvPr/>
          </p:nvSpPr>
          <p:spPr>
            <a:xfrm>
              <a:off x="5358022" y="13421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7" name="Google Shape;77;p2"/>
            <p:cNvSpPr/>
            <p:nvPr/>
          </p:nvSpPr>
          <p:spPr>
            <a:xfrm>
              <a:off x="5812285" y="13421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8" name="Google Shape;78;p2"/>
            <p:cNvSpPr/>
            <p:nvPr/>
          </p:nvSpPr>
          <p:spPr>
            <a:xfrm>
              <a:off x="6267717" y="13421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9" name="Google Shape;79;p2"/>
            <p:cNvSpPr/>
            <p:nvPr/>
          </p:nvSpPr>
          <p:spPr>
            <a:xfrm>
              <a:off x="6721980" y="13421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0" name="Google Shape;80;p2"/>
            <p:cNvSpPr/>
            <p:nvPr/>
          </p:nvSpPr>
          <p:spPr>
            <a:xfrm>
              <a:off x="7177414" y="13421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1" name="Google Shape;81;p2"/>
            <p:cNvSpPr/>
            <p:nvPr/>
          </p:nvSpPr>
          <p:spPr>
            <a:xfrm>
              <a:off x="7631676" y="13421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2" name="Google Shape;82;p2"/>
            <p:cNvSpPr/>
            <p:nvPr/>
          </p:nvSpPr>
          <p:spPr>
            <a:xfrm>
              <a:off x="8087109" y="13421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3" name="Google Shape;83;p2"/>
            <p:cNvSpPr/>
            <p:nvPr/>
          </p:nvSpPr>
          <p:spPr>
            <a:xfrm>
              <a:off x="8541372" y="13421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4" name="Google Shape;84;p2"/>
            <p:cNvSpPr/>
            <p:nvPr/>
          </p:nvSpPr>
          <p:spPr>
            <a:xfrm>
              <a:off x="8996805" y="13421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5" name="Google Shape;85;p2"/>
            <p:cNvSpPr/>
            <p:nvPr/>
          </p:nvSpPr>
          <p:spPr>
            <a:xfrm>
              <a:off x="9451068" y="13421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6" name="Google Shape;86;p2"/>
            <p:cNvSpPr/>
            <p:nvPr/>
          </p:nvSpPr>
          <p:spPr>
            <a:xfrm>
              <a:off x="9906501" y="13421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7" name="Google Shape;87;p2"/>
            <p:cNvSpPr/>
            <p:nvPr/>
          </p:nvSpPr>
          <p:spPr>
            <a:xfrm>
              <a:off x="10360763" y="13421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8" name="Google Shape;88;p2"/>
            <p:cNvSpPr/>
            <p:nvPr/>
          </p:nvSpPr>
          <p:spPr>
            <a:xfrm>
              <a:off x="10816197" y="13421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9" name="Google Shape;89;p2"/>
            <p:cNvSpPr/>
            <p:nvPr/>
          </p:nvSpPr>
          <p:spPr>
            <a:xfrm>
              <a:off x="11270460" y="13421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0" name="Google Shape;90;p2"/>
            <p:cNvSpPr/>
            <p:nvPr/>
          </p:nvSpPr>
          <p:spPr>
            <a:xfrm>
              <a:off x="11725892" y="13421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1" name="Google Shape;91;p2"/>
            <p:cNvSpPr/>
            <p:nvPr/>
          </p:nvSpPr>
          <p:spPr>
            <a:xfrm>
              <a:off x="354110" y="54069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2" name="Google Shape;92;p2"/>
            <p:cNvSpPr/>
            <p:nvPr/>
          </p:nvSpPr>
          <p:spPr>
            <a:xfrm>
              <a:off x="809543" y="54069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3" name="Google Shape;93;p2"/>
            <p:cNvSpPr/>
            <p:nvPr/>
          </p:nvSpPr>
          <p:spPr>
            <a:xfrm>
              <a:off x="1263806" y="54069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4" name="Google Shape;94;p2"/>
            <p:cNvSpPr/>
            <p:nvPr/>
          </p:nvSpPr>
          <p:spPr>
            <a:xfrm>
              <a:off x="1719239" y="54069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5" name="Google Shape;95;p2"/>
            <p:cNvSpPr/>
            <p:nvPr/>
          </p:nvSpPr>
          <p:spPr>
            <a:xfrm>
              <a:off x="2173502" y="54069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6" name="Google Shape;96;p2"/>
            <p:cNvSpPr/>
            <p:nvPr/>
          </p:nvSpPr>
          <p:spPr>
            <a:xfrm>
              <a:off x="2628935" y="54069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7" name="Google Shape;97;p2"/>
            <p:cNvSpPr/>
            <p:nvPr/>
          </p:nvSpPr>
          <p:spPr>
            <a:xfrm>
              <a:off x="3083198" y="54069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8" name="Google Shape;98;p2"/>
            <p:cNvSpPr/>
            <p:nvPr/>
          </p:nvSpPr>
          <p:spPr>
            <a:xfrm>
              <a:off x="3538630" y="54069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9" name="Google Shape;99;p2"/>
            <p:cNvSpPr/>
            <p:nvPr/>
          </p:nvSpPr>
          <p:spPr>
            <a:xfrm>
              <a:off x="3992893" y="54069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0" name="Google Shape;100;p2"/>
            <p:cNvSpPr/>
            <p:nvPr/>
          </p:nvSpPr>
          <p:spPr>
            <a:xfrm>
              <a:off x="4448327" y="54069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1" name="Google Shape;101;p2"/>
            <p:cNvSpPr/>
            <p:nvPr/>
          </p:nvSpPr>
          <p:spPr>
            <a:xfrm>
              <a:off x="4902590" y="54069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2" name="Google Shape;102;p2"/>
            <p:cNvSpPr/>
            <p:nvPr/>
          </p:nvSpPr>
          <p:spPr>
            <a:xfrm>
              <a:off x="5358022" y="54069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3" name="Google Shape;103;p2"/>
            <p:cNvSpPr/>
            <p:nvPr/>
          </p:nvSpPr>
          <p:spPr>
            <a:xfrm>
              <a:off x="5812285" y="54069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4" name="Google Shape;104;p2"/>
            <p:cNvSpPr/>
            <p:nvPr/>
          </p:nvSpPr>
          <p:spPr>
            <a:xfrm>
              <a:off x="6267718" y="54069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5" name="Google Shape;105;p2"/>
            <p:cNvSpPr/>
            <p:nvPr/>
          </p:nvSpPr>
          <p:spPr>
            <a:xfrm>
              <a:off x="6721981" y="54069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6" name="Google Shape;106;p2"/>
            <p:cNvSpPr/>
            <p:nvPr/>
          </p:nvSpPr>
          <p:spPr>
            <a:xfrm>
              <a:off x="7177414" y="54069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7" name="Google Shape;107;p2"/>
            <p:cNvSpPr/>
            <p:nvPr/>
          </p:nvSpPr>
          <p:spPr>
            <a:xfrm>
              <a:off x="7631676" y="54069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8" name="Google Shape;108;p2"/>
            <p:cNvSpPr/>
            <p:nvPr/>
          </p:nvSpPr>
          <p:spPr>
            <a:xfrm>
              <a:off x="8087110" y="54069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9" name="Google Shape;109;p2"/>
            <p:cNvSpPr/>
            <p:nvPr/>
          </p:nvSpPr>
          <p:spPr>
            <a:xfrm>
              <a:off x="8541373" y="54069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0" name="Google Shape;110;p2"/>
            <p:cNvSpPr/>
            <p:nvPr/>
          </p:nvSpPr>
          <p:spPr>
            <a:xfrm>
              <a:off x="8996805" y="54069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1" name="Google Shape;111;p2"/>
            <p:cNvSpPr/>
            <p:nvPr/>
          </p:nvSpPr>
          <p:spPr>
            <a:xfrm>
              <a:off x="9451068" y="54069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2" name="Google Shape;112;p2"/>
            <p:cNvSpPr/>
            <p:nvPr/>
          </p:nvSpPr>
          <p:spPr>
            <a:xfrm>
              <a:off x="9906502" y="5406987"/>
              <a:ext cx="108900" cy="1101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3" name="Google Shape;113;p2"/>
            <p:cNvSpPr/>
            <p:nvPr/>
          </p:nvSpPr>
          <p:spPr>
            <a:xfrm>
              <a:off x="10360764" y="54069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4" name="Google Shape;114;p2"/>
            <p:cNvSpPr/>
            <p:nvPr/>
          </p:nvSpPr>
          <p:spPr>
            <a:xfrm>
              <a:off x="10816197" y="5406987"/>
              <a:ext cx="108900" cy="1101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5" name="Google Shape;115;p2"/>
            <p:cNvSpPr/>
            <p:nvPr/>
          </p:nvSpPr>
          <p:spPr>
            <a:xfrm>
              <a:off x="11270460" y="54069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6" name="Google Shape;116;p2"/>
            <p:cNvSpPr/>
            <p:nvPr/>
          </p:nvSpPr>
          <p:spPr>
            <a:xfrm>
              <a:off x="11725893" y="54069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7" name="Google Shape;117;p2"/>
            <p:cNvSpPr/>
            <p:nvPr/>
          </p:nvSpPr>
          <p:spPr>
            <a:xfrm>
              <a:off x="354110" y="5915379"/>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8" name="Google Shape;118;p2"/>
            <p:cNvSpPr/>
            <p:nvPr/>
          </p:nvSpPr>
          <p:spPr>
            <a:xfrm>
              <a:off x="809543" y="5915379"/>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9" name="Google Shape;119;p2"/>
            <p:cNvSpPr/>
            <p:nvPr/>
          </p:nvSpPr>
          <p:spPr>
            <a:xfrm>
              <a:off x="1263806" y="5915379"/>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0" name="Google Shape;120;p2"/>
            <p:cNvSpPr/>
            <p:nvPr/>
          </p:nvSpPr>
          <p:spPr>
            <a:xfrm>
              <a:off x="1719239" y="5915379"/>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1" name="Google Shape;121;p2"/>
            <p:cNvSpPr/>
            <p:nvPr/>
          </p:nvSpPr>
          <p:spPr>
            <a:xfrm>
              <a:off x="2173502" y="5915379"/>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2" name="Google Shape;122;p2"/>
            <p:cNvSpPr/>
            <p:nvPr/>
          </p:nvSpPr>
          <p:spPr>
            <a:xfrm>
              <a:off x="2628935" y="5915379"/>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3" name="Google Shape;123;p2"/>
            <p:cNvSpPr/>
            <p:nvPr/>
          </p:nvSpPr>
          <p:spPr>
            <a:xfrm>
              <a:off x="3083198" y="5915379"/>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4" name="Google Shape;124;p2"/>
            <p:cNvSpPr/>
            <p:nvPr/>
          </p:nvSpPr>
          <p:spPr>
            <a:xfrm>
              <a:off x="3538630" y="5915379"/>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5" name="Google Shape;125;p2"/>
            <p:cNvSpPr/>
            <p:nvPr/>
          </p:nvSpPr>
          <p:spPr>
            <a:xfrm>
              <a:off x="3992893" y="5915379"/>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6" name="Google Shape;126;p2"/>
            <p:cNvSpPr/>
            <p:nvPr/>
          </p:nvSpPr>
          <p:spPr>
            <a:xfrm>
              <a:off x="4448327" y="5915379"/>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7" name="Google Shape;127;p2"/>
            <p:cNvSpPr/>
            <p:nvPr/>
          </p:nvSpPr>
          <p:spPr>
            <a:xfrm>
              <a:off x="4902590" y="5915379"/>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8" name="Google Shape;128;p2"/>
            <p:cNvSpPr/>
            <p:nvPr/>
          </p:nvSpPr>
          <p:spPr>
            <a:xfrm>
              <a:off x="5358022" y="5915379"/>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9" name="Google Shape;129;p2"/>
            <p:cNvSpPr/>
            <p:nvPr/>
          </p:nvSpPr>
          <p:spPr>
            <a:xfrm>
              <a:off x="5812285" y="5915379"/>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0" name="Google Shape;130;p2"/>
            <p:cNvSpPr/>
            <p:nvPr/>
          </p:nvSpPr>
          <p:spPr>
            <a:xfrm>
              <a:off x="6267718" y="5915379"/>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1" name="Google Shape;131;p2"/>
            <p:cNvSpPr/>
            <p:nvPr/>
          </p:nvSpPr>
          <p:spPr>
            <a:xfrm>
              <a:off x="6721981" y="5915379"/>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2" name="Google Shape;132;p2"/>
            <p:cNvSpPr/>
            <p:nvPr/>
          </p:nvSpPr>
          <p:spPr>
            <a:xfrm>
              <a:off x="7177414" y="5915379"/>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3" name="Google Shape;133;p2"/>
            <p:cNvSpPr/>
            <p:nvPr/>
          </p:nvSpPr>
          <p:spPr>
            <a:xfrm>
              <a:off x="7631676" y="5915379"/>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4" name="Google Shape;134;p2"/>
            <p:cNvSpPr/>
            <p:nvPr/>
          </p:nvSpPr>
          <p:spPr>
            <a:xfrm>
              <a:off x="8087110" y="5915379"/>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5" name="Google Shape;135;p2"/>
            <p:cNvSpPr/>
            <p:nvPr/>
          </p:nvSpPr>
          <p:spPr>
            <a:xfrm>
              <a:off x="8541373" y="5915379"/>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6" name="Google Shape;136;p2"/>
            <p:cNvSpPr/>
            <p:nvPr/>
          </p:nvSpPr>
          <p:spPr>
            <a:xfrm>
              <a:off x="8996805" y="5915379"/>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7" name="Google Shape;137;p2"/>
            <p:cNvSpPr/>
            <p:nvPr/>
          </p:nvSpPr>
          <p:spPr>
            <a:xfrm>
              <a:off x="9451068" y="5915379"/>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8" name="Google Shape;138;p2"/>
            <p:cNvSpPr/>
            <p:nvPr/>
          </p:nvSpPr>
          <p:spPr>
            <a:xfrm>
              <a:off x="9906502" y="5915379"/>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9" name="Google Shape;139;p2"/>
            <p:cNvSpPr/>
            <p:nvPr/>
          </p:nvSpPr>
          <p:spPr>
            <a:xfrm>
              <a:off x="10360764" y="5915379"/>
              <a:ext cx="110100" cy="1089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0" name="Google Shape;140;p2"/>
            <p:cNvSpPr/>
            <p:nvPr/>
          </p:nvSpPr>
          <p:spPr>
            <a:xfrm>
              <a:off x="10816197" y="5915379"/>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1" name="Google Shape;141;p2"/>
            <p:cNvSpPr/>
            <p:nvPr/>
          </p:nvSpPr>
          <p:spPr>
            <a:xfrm>
              <a:off x="11270460" y="5915379"/>
              <a:ext cx="110100" cy="1089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2" name="Google Shape;142;p2"/>
            <p:cNvSpPr/>
            <p:nvPr/>
          </p:nvSpPr>
          <p:spPr>
            <a:xfrm>
              <a:off x="11725893" y="5915379"/>
              <a:ext cx="108900" cy="1089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3" name="Google Shape;143;p2"/>
            <p:cNvSpPr/>
            <p:nvPr/>
          </p:nvSpPr>
          <p:spPr>
            <a:xfrm>
              <a:off x="354110" y="6422607"/>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4" name="Google Shape;144;p2"/>
            <p:cNvSpPr/>
            <p:nvPr/>
          </p:nvSpPr>
          <p:spPr>
            <a:xfrm>
              <a:off x="809543" y="6422607"/>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5" name="Google Shape;145;p2"/>
            <p:cNvSpPr/>
            <p:nvPr/>
          </p:nvSpPr>
          <p:spPr>
            <a:xfrm>
              <a:off x="1263806" y="6422607"/>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6" name="Google Shape;146;p2"/>
            <p:cNvSpPr/>
            <p:nvPr/>
          </p:nvSpPr>
          <p:spPr>
            <a:xfrm>
              <a:off x="1719239" y="6422607"/>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7" name="Google Shape;147;p2"/>
            <p:cNvSpPr/>
            <p:nvPr/>
          </p:nvSpPr>
          <p:spPr>
            <a:xfrm>
              <a:off x="2173502" y="6422607"/>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8" name="Google Shape;148;p2"/>
            <p:cNvSpPr/>
            <p:nvPr/>
          </p:nvSpPr>
          <p:spPr>
            <a:xfrm>
              <a:off x="2628935" y="6422607"/>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9" name="Google Shape;149;p2"/>
            <p:cNvSpPr/>
            <p:nvPr/>
          </p:nvSpPr>
          <p:spPr>
            <a:xfrm>
              <a:off x="3083198" y="6422607"/>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0" name="Google Shape;150;p2"/>
            <p:cNvSpPr/>
            <p:nvPr/>
          </p:nvSpPr>
          <p:spPr>
            <a:xfrm>
              <a:off x="3538630" y="6422607"/>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1" name="Google Shape;151;p2"/>
            <p:cNvSpPr/>
            <p:nvPr/>
          </p:nvSpPr>
          <p:spPr>
            <a:xfrm>
              <a:off x="3992893" y="6422607"/>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2" name="Google Shape;152;p2"/>
            <p:cNvSpPr/>
            <p:nvPr/>
          </p:nvSpPr>
          <p:spPr>
            <a:xfrm>
              <a:off x="4448327" y="6422607"/>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3" name="Google Shape;153;p2"/>
            <p:cNvSpPr/>
            <p:nvPr/>
          </p:nvSpPr>
          <p:spPr>
            <a:xfrm>
              <a:off x="4902590" y="6422607"/>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4" name="Google Shape;154;p2"/>
            <p:cNvSpPr/>
            <p:nvPr/>
          </p:nvSpPr>
          <p:spPr>
            <a:xfrm>
              <a:off x="5358022" y="6422607"/>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5" name="Google Shape;155;p2"/>
            <p:cNvSpPr/>
            <p:nvPr/>
          </p:nvSpPr>
          <p:spPr>
            <a:xfrm>
              <a:off x="5812285" y="6422607"/>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6" name="Google Shape;156;p2"/>
            <p:cNvSpPr/>
            <p:nvPr/>
          </p:nvSpPr>
          <p:spPr>
            <a:xfrm>
              <a:off x="6267718" y="6422607"/>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7" name="Google Shape;157;p2"/>
            <p:cNvSpPr/>
            <p:nvPr/>
          </p:nvSpPr>
          <p:spPr>
            <a:xfrm>
              <a:off x="6721981" y="6422607"/>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8" name="Google Shape;158;p2"/>
            <p:cNvSpPr/>
            <p:nvPr/>
          </p:nvSpPr>
          <p:spPr>
            <a:xfrm>
              <a:off x="7177414" y="6422607"/>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9" name="Google Shape;159;p2"/>
            <p:cNvSpPr/>
            <p:nvPr/>
          </p:nvSpPr>
          <p:spPr>
            <a:xfrm>
              <a:off x="7631676" y="6422607"/>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0" name="Google Shape;160;p2"/>
            <p:cNvSpPr/>
            <p:nvPr/>
          </p:nvSpPr>
          <p:spPr>
            <a:xfrm>
              <a:off x="8087110" y="6422607"/>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1" name="Google Shape;161;p2"/>
            <p:cNvSpPr/>
            <p:nvPr/>
          </p:nvSpPr>
          <p:spPr>
            <a:xfrm>
              <a:off x="8541373" y="6422607"/>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2" name="Google Shape;162;p2"/>
            <p:cNvSpPr/>
            <p:nvPr/>
          </p:nvSpPr>
          <p:spPr>
            <a:xfrm>
              <a:off x="8996805" y="6422607"/>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3" name="Google Shape;163;p2"/>
            <p:cNvSpPr/>
            <p:nvPr/>
          </p:nvSpPr>
          <p:spPr>
            <a:xfrm>
              <a:off x="9451068" y="6422607"/>
              <a:ext cx="110100" cy="1089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4" name="Google Shape;164;p2"/>
            <p:cNvSpPr/>
            <p:nvPr/>
          </p:nvSpPr>
          <p:spPr>
            <a:xfrm>
              <a:off x="9906502" y="6422607"/>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5" name="Google Shape;165;p2"/>
            <p:cNvSpPr/>
            <p:nvPr/>
          </p:nvSpPr>
          <p:spPr>
            <a:xfrm>
              <a:off x="10360764" y="6422607"/>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6" name="Google Shape;166;p2"/>
            <p:cNvSpPr/>
            <p:nvPr/>
          </p:nvSpPr>
          <p:spPr>
            <a:xfrm>
              <a:off x="10816197" y="6422607"/>
              <a:ext cx="108900" cy="1089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7" name="Google Shape;167;p2"/>
            <p:cNvSpPr/>
            <p:nvPr/>
          </p:nvSpPr>
          <p:spPr>
            <a:xfrm>
              <a:off x="11270460" y="6422607"/>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8" name="Google Shape;168;p2"/>
            <p:cNvSpPr/>
            <p:nvPr/>
          </p:nvSpPr>
          <p:spPr>
            <a:xfrm>
              <a:off x="11725893" y="6422607"/>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id="169" name="Google Shape;169;p2"/>
          <p:cNvSpPr txBox="1"/>
          <p:nvPr>
            <p:ph type="ctrTitle"/>
          </p:nvPr>
        </p:nvSpPr>
        <p:spPr>
          <a:xfrm>
            <a:off x="2648860" y="1624195"/>
            <a:ext cx="3816000" cy="1457400"/>
          </a:xfrm>
          <a:prstGeom prst="rect">
            <a:avLst/>
          </a:prstGeom>
          <a:noFill/>
          <a:ln>
            <a:noFill/>
          </a:ln>
        </p:spPr>
        <p:txBody>
          <a:bodyPr anchorCtr="0" anchor="ctr" bIns="45700" lIns="0" spcFirstLastPara="1" rIns="0" wrap="square" tIns="45700">
            <a:noAutofit/>
          </a:bodyPr>
          <a:lstStyle>
            <a:lvl1pPr lvl="0" algn="ctr">
              <a:lnSpc>
                <a:spcPct val="90000"/>
              </a:lnSpc>
              <a:spcBef>
                <a:spcPts val="0"/>
              </a:spcBef>
              <a:spcAft>
                <a:spcPts val="0"/>
              </a:spcAft>
              <a:buClr>
                <a:schemeClr val="lt1"/>
              </a:buClr>
              <a:buSzPts val="4500"/>
              <a:buFont typeface="Quattrocento Sans"/>
              <a:buNone/>
              <a:defRPr b="1" sz="4500">
                <a:solidFill>
                  <a:schemeClr val="lt1"/>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0" name="Google Shape;170;p2"/>
          <p:cNvSpPr txBox="1"/>
          <p:nvPr>
            <p:ph idx="1" type="subTitle"/>
          </p:nvPr>
        </p:nvSpPr>
        <p:spPr>
          <a:xfrm>
            <a:off x="2648860" y="3444793"/>
            <a:ext cx="3816000" cy="398400"/>
          </a:xfrm>
          <a:prstGeom prst="rect">
            <a:avLst/>
          </a:prstGeom>
          <a:noFill/>
          <a:ln>
            <a:noFill/>
          </a:ln>
        </p:spPr>
        <p:txBody>
          <a:bodyPr anchorCtr="0" anchor="t" bIns="45700" lIns="0" spcFirstLastPara="1" rIns="0" wrap="square" tIns="45700">
            <a:normAutofit/>
          </a:bodyPr>
          <a:lstStyle>
            <a:lvl1pPr lvl="0" algn="ctr">
              <a:spcBef>
                <a:spcPts val="400"/>
              </a:spcBef>
              <a:spcAft>
                <a:spcPts val="0"/>
              </a:spcAft>
              <a:buClr>
                <a:schemeClr val="accent2"/>
              </a:buClr>
              <a:buSzPts val="1800"/>
              <a:buNone/>
              <a:defRPr sz="1800">
                <a:solidFill>
                  <a:schemeClr val="accent2"/>
                </a:solidFill>
                <a:latin typeface="Quattrocento Sans"/>
                <a:ea typeface="Quattrocento Sans"/>
                <a:cs typeface="Quattrocento Sans"/>
                <a:sym typeface="Quattrocento Sans"/>
              </a:defRPr>
            </a:lvl1pPr>
            <a:lvl2pPr lvl="1" algn="ctr">
              <a:spcBef>
                <a:spcPts val="500"/>
              </a:spcBef>
              <a:spcAft>
                <a:spcPts val="0"/>
              </a:spcAft>
              <a:buClr>
                <a:srgbClr val="888888"/>
              </a:buClr>
              <a:buSzPts val="2400"/>
              <a:buNone/>
              <a:defRPr>
                <a:solidFill>
                  <a:srgbClr val="888888"/>
                </a:solidFill>
              </a:defRPr>
            </a:lvl2pPr>
            <a:lvl3pPr lvl="2" algn="ctr">
              <a:spcBef>
                <a:spcPts val="400"/>
              </a:spcBef>
              <a:spcAft>
                <a:spcPts val="0"/>
              </a:spcAft>
              <a:buClr>
                <a:srgbClr val="888888"/>
              </a:buClr>
              <a:buSzPts val="1800"/>
              <a:buNone/>
              <a:defRPr>
                <a:solidFill>
                  <a:srgbClr val="888888"/>
                </a:solidFill>
              </a:defRPr>
            </a:lvl3pPr>
            <a:lvl4pPr lvl="3" algn="ctr">
              <a:spcBef>
                <a:spcPts val="300"/>
              </a:spcBef>
              <a:spcAft>
                <a:spcPts val="0"/>
              </a:spcAft>
              <a:buClr>
                <a:srgbClr val="888888"/>
              </a:buClr>
              <a:buSzPts val="1500"/>
              <a:buNone/>
              <a:defRPr>
                <a:solidFill>
                  <a:srgbClr val="888888"/>
                </a:solidFill>
              </a:defRPr>
            </a:lvl4pPr>
            <a:lvl5pPr lvl="4" algn="ctr">
              <a:spcBef>
                <a:spcPts val="300"/>
              </a:spcBef>
              <a:spcAft>
                <a:spcPts val="0"/>
              </a:spcAft>
              <a:buClr>
                <a:srgbClr val="888888"/>
              </a:buClr>
              <a:buSzPts val="15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71" name="Google Shape;171;p2"/>
          <p:cNvSpPr txBox="1"/>
          <p:nvPr>
            <p:ph idx="10" type="dt"/>
          </p:nvPr>
        </p:nvSpPr>
        <p:spPr>
          <a:xfrm>
            <a:off x="457200" y="4767263"/>
            <a:ext cx="2133600" cy="273900"/>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2" name="Google Shape;172;p2"/>
          <p:cNvSpPr txBox="1"/>
          <p:nvPr>
            <p:ph idx="11" type="ftr"/>
          </p:nvPr>
        </p:nvSpPr>
        <p:spPr>
          <a:xfrm>
            <a:off x="3124200" y="4767263"/>
            <a:ext cx="2895600" cy="273900"/>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3" name="Google Shape;173;p2"/>
          <p:cNvSpPr txBox="1"/>
          <p:nvPr>
            <p:ph idx="12" type="sldNum"/>
          </p:nvPr>
        </p:nvSpPr>
        <p:spPr>
          <a:xfrm>
            <a:off x="6553200" y="4767263"/>
            <a:ext cx="2133600" cy="273900"/>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What we do?">
  <p:cSld name="2_What we do?">
    <p:bg>
      <p:bgPr>
        <a:solidFill>
          <a:schemeClr val="accent1"/>
        </a:solidFill>
      </p:bgPr>
    </p:bg>
    <p:spTree>
      <p:nvGrpSpPr>
        <p:cNvPr id="2604" name="Shape 2604"/>
        <p:cNvGrpSpPr/>
        <p:nvPr/>
      </p:nvGrpSpPr>
      <p:grpSpPr>
        <a:xfrm>
          <a:off x="0" y="0"/>
          <a:ext cx="0" cy="0"/>
          <a:chOff x="0" y="0"/>
          <a:chExt cx="0" cy="0"/>
        </a:xfrm>
      </p:grpSpPr>
      <p:sp>
        <p:nvSpPr>
          <p:cNvPr id="2605" name="Google Shape;2605;p11"/>
          <p:cNvSpPr txBox="1"/>
          <p:nvPr>
            <p:ph idx="10" type="dt"/>
          </p:nvPr>
        </p:nvSpPr>
        <p:spPr>
          <a:xfrm>
            <a:off x="457200" y="4767263"/>
            <a:ext cx="2133600" cy="273900"/>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06" name="Google Shape;2606;p11"/>
          <p:cNvSpPr txBox="1"/>
          <p:nvPr>
            <p:ph idx="11" type="ftr"/>
          </p:nvPr>
        </p:nvSpPr>
        <p:spPr>
          <a:xfrm>
            <a:off x="3124200" y="4767263"/>
            <a:ext cx="2895600" cy="273900"/>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07" name="Google Shape;2607;p11"/>
          <p:cNvSpPr txBox="1"/>
          <p:nvPr>
            <p:ph idx="12" type="sldNum"/>
          </p:nvPr>
        </p:nvSpPr>
        <p:spPr>
          <a:xfrm>
            <a:off x="6553200" y="4767263"/>
            <a:ext cx="2133600" cy="273900"/>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608" name="Google Shape;2608;p11"/>
          <p:cNvSpPr/>
          <p:nvPr/>
        </p:nvSpPr>
        <p:spPr>
          <a:xfrm>
            <a:off x="265652" y="244928"/>
            <a:ext cx="825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09" name="Google Shape;2609;p11"/>
          <p:cNvSpPr/>
          <p:nvPr/>
        </p:nvSpPr>
        <p:spPr>
          <a:xfrm>
            <a:off x="607315" y="24492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10" name="Google Shape;2610;p11"/>
          <p:cNvSpPr/>
          <p:nvPr/>
        </p:nvSpPr>
        <p:spPr>
          <a:xfrm>
            <a:off x="948101" y="24492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11" name="Google Shape;2611;p11"/>
          <p:cNvSpPr/>
          <p:nvPr/>
        </p:nvSpPr>
        <p:spPr>
          <a:xfrm>
            <a:off x="1289765" y="244928"/>
            <a:ext cx="816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12" name="Google Shape;2612;p11"/>
          <p:cNvSpPr/>
          <p:nvPr/>
        </p:nvSpPr>
        <p:spPr>
          <a:xfrm>
            <a:off x="1630551" y="24492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13" name="Google Shape;2613;p11"/>
          <p:cNvSpPr/>
          <p:nvPr/>
        </p:nvSpPr>
        <p:spPr>
          <a:xfrm>
            <a:off x="1972214" y="24492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14" name="Google Shape;2614;p11"/>
          <p:cNvSpPr/>
          <p:nvPr/>
        </p:nvSpPr>
        <p:spPr>
          <a:xfrm>
            <a:off x="2313000" y="24492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15" name="Google Shape;2615;p11"/>
          <p:cNvSpPr/>
          <p:nvPr/>
        </p:nvSpPr>
        <p:spPr>
          <a:xfrm>
            <a:off x="2654664" y="24492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16" name="Google Shape;2616;p11"/>
          <p:cNvSpPr/>
          <p:nvPr/>
        </p:nvSpPr>
        <p:spPr>
          <a:xfrm>
            <a:off x="2995450" y="24492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17" name="Google Shape;2617;p11"/>
          <p:cNvSpPr/>
          <p:nvPr/>
        </p:nvSpPr>
        <p:spPr>
          <a:xfrm>
            <a:off x="3337114" y="24492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18" name="Google Shape;2618;p11"/>
          <p:cNvSpPr/>
          <p:nvPr/>
        </p:nvSpPr>
        <p:spPr>
          <a:xfrm>
            <a:off x="3677900" y="24492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19" name="Google Shape;2619;p11"/>
          <p:cNvSpPr/>
          <p:nvPr/>
        </p:nvSpPr>
        <p:spPr>
          <a:xfrm>
            <a:off x="4019563" y="24492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20" name="Google Shape;2620;p11"/>
          <p:cNvSpPr/>
          <p:nvPr/>
        </p:nvSpPr>
        <p:spPr>
          <a:xfrm>
            <a:off x="4360349" y="24492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21" name="Google Shape;2621;p11"/>
          <p:cNvSpPr/>
          <p:nvPr/>
        </p:nvSpPr>
        <p:spPr>
          <a:xfrm>
            <a:off x="4702012" y="24492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22" name="Google Shape;2622;p11"/>
          <p:cNvSpPr/>
          <p:nvPr/>
        </p:nvSpPr>
        <p:spPr>
          <a:xfrm>
            <a:off x="5042798" y="24492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23" name="Google Shape;2623;p11"/>
          <p:cNvSpPr/>
          <p:nvPr/>
        </p:nvSpPr>
        <p:spPr>
          <a:xfrm>
            <a:off x="5384463" y="24492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24" name="Google Shape;2624;p11"/>
          <p:cNvSpPr/>
          <p:nvPr/>
        </p:nvSpPr>
        <p:spPr>
          <a:xfrm>
            <a:off x="5725248" y="24492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25" name="Google Shape;2625;p11"/>
          <p:cNvSpPr/>
          <p:nvPr/>
        </p:nvSpPr>
        <p:spPr>
          <a:xfrm>
            <a:off x="6066912" y="24492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26" name="Google Shape;2626;p11"/>
          <p:cNvSpPr/>
          <p:nvPr/>
        </p:nvSpPr>
        <p:spPr>
          <a:xfrm>
            <a:off x="6407698" y="24492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27" name="Google Shape;2627;p11"/>
          <p:cNvSpPr/>
          <p:nvPr/>
        </p:nvSpPr>
        <p:spPr>
          <a:xfrm>
            <a:off x="6749361" y="24492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28" name="Google Shape;2628;p11"/>
          <p:cNvSpPr/>
          <p:nvPr/>
        </p:nvSpPr>
        <p:spPr>
          <a:xfrm>
            <a:off x="7090147" y="24492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29" name="Google Shape;2629;p11"/>
          <p:cNvSpPr/>
          <p:nvPr/>
        </p:nvSpPr>
        <p:spPr>
          <a:xfrm>
            <a:off x="7431811" y="24492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30" name="Google Shape;2630;p11"/>
          <p:cNvSpPr/>
          <p:nvPr/>
        </p:nvSpPr>
        <p:spPr>
          <a:xfrm>
            <a:off x="7772597" y="24492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31" name="Google Shape;2631;p11"/>
          <p:cNvSpPr/>
          <p:nvPr/>
        </p:nvSpPr>
        <p:spPr>
          <a:xfrm>
            <a:off x="8114261" y="24492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32" name="Google Shape;2632;p11"/>
          <p:cNvSpPr/>
          <p:nvPr/>
        </p:nvSpPr>
        <p:spPr>
          <a:xfrm>
            <a:off x="8455047" y="24492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33" name="Google Shape;2633;p11"/>
          <p:cNvSpPr/>
          <p:nvPr/>
        </p:nvSpPr>
        <p:spPr>
          <a:xfrm>
            <a:off x="8796710" y="24492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34" name="Google Shape;2634;p11"/>
          <p:cNvSpPr/>
          <p:nvPr/>
        </p:nvSpPr>
        <p:spPr>
          <a:xfrm>
            <a:off x="265652" y="626222"/>
            <a:ext cx="82500" cy="816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35" name="Google Shape;2635;p11"/>
          <p:cNvSpPr/>
          <p:nvPr/>
        </p:nvSpPr>
        <p:spPr>
          <a:xfrm>
            <a:off x="607315" y="6262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36" name="Google Shape;2636;p11"/>
          <p:cNvSpPr/>
          <p:nvPr/>
        </p:nvSpPr>
        <p:spPr>
          <a:xfrm>
            <a:off x="948101" y="626222"/>
            <a:ext cx="82500" cy="816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37" name="Google Shape;2637;p11"/>
          <p:cNvSpPr/>
          <p:nvPr/>
        </p:nvSpPr>
        <p:spPr>
          <a:xfrm>
            <a:off x="1289765" y="6262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38" name="Google Shape;2638;p11"/>
          <p:cNvSpPr/>
          <p:nvPr/>
        </p:nvSpPr>
        <p:spPr>
          <a:xfrm>
            <a:off x="1630551" y="626222"/>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39" name="Google Shape;2639;p11"/>
          <p:cNvSpPr/>
          <p:nvPr/>
        </p:nvSpPr>
        <p:spPr>
          <a:xfrm>
            <a:off x="1972214" y="6262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40" name="Google Shape;2640;p11"/>
          <p:cNvSpPr/>
          <p:nvPr/>
        </p:nvSpPr>
        <p:spPr>
          <a:xfrm>
            <a:off x="2313000" y="626222"/>
            <a:ext cx="82500" cy="816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41" name="Google Shape;2641;p11"/>
          <p:cNvSpPr/>
          <p:nvPr/>
        </p:nvSpPr>
        <p:spPr>
          <a:xfrm>
            <a:off x="2654664" y="6262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42" name="Google Shape;2642;p11"/>
          <p:cNvSpPr/>
          <p:nvPr/>
        </p:nvSpPr>
        <p:spPr>
          <a:xfrm>
            <a:off x="2995450" y="626222"/>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43" name="Google Shape;2643;p11"/>
          <p:cNvSpPr/>
          <p:nvPr/>
        </p:nvSpPr>
        <p:spPr>
          <a:xfrm>
            <a:off x="3337114" y="6262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44" name="Google Shape;2644;p11"/>
          <p:cNvSpPr/>
          <p:nvPr/>
        </p:nvSpPr>
        <p:spPr>
          <a:xfrm>
            <a:off x="3677900" y="626222"/>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45" name="Google Shape;2645;p11"/>
          <p:cNvSpPr/>
          <p:nvPr/>
        </p:nvSpPr>
        <p:spPr>
          <a:xfrm>
            <a:off x="4019563" y="6262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46" name="Google Shape;2646;p11"/>
          <p:cNvSpPr/>
          <p:nvPr/>
        </p:nvSpPr>
        <p:spPr>
          <a:xfrm>
            <a:off x="4360349" y="626222"/>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47" name="Google Shape;2647;p11"/>
          <p:cNvSpPr/>
          <p:nvPr/>
        </p:nvSpPr>
        <p:spPr>
          <a:xfrm>
            <a:off x="4702012" y="6262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48" name="Google Shape;2648;p11"/>
          <p:cNvSpPr/>
          <p:nvPr/>
        </p:nvSpPr>
        <p:spPr>
          <a:xfrm>
            <a:off x="5042798" y="626222"/>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49" name="Google Shape;2649;p11"/>
          <p:cNvSpPr/>
          <p:nvPr/>
        </p:nvSpPr>
        <p:spPr>
          <a:xfrm>
            <a:off x="5384463" y="6262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50" name="Google Shape;2650;p11"/>
          <p:cNvSpPr/>
          <p:nvPr/>
        </p:nvSpPr>
        <p:spPr>
          <a:xfrm>
            <a:off x="5725248" y="626222"/>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51" name="Google Shape;2651;p11"/>
          <p:cNvSpPr/>
          <p:nvPr/>
        </p:nvSpPr>
        <p:spPr>
          <a:xfrm>
            <a:off x="6066912" y="6262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52" name="Google Shape;2652;p11"/>
          <p:cNvSpPr/>
          <p:nvPr/>
        </p:nvSpPr>
        <p:spPr>
          <a:xfrm>
            <a:off x="6407698" y="626222"/>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53" name="Google Shape;2653;p11"/>
          <p:cNvSpPr/>
          <p:nvPr/>
        </p:nvSpPr>
        <p:spPr>
          <a:xfrm>
            <a:off x="6749361" y="6262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54" name="Google Shape;2654;p11"/>
          <p:cNvSpPr/>
          <p:nvPr/>
        </p:nvSpPr>
        <p:spPr>
          <a:xfrm>
            <a:off x="7090147" y="626222"/>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55" name="Google Shape;2655;p11"/>
          <p:cNvSpPr/>
          <p:nvPr/>
        </p:nvSpPr>
        <p:spPr>
          <a:xfrm>
            <a:off x="7431811" y="6262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56" name="Google Shape;2656;p11"/>
          <p:cNvSpPr/>
          <p:nvPr/>
        </p:nvSpPr>
        <p:spPr>
          <a:xfrm>
            <a:off x="7772597" y="626222"/>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57" name="Google Shape;2657;p11"/>
          <p:cNvSpPr/>
          <p:nvPr/>
        </p:nvSpPr>
        <p:spPr>
          <a:xfrm>
            <a:off x="8114261" y="6262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58" name="Google Shape;2658;p11"/>
          <p:cNvSpPr/>
          <p:nvPr/>
        </p:nvSpPr>
        <p:spPr>
          <a:xfrm>
            <a:off x="8455047" y="626222"/>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59" name="Google Shape;2659;p11"/>
          <p:cNvSpPr/>
          <p:nvPr/>
        </p:nvSpPr>
        <p:spPr>
          <a:xfrm>
            <a:off x="8796710" y="6262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60" name="Google Shape;2660;p11"/>
          <p:cNvSpPr/>
          <p:nvPr/>
        </p:nvSpPr>
        <p:spPr>
          <a:xfrm>
            <a:off x="265652" y="1006640"/>
            <a:ext cx="825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61" name="Google Shape;2661;p11"/>
          <p:cNvSpPr/>
          <p:nvPr/>
        </p:nvSpPr>
        <p:spPr>
          <a:xfrm>
            <a:off x="607315" y="1006640"/>
            <a:ext cx="816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62" name="Google Shape;2662;p11"/>
          <p:cNvSpPr/>
          <p:nvPr/>
        </p:nvSpPr>
        <p:spPr>
          <a:xfrm>
            <a:off x="948101" y="10066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63" name="Google Shape;2663;p11"/>
          <p:cNvSpPr/>
          <p:nvPr/>
        </p:nvSpPr>
        <p:spPr>
          <a:xfrm>
            <a:off x="1289765" y="1006640"/>
            <a:ext cx="816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64" name="Google Shape;2664;p11"/>
          <p:cNvSpPr/>
          <p:nvPr/>
        </p:nvSpPr>
        <p:spPr>
          <a:xfrm>
            <a:off x="1630551" y="10066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65" name="Google Shape;2665;p11"/>
          <p:cNvSpPr/>
          <p:nvPr/>
        </p:nvSpPr>
        <p:spPr>
          <a:xfrm>
            <a:off x="1972214" y="10066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66" name="Google Shape;2666;p11"/>
          <p:cNvSpPr/>
          <p:nvPr/>
        </p:nvSpPr>
        <p:spPr>
          <a:xfrm>
            <a:off x="2313000" y="10066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67" name="Google Shape;2667;p11"/>
          <p:cNvSpPr/>
          <p:nvPr/>
        </p:nvSpPr>
        <p:spPr>
          <a:xfrm>
            <a:off x="2654664" y="10066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68" name="Google Shape;2668;p11"/>
          <p:cNvSpPr/>
          <p:nvPr/>
        </p:nvSpPr>
        <p:spPr>
          <a:xfrm>
            <a:off x="2995450" y="10066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69" name="Google Shape;2669;p11"/>
          <p:cNvSpPr/>
          <p:nvPr/>
        </p:nvSpPr>
        <p:spPr>
          <a:xfrm>
            <a:off x="3337114" y="10066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70" name="Google Shape;2670;p11"/>
          <p:cNvSpPr/>
          <p:nvPr/>
        </p:nvSpPr>
        <p:spPr>
          <a:xfrm>
            <a:off x="3677900" y="10066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71" name="Google Shape;2671;p11"/>
          <p:cNvSpPr/>
          <p:nvPr/>
        </p:nvSpPr>
        <p:spPr>
          <a:xfrm>
            <a:off x="4019563" y="10066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72" name="Google Shape;2672;p11"/>
          <p:cNvSpPr/>
          <p:nvPr/>
        </p:nvSpPr>
        <p:spPr>
          <a:xfrm>
            <a:off x="4360349" y="10066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73" name="Google Shape;2673;p11"/>
          <p:cNvSpPr/>
          <p:nvPr/>
        </p:nvSpPr>
        <p:spPr>
          <a:xfrm>
            <a:off x="4702012" y="10066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74" name="Google Shape;2674;p11"/>
          <p:cNvSpPr/>
          <p:nvPr/>
        </p:nvSpPr>
        <p:spPr>
          <a:xfrm>
            <a:off x="5042798" y="10066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75" name="Google Shape;2675;p11"/>
          <p:cNvSpPr/>
          <p:nvPr/>
        </p:nvSpPr>
        <p:spPr>
          <a:xfrm>
            <a:off x="5384463" y="10066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76" name="Google Shape;2676;p11"/>
          <p:cNvSpPr/>
          <p:nvPr/>
        </p:nvSpPr>
        <p:spPr>
          <a:xfrm>
            <a:off x="5725248" y="10066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77" name="Google Shape;2677;p11"/>
          <p:cNvSpPr/>
          <p:nvPr/>
        </p:nvSpPr>
        <p:spPr>
          <a:xfrm>
            <a:off x="6066912" y="10066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78" name="Google Shape;2678;p11"/>
          <p:cNvSpPr/>
          <p:nvPr/>
        </p:nvSpPr>
        <p:spPr>
          <a:xfrm>
            <a:off x="6407698" y="10066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79" name="Google Shape;2679;p11"/>
          <p:cNvSpPr/>
          <p:nvPr/>
        </p:nvSpPr>
        <p:spPr>
          <a:xfrm>
            <a:off x="6749361" y="10066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80" name="Google Shape;2680;p11"/>
          <p:cNvSpPr/>
          <p:nvPr/>
        </p:nvSpPr>
        <p:spPr>
          <a:xfrm>
            <a:off x="7090147" y="10066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81" name="Google Shape;2681;p11"/>
          <p:cNvSpPr/>
          <p:nvPr/>
        </p:nvSpPr>
        <p:spPr>
          <a:xfrm>
            <a:off x="7431811" y="10066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82" name="Google Shape;2682;p11"/>
          <p:cNvSpPr/>
          <p:nvPr/>
        </p:nvSpPr>
        <p:spPr>
          <a:xfrm>
            <a:off x="7772597" y="10066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83" name="Google Shape;2683;p11"/>
          <p:cNvSpPr/>
          <p:nvPr/>
        </p:nvSpPr>
        <p:spPr>
          <a:xfrm>
            <a:off x="8114261" y="10066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84" name="Google Shape;2684;p11"/>
          <p:cNvSpPr/>
          <p:nvPr/>
        </p:nvSpPr>
        <p:spPr>
          <a:xfrm>
            <a:off x="8455047" y="10066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85" name="Google Shape;2685;p11"/>
          <p:cNvSpPr/>
          <p:nvPr/>
        </p:nvSpPr>
        <p:spPr>
          <a:xfrm>
            <a:off x="8796710" y="10066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86" name="Google Shape;2686;p11"/>
          <p:cNvSpPr/>
          <p:nvPr/>
        </p:nvSpPr>
        <p:spPr>
          <a:xfrm>
            <a:off x="265652" y="1387934"/>
            <a:ext cx="825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87" name="Google Shape;2687;p11"/>
          <p:cNvSpPr/>
          <p:nvPr/>
        </p:nvSpPr>
        <p:spPr>
          <a:xfrm>
            <a:off x="607315" y="138793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88" name="Google Shape;2688;p11"/>
          <p:cNvSpPr/>
          <p:nvPr/>
        </p:nvSpPr>
        <p:spPr>
          <a:xfrm>
            <a:off x="948101" y="1387934"/>
            <a:ext cx="825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89" name="Google Shape;2689;p11"/>
          <p:cNvSpPr/>
          <p:nvPr/>
        </p:nvSpPr>
        <p:spPr>
          <a:xfrm>
            <a:off x="1289765" y="1387934"/>
            <a:ext cx="816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90" name="Google Shape;2690;p11"/>
          <p:cNvSpPr/>
          <p:nvPr/>
        </p:nvSpPr>
        <p:spPr>
          <a:xfrm>
            <a:off x="1630551" y="1387934"/>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91" name="Google Shape;2691;p11"/>
          <p:cNvSpPr/>
          <p:nvPr/>
        </p:nvSpPr>
        <p:spPr>
          <a:xfrm>
            <a:off x="1972214" y="138793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92" name="Google Shape;2692;p11"/>
          <p:cNvSpPr/>
          <p:nvPr/>
        </p:nvSpPr>
        <p:spPr>
          <a:xfrm>
            <a:off x="2313000" y="1387934"/>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93" name="Google Shape;2693;p11"/>
          <p:cNvSpPr/>
          <p:nvPr/>
        </p:nvSpPr>
        <p:spPr>
          <a:xfrm>
            <a:off x="6749361" y="138793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94" name="Google Shape;2694;p11"/>
          <p:cNvSpPr/>
          <p:nvPr/>
        </p:nvSpPr>
        <p:spPr>
          <a:xfrm>
            <a:off x="7090147" y="1387934"/>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95" name="Google Shape;2695;p11"/>
          <p:cNvSpPr/>
          <p:nvPr/>
        </p:nvSpPr>
        <p:spPr>
          <a:xfrm>
            <a:off x="7431811" y="138793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96" name="Google Shape;2696;p11"/>
          <p:cNvSpPr/>
          <p:nvPr/>
        </p:nvSpPr>
        <p:spPr>
          <a:xfrm>
            <a:off x="7772597" y="1387934"/>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97" name="Google Shape;2697;p11"/>
          <p:cNvSpPr/>
          <p:nvPr/>
        </p:nvSpPr>
        <p:spPr>
          <a:xfrm>
            <a:off x="8114261" y="138793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98" name="Google Shape;2698;p11"/>
          <p:cNvSpPr/>
          <p:nvPr/>
        </p:nvSpPr>
        <p:spPr>
          <a:xfrm>
            <a:off x="8455047" y="1387934"/>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99" name="Google Shape;2699;p11"/>
          <p:cNvSpPr/>
          <p:nvPr/>
        </p:nvSpPr>
        <p:spPr>
          <a:xfrm>
            <a:off x="8796710" y="138793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00" name="Google Shape;2700;p11"/>
          <p:cNvSpPr/>
          <p:nvPr/>
        </p:nvSpPr>
        <p:spPr>
          <a:xfrm>
            <a:off x="265652" y="1769228"/>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01" name="Google Shape;2701;p11"/>
          <p:cNvSpPr/>
          <p:nvPr/>
        </p:nvSpPr>
        <p:spPr>
          <a:xfrm>
            <a:off x="607315" y="176922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02" name="Google Shape;2702;p11"/>
          <p:cNvSpPr/>
          <p:nvPr/>
        </p:nvSpPr>
        <p:spPr>
          <a:xfrm>
            <a:off x="948101" y="1769228"/>
            <a:ext cx="82500" cy="816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03" name="Google Shape;2703;p11"/>
          <p:cNvSpPr/>
          <p:nvPr/>
        </p:nvSpPr>
        <p:spPr>
          <a:xfrm>
            <a:off x="1289765" y="176922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04" name="Google Shape;2704;p11"/>
          <p:cNvSpPr/>
          <p:nvPr/>
        </p:nvSpPr>
        <p:spPr>
          <a:xfrm>
            <a:off x="1630551" y="1769228"/>
            <a:ext cx="82500" cy="816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05" name="Google Shape;2705;p11"/>
          <p:cNvSpPr/>
          <p:nvPr/>
        </p:nvSpPr>
        <p:spPr>
          <a:xfrm>
            <a:off x="1972214" y="176922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06" name="Google Shape;2706;p11"/>
          <p:cNvSpPr/>
          <p:nvPr/>
        </p:nvSpPr>
        <p:spPr>
          <a:xfrm>
            <a:off x="2313000" y="1769228"/>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07" name="Google Shape;2707;p11"/>
          <p:cNvSpPr/>
          <p:nvPr/>
        </p:nvSpPr>
        <p:spPr>
          <a:xfrm>
            <a:off x="6749361" y="176922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08" name="Google Shape;2708;p11"/>
          <p:cNvSpPr/>
          <p:nvPr/>
        </p:nvSpPr>
        <p:spPr>
          <a:xfrm>
            <a:off x="7090147" y="1769228"/>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09" name="Google Shape;2709;p11"/>
          <p:cNvSpPr/>
          <p:nvPr/>
        </p:nvSpPr>
        <p:spPr>
          <a:xfrm>
            <a:off x="7431811" y="176922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10" name="Google Shape;2710;p11"/>
          <p:cNvSpPr/>
          <p:nvPr/>
        </p:nvSpPr>
        <p:spPr>
          <a:xfrm>
            <a:off x="7772597" y="1769228"/>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11" name="Google Shape;2711;p11"/>
          <p:cNvSpPr/>
          <p:nvPr/>
        </p:nvSpPr>
        <p:spPr>
          <a:xfrm>
            <a:off x="8114261" y="176922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12" name="Google Shape;2712;p11"/>
          <p:cNvSpPr/>
          <p:nvPr/>
        </p:nvSpPr>
        <p:spPr>
          <a:xfrm>
            <a:off x="8455047" y="1769228"/>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13" name="Google Shape;2713;p11"/>
          <p:cNvSpPr/>
          <p:nvPr/>
        </p:nvSpPr>
        <p:spPr>
          <a:xfrm>
            <a:off x="8796710" y="176922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14" name="Google Shape;2714;p11"/>
          <p:cNvSpPr/>
          <p:nvPr/>
        </p:nvSpPr>
        <p:spPr>
          <a:xfrm>
            <a:off x="265652" y="2149646"/>
            <a:ext cx="825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15" name="Google Shape;2715;p11"/>
          <p:cNvSpPr/>
          <p:nvPr/>
        </p:nvSpPr>
        <p:spPr>
          <a:xfrm>
            <a:off x="607315" y="2149646"/>
            <a:ext cx="816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16" name="Google Shape;2716;p11"/>
          <p:cNvSpPr/>
          <p:nvPr/>
        </p:nvSpPr>
        <p:spPr>
          <a:xfrm>
            <a:off x="948101" y="2149646"/>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17" name="Google Shape;2717;p11"/>
          <p:cNvSpPr/>
          <p:nvPr/>
        </p:nvSpPr>
        <p:spPr>
          <a:xfrm>
            <a:off x="1289765" y="2149646"/>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18" name="Google Shape;2718;p11"/>
          <p:cNvSpPr/>
          <p:nvPr/>
        </p:nvSpPr>
        <p:spPr>
          <a:xfrm>
            <a:off x="1630551" y="2149646"/>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19" name="Google Shape;2719;p11"/>
          <p:cNvSpPr/>
          <p:nvPr/>
        </p:nvSpPr>
        <p:spPr>
          <a:xfrm>
            <a:off x="1972214" y="2149646"/>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20" name="Google Shape;2720;p11"/>
          <p:cNvSpPr/>
          <p:nvPr/>
        </p:nvSpPr>
        <p:spPr>
          <a:xfrm>
            <a:off x="2313000" y="2149646"/>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21" name="Google Shape;2721;p11"/>
          <p:cNvSpPr/>
          <p:nvPr/>
        </p:nvSpPr>
        <p:spPr>
          <a:xfrm>
            <a:off x="6749361" y="2149646"/>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22" name="Google Shape;2722;p11"/>
          <p:cNvSpPr/>
          <p:nvPr/>
        </p:nvSpPr>
        <p:spPr>
          <a:xfrm>
            <a:off x="7090147" y="2149646"/>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23" name="Google Shape;2723;p11"/>
          <p:cNvSpPr/>
          <p:nvPr/>
        </p:nvSpPr>
        <p:spPr>
          <a:xfrm>
            <a:off x="7431811" y="2149646"/>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24" name="Google Shape;2724;p11"/>
          <p:cNvSpPr/>
          <p:nvPr/>
        </p:nvSpPr>
        <p:spPr>
          <a:xfrm>
            <a:off x="7772597" y="2149646"/>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25" name="Google Shape;2725;p11"/>
          <p:cNvSpPr/>
          <p:nvPr/>
        </p:nvSpPr>
        <p:spPr>
          <a:xfrm>
            <a:off x="8114261" y="2149646"/>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26" name="Google Shape;2726;p11"/>
          <p:cNvSpPr/>
          <p:nvPr/>
        </p:nvSpPr>
        <p:spPr>
          <a:xfrm>
            <a:off x="8455047" y="2149646"/>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27" name="Google Shape;2727;p11"/>
          <p:cNvSpPr/>
          <p:nvPr/>
        </p:nvSpPr>
        <p:spPr>
          <a:xfrm>
            <a:off x="8796710" y="2149646"/>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28" name="Google Shape;2728;p11"/>
          <p:cNvSpPr/>
          <p:nvPr/>
        </p:nvSpPr>
        <p:spPr>
          <a:xfrm>
            <a:off x="265652" y="25309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29" name="Google Shape;2729;p11"/>
          <p:cNvSpPr/>
          <p:nvPr/>
        </p:nvSpPr>
        <p:spPr>
          <a:xfrm>
            <a:off x="607315" y="25309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30" name="Google Shape;2730;p11"/>
          <p:cNvSpPr/>
          <p:nvPr/>
        </p:nvSpPr>
        <p:spPr>
          <a:xfrm>
            <a:off x="948101" y="25309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31" name="Google Shape;2731;p11"/>
          <p:cNvSpPr/>
          <p:nvPr/>
        </p:nvSpPr>
        <p:spPr>
          <a:xfrm>
            <a:off x="1289765" y="25309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32" name="Google Shape;2732;p11"/>
          <p:cNvSpPr/>
          <p:nvPr/>
        </p:nvSpPr>
        <p:spPr>
          <a:xfrm>
            <a:off x="1630551" y="25309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33" name="Google Shape;2733;p11"/>
          <p:cNvSpPr/>
          <p:nvPr/>
        </p:nvSpPr>
        <p:spPr>
          <a:xfrm>
            <a:off x="1972214" y="25309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34" name="Google Shape;2734;p11"/>
          <p:cNvSpPr/>
          <p:nvPr/>
        </p:nvSpPr>
        <p:spPr>
          <a:xfrm>
            <a:off x="2313000" y="25309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35" name="Google Shape;2735;p11"/>
          <p:cNvSpPr/>
          <p:nvPr/>
        </p:nvSpPr>
        <p:spPr>
          <a:xfrm>
            <a:off x="6749361" y="25309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36" name="Google Shape;2736;p11"/>
          <p:cNvSpPr/>
          <p:nvPr/>
        </p:nvSpPr>
        <p:spPr>
          <a:xfrm>
            <a:off x="7090147" y="25309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37" name="Google Shape;2737;p11"/>
          <p:cNvSpPr/>
          <p:nvPr/>
        </p:nvSpPr>
        <p:spPr>
          <a:xfrm>
            <a:off x="7431811" y="25309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38" name="Google Shape;2738;p11"/>
          <p:cNvSpPr/>
          <p:nvPr/>
        </p:nvSpPr>
        <p:spPr>
          <a:xfrm>
            <a:off x="7772597" y="25309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39" name="Google Shape;2739;p11"/>
          <p:cNvSpPr/>
          <p:nvPr/>
        </p:nvSpPr>
        <p:spPr>
          <a:xfrm>
            <a:off x="8114261" y="25309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40" name="Google Shape;2740;p11"/>
          <p:cNvSpPr/>
          <p:nvPr/>
        </p:nvSpPr>
        <p:spPr>
          <a:xfrm>
            <a:off x="8455047" y="25309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41" name="Google Shape;2741;p11"/>
          <p:cNvSpPr/>
          <p:nvPr/>
        </p:nvSpPr>
        <p:spPr>
          <a:xfrm>
            <a:off x="8796710" y="2530940"/>
            <a:ext cx="816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42" name="Google Shape;2742;p11"/>
          <p:cNvSpPr/>
          <p:nvPr/>
        </p:nvSpPr>
        <p:spPr>
          <a:xfrm>
            <a:off x="265652" y="2912234"/>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43" name="Google Shape;2743;p11"/>
          <p:cNvSpPr/>
          <p:nvPr/>
        </p:nvSpPr>
        <p:spPr>
          <a:xfrm>
            <a:off x="607315" y="2912234"/>
            <a:ext cx="816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44" name="Google Shape;2744;p11"/>
          <p:cNvSpPr/>
          <p:nvPr/>
        </p:nvSpPr>
        <p:spPr>
          <a:xfrm>
            <a:off x="948101" y="2912234"/>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45" name="Google Shape;2745;p11"/>
          <p:cNvSpPr/>
          <p:nvPr/>
        </p:nvSpPr>
        <p:spPr>
          <a:xfrm>
            <a:off x="1289765" y="291223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46" name="Google Shape;2746;p11"/>
          <p:cNvSpPr/>
          <p:nvPr/>
        </p:nvSpPr>
        <p:spPr>
          <a:xfrm>
            <a:off x="1630551" y="2912234"/>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47" name="Google Shape;2747;p11"/>
          <p:cNvSpPr/>
          <p:nvPr/>
        </p:nvSpPr>
        <p:spPr>
          <a:xfrm>
            <a:off x="1972214" y="291223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48" name="Google Shape;2748;p11"/>
          <p:cNvSpPr/>
          <p:nvPr/>
        </p:nvSpPr>
        <p:spPr>
          <a:xfrm>
            <a:off x="2313000" y="2912234"/>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49" name="Google Shape;2749;p11"/>
          <p:cNvSpPr/>
          <p:nvPr/>
        </p:nvSpPr>
        <p:spPr>
          <a:xfrm>
            <a:off x="6749361" y="291223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50" name="Google Shape;2750;p11"/>
          <p:cNvSpPr/>
          <p:nvPr/>
        </p:nvSpPr>
        <p:spPr>
          <a:xfrm>
            <a:off x="7090147" y="2912234"/>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51" name="Google Shape;2751;p11"/>
          <p:cNvSpPr/>
          <p:nvPr/>
        </p:nvSpPr>
        <p:spPr>
          <a:xfrm>
            <a:off x="7431812" y="291223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52" name="Google Shape;2752;p11"/>
          <p:cNvSpPr/>
          <p:nvPr/>
        </p:nvSpPr>
        <p:spPr>
          <a:xfrm>
            <a:off x="7772597" y="2912234"/>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53" name="Google Shape;2753;p11"/>
          <p:cNvSpPr/>
          <p:nvPr/>
        </p:nvSpPr>
        <p:spPr>
          <a:xfrm>
            <a:off x="8114261" y="291223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54" name="Google Shape;2754;p11"/>
          <p:cNvSpPr/>
          <p:nvPr/>
        </p:nvSpPr>
        <p:spPr>
          <a:xfrm>
            <a:off x="8455047" y="2912234"/>
            <a:ext cx="825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55" name="Google Shape;2755;p11"/>
          <p:cNvSpPr/>
          <p:nvPr/>
        </p:nvSpPr>
        <p:spPr>
          <a:xfrm>
            <a:off x="8796711" y="291223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56" name="Google Shape;2756;p11"/>
          <p:cNvSpPr/>
          <p:nvPr/>
        </p:nvSpPr>
        <p:spPr>
          <a:xfrm>
            <a:off x="265652" y="3293528"/>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57" name="Google Shape;2757;p11"/>
          <p:cNvSpPr/>
          <p:nvPr/>
        </p:nvSpPr>
        <p:spPr>
          <a:xfrm>
            <a:off x="607315" y="329352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58" name="Google Shape;2758;p11"/>
          <p:cNvSpPr/>
          <p:nvPr/>
        </p:nvSpPr>
        <p:spPr>
          <a:xfrm>
            <a:off x="948101" y="3293528"/>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59" name="Google Shape;2759;p11"/>
          <p:cNvSpPr/>
          <p:nvPr/>
        </p:nvSpPr>
        <p:spPr>
          <a:xfrm>
            <a:off x="1289765" y="329352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60" name="Google Shape;2760;p11"/>
          <p:cNvSpPr/>
          <p:nvPr/>
        </p:nvSpPr>
        <p:spPr>
          <a:xfrm>
            <a:off x="1630551" y="3293528"/>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61" name="Google Shape;2761;p11"/>
          <p:cNvSpPr/>
          <p:nvPr/>
        </p:nvSpPr>
        <p:spPr>
          <a:xfrm>
            <a:off x="1972215" y="329352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62" name="Google Shape;2762;p11"/>
          <p:cNvSpPr/>
          <p:nvPr/>
        </p:nvSpPr>
        <p:spPr>
          <a:xfrm>
            <a:off x="2313001" y="3293528"/>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63" name="Google Shape;2763;p11"/>
          <p:cNvSpPr/>
          <p:nvPr/>
        </p:nvSpPr>
        <p:spPr>
          <a:xfrm>
            <a:off x="6749361" y="329352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64" name="Google Shape;2764;p11"/>
          <p:cNvSpPr/>
          <p:nvPr/>
        </p:nvSpPr>
        <p:spPr>
          <a:xfrm>
            <a:off x="7090147" y="3293528"/>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65" name="Google Shape;2765;p11"/>
          <p:cNvSpPr/>
          <p:nvPr/>
        </p:nvSpPr>
        <p:spPr>
          <a:xfrm>
            <a:off x="7431812" y="329352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66" name="Google Shape;2766;p11"/>
          <p:cNvSpPr/>
          <p:nvPr/>
        </p:nvSpPr>
        <p:spPr>
          <a:xfrm>
            <a:off x="7772597" y="3293528"/>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67" name="Google Shape;2767;p11"/>
          <p:cNvSpPr/>
          <p:nvPr/>
        </p:nvSpPr>
        <p:spPr>
          <a:xfrm>
            <a:off x="8114261" y="329352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68" name="Google Shape;2768;p11"/>
          <p:cNvSpPr/>
          <p:nvPr/>
        </p:nvSpPr>
        <p:spPr>
          <a:xfrm>
            <a:off x="8455047" y="3293528"/>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69" name="Google Shape;2769;p11"/>
          <p:cNvSpPr/>
          <p:nvPr/>
        </p:nvSpPr>
        <p:spPr>
          <a:xfrm>
            <a:off x="8796711" y="329352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70" name="Google Shape;2770;p11"/>
          <p:cNvSpPr/>
          <p:nvPr/>
        </p:nvSpPr>
        <p:spPr>
          <a:xfrm>
            <a:off x="265652" y="3673946"/>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71" name="Google Shape;2771;p11"/>
          <p:cNvSpPr/>
          <p:nvPr/>
        </p:nvSpPr>
        <p:spPr>
          <a:xfrm>
            <a:off x="607315" y="3673946"/>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72" name="Google Shape;2772;p11"/>
          <p:cNvSpPr/>
          <p:nvPr/>
        </p:nvSpPr>
        <p:spPr>
          <a:xfrm>
            <a:off x="948101" y="3673946"/>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73" name="Google Shape;2773;p11"/>
          <p:cNvSpPr/>
          <p:nvPr/>
        </p:nvSpPr>
        <p:spPr>
          <a:xfrm>
            <a:off x="1289765" y="3673946"/>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74" name="Google Shape;2774;p11"/>
          <p:cNvSpPr/>
          <p:nvPr/>
        </p:nvSpPr>
        <p:spPr>
          <a:xfrm>
            <a:off x="1630551" y="3673946"/>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75" name="Google Shape;2775;p11"/>
          <p:cNvSpPr/>
          <p:nvPr/>
        </p:nvSpPr>
        <p:spPr>
          <a:xfrm>
            <a:off x="1972215" y="3673946"/>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76" name="Google Shape;2776;p11"/>
          <p:cNvSpPr/>
          <p:nvPr/>
        </p:nvSpPr>
        <p:spPr>
          <a:xfrm>
            <a:off x="2313001" y="3673946"/>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77" name="Google Shape;2777;p11"/>
          <p:cNvSpPr/>
          <p:nvPr/>
        </p:nvSpPr>
        <p:spPr>
          <a:xfrm>
            <a:off x="6749361" y="3673946"/>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78" name="Google Shape;2778;p11"/>
          <p:cNvSpPr/>
          <p:nvPr/>
        </p:nvSpPr>
        <p:spPr>
          <a:xfrm>
            <a:off x="7090147" y="3673946"/>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79" name="Google Shape;2779;p11"/>
          <p:cNvSpPr/>
          <p:nvPr/>
        </p:nvSpPr>
        <p:spPr>
          <a:xfrm>
            <a:off x="7431812" y="3673946"/>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80" name="Google Shape;2780;p11"/>
          <p:cNvSpPr/>
          <p:nvPr/>
        </p:nvSpPr>
        <p:spPr>
          <a:xfrm>
            <a:off x="7772597" y="3673946"/>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81" name="Google Shape;2781;p11"/>
          <p:cNvSpPr/>
          <p:nvPr/>
        </p:nvSpPr>
        <p:spPr>
          <a:xfrm>
            <a:off x="8114261" y="3673946"/>
            <a:ext cx="816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82" name="Google Shape;2782;p11"/>
          <p:cNvSpPr/>
          <p:nvPr/>
        </p:nvSpPr>
        <p:spPr>
          <a:xfrm>
            <a:off x="8455047" y="3673946"/>
            <a:ext cx="825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83" name="Google Shape;2783;p11"/>
          <p:cNvSpPr/>
          <p:nvPr/>
        </p:nvSpPr>
        <p:spPr>
          <a:xfrm>
            <a:off x="8796711" y="3673946"/>
            <a:ext cx="816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84" name="Google Shape;2784;p11"/>
          <p:cNvSpPr/>
          <p:nvPr/>
        </p:nvSpPr>
        <p:spPr>
          <a:xfrm>
            <a:off x="265652" y="40552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85" name="Google Shape;2785;p11"/>
          <p:cNvSpPr/>
          <p:nvPr/>
        </p:nvSpPr>
        <p:spPr>
          <a:xfrm>
            <a:off x="607315" y="40552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86" name="Google Shape;2786;p11"/>
          <p:cNvSpPr/>
          <p:nvPr/>
        </p:nvSpPr>
        <p:spPr>
          <a:xfrm>
            <a:off x="948101" y="40552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87" name="Google Shape;2787;p11"/>
          <p:cNvSpPr/>
          <p:nvPr/>
        </p:nvSpPr>
        <p:spPr>
          <a:xfrm>
            <a:off x="1289765" y="40552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88" name="Google Shape;2788;p11"/>
          <p:cNvSpPr/>
          <p:nvPr/>
        </p:nvSpPr>
        <p:spPr>
          <a:xfrm>
            <a:off x="1630551" y="40552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89" name="Google Shape;2789;p11"/>
          <p:cNvSpPr/>
          <p:nvPr/>
        </p:nvSpPr>
        <p:spPr>
          <a:xfrm>
            <a:off x="1972215" y="40552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90" name="Google Shape;2790;p11"/>
          <p:cNvSpPr/>
          <p:nvPr/>
        </p:nvSpPr>
        <p:spPr>
          <a:xfrm>
            <a:off x="2313001" y="40552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91" name="Google Shape;2791;p11"/>
          <p:cNvSpPr/>
          <p:nvPr/>
        </p:nvSpPr>
        <p:spPr>
          <a:xfrm>
            <a:off x="2654664" y="40552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92" name="Google Shape;2792;p11"/>
          <p:cNvSpPr/>
          <p:nvPr/>
        </p:nvSpPr>
        <p:spPr>
          <a:xfrm>
            <a:off x="2995450" y="40552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93" name="Google Shape;2793;p11"/>
          <p:cNvSpPr/>
          <p:nvPr/>
        </p:nvSpPr>
        <p:spPr>
          <a:xfrm>
            <a:off x="3337114" y="40552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94" name="Google Shape;2794;p11"/>
          <p:cNvSpPr/>
          <p:nvPr/>
        </p:nvSpPr>
        <p:spPr>
          <a:xfrm>
            <a:off x="3677900" y="40552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95" name="Google Shape;2795;p11"/>
          <p:cNvSpPr/>
          <p:nvPr/>
        </p:nvSpPr>
        <p:spPr>
          <a:xfrm>
            <a:off x="4019563" y="40552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96" name="Google Shape;2796;p11"/>
          <p:cNvSpPr/>
          <p:nvPr/>
        </p:nvSpPr>
        <p:spPr>
          <a:xfrm>
            <a:off x="4360349" y="40552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97" name="Google Shape;2797;p11"/>
          <p:cNvSpPr/>
          <p:nvPr/>
        </p:nvSpPr>
        <p:spPr>
          <a:xfrm>
            <a:off x="4702013" y="40552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98" name="Google Shape;2798;p11"/>
          <p:cNvSpPr/>
          <p:nvPr/>
        </p:nvSpPr>
        <p:spPr>
          <a:xfrm>
            <a:off x="5042799" y="40552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99" name="Google Shape;2799;p11"/>
          <p:cNvSpPr/>
          <p:nvPr/>
        </p:nvSpPr>
        <p:spPr>
          <a:xfrm>
            <a:off x="5384463" y="40552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00" name="Google Shape;2800;p11"/>
          <p:cNvSpPr/>
          <p:nvPr/>
        </p:nvSpPr>
        <p:spPr>
          <a:xfrm>
            <a:off x="5725248" y="40552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01" name="Google Shape;2801;p11"/>
          <p:cNvSpPr/>
          <p:nvPr/>
        </p:nvSpPr>
        <p:spPr>
          <a:xfrm>
            <a:off x="6066913" y="40552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02" name="Google Shape;2802;p11"/>
          <p:cNvSpPr/>
          <p:nvPr/>
        </p:nvSpPr>
        <p:spPr>
          <a:xfrm>
            <a:off x="6407698" y="40552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03" name="Google Shape;2803;p11"/>
          <p:cNvSpPr/>
          <p:nvPr/>
        </p:nvSpPr>
        <p:spPr>
          <a:xfrm>
            <a:off x="6749361" y="40552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04" name="Google Shape;2804;p11"/>
          <p:cNvSpPr/>
          <p:nvPr/>
        </p:nvSpPr>
        <p:spPr>
          <a:xfrm>
            <a:off x="7090147" y="40552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05" name="Google Shape;2805;p11"/>
          <p:cNvSpPr/>
          <p:nvPr/>
        </p:nvSpPr>
        <p:spPr>
          <a:xfrm>
            <a:off x="7431812" y="4055240"/>
            <a:ext cx="816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06" name="Google Shape;2806;p11"/>
          <p:cNvSpPr/>
          <p:nvPr/>
        </p:nvSpPr>
        <p:spPr>
          <a:xfrm>
            <a:off x="7772597" y="40552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07" name="Google Shape;2807;p11"/>
          <p:cNvSpPr/>
          <p:nvPr/>
        </p:nvSpPr>
        <p:spPr>
          <a:xfrm>
            <a:off x="8114261" y="4055240"/>
            <a:ext cx="816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08" name="Google Shape;2808;p11"/>
          <p:cNvSpPr/>
          <p:nvPr/>
        </p:nvSpPr>
        <p:spPr>
          <a:xfrm>
            <a:off x="8455047" y="40552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09" name="Google Shape;2809;p11"/>
          <p:cNvSpPr/>
          <p:nvPr/>
        </p:nvSpPr>
        <p:spPr>
          <a:xfrm>
            <a:off x="8796711" y="40552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10" name="Google Shape;2810;p11"/>
          <p:cNvSpPr/>
          <p:nvPr/>
        </p:nvSpPr>
        <p:spPr>
          <a:xfrm>
            <a:off x="265652" y="4436534"/>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11" name="Google Shape;2811;p11"/>
          <p:cNvSpPr/>
          <p:nvPr/>
        </p:nvSpPr>
        <p:spPr>
          <a:xfrm>
            <a:off x="607315" y="4436534"/>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12" name="Google Shape;2812;p11"/>
          <p:cNvSpPr/>
          <p:nvPr/>
        </p:nvSpPr>
        <p:spPr>
          <a:xfrm>
            <a:off x="948101" y="4436534"/>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13" name="Google Shape;2813;p11"/>
          <p:cNvSpPr/>
          <p:nvPr/>
        </p:nvSpPr>
        <p:spPr>
          <a:xfrm>
            <a:off x="1289765" y="4436534"/>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14" name="Google Shape;2814;p11"/>
          <p:cNvSpPr/>
          <p:nvPr/>
        </p:nvSpPr>
        <p:spPr>
          <a:xfrm>
            <a:off x="1630551" y="4436534"/>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15" name="Google Shape;2815;p11"/>
          <p:cNvSpPr/>
          <p:nvPr/>
        </p:nvSpPr>
        <p:spPr>
          <a:xfrm>
            <a:off x="1972215" y="4436534"/>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16" name="Google Shape;2816;p11"/>
          <p:cNvSpPr/>
          <p:nvPr/>
        </p:nvSpPr>
        <p:spPr>
          <a:xfrm>
            <a:off x="2313001" y="4436534"/>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17" name="Google Shape;2817;p11"/>
          <p:cNvSpPr/>
          <p:nvPr/>
        </p:nvSpPr>
        <p:spPr>
          <a:xfrm>
            <a:off x="2654664" y="4436534"/>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18" name="Google Shape;2818;p11"/>
          <p:cNvSpPr/>
          <p:nvPr/>
        </p:nvSpPr>
        <p:spPr>
          <a:xfrm>
            <a:off x="2995450" y="4436534"/>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19" name="Google Shape;2819;p11"/>
          <p:cNvSpPr/>
          <p:nvPr/>
        </p:nvSpPr>
        <p:spPr>
          <a:xfrm>
            <a:off x="3337114" y="4436534"/>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20" name="Google Shape;2820;p11"/>
          <p:cNvSpPr/>
          <p:nvPr/>
        </p:nvSpPr>
        <p:spPr>
          <a:xfrm>
            <a:off x="3677900" y="4436534"/>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21" name="Google Shape;2821;p11"/>
          <p:cNvSpPr/>
          <p:nvPr/>
        </p:nvSpPr>
        <p:spPr>
          <a:xfrm>
            <a:off x="4019563" y="4436534"/>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22" name="Google Shape;2822;p11"/>
          <p:cNvSpPr/>
          <p:nvPr/>
        </p:nvSpPr>
        <p:spPr>
          <a:xfrm>
            <a:off x="4360349" y="4436534"/>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23" name="Google Shape;2823;p11"/>
          <p:cNvSpPr/>
          <p:nvPr/>
        </p:nvSpPr>
        <p:spPr>
          <a:xfrm>
            <a:off x="4702013" y="4436534"/>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24" name="Google Shape;2824;p11"/>
          <p:cNvSpPr/>
          <p:nvPr/>
        </p:nvSpPr>
        <p:spPr>
          <a:xfrm>
            <a:off x="5042799" y="4436534"/>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25" name="Google Shape;2825;p11"/>
          <p:cNvSpPr/>
          <p:nvPr/>
        </p:nvSpPr>
        <p:spPr>
          <a:xfrm>
            <a:off x="5384463" y="4436534"/>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26" name="Google Shape;2826;p11"/>
          <p:cNvSpPr/>
          <p:nvPr/>
        </p:nvSpPr>
        <p:spPr>
          <a:xfrm>
            <a:off x="5725248" y="4436534"/>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27" name="Google Shape;2827;p11"/>
          <p:cNvSpPr/>
          <p:nvPr/>
        </p:nvSpPr>
        <p:spPr>
          <a:xfrm>
            <a:off x="6066913" y="4436534"/>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28" name="Google Shape;2828;p11"/>
          <p:cNvSpPr/>
          <p:nvPr/>
        </p:nvSpPr>
        <p:spPr>
          <a:xfrm>
            <a:off x="6407698" y="4436534"/>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29" name="Google Shape;2829;p11"/>
          <p:cNvSpPr/>
          <p:nvPr/>
        </p:nvSpPr>
        <p:spPr>
          <a:xfrm>
            <a:off x="6749361" y="4436534"/>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30" name="Google Shape;2830;p11"/>
          <p:cNvSpPr/>
          <p:nvPr/>
        </p:nvSpPr>
        <p:spPr>
          <a:xfrm>
            <a:off x="7090147" y="4436534"/>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31" name="Google Shape;2831;p11"/>
          <p:cNvSpPr/>
          <p:nvPr/>
        </p:nvSpPr>
        <p:spPr>
          <a:xfrm>
            <a:off x="7431812" y="4436534"/>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32" name="Google Shape;2832;p11"/>
          <p:cNvSpPr/>
          <p:nvPr/>
        </p:nvSpPr>
        <p:spPr>
          <a:xfrm>
            <a:off x="7772597" y="4436534"/>
            <a:ext cx="82500" cy="816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33" name="Google Shape;2833;p11"/>
          <p:cNvSpPr/>
          <p:nvPr/>
        </p:nvSpPr>
        <p:spPr>
          <a:xfrm>
            <a:off x="8114261" y="4436534"/>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34" name="Google Shape;2834;p11"/>
          <p:cNvSpPr/>
          <p:nvPr/>
        </p:nvSpPr>
        <p:spPr>
          <a:xfrm>
            <a:off x="8455047" y="4436534"/>
            <a:ext cx="82500" cy="816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35" name="Google Shape;2835;p11"/>
          <p:cNvSpPr/>
          <p:nvPr/>
        </p:nvSpPr>
        <p:spPr>
          <a:xfrm>
            <a:off x="8796711" y="4436534"/>
            <a:ext cx="81600" cy="816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36" name="Google Shape;2836;p11"/>
          <p:cNvSpPr/>
          <p:nvPr/>
        </p:nvSpPr>
        <p:spPr>
          <a:xfrm>
            <a:off x="265652" y="4816955"/>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37" name="Google Shape;2837;p11"/>
          <p:cNvSpPr/>
          <p:nvPr/>
        </p:nvSpPr>
        <p:spPr>
          <a:xfrm>
            <a:off x="607315" y="4816955"/>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38" name="Google Shape;2838;p11"/>
          <p:cNvSpPr/>
          <p:nvPr/>
        </p:nvSpPr>
        <p:spPr>
          <a:xfrm>
            <a:off x="948101" y="4816955"/>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39" name="Google Shape;2839;p11"/>
          <p:cNvSpPr/>
          <p:nvPr/>
        </p:nvSpPr>
        <p:spPr>
          <a:xfrm>
            <a:off x="1289765" y="4816955"/>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40" name="Google Shape;2840;p11"/>
          <p:cNvSpPr/>
          <p:nvPr/>
        </p:nvSpPr>
        <p:spPr>
          <a:xfrm>
            <a:off x="1630551" y="4816955"/>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41" name="Google Shape;2841;p11"/>
          <p:cNvSpPr/>
          <p:nvPr/>
        </p:nvSpPr>
        <p:spPr>
          <a:xfrm>
            <a:off x="1972215" y="4816955"/>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42" name="Google Shape;2842;p11"/>
          <p:cNvSpPr/>
          <p:nvPr/>
        </p:nvSpPr>
        <p:spPr>
          <a:xfrm>
            <a:off x="2313001" y="4816955"/>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43" name="Google Shape;2843;p11"/>
          <p:cNvSpPr/>
          <p:nvPr/>
        </p:nvSpPr>
        <p:spPr>
          <a:xfrm>
            <a:off x="2654664" y="4816955"/>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44" name="Google Shape;2844;p11"/>
          <p:cNvSpPr/>
          <p:nvPr/>
        </p:nvSpPr>
        <p:spPr>
          <a:xfrm>
            <a:off x="2995450" y="4816955"/>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45" name="Google Shape;2845;p11"/>
          <p:cNvSpPr/>
          <p:nvPr/>
        </p:nvSpPr>
        <p:spPr>
          <a:xfrm>
            <a:off x="3337114" y="4816955"/>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46" name="Google Shape;2846;p11"/>
          <p:cNvSpPr/>
          <p:nvPr/>
        </p:nvSpPr>
        <p:spPr>
          <a:xfrm>
            <a:off x="3677900" y="4816955"/>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47" name="Google Shape;2847;p11"/>
          <p:cNvSpPr/>
          <p:nvPr/>
        </p:nvSpPr>
        <p:spPr>
          <a:xfrm>
            <a:off x="4019563" y="4816955"/>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48" name="Google Shape;2848;p11"/>
          <p:cNvSpPr/>
          <p:nvPr/>
        </p:nvSpPr>
        <p:spPr>
          <a:xfrm>
            <a:off x="4360349" y="4816955"/>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49" name="Google Shape;2849;p11"/>
          <p:cNvSpPr/>
          <p:nvPr/>
        </p:nvSpPr>
        <p:spPr>
          <a:xfrm>
            <a:off x="4702013" y="4816955"/>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50" name="Google Shape;2850;p11"/>
          <p:cNvSpPr/>
          <p:nvPr/>
        </p:nvSpPr>
        <p:spPr>
          <a:xfrm>
            <a:off x="5042799" y="4816955"/>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51" name="Google Shape;2851;p11"/>
          <p:cNvSpPr/>
          <p:nvPr/>
        </p:nvSpPr>
        <p:spPr>
          <a:xfrm>
            <a:off x="5384463" y="4816955"/>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52" name="Google Shape;2852;p11"/>
          <p:cNvSpPr/>
          <p:nvPr/>
        </p:nvSpPr>
        <p:spPr>
          <a:xfrm>
            <a:off x="5725248" y="4816955"/>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53" name="Google Shape;2853;p11"/>
          <p:cNvSpPr/>
          <p:nvPr/>
        </p:nvSpPr>
        <p:spPr>
          <a:xfrm>
            <a:off x="6066913" y="4816955"/>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54" name="Google Shape;2854;p11"/>
          <p:cNvSpPr/>
          <p:nvPr/>
        </p:nvSpPr>
        <p:spPr>
          <a:xfrm>
            <a:off x="6407698" y="4816955"/>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55" name="Google Shape;2855;p11"/>
          <p:cNvSpPr/>
          <p:nvPr/>
        </p:nvSpPr>
        <p:spPr>
          <a:xfrm>
            <a:off x="6749361" y="4816955"/>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56" name="Google Shape;2856;p11"/>
          <p:cNvSpPr/>
          <p:nvPr/>
        </p:nvSpPr>
        <p:spPr>
          <a:xfrm>
            <a:off x="7090147" y="4816955"/>
            <a:ext cx="82500" cy="816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57" name="Google Shape;2857;p11"/>
          <p:cNvSpPr/>
          <p:nvPr/>
        </p:nvSpPr>
        <p:spPr>
          <a:xfrm>
            <a:off x="7431812" y="4816955"/>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58" name="Google Shape;2858;p11"/>
          <p:cNvSpPr/>
          <p:nvPr/>
        </p:nvSpPr>
        <p:spPr>
          <a:xfrm>
            <a:off x="7772597" y="4816955"/>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59" name="Google Shape;2859;p11"/>
          <p:cNvSpPr/>
          <p:nvPr/>
        </p:nvSpPr>
        <p:spPr>
          <a:xfrm>
            <a:off x="8114261" y="4816955"/>
            <a:ext cx="81600" cy="816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60" name="Google Shape;2860;p11"/>
          <p:cNvSpPr/>
          <p:nvPr/>
        </p:nvSpPr>
        <p:spPr>
          <a:xfrm>
            <a:off x="8455047" y="4816955"/>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61" name="Google Shape;2861;p11"/>
          <p:cNvSpPr/>
          <p:nvPr/>
        </p:nvSpPr>
        <p:spPr>
          <a:xfrm>
            <a:off x="8796711" y="4816955"/>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62" name="Google Shape;2862;p11"/>
          <p:cNvSpPr/>
          <p:nvPr/>
        </p:nvSpPr>
        <p:spPr>
          <a:xfrm>
            <a:off x="2654664" y="1397087"/>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63" name="Google Shape;2863;p11"/>
          <p:cNvSpPr/>
          <p:nvPr/>
        </p:nvSpPr>
        <p:spPr>
          <a:xfrm>
            <a:off x="2995450" y="1397087"/>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64" name="Google Shape;2864;p11"/>
          <p:cNvSpPr/>
          <p:nvPr/>
        </p:nvSpPr>
        <p:spPr>
          <a:xfrm>
            <a:off x="2654664" y="1778381"/>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65" name="Google Shape;2865;p11"/>
          <p:cNvSpPr/>
          <p:nvPr/>
        </p:nvSpPr>
        <p:spPr>
          <a:xfrm>
            <a:off x="2995450" y="1778381"/>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66" name="Google Shape;2866;p11"/>
          <p:cNvSpPr/>
          <p:nvPr/>
        </p:nvSpPr>
        <p:spPr>
          <a:xfrm>
            <a:off x="2654664" y="2158799"/>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67" name="Google Shape;2867;p11"/>
          <p:cNvSpPr/>
          <p:nvPr/>
        </p:nvSpPr>
        <p:spPr>
          <a:xfrm>
            <a:off x="2995450" y="2158799"/>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68" name="Google Shape;2868;p11"/>
          <p:cNvSpPr/>
          <p:nvPr/>
        </p:nvSpPr>
        <p:spPr>
          <a:xfrm>
            <a:off x="2654664" y="2540093"/>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69" name="Google Shape;2869;p11"/>
          <p:cNvSpPr/>
          <p:nvPr/>
        </p:nvSpPr>
        <p:spPr>
          <a:xfrm>
            <a:off x="2995450" y="2540093"/>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70" name="Google Shape;2870;p11"/>
          <p:cNvSpPr/>
          <p:nvPr/>
        </p:nvSpPr>
        <p:spPr>
          <a:xfrm>
            <a:off x="2654664" y="2921387"/>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71" name="Google Shape;2871;p11"/>
          <p:cNvSpPr/>
          <p:nvPr/>
        </p:nvSpPr>
        <p:spPr>
          <a:xfrm>
            <a:off x="2995450" y="2921387"/>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72" name="Google Shape;2872;p11"/>
          <p:cNvSpPr/>
          <p:nvPr/>
        </p:nvSpPr>
        <p:spPr>
          <a:xfrm>
            <a:off x="2654664" y="3302681"/>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73" name="Google Shape;2873;p11"/>
          <p:cNvSpPr/>
          <p:nvPr/>
        </p:nvSpPr>
        <p:spPr>
          <a:xfrm>
            <a:off x="2995451" y="3302681"/>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74" name="Google Shape;2874;p11"/>
          <p:cNvSpPr/>
          <p:nvPr/>
        </p:nvSpPr>
        <p:spPr>
          <a:xfrm>
            <a:off x="2654664" y="3683099"/>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75" name="Google Shape;2875;p11"/>
          <p:cNvSpPr/>
          <p:nvPr/>
        </p:nvSpPr>
        <p:spPr>
          <a:xfrm>
            <a:off x="2995451" y="3683099"/>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76" name="Google Shape;2876;p11"/>
          <p:cNvSpPr/>
          <p:nvPr/>
        </p:nvSpPr>
        <p:spPr>
          <a:xfrm>
            <a:off x="3337114" y="1391139"/>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77" name="Google Shape;2877;p11"/>
          <p:cNvSpPr/>
          <p:nvPr/>
        </p:nvSpPr>
        <p:spPr>
          <a:xfrm>
            <a:off x="3677900" y="1391139"/>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78" name="Google Shape;2878;p11"/>
          <p:cNvSpPr/>
          <p:nvPr/>
        </p:nvSpPr>
        <p:spPr>
          <a:xfrm>
            <a:off x="3337114" y="1772433"/>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79" name="Google Shape;2879;p11"/>
          <p:cNvSpPr/>
          <p:nvPr/>
        </p:nvSpPr>
        <p:spPr>
          <a:xfrm>
            <a:off x="3677900" y="1772433"/>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80" name="Google Shape;2880;p11"/>
          <p:cNvSpPr/>
          <p:nvPr/>
        </p:nvSpPr>
        <p:spPr>
          <a:xfrm>
            <a:off x="3337114" y="2152851"/>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81" name="Google Shape;2881;p11"/>
          <p:cNvSpPr/>
          <p:nvPr/>
        </p:nvSpPr>
        <p:spPr>
          <a:xfrm>
            <a:off x="3677900" y="2152851"/>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82" name="Google Shape;2882;p11"/>
          <p:cNvSpPr/>
          <p:nvPr/>
        </p:nvSpPr>
        <p:spPr>
          <a:xfrm>
            <a:off x="3337114" y="2534145"/>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83" name="Google Shape;2883;p11"/>
          <p:cNvSpPr/>
          <p:nvPr/>
        </p:nvSpPr>
        <p:spPr>
          <a:xfrm>
            <a:off x="3677900" y="2534145"/>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84" name="Google Shape;2884;p11"/>
          <p:cNvSpPr/>
          <p:nvPr/>
        </p:nvSpPr>
        <p:spPr>
          <a:xfrm>
            <a:off x="3337114" y="2915439"/>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85" name="Google Shape;2885;p11"/>
          <p:cNvSpPr/>
          <p:nvPr/>
        </p:nvSpPr>
        <p:spPr>
          <a:xfrm>
            <a:off x="3677900" y="2915439"/>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86" name="Google Shape;2886;p11"/>
          <p:cNvSpPr/>
          <p:nvPr/>
        </p:nvSpPr>
        <p:spPr>
          <a:xfrm>
            <a:off x="3337114" y="3296733"/>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87" name="Google Shape;2887;p11"/>
          <p:cNvSpPr/>
          <p:nvPr/>
        </p:nvSpPr>
        <p:spPr>
          <a:xfrm>
            <a:off x="3677900" y="3296733"/>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88" name="Google Shape;2888;p11"/>
          <p:cNvSpPr/>
          <p:nvPr/>
        </p:nvSpPr>
        <p:spPr>
          <a:xfrm>
            <a:off x="3337114" y="3677151"/>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89" name="Google Shape;2889;p11"/>
          <p:cNvSpPr/>
          <p:nvPr/>
        </p:nvSpPr>
        <p:spPr>
          <a:xfrm>
            <a:off x="3677900" y="3677151"/>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90" name="Google Shape;2890;p11"/>
          <p:cNvSpPr/>
          <p:nvPr/>
        </p:nvSpPr>
        <p:spPr>
          <a:xfrm>
            <a:off x="4019563" y="137282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91" name="Google Shape;2891;p11"/>
          <p:cNvSpPr/>
          <p:nvPr/>
        </p:nvSpPr>
        <p:spPr>
          <a:xfrm>
            <a:off x="4360349" y="137282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92" name="Google Shape;2892;p11"/>
          <p:cNvSpPr/>
          <p:nvPr/>
        </p:nvSpPr>
        <p:spPr>
          <a:xfrm>
            <a:off x="4019563" y="17541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93" name="Google Shape;2893;p11"/>
          <p:cNvSpPr/>
          <p:nvPr/>
        </p:nvSpPr>
        <p:spPr>
          <a:xfrm>
            <a:off x="4360349" y="1754122"/>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94" name="Google Shape;2894;p11"/>
          <p:cNvSpPr/>
          <p:nvPr/>
        </p:nvSpPr>
        <p:spPr>
          <a:xfrm>
            <a:off x="4019563" y="21345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95" name="Google Shape;2895;p11"/>
          <p:cNvSpPr/>
          <p:nvPr/>
        </p:nvSpPr>
        <p:spPr>
          <a:xfrm>
            <a:off x="4360349" y="21345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96" name="Google Shape;2896;p11"/>
          <p:cNvSpPr/>
          <p:nvPr/>
        </p:nvSpPr>
        <p:spPr>
          <a:xfrm>
            <a:off x="4019563" y="251583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97" name="Google Shape;2897;p11"/>
          <p:cNvSpPr/>
          <p:nvPr/>
        </p:nvSpPr>
        <p:spPr>
          <a:xfrm>
            <a:off x="4360349" y="2515834"/>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98" name="Google Shape;2898;p11"/>
          <p:cNvSpPr/>
          <p:nvPr/>
        </p:nvSpPr>
        <p:spPr>
          <a:xfrm>
            <a:off x="4019563" y="289712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99" name="Google Shape;2899;p11"/>
          <p:cNvSpPr/>
          <p:nvPr/>
        </p:nvSpPr>
        <p:spPr>
          <a:xfrm>
            <a:off x="4360349" y="289712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00" name="Google Shape;2900;p11"/>
          <p:cNvSpPr/>
          <p:nvPr/>
        </p:nvSpPr>
        <p:spPr>
          <a:xfrm>
            <a:off x="4019564" y="32784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01" name="Google Shape;2901;p11"/>
          <p:cNvSpPr/>
          <p:nvPr/>
        </p:nvSpPr>
        <p:spPr>
          <a:xfrm>
            <a:off x="4360350" y="3278422"/>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02" name="Google Shape;2902;p11"/>
          <p:cNvSpPr/>
          <p:nvPr/>
        </p:nvSpPr>
        <p:spPr>
          <a:xfrm>
            <a:off x="4019564" y="36588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03" name="Google Shape;2903;p11"/>
          <p:cNvSpPr/>
          <p:nvPr/>
        </p:nvSpPr>
        <p:spPr>
          <a:xfrm>
            <a:off x="4360350" y="36588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04" name="Google Shape;2904;p11"/>
          <p:cNvSpPr/>
          <p:nvPr/>
        </p:nvSpPr>
        <p:spPr>
          <a:xfrm>
            <a:off x="4702011" y="1382225"/>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05" name="Google Shape;2905;p11"/>
          <p:cNvSpPr/>
          <p:nvPr/>
        </p:nvSpPr>
        <p:spPr>
          <a:xfrm>
            <a:off x="5042797" y="1382225"/>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06" name="Google Shape;2906;p11"/>
          <p:cNvSpPr/>
          <p:nvPr/>
        </p:nvSpPr>
        <p:spPr>
          <a:xfrm>
            <a:off x="4702011" y="1763519"/>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07" name="Google Shape;2907;p11"/>
          <p:cNvSpPr/>
          <p:nvPr/>
        </p:nvSpPr>
        <p:spPr>
          <a:xfrm>
            <a:off x="5042797" y="1763519"/>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08" name="Google Shape;2908;p11"/>
          <p:cNvSpPr/>
          <p:nvPr/>
        </p:nvSpPr>
        <p:spPr>
          <a:xfrm>
            <a:off x="4702011" y="2143937"/>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09" name="Google Shape;2909;p11"/>
          <p:cNvSpPr/>
          <p:nvPr/>
        </p:nvSpPr>
        <p:spPr>
          <a:xfrm>
            <a:off x="5042797" y="2143937"/>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10" name="Google Shape;2910;p11"/>
          <p:cNvSpPr/>
          <p:nvPr/>
        </p:nvSpPr>
        <p:spPr>
          <a:xfrm>
            <a:off x="4702011" y="252523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11" name="Google Shape;2911;p11"/>
          <p:cNvSpPr/>
          <p:nvPr/>
        </p:nvSpPr>
        <p:spPr>
          <a:xfrm>
            <a:off x="5042797" y="252523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12" name="Google Shape;2912;p11"/>
          <p:cNvSpPr/>
          <p:nvPr/>
        </p:nvSpPr>
        <p:spPr>
          <a:xfrm>
            <a:off x="4702011" y="2906525"/>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13" name="Google Shape;2913;p11"/>
          <p:cNvSpPr/>
          <p:nvPr/>
        </p:nvSpPr>
        <p:spPr>
          <a:xfrm>
            <a:off x="5042797" y="2906525"/>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14" name="Google Shape;2914;p11"/>
          <p:cNvSpPr/>
          <p:nvPr/>
        </p:nvSpPr>
        <p:spPr>
          <a:xfrm>
            <a:off x="4702012" y="328781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15" name="Google Shape;2915;p11"/>
          <p:cNvSpPr/>
          <p:nvPr/>
        </p:nvSpPr>
        <p:spPr>
          <a:xfrm>
            <a:off x="5042798" y="3287818"/>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16" name="Google Shape;2916;p11"/>
          <p:cNvSpPr/>
          <p:nvPr/>
        </p:nvSpPr>
        <p:spPr>
          <a:xfrm>
            <a:off x="4702012" y="3668237"/>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17" name="Google Shape;2917;p11"/>
          <p:cNvSpPr/>
          <p:nvPr/>
        </p:nvSpPr>
        <p:spPr>
          <a:xfrm>
            <a:off x="5042798" y="3668237"/>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18" name="Google Shape;2918;p11"/>
          <p:cNvSpPr/>
          <p:nvPr/>
        </p:nvSpPr>
        <p:spPr>
          <a:xfrm>
            <a:off x="5384461" y="1391377"/>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19" name="Google Shape;2919;p11"/>
          <p:cNvSpPr/>
          <p:nvPr/>
        </p:nvSpPr>
        <p:spPr>
          <a:xfrm>
            <a:off x="5725247" y="1391377"/>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20" name="Google Shape;2920;p11"/>
          <p:cNvSpPr/>
          <p:nvPr/>
        </p:nvSpPr>
        <p:spPr>
          <a:xfrm>
            <a:off x="5384461" y="1772671"/>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21" name="Google Shape;2921;p11"/>
          <p:cNvSpPr/>
          <p:nvPr/>
        </p:nvSpPr>
        <p:spPr>
          <a:xfrm>
            <a:off x="5725247" y="1772671"/>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22" name="Google Shape;2922;p11"/>
          <p:cNvSpPr/>
          <p:nvPr/>
        </p:nvSpPr>
        <p:spPr>
          <a:xfrm>
            <a:off x="5384461" y="2153089"/>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23" name="Google Shape;2923;p11"/>
          <p:cNvSpPr/>
          <p:nvPr/>
        </p:nvSpPr>
        <p:spPr>
          <a:xfrm>
            <a:off x="5725247" y="2153089"/>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24" name="Google Shape;2924;p11"/>
          <p:cNvSpPr/>
          <p:nvPr/>
        </p:nvSpPr>
        <p:spPr>
          <a:xfrm>
            <a:off x="5384461" y="253438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25" name="Google Shape;2925;p11"/>
          <p:cNvSpPr/>
          <p:nvPr/>
        </p:nvSpPr>
        <p:spPr>
          <a:xfrm>
            <a:off x="5725247" y="2534384"/>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26" name="Google Shape;2926;p11"/>
          <p:cNvSpPr/>
          <p:nvPr/>
        </p:nvSpPr>
        <p:spPr>
          <a:xfrm>
            <a:off x="5384461" y="2915677"/>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27" name="Google Shape;2927;p11"/>
          <p:cNvSpPr/>
          <p:nvPr/>
        </p:nvSpPr>
        <p:spPr>
          <a:xfrm>
            <a:off x="5725247" y="2915677"/>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28" name="Google Shape;2928;p11"/>
          <p:cNvSpPr/>
          <p:nvPr/>
        </p:nvSpPr>
        <p:spPr>
          <a:xfrm>
            <a:off x="5384462" y="329697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29" name="Google Shape;2929;p11"/>
          <p:cNvSpPr/>
          <p:nvPr/>
        </p:nvSpPr>
        <p:spPr>
          <a:xfrm>
            <a:off x="5725248" y="3296972"/>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30" name="Google Shape;2930;p11"/>
          <p:cNvSpPr/>
          <p:nvPr/>
        </p:nvSpPr>
        <p:spPr>
          <a:xfrm>
            <a:off x="5384462" y="3677389"/>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31" name="Google Shape;2931;p11"/>
          <p:cNvSpPr/>
          <p:nvPr/>
        </p:nvSpPr>
        <p:spPr>
          <a:xfrm>
            <a:off x="5725248" y="3677389"/>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32" name="Google Shape;2932;p11"/>
          <p:cNvSpPr/>
          <p:nvPr/>
        </p:nvSpPr>
        <p:spPr>
          <a:xfrm>
            <a:off x="6066910" y="1391377"/>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33" name="Google Shape;2933;p11"/>
          <p:cNvSpPr/>
          <p:nvPr/>
        </p:nvSpPr>
        <p:spPr>
          <a:xfrm>
            <a:off x="6407696" y="1391377"/>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34" name="Google Shape;2934;p11"/>
          <p:cNvSpPr/>
          <p:nvPr/>
        </p:nvSpPr>
        <p:spPr>
          <a:xfrm>
            <a:off x="6066910" y="1772671"/>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35" name="Google Shape;2935;p11"/>
          <p:cNvSpPr/>
          <p:nvPr/>
        </p:nvSpPr>
        <p:spPr>
          <a:xfrm>
            <a:off x="6407696" y="1772671"/>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36" name="Google Shape;2936;p11"/>
          <p:cNvSpPr/>
          <p:nvPr/>
        </p:nvSpPr>
        <p:spPr>
          <a:xfrm>
            <a:off x="6066910" y="2153089"/>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37" name="Google Shape;2937;p11"/>
          <p:cNvSpPr/>
          <p:nvPr/>
        </p:nvSpPr>
        <p:spPr>
          <a:xfrm>
            <a:off x="6407696" y="2153089"/>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38" name="Google Shape;2938;p11"/>
          <p:cNvSpPr/>
          <p:nvPr/>
        </p:nvSpPr>
        <p:spPr>
          <a:xfrm>
            <a:off x="6066910" y="253438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39" name="Google Shape;2939;p11"/>
          <p:cNvSpPr/>
          <p:nvPr/>
        </p:nvSpPr>
        <p:spPr>
          <a:xfrm>
            <a:off x="6407696" y="2534384"/>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40" name="Google Shape;2940;p11"/>
          <p:cNvSpPr/>
          <p:nvPr/>
        </p:nvSpPr>
        <p:spPr>
          <a:xfrm>
            <a:off x="6066910" y="2915677"/>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41" name="Google Shape;2941;p11"/>
          <p:cNvSpPr/>
          <p:nvPr/>
        </p:nvSpPr>
        <p:spPr>
          <a:xfrm>
            <a:off x="6407696" y="2915677"/>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42" name="Google Shape;2942;p11"/>
          <p:cNvSpPr/>
          <p:nvPr/>
        </p:nvSpPr>
        <p:spPr>
          <a:xfrm>
            <a:off x="6066911" y="329697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43" name="Google Shape;2943;p11"/>
          <p:cNvSpPr/>
          <p:nvPr/>
        </p:nvSpPr>
        <p:spPr>
          <a:xfrm>
            <a:off x="6407697" y="3296972"/>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44" name="Google Shape;2944;p11"/>
          <p:cNvSpPr/>
          <p:nvPr/>
        </p:nvSpPr>
        <p:spPr>
          <a:xfrm>
            <a:off x="6066911" y="3677389"/>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45" name="Google Shape;2945;p11"/>
          <p:cNvSpPr/>
          <p:nvPr/>
        </p:nvSpPr>
        <p:spPr>
          <a:xfrm>
            <a:off x="6407697" y="3677389"/>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46" name="Shape 2946"/>
        <p:cNvGrpSpPr/>
        <p:nvPr/>
      </p:nvGrpSpPr>
      <p:grpSpPr>
        <a:xfrm>
          <a:off x="0" y="0"/>
          <a:ext cx="0" cy="0"/>
          <a:chOff x="0" y="0"/>
          <a:chExt cx="0" cy="0"/>
        </a:xfrm>
      </p:grpSpPr>
      <p:sp>
        <p:nvSpPr>
          <p:cNvPr id="2947" name="Google Shape;2947;p12"/>
          <p:cNvSpPr txBox="1"/>
          <p:nvPr>
            <p:ph type="title"/>
          </p:nvPr>
        </p:nvSpPr>
        <p:spPr>
          <a:xfrm>
            <a:off x="311700" y="445025"/>
            <a:ext cx="8520600" cy="572700"/>
          </a:xfrm>
          <a:prstGeom prst="rect">
            <a:avLst/>
          </a:prstGeom>
        </p:spPr>
        <p:txBody>
          <a:bodyPr anchorCtr="0" anchor="ctr" bIns="45700" lIns="0" spcFirstLastPara="1" rIns="0" wrap="square" tIns="45700">
            <a:normAutofit/>
          </a:bodyPr>
          <a:lstStyle>
            <a:lvl1pPr lvl="0" rtl="0">
              <a:spcBef>
                <a:spcPts val="0"/>
              </a:spcBef>
              <a:spcAft>
                <a:spcPts val="0"/>
              </a:spcAft>
              <a:buSzPts val="27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948" name="Google Shape;2948;p12"/>
          <p:cNvSpPr txBox="1"/>
          <p:nvPr>
            <p:ph idx="1" type="body"/>
          </p:nvPr>
        </p:nvSpPr>
        <p:spPr>
          <a:xfrm>
            <a:off x="311700" y="1152475"/>
            <a:ext cx="8520600" cy="3416400"/>
          </a:xfrm>
          <a:prstGeom prst="rect">
            <a:avLst/>
          </a:prstGeom>
        </p:spPr>
        <p:txBody>
          <a:bodyPr anchorCtr="0" anchor="t" bIns="45700" lIns="0" spcFirstLastPara="1" rIns="0" wrap="square" tIns="45700">
            <a:normAutofit/>
          </a:bodyPr>
          <a:lstStyle>
            <a:lvl1pPr indent="-400050" lvl="0" marL="457200" rtl="0">
              <a:spcBef>
                <a:spcPts val="500"/>
              </a:spcBef>
              <a:spcAft>
                <a:spcPts val="0"/>
              </a:spcAft>
              <a:buSzPts val="2700"/>
              <a:buChar char="•"/>
              <a:defRPr/>
            </a:lvl1pPr>
            <a:lvl2pPr indent="-381000" lvl="1" marL="914400" rtl="0">
              <a:spcBef>
                <a:spcPts val="500"/>
              </a:spcBef>
              <a:spcAft>
                <a:spcPts val="0"/>
              </a:spcAft>
              <a:buSzPts val="2400"/>
              <a:buChar char="–"/>
              <a:defRPr/>
            </a:lvl2pPr>
            <a:lvl3pPr indent="-342900" lvl="2" marL="1371600" rtl="0">
              <a:spcBef>
                <a:spcPts val="400"/>
              </a:spcBef>
              <a:spcAft>
                <a:spcPts val="0"/>
              </a:spcAft>
              <a:buSzPts val="1800"/>
              <a:buChar char="•"/>
              <a:defRPr/>
            </a:lvl3pPr>
            <a:lvl4pPr indent="-323850" lvl="3" marL="1828800" rtl="0">
              <a:spcBef>
                <a:spcPts val="300"/>
              </a:spcBef>
              <a:spcAft>
                <a:spcPts val="0"/>
              </a:spcAft>
              <a:buSzPts val="1500"/>
              <a:buChar char="–"/>
              <a:defRPr/>
            </a:lvl4pPr>
            <a:lvl5pPr indent="-323850" lvl="4" marL="2286000" rtl="0">
              <a:spcBef>
                <a:spcPts val="300"/>
              </a:spcBef>
              <a:spcAft>
                <a:spcPts val="0"/>
              </a:spcAft>
              <a:buSzPts val="1500"/>
              <a:buChar char="»"/>
              <a:defRPr/>
            </a:lvl5pPr>
            <a:lvl6pPr indent="-355600" lvl="5" marL="2743200" rtl="0">
              <a:spcBef>
                <a:spcPts val="400"/>
              </a:spcBef>
              <a:spcAft>
                <a:spcPts val="0"/>
              </a:spcAft>
              <a:buSzPts val="2000"/>
              <a:buChar char="•"/>
              <a:defRPr/>
            </a:lvl6pPr>
            <a:lvl7pPr indent="-355600" lvl="6" marL="3200400" rtl="0">
              <a:spcBef>
                <a:spcPts val="400"/>
              </a:spcBef>
              <a:spcAft>
                <a:spcPts val="0"/>
              </a:spcAft>
              <a:buSzPts val="2000"/>
              <a:buChar char="•"/>
              <a:defRPr/>
            </a:lvl7pPr>
            <a:lvl8pPr indent="-355600" lvl="7" marL="3657600" rtl="0">
              <a:spcBef>
                <a:spcPts val="400"/>
              </a:spcBef>
              <a:spcAft>
                <a:spcPts val="0"/>
              </a:spcAft>
              <a:buSzPts val="2000"/>
              <a:buChar char="•"/>
              <a:defRPr/>
            </a:lvl8pPr>
            <a:lvl9pPr indent="-355600" lvl="8" marL="4114800" rtl="0">
              <a:spcBef>
                <a:spcPts val="400"/>
              </a:spcBef>
              <a:spcAft>
                <a:spcPts val="0"/>
              </a:spcAft>
              <a:buSzPts val="2000"/>
              <a:buChar char="•"/>
              <a:defRPr/>
            </a:lvl9pPr>
          </a:lstStyle>
          <a:p/>
        </p:txBody>
      </p:sp>
      <p:sp>
        <p:nvSpPr>
          <p:cNvPr id="2949" name="Google Shape;2949;p12"/>
          <p:cNvSpPr txBox="1"/>
          <p:nvPr>
            <p:ph idx="12" type="sldNum"/>
          </p:nvPr>
        </p:nvSpPr>
        <p:spPr>
          <a:xfrm>
            <a:off x="8472458" y="4663217"/>
            <a:ext cx="548700" cy="393600"/>
          </a:xfrm>
          <a:prstGeom prst="rect">
            <a:avLst/>
          </a:prstGeom>
        </p:spPr>
        <p:txBody>
          <a:bodyPr anchorCtr="0" anchor="ctr" bIns="45700" lIns="0" spcFirstLastPara="1" rIns="0"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solidFill>
          <a:schemeClr val="accent1"/>
        </a:solidFill>
      </p:bgPr>
    </p:bg>
    <p:spTree>
      <p:nvGrpSpPr>
        <p:cNvPr id="174" name="Shape 174"/>
        <p:cNvGrpSpPr/>
        <p:nvPr/>
      </p:nvGrpSpPr>
      <p:grpSpPr>
        <a:xfrm>
          <a:off x="0" y="0"/>
          <a:ext cx="0" cy="0"/>
          <a:chOff x="0" y="0"/>
          <a:chExt cx="0" cy="0"/>
        </a:xfrm>
      </p:grpSpPr>
      <p:sp>
        <p:nvSpPr>
          <p:cNvPr id="175" name="Google Shape;175;p3"/>
          <p:cNvSpPr txBox="1"/>
          <p:nvPr>
            <p:ph idx="10" type="dt"/>
          </p:nvPr>
        </p:nvSpPr>
        <p:spPr>
          <a:xfrm>
            <a:off x="457200" y="4767263"/>
            <a:ext cx="2133600" cy="273900"/>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6" name="Google Shape;176;p3"/>
          <p:cNvSpPr txBox="1"/>
          <p:nvPr>
            <p:ph idx="11" type="ftr"/>
          </p:nvPr>
        </p:nvSpPr>
        <p:spPr>
          <a:xfrm>
            <a:off x="3124200" y="4767263"/>
            <a:ext cx="2895600" cy="273900"/>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7" name="Google Shape;177;p3"/>
          <p:cNvSpPr txBox="1"/>
          <p:nvPr>
            <p:ph idx="12" type="sldNum"/>
          </p:nvPr>
        </p:nvSpPr>
        <p:spPr>
          <a:xfrm>
            <a:off x="6553200" y="4767263"/>
            <a:ext cx="2133600" cy="273900"/>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grpSp>
        <p:nvGrpSpPr>
          <p:cNvPr id="178" name="Google Shape;178;p3"/>
          <p:cNvGrpSpPr/>
          <p:nvPr/>
        </p:nvGrpSpPr>
        <p:grpSpPr>
          <a:xfrm>
            <a:off x="265653" y="244928"/>
            <a:ext cx="8612808" cy="4639478"/>
            <a:chOff x="354110" y="326571"/>
            <a:chExt cx="11480682" cy="6185971"/>
          </a:xfrm>
        </p:grpSpPr>
        <p:grpSp>
          <p:nvGrpSpPr>
            <p:cNvPr id="179" name="Google Shape;179;p3"/>
            <p:cNvGrpSpPr/>
            <p:nvPr/>
          </p:nvGrpSpPr>
          <p:grpSpPr>
            <a:xfrm>
              <a:off x="354110" y="326571"/>
              <a:ext cx="11480682" cy="110100"/>
              <a:chOff x="354110" y="326571"/>
              <a:chExt cx="11480682" cy="110100"/>
            </a:xfrm>
          </p:grpSpPr>
          <p:sp>
            <p:nvSpPr>
              <p:cNvPr id="180" name="Google Shape;180;p3"/>
              <p:cNvSpPr/>
              <p:nvPr/>
            </p:nvSpPr>
            <p:spPr>
              <a:xfrm>
                <a:off x="35411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1" name="Google Shape;181;p3"/>
              <p:cNvSpPr/>
              <p:nvPr/>
            </p:nvSpPr>
            <p:spPr>
              <a:xfrm>
                <a:off x="80954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2" name="Google Shape;182;p3"/>
              <p:cNvSpPr/>
              <p:nvPr/>
            </p:nvSpPr>
            <p:spPr>
              <a:xfrm>
                <a:off x="1263805"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3" name="Google Shape;183;p3"/>
              <p:cNvSpPr/>
              <p:nvPr/>
            </p:nvSpPr>
            <p:spPr>
              <a:xfrm>
                <a:off x="1719239"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4" name="Google Shape;184;p3"/>
              <p:cNvSpPr/>
              <p:nvPr/>
            </p:nvSpPr>
            <p:spPr>
              <a:xfrm>
                <a:off x="2173502"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5" name="Google Shape;185;p3"/>
              <p:cNvSpPr/>
              <p:nvPr/>
            </p:nvSpPr>
            <p:spPr>
              <a:xfrm>
                <a:off x="2628934"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6" name="Google Shape;186;p3"/>
              <p:cNvSpPr/>
              <p:nvPr/>
            </p:nvSpPr>
            <p:spPr>
              <a:xfrm>
                <a:off x="3083197"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7" name="Google Shape;187;p3"/>
              <p:cNvSpPr/>
              <p:nvPr/>
            </p:nvSpPr>
            <p:spPr>
              <a:xfrm>
                <a:off x="3538630"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8" name="Google Shape;188;p3"/>
              <p:cNvSpPr/>
              <p:nvPr/>
            </p:nvSpPr>
            <p:spPr>
              <a:xfrm>
                <a:off x="3992893"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9" name="Google Shape;189;p3"/>
              <p:cNvSpPr/>
              <p:nvPr/>
            </p:nvSpPr>
            <p:spPr>
              <a:xfrm>
                <a:off x="4448326"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0" name="Google Shape;190;p3"/>
              <p:cNvSpPr/>
              <p:nvPr/>
            </p:nvSpPr>
            <p:spPr>
              <a:xfrm>
                <a:off x="4902589"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1" name="Google Shape;191;p3"/>
              <p:cNvSpPr/>
              <p:nvPr/>
            </p:nvSpPr>
            <p:spPr>
              <a:xfrm>
                <a:off x="535802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2" name="Google Shape;192;p3"/>
              <p:cNvSpPr/>
              <p:nvPr/>
            </p:nvSpPr>
            <p:spPr>
              <a:xfrm>
                <a:off x="5812285"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3" name="Google Shape;193;p3"/>
              <p:cNvSpPr/>
              <p:nvPr/>
            </p:nvSpPr>
            <p:spPr>
              <a:xfrm>
                <a:off x="6267717"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4" name="Google Shape;194;p3"/>
              <p:cNvSpPr/>
              <p:nvPr/>
            </p:nvSpPr>
            <p:spPr>
              <a:xfrm>
                <a:off x="672198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5" name="Google Shape;195;p3"/>
              <p:cNvSpPr/>
              <p:nvPr/>
            </p:nvSpPr>
            <p:spPr>
              <a:xfrm>
                <a:off x="7177414"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6" name="Google Shape;196;p3"/>
              <p:cNvSpPr/>
              <p:nvPr/>
            </p:nvSpPr>
            <p:spPr>
              <a:xfrm>
                <a:off x="7631676"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7" name="Google Shape;197;p3"/>
              <p:cNvSpPr/>
              <p:nvPr/>
            </p:nvSpPr>
            <p:spPr>
              <a:xfrm>
                <a:off x="8087109"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8" name="Google Shape;198;p3"/>
              <p:cNvSpPr/>
              <p:nvPr/>
            </p:nvSpPr>
            <p:spPr>
              <a:xfrm>
                <a:off x="8541372"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9" name="Google Shape;199;p3"/>
              <p:cNvSpPr/>
              <p:nvPr/>
            </p:nvSpPr>
            <p:spPr>
              <a:xfrm>
                <a:off x="8996805"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0" name="Google Shape;200;p3"/>
              <p:cNvSpPr/>
              <p:nvPr/>
            </p:nvSpPr>
            <p:spPr>
              <a:xfrm>
                <a:off x="9451068"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1" name="Google Shape;201;p3"/>
              <p:cNvSpPr/>
              <p:nvPr/>
            </p:nvSpPr>
            <p:spPr>
              <a:xfrm>
                <a:off x="9906501"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2" name="Google Shape;202;p3"/>
              <p:cNvSpPr/>
              <p:nvPr/>
            </p:nvSpPr>
            <p:spPr>
              <a:xfrm>
                <a:off x="10360763"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3" name="Google Shape;203;p3"/>
              <p:cNvSpPr/>
              <p:nvPr/>
            </p:nvSpPr>
            <p:spPr>
              <a:xfrm>
                <a:off x="10816197"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4" name="Google Shape;204;p3"/>
              <p:cNvSpPr/>
              <p:nvPr/>
            </p:nvSpPr>
            <p:spPr>
              <a:xfrm>
                <a:off x="1127046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5" name="Google Shape;205;p3"/>
              <p:cNvSpPr/>
              <p:nvPr/>
            </p:nvSpPr>
            <p:spPr>
              <a:xfrm>
                <a:off x="1172589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206" name="Google Shape;206;p3"/>
            <p:cNvGrpSpPr/>
            <p:nvPr/>
          </p:nvGrpSpPr>
          <p:grpSpPr>
            <a:xfrm>
              <a:off x="354110" y="833283"/>
              <a:ext cx="11480682" cy="108900"/>
              <a:chOff x="354110" y="834963"/>
              <a:chExt cx="11480682" cy="108900"/>
            </a:xfrm>
          </p:grpSpPr>
          <p:sp>
            <p:nvSpPr>
              <p:cNvPr id="207" name="Google Shape;207;p3"/>
              <p:cNvSpPr/>
              <p:nvPr/>
            </p:nvSpPr>
            <p:spPr>
              <a:xfrm>
                <a:off x="35411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8" name="Google Shape;208;p3"/>
              <p:cNvSpPr/>
              <p:nvPr/>
            </p:nvSpPr>
            <p:spPr>
              <a:xfrm>
                <a:off x="80954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9" name="Google Shape;209;p3"/>
              <p:cNvSpPr/>
              <p:nvPr/>
            </p:nvSpPr>
            <p:spPr>
              <a:xfrm>
                <a:off x="1263805"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0" name="Google Shape;210;p3"/>
              <p:cNvSpPr/>
              <p:nvPr/>
            </p:nvSpPr>
            <p:spPr>
              <a:xfrm>
                <a:off x="1719239"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1" name="Google Shape;211;p3"/>
              <p:cNvSpPr/>
              <p:nvPr/>
            </p:nvSpPr>
            <p:spPr>
              <a:xfrm>
                <a:off x="2173502"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2" name="Google Shape;212;p3"/>
              <p:cNvSpPr/>
              <p:nvPr/>
            </p:nvSpPr>
            <p:spPr>
              <a:xfrm>
                <a:off x="2628934"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3" name="Google Shape;213;p3"/>
              <p:cNvSpPr/>
              <p:nvPr/>
            </p:nvSpPr>
            <p:spPr>
              <a:xfrm>
                <a:off x="3083197"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4" name="Google Shape;214;p3"/>
              <p:cNvSpPr/>
              <p:nvPr/>
            </p:nvSpPr>
            <p:spPr>
              <a:xfrm>
                <a:off x="3538630"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5" name="Google Shape;215;p3"/>
              <p:cNvSpPr/>
              <p:nvPr/>
            </p:nvSpPr>
            <p:spPr>
              <a:xfrm>
                <a:off x="3992893"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6" name="Google Shape;216;p3"/>
              <p:cNvSpPr/>
              <p:nvPr/>
            </p:nvSpPr>
            <p:spPr>
              <a:xfrm>
                <a:off x="4448326"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7" name="Google Shape;217;p3"/>
              <p:cNvSpPr/>
              <p:nvPr/>
            </p:nvSpPr>
            <p:spPr>
              <a:xfrm>
                <a:off x="4902589"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8" name="Google Shape;218;p3"/>
              <p:cNvSpPr/>
              <p:nvPr/>
            </p:nvSpPr>
            <p:spPr>
              <a:xfrm>
                <a:off x="535802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9" name="Google Shape;219;p3"/>
              <p:cNvSpPr/>
              <p:nvPr/>
            </p:nvSpPr>
            <p:spPr>
              <a:xfrm>
                <a:off x="5812285"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0" name="Google Shape;220;p3"/>
              <p:cNvSpPr/>
              <p:nvPr/>
            </p:nvSpPr>
            <p:spPr>
              <a:xfrm>
                <a:off x="6267717"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1" name="Google Shape;221;p3"/>
              <p:cNvSpPr/>
              <p:nvPr/>
            </p:nvSpPr>
            <p:spPr>
              <a:xfrm>
                <a:off x="672198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2" name="Google Shape;222;p3"/>
              <p:cNvSpPr/>
              <p:nvPr/>
            </p:nvSpPr>
            <p:spPr>
              <a:xfrm>
                <a:off x="7177414"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3" name="Google Shape;223;p3"/>
              <p:cNvSpPr/>
              <p:nvPr/>
            </p:nvSpPr>
            <p:spPr>
              <a:xfrm>
                <a:off x="7631676"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4" name="Google Shape;224;p3"/>
              <p:cNvSpPr/>
              <p:nvPr/>
            </p:nvSpPr>
            <p:spPr>
              <a:xfrm>
                <a:off x="8087109"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5" name="Google Shape;225;p3"/>
              <p:cNvSpPr/>
              <p:nvPr/>
            </p:nvSpPr>
            <p:spPr>
              <a:xfrm>
                <a:off x="8541372"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6" name="Google Shape;226;p3"/>
              <p:cNvSpPr/>
              <p:nvPr/>
            </p:nvSpPr>
            <p:spPr>
              <a:xfrm>
                <a:off x="8996805"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7" name="Google Shape;227;p3"/>
              <p:cNvSpPr/>
              <p:nvPr/>
            </p:nvSpPr>
            <p:spPr>
              <a:xfrm>
                <a:off x="9451068"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8" name="Google Shape;228;p3"/>
              <p:cNvSpPr/>
              <p:nvPr/>
            </p:nvSpPr>
            <p:spPr>
              <a:xfrm>
                <a:off x="9906501"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9" name="Google Shape;229;p3"/>
              <p:cNvSpPr/>
              <p:nvPr/>
            </p:nvSpPr>
            <p:spPr>
              <a:xfrm>
                <a:off x="10360763"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0" name="Google Shape;230;p3"/>
              <p:cNvSpPr/>
              <p:nvPr/>
            </p:nvSpPr>
            <p:spPr>
              <a:xfrm>
                <a:off x="10816197"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1" name="Google Shape;231;p3"/>
              <p:cNvSpPr/>
              <p:nvPr/>
            </p:nvSpPr>
            <p:spPr>
              <a:xfrm>
                <a:off x="1127046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2" name="Google Shape;232;p3"/>
              <p:cNvSpPr/>
              <p:nvPr/>
            </p:nvSpPr>
            <p:spPr>
              <a:xfrm>
                <a:off x="1172589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233" name="Google Shape;233;p3"/>
            <p:cNvGrpSpPr/>
            <p:nvPr/>
          </p:nvGrpSpPr>
          <p:grpSpPr>
            <a:xfrm>
              <a:off x="354110" y="1338827"/>
              <a:ext cx="11480682" cy="110100"/>
              <a:chOff x="354110" y="1342187"/>
              <a:chExt cx="11480682" cy="110100"/>
            </a:xfrm>
          </p:grpSpPr>
          <p:sp>
            <p:nvSpPr>
              <p:cNvPr id="234" name="Google Shape;234;p3"/>
              <p:cNvSpPr/>
              <p:nvPr/>
            </p:nvSpPr>
            <p:spPr>
              <a:xfrm>
                <a:off x="35411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5" name="Google Shape;235;p3"/>
              <p:cNvSpPr/>
              <p:nvPr/>
            </p:nvSpPr>
            <p:spPr>
              <a:xfrm>
                <a:off x="80954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6" name="Google Shape;236;p3"/>
              <p:cNvSpPr/>
              <p:nvPr/>
            </p:nvSpPr>
            <p:spPr>
              <a:xfrm>
                <a:off x="1263805"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7" name="Google Shape;237;p3"/>
              <p:cNvSpPr/>
              <p:nvPr/>
            </p:nvSpPr>
            <p:spPr>
              <a:xfrm>
                <a:off x="1719239"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8" name="Google Shape;238;p3"/>
              <p:cNvSpPr/>
              <p:nvPr/>
            </p:nvSpPr>
            <p:spPr>
              <a:xfrm>
                <a:off x="2173502"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9" name="Google Shape;239;p3"/>
              <p:cNvSpPr/>
              <p:nvPr/>
            </p:nvSpPr>
            <p:spPr>
              <a:xfrm>
                <a:off x="2628934"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0" name="Google Shape;240;p3"/>
              <p:cNvSpPr/>
              <p:nvPr/>
            </p:nvSpPr>
            <p:spPr>
              <a:xfrm>
                <a:off x="3083197"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1" name="Google Shape;241;p3"/>
              <p:cNvSpPr/>
              <p:nvPr/>
            </p:nvSpPr>
            <p:spPr>
              <a:xfrm>
                <a:off x="3538630"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2" name="Google Shape;242;p3"/>
              <p:cNvSpPr/>
              <p:nvPr/>
            </p:nvSpPr>
            <p:spPr>
              <a:xfrm>
                <a:off x="3992893"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3" name="Google Shape;243;p3"/>
              <p:cNvSpPr/>
              <p:nvPr/>
            </p:nvSpPr>
            <p:spPr>
              <a:xfrm>
                <a:off x="4448326"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4" name="Google Shape;244;p3"/>
              <p:cNvSpPr/>
              <p:nvPr/>
            </p:nvSpPr>
            <p:spPr>
              <a:xfrm>
                <a:off x="4902589"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5" name="Google Shape;245;p3"/>
              <p:cNvSpPr/>
              <p:nvPr/>
            </p:nvSpPr>
            <p:spPr>
              <a:xfrm>
                <a:off x="535802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6" name="Google Shape;246;p3"/>
              <p:cNvSpPr/>
              <p:nvPr/>
            </p:nvSpPr>
            <p:spPr>
              <a:xfrm>
                <a:off x="5812285"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7" name="Google Shape;247;p3"/>
              <p:cNvSpPr/>
              <p:nvPr/>
            </p:nvSpPr>
            <p:spPr>
              <a:xfrm>
                <a:off x="6267717"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8" name="Google Shape;248;p3"/>
              <p:cNvSpPr/>
              <p:nvPr/>
            </p:nvSpPr>
            <p:spPr>
              <a:xfrm>
                <a:off x="672198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9" name="Google Shape;249;p3"/>
              <p:cNvSpPr/>
              <p:nvPr/>
            </p:nvSpPr>
            <p:spPr>
              <a:xfrm>
                <a:off x="7177414"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0" name="Google Shape;250;p3"/>
              <p:cNvSpPr/>
              <p:nvPr/>
            </p:nvSpPr>
            <p:spPr>
              <a:xfrm>
                <a:off x="7631676"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1" name="Google Shape;251;p3"/>
              <p:cNvSpPr/>
              <p:nvPr/>
            </p:nvSpPr>
            <p:spPr>
              <a:xfrm>
                <a:off x="8087109"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2" name="Google Shape;252;p3"/>
              <p:cNvSpPr/>
              <p:nvPr/>
            </p:nvSpPr>
            <p:spPr>
              <a:xfrm>
                <a:off x="8541372"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3" name="Google Shape;253;p3"/>
              <p:cNvSpPr/>
              <p:nvPr/>
            </p:nvSpPr>
            <p:spPr>
              <a:xfrm>
                <a:off x="8996805"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4" name="Google Shape;254;p3"/>
              <p:cNvSpPr/>
              <p:nvPr/>
            </p:nvSpPr>
            <p:spPr>
              <a:xfrm>
                <a:off x="9451068"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5" name="Google Shape;255;p3"/>
              <p:cNvSpPr/>
              <p:nvPr/>
            </p:nvSpPr>
            <p:spPr>
              <a:xfrm>
                <a:off x="9906501"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6" name="Google Shape;256;p3"/>
              <p:cNvSpPr/>
              <p:nvPr/>
            </p:nvSpPr>
            <p:spPr>
              <a:xfrm>
                <a:off x="10360763"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7" name="Google Shape;257;p3"/>
              <p:cNvSpPr/>
              <p:nvPr/>
            </p:nvSpPr>
            <p:spPr>
              <a:xfrm>
                <a:off x="10816197"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8" name="Google Shape;258;p3"/>
              <p:cNvSpPr/>
              <p:nvPr/>
            </p:nvSpPr>
            <p:spPr>
              <a:xfrm>
                <a:off x="1127046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9" name="Google Shape;259;p3"/>
              <p:cNvSpPr/>
              <p:nvPr/>
            </p:nvSpPr>
            <p:spPr>
              <a:xfrm>
                <a:off x="1172589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260" name="Google Shape;260;p3"/>
            <p:cNvGrpSpPr/>
            <p:nvPr/>
          </p:nvGrpSpPr>
          <p:grpSpPr>
            <a:xfrm>
              <a:off x="354110" y="1845539"/>
              <a:ext cx="11480682" cy="110100"/>
              <a:chOff x="354110" y="1850572"/>
              <a:chExt cx="11480682" cy="110100"/>
            </a:xfrm>
          </p:grpSpPr>
          <p:sp>
            <p:nvSpPr>
              <p:cNvPr id="261" name="Google Shape;261;p3"/>
              <p:cNvSpPr/>
              <p:nvPr/>
            </p:nvSpPr>
            <p:spPr>
              <a:xfrm>
                <a:off x="35411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2" name="Google Shape;262;p3"/>
              <p:cNvSpPr/>
              <p:nvPr/>
            </p:nvSpPr>
            <p:spPr>
              <a:xfrm>
                <a:off x="80954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3" name="Google Shape;263;p3"/>
              <p:cNvSpPr/>
              <p:nvPr/>
            </p:nvSpPr>
            <p:spPr>
              <a:xfrm>
                <a:off x="1263805"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4" name="Google Shape;264;p3"/>
              <p:cNvSpPr/>
              <p:nvPr/>
            </p:nvSpPr>
            <p:spPr>
              <a:xfrm>
                <a:off x="1719239"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5" name="Google Shape;265;p3"/>
              <p:cNvSpPr/>
              <p:nvPr/>
            </p:nvSpPr>
            <p:spPr>
              <a:xfrm>
                <a:off x="2173502"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6" name="Google Shape;266;p3"/>
              <p:cNvSpPr/>
              <p:nvPr/>
            </p:nvSpPr>
            <p:spPr>
              <a:xfrm>
                <a:off x="2628934"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7" name="Google Shape;267;p3"/>
              <p:cNvSpPr/>
              <p:nvPr/>
            </p:nvSpPr>
            <p:spPr>
              <a:xfrm>
                <a:off x="3083197"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8" name="Google Shape;268;p3"/>
              <p:cNvSpPr/>
              <p:nvPr/>
            </p:nvSpPr>
            <p:spPr>
              <a:xfrm>
                <a:off x="3538630"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9" name="Google Shape;269;p3"/>
              <p:cNvSpPr/>
              <p:nvPr/>
            </p:nvSpPr>
            <p:spPr>
              <a:xfrm>
                <a:off x="3992893"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0" name="Google Shape;270;p3"/>
              <p:cNvSpPr/>
              <p:nvPr/>
            </p:nvSpPr>
            <p:spPr>
              <a:xfrm>
                <a:off x="4448326"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1" name="Google Shape;271;p3"/>
              <p:cNvSpPr/>
              <p:nvPr/>
            </p:nvSpPr>
            <p:spPr>
              <a:xfrm>
                <a:off x="4902589"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2" name="Google Shape;272;p3"/>
              <p:cNvSpPr/>
              <p:nvPr/>
            </p:nvSpPr>
            <p:spPr>
              <a:xfrm>
                <a:off x="535802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3" name="Google Shape;273;p3"/>
              <p:cNvSpPr/>
              <p:nvPr/>
            </p:nvSpPr>
            <p:spPr>
              <a:xfrm>
                <a:off x="5812285"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4" name="Google Shape;274;p3"/>
              <p:cNvSpPr/>
              <p:nvPr/>
            </p:nvSpPr>
            <p:spPr>
              <a:xfrm>
                <a:off x="6267717"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5" name="Google Shape;275;p3"/>
              <p:cNvSpPr/>
              <p:nvPr/>
            </p:nvSpPr>
            <p:spPr>
              <a:xfrm>
                <a:off x="672198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6" name="Google Shape;276;p3"/>
              <p:cNvSpPr/>
              <p:nvPr/>
            </p:nvSpPr>
            <p:spPr>
              <a:xfrm>
                <a:off x="7177414"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7" name="Google Shape;277;p3"/>
              <p:cNvSpPr/>
              <p:nvPr/>
            </p:nvSpPr>
            <p:spPr>
              <a:xfrm>
                <a:off x="7631676"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8" name="Google Shape;278;p3"/>
              <p:cNvSpPr/>
              <p:nvPr/>
            </p:nvSpPr>
            <p:spPr>
              <a:xfrm>
                <a:off x="8087109"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9" name="Google Shape;279;p3"/>
              <p:cNvSpPr/>
              <p:nvPr/>
            </p:nvSpPr>
            <p:spPr>
              <a:xfrm>
                <a:off x="8541372"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0" name="Google Shape;280;p3"/>
              <p:cNvSpPr/>
              <p:nvPr/>
            </p:nvSpPr>
            <p:spPr>
              <a:xfrm>
                <a:off x="8996805"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1" name="Google Shape;281;p3"/>
              <p:cNvSpPr/>
              <p:nvPr/>
            </p:nvSpPr>
            <p:spPr>
              <a:xfrm>
                <a:off x="9451068"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2" name="Google Shape;282;p3"/>
              <p:cNvSpPr/>
              <p:nvPr/>
            </p:nvSpPr>
            <p:spPr>
              <a:xfrm>
                <a:off x="9906501"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3" name="Google Shape;283;p3"/>
              <p:cNvSpPr/>
              <p:nvPr/>
            </p:nvSpPr>
            <p:spPr>
              <a:xfrm>
                <a:off x="10360763"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4" name="Google Shape;284;p3"/>
              <p:cNvSpPr/>
              <p:nvPr/>
            </p:nvSpPr>
            <p:spPr>
              <a:xfrm>
                <a:off x="10816197"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5" name="Google Shape;285;p3"/>
              <p:cNvSpPr/>
              <p:nvPr/>
            </p:nvSpPr>
            <p:spPr>
              <a:xfrm>
                <a:off x="1127046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6" name="Google Shape;286;p3"/>
              <p:cNvSpPr/>
              <p:nvPr/>
            </p:nvSpPr>
            <p:spPr>
              <a:xfrm>
                <a:off x="1172589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287" name="Google Shape;287;p3"/>
            <p:cNvGrpSpPr/>
            <p:nvPr/>
          </p:nvGrpSpPr>
          <p:grpSpPr>
            <a:xfrm>
              <a:off x="354110" y="2352251"/>
              <a:ext cx="11480682" cy="108900"/>
              <a:chOff x="354110" y="2358964"/>
              <a:chExt cx="11480682" cy="108900"/>
            </a:xfrm>
          </p:grpSpPr>
          <p:sp>
            <p:nvSpPr>
              <p:cNvPr id="288" name="Google Shape;288;p3"/>
              <p:cNvSpPr/>
              <p:nvPr/>
            </p:nvSpPr>
            <p:spPr>
              <a:xfrm>
                <a:off x="35411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9" name="Google Shape;289;p3"/>
              <p:cNvSpPr/>
              <p:nvPr/>
            </p:nvSpPr>
            <p:spPr>
              <a:xfrm>
                <a:off x="80954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0" name="Google Shape;290;p3"/>
              <p:cNvSpPr/>
              <p:nvPr/>
            </p:nvSpPr>
            <p:spPr>
              <a:xfrm>
                <a:off x="1263805"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1" name="Google Shape;291;p3"/>
              <p:cNvSpPr/>
              <p:nvPr/>
            </p:nvSpPr>
            <p:spPr>
              <a:xfrm>
                <a:off x="1719239"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2" name="Google Shape;292;p3"/>
              <p:cNvSpPr/>
              <p:nvPr/>
            </p:nvSpPr>
            <p:spPr>
              <a:xfrm>
                <a:off x="2173502"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3" name="Google Shape;293;p3"/>
              <p:cNvSpPr/>
              <p:nvPr/>
            </p:nvSpPr>
            <p:spPr>
              <a:xfrm>
                <a:off x="2628934"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4" name="Google Shape;294;p3"/>
              <p:cNvSpPr/>
              <p:nvPr/>
            </p:nvSpPr>
            <p:spPr>
              <a:xfrm>
                <a:off x="3083197"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5" name="Google Shape;295;p3"/>
              <p:cNvSpPr/>
              <p:nvPr/>
            </p:nvSpPr>
            <p:spPr>
              <a:xfrm>
                <a:off x="3538630"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6" name="Google Shape;296;p3"/>
              <p:cNvSpPr/>
              <p:nvPr/>
            </p:nvSpPr>
            <p:spPr>
              <a:xfrm>
                <a:off x="3992893"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7" name="Google Shape;297;p3"/>
              <p:cNvSpPr/>
              <p:nvPr/>
            </p:nvSpPr>
            <p:spPr>
              <a:xfrm>
                <a:off x="4448326"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8" name="Google Shape;298;p3"/>
              <p:cNvSpPr/>
              <p:nvPr/>
            </p:nvSpPr>
            <p:spPr>
              <a:xfrm>
                <a:off x="4902589"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9" name="Google Shape;299;p3"/>
              <p:cNvSpPr/>
              <p:nvPr/>
            </p:nvSpPr>
            <p:spPr>
              <a:xfrm>
                <a:off x="535802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0" name="Google Shape;300;p3"/>
              <p:cNvSpPr/>
              <p:nvPr/>
            </p:nvSpPr>
            <p:spPr>
              <a:xfrm>
                <a:off x="5812285"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1" name="Google Shape;301;p3"/>
              <p:cNvSpPr/>
              <p:nvPr/>
            </p:nvSpPr>
            <p:spPr>
              <a:xfrm>
                <a:off x="6267717"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2" name="Google Shape;302;p3"/>
              <p:cNvSpPr/>
              <p:nvPr/>
            </p:nvSpPr>
            <p:spPr>
              <a:xfrm>
                <a:off x="672198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3" name="Google Shape;303;p3"/>
              <p:cNvSpPr/>
              <p:nvPr/>
            </p:nvSpPr>
            <p:spPr>
              <a:xfrm>
                <a:off x="7177414"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4" name="Google Shape;304;p3"/>
              <p:cNvSpPr/>
              <p:nvPr/>
            </p:nvSpPr>
            <p:spPr>
              <a:xfrm>
                <a:off x="7631676"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5" name="Google Shape;305;p3"/>
              <p:cNvSpPr/>
              <p:nvPr/>
            </p:nvSpPr>
            <p:spPr>
              <a:xfrm>
                <a:off x="8087109"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6" name="Google Shape;306;p3"/>
              <p:cNvSpPr/>
              <p:nvPr/>
            </p:nvSpPr>
            <p:spPr>
              <a:xfrm>
                <a:off x="8541372"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7" name="Google Shape;307;p3"/>
              <p:cNvSpPr/>
              <p:nvPr/>
            </p:nvSpPr>
            <p:spPr>
              <a:xfrm>
                <a:off x="8996805"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8" name="Google Shape;308;p3"/>
              <p:cNvSpPr/>
              <p:nvPr/>
            </p:nvSpPr>
            <p:spPr>
              <a:xfrm>
                <a:off x="9451068"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9" name="Google Shape;309;p3"/>
              <p:cNvSpPr/>
              <p:nvPr/>
            </p:nvSpPr>
            <p:spPr>
              <a:xfrm>
                <a:off x="9906501"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0" name="Google Shape;310;p3"/>
              <p:cNvSpPr/>
              <p:nvPr/>
            </p:nvSpPr>
            <p:spPr>
              <a:xfrm>
                <a:off x="10360763"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1" name="Google Shape;311;p3"/>
              <p:cNvSpPr/>
              <p:nvPr/>
            </p:nvSpPr>
            <p:spPr>
              <a:xfrm>
                <a:off x="10816197"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2" name="Google Shape;312;p3"/>
              <p:cNvSpPr/>
              <p:nvPr/>
            </p:nvSpPr>
            <p:spPr>
              <a:xfrm>
                <a:off x="1127046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3" name="Google Shape;313;p3"/>
              <p:cNvSpPr/>
              <p:nvPr/>
            </p:nvSpPr>
            <p:spPr>
              <a:xfrm>
                <a:off x="1172589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314" name="Google Shape;314;p3"/>
            <p:cNvGrpSpPr/>
            <p:nvPr/>
          </p:nvGrpSpPr>
          <p:grpSpPr>
            <a:xfrm>
              <a:off x="354110" y="2857795"/>
              <a:ext cx="11480682" cy="110100"/>
              <a:chOff x="354110" y="2866188"/>
              <a:chExt cx="11480682" cy="110100"/>
            </a:xfrm>
          </p:grpSpPr>
          <p:sp>
            <p:nvSpPr>
              <p:cNvPr id="315" name="Google Shape;315;p3"/>
              <p:cNvSpPr/>
              <p:nvPr/>
            </p:nvSpPr>
            <p:spPr>
              <a:xfrm>
                <a:off x="35411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6" name="Google Shape;316;p3"/>
              <p:cNvSpPr/>
              <p:nvPr/>
            </p:nvSpPr>
            <p:spPr>
              <a:xfrm>
                <a:off x="80954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7" name="Google Shape;317;p3"/>
              <p:cNvSpPr/>
              <p:nvPr/>
            </p:nvSpPr>
            <p:spPr>
              <a:xfrm>
                <a:off x="1263805"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8" name="Google Shape;318;p3"/>
              <p:cNvSpPr/>
              <p:nvPr/>
            </p:nvSpPr>
            <p:spPr>
              <a:xfrm>
                <a:off x="1719239"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9" name="Google Shape;319;p3"/>
              <p:cNvSpPr/>
              <p:nvPr/>
            </p:nvSpPr>
            <p:spPr>
              <a:xfrm>
                <a:off x="2173502"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0" name="Google Shape;320;p3"/>
              <p:cNvSpPr/>
              <p:nvPr/>
            </p:nvSpPr>
            <p:spPr>
              <a:xfrm>
                <a:off x="2628934"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1" name="Google Shape;321;p3"/>
              <p:cNvSpPr/>
              <p:nvPr/>
            </p:nvSpPr>
            <p:spPr>
              <a:xfrm>
                <a:off x="3083197"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2" name="Google Shape;322;p3"/>
              <p:cNvSpPr/>
              <p:nvPr/>
            </p:nvSpPr>
            <p:spPr>
              <a:xfrm>
                <a:off x="3538630"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3" name="Google Shape;323;p3"/>
              <p:cNvSpPr/>
              <p:nvPr/>
            </p:nvSpPr>
            <p:spPr>
              <a:xfrm>
                <a:off x="3992893"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4" name="Google Shape;324;p3"/>
              <p:cNvSpPr/>
              <p:nvPr/>
            </p:nvSpPr>
            <p:spPr>
              <a:xfrm>
                <a:off x="4448326"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5" name="Google Shape;325;p3"/>
              <p:cNvSpPr/>
              <p:nvPr/>
            </p:nvSpPr>
            <p:spPr>
              <a:xfrm>
                <a:off x="4902589"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6" name="Google Shape;326;p3"/>
              <p:cNvSpPr/>
              <p:nvPr/>
            </p:nvSpPr>
            <p:spPr>
              <a:xfrm>
                <a:off x="535802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7" name="Google Shape;327;p3"/>
              <p:cNvSpPr/>
              <p:nvPr/>
            </p:nvSpPr>
            <p:spPr>
              <a:xfrm>
                <a:off x="5812285"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8" name="Google Shape;328;p3"/>
              <p:cNvSpPr/>
              <p:nvPr/>
            </p:nvSpPr>
            <p:spPr>
              <a:xfrm>
                <a:off x="6267717"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9" name="Google Shape;329;p3"/>
              <p:cNvSpPr/>
              <p:nvPr/>
            </p:nvSpPr>
            <p:spPr>
              <a:xfrm>
                <a:off x="672198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30" name="Google Shape;330;p3"/>
              <p:cNvSpPr/>
              <p:nvPr/>
            </p:nvSpPr>
            <p:spPr>
              <a:xfrm>
                <a:off x="7177414"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31" name="Google Shape;331;p3"/>
              <p:cNvSpPr/>
              <p:nvPr/>
            </p:nvSpPr>
            <p:spPr>
              <a:xfrm>
                <a:off x="7631676"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32" name="Google Shape;332;p3"/>
              <p:cNvSpPr/>
              <p:nvPr/>
            </p:nvSpPr>
            <p:spPr>
              <a:xfrm>
                <a:off x="8087109"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33" name="Google Shape;333;p3"/>
              <p:cNvSpPr/>
              <p:nvPr/>
            </p:nvSpPr>
            <p:spPr>
              <a:xfrm>
                <a:off x="8541372"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34" name="Google Shape;334;p3"/>
              <p:cNvSpPr/>
              <p:nvPr/>
            </p:nvSpPr>
            <p:spPr>
              <a:xfrm>
                <a:off x="8996805"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35" name="Google Shape;335;p3"/>
              <p:cNvSpPr/>
              <p:nvPr/>
            </p:nvSpPr>
            <p:spPr>
              <a:xfrm>
                <a:off x="9451068"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36" name="Google Shape;336;p3"/>
              <p:cNvSpPr/>
              <p:nvPr/>
            </p:nvSpPr>
            <p:spPr>
              <a:xfrm>
                <a:off x="9906501"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37" name="Google Shape;337;p3"/>
              <p:cNvSpPr/>
              <p:nvPr/>
            </p:nvSpPr>
            <p:spPr>
              <a:xfrm>
                <a:off x="10360763"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38" name="Google Shape;338;p3"/>
              <p:cNvSpPr/>
              <p:nvPr/>
            </p:nvSpPr>
            <p:spPr>
              <a:xfrm>
                <a:off x="10816197"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39" name="Google Shape;339;p3"/>
              <p:cNvSpPr/>
              <p:nvPr/>
            </p:nvSpPr>
            <p:spPr>
              <a:xfrm>
                <a:off x="1127046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40" name="Google Shape;340;p3"/>
              <p:cNvSpPr/>
              <p:nvPr/>
            </p:nvSpPr>
            <p:spPr>
              <a:xfrm>
                <a:off x="1172589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341" name="Google Shape;341;p3"/>
            <p:cNvGrpSpPr/>
            <p:nvPr/>
          </p:nvGrpSpPr>
          <p:grpSpPr>
            <a:xfrm>
              <a:off x="354110" y="3364507"/>
              <a:ext cx="11480682" cy="110100"/>
              <a:chOff x="354110" y="3364062"/>
              <a:chExt cx="11480682" cy="110100"/>
            </a:xfrm>
          </p:grpSpPr>
          <p:sp>
            <p:nvSpPr>
              <p:cNvPr id="342" name="Google Shape;342;p3"/>
              <p:cNvSpPr/>
              <p:nvPr/>
            </p:nvSpPr>
            <p:spPr>
              <a:xfrm>
                <a:off x="35411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43" name="Google Shape;343;p3"/>
              <p:cNvSpPr/>
              <p:nvPr/>
            </p:nvSpPr>
            <p:spPr>
              <a:xfrm>
                <a:off x="80954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44" name="Google Shape;344;p3"/>
              <p:cNvSpPr/>
              <p:nvPr/>
            </p:nvSpPr>
            <p:spPr>
              <a:xfrm>
                <a:off x="1263805"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45" name="Google Shape;345;p3"/>
              <p:cNvSpPr/>
              <p:nvPr/>
            </p:nvSpPr>
            <p:spPr>
              <a:xfrm>
                <a:off x="1719239"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46" name="Google Shape;346;p3"/>
              <p:cNvSpPr/>
              <p:nvPr/>
            </p:nvSpPr>
            <p:spPr>
              <a:xfrm>
                <a:off x="2173502"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47" name="Google Shape;347;p3"/>
              <p:cNvSpPr/>
              <p:nvPr/>
            </p:nvSpPr>
            <p:spPr>
              <a:xfrm>
                <a:off x="2628934"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48" name="Google Shape;348;p3"/>
              <p:cNvSpPr/>
              <p:nvPr/>
            </p:nvSpPr>
            <p:spPr>
              <a:xfrm>
                <a:off x="3083197"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49" name="Google Shape;349;p3"/>
              <p:cNvSpPr/>
              <p:nvPr/>
            </p:nvSpPr>
            <p:spPr>
              <a:xfrm>
                <a:off x="3538630"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50" name="Google Shape;350;p3"/>
              <p:cNvSpPr/>
              <p:nvPr/>
            </p:nvSpPr>
            <p:spPr>
              <a:xfrm>
                <a:off x="3992893"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51" name="Google Shape;351;p3"/>
              <p:cNvSpPr/>
              <p:nvPr/>
            </p:nvSpPr>
            <p:spPr>
              <a:xfrm>
                <a:off x="4448326"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52" name="Google Shape;352;p3"/>
              <p:cNvSpPr/>
              <p:nvPr/>
            </p:nvSpPr>
            <p:spPr>
              <a:xfrm>
                <a:off x="4902589"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53" name="Google Shape;353;p3"/>
              <p:cNvSpPr/>
              <p:nvPr/>
            </p:nvSpPr>
            <p:spPr>
              <a:xfrm>
                <a:off x="535802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54" name="Google Shape;354;p3"/>
              <p:cNvSpPr/>
              <p:nvPr/>
            </p:nvSpPr>
            <p:spPr>
              <a:xfrm>
                <a:off x="5812285"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55" name="Google Shape;355;p3"/>
              <p:cNvSpPr/>
              <p:nvPr/>
            </p:nvSpPr>
            <p:spPr>
              <a:xfrm>
                <a:off x="6267717"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56" name="Google Shape;356;p3"/>
              <p:cNvSpPr/>
              <p:nvPr/>
            </p:nvSpPr>
            <p:spPr>
              <a:xfrm>
                <a:off x="672198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57" name="Google Shape;357;p3"/>
              <p:cNvSpPr/>
              <p:nvPr/>
            </p:nvSpPr>
            <p:spPr>
              <a:xfrm>
                <a:off x="7177414"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58" name="Google Shape;358;p3"/>
              <p:cNvSpPr/>
              <p:nvPr/>
            </p:nvSpPr>
            <p:spPr>
              <a:xfrm>
                <a:off x="7631676"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59" name="Google Shape;359;p3"/>
              <p:cNvSpPr/>
              <p:nvPr/>
            </p:nvSpPr>
            <p:spPr>
              <a:xfrm>
                <a:off x="8087109"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60" name="Google Shape;360;p3"/>
              <p:cNvSpPr/>
              <p:nvPr/>
            </p:nvSpPr>
            <p:spPr>
              <a:xfrm>
                <a:off x="8541372"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61" name="Google Shape;361;p3"/>
              <p:cNvSpPr/>
              <p:nvPr/>
            </p:nvSpPr>
            <p:spPr>
              <a:xfrm>
                <a:off x="8996805"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62" name="Google Shape;362;p3"/>
              <p:cNvSpPr/>
              <p:nvPr/>
            </p:nvSpPr>
            <p:spPr>
              <a:xfrm>
                <a:off x="9451068"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63" name="Google Shape;363;p3"/>
              <p:cNvSpPr/>
              <p:nvPr/>
            </p:nvSpPr>
            <p:spPr>
              <a:xfrm>
                <a:off x="9906501"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64" name="Google Shape;364;p3"/>
              <p:cNvSpPr/>
              <p:nvPr/>
            </p:nvSpPr>
            <p:spPr>
              <a:xfrm>
                <a:off x="10360763"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65" name="Google Shape;365;p3"/>
              <p:cNvSpPr/>
              <p:nvPr/>
            </p:nvSpPr>
            <p:spPr>
              <a:xfrm>
                <a:off x="10816197"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66" name="Google Shape;366;p3"/>
              <p:cNvSpPr/>
              <p:nvPr/>
            </p:nvSpPr>
            <p:spPr>
              <a:xfrm>
                <a:off x="1127046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67" name="Google Shape;367;p3"/>
              <p:cNvSpPr/>
              <p:nvPr/>
            </p:nvSpPr>
            <p:spPr>
              <a:xfrm>
                <a:off x="1172589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368" name="Google Shape;368;p3"/>
            <p:cNvGrpSpPr/>
            <p:nvPr/>
          </p:nvGrpSpPr>
          <p:grpSpPr>
            <a:xfrm>
              <a:off x="354110" y="3871219"/>
              <a:ext cx="11480682" cy="108900"/>
              <a:chOff x="354110" y="3872454"/>
              <a:chExt cx="11480682" cy="108900"/>
            </a:xfrm>
          </p:grpSpPr>
          <p:sp>
            <p:nvSpPr>
              <p:cNvPr id="369" name="Google Shape;369;p3"/>
              <p:cNvSpPr/>
              <p:nvPr/>
            </p:nvSpPr>
            <p:spPr>
              <a:xfrm>
                <a:off x="35411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70" name="Google Shape;370;p3"/>
              <p:cNvSpPr/>
              <p:nvPr/>
            </p:nvSpPr>
            <p:spPr>
              <a:xfrm>
                <a:off x="80954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71" name="Google Shape;371;p3"/>
              <p:cNvSpPr/>
              <p:nvPr/>
            </p:nvSpPr>
            <p:spPr>
              <a:xfrm>
                <a:off x="1263805"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72" name="Google Shape;372;p3"/>
              <p:cNvSpPr/>
              <p:nvPr/>
            </p:nvSpPr>
            <p:spPr>
              <a:xfrm>
                <a:off x="1719239"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73" name="Google Shape;373;p3"/>
              <p:cNvSpPr/>
              <p:nvPr/>
            </p:nvSpPr>
            <p:spPr>
              <a:xfrm>
                <a:off x="2173502"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74" name="Google Shape;374;p3"/>
              <p:cNvSpPr/>
              <p:nvPr/>
            </p:nvSpPr>
            <p:spPr>
              <a:xfrm>
                <a:off x="2628934"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75" name="Google Shape;375;p3"/>
              <p:cNvSpPr/>
              <p:nvPr/>
            </p:nvSpPr>
            <p:spPr>
              <a:xfrm>
                <a:off x="3083197"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76" name="Google Shape;376;p3"/>
              <p:cNvSpPr/>
              <p:nvPr/>
            </p:nvSpPr>
            <p:spPr>
              <a:xfrm>
                <a:off x="3538630"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77" name="Google Shape;377;p3"/>
              <p:cNvSpPr/>
              <p:nvPr/>
            </p:nvSpPr>
            <p:spPr>
              <a:xfrm>
                <a:off x="3992893"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78" name="Google Shape;378;p3"/>
              <p:cNvSpPr/>
              <p:nvPr/>
            </p:nvSpPr>
            <p:spPr>
              <a:xfrm>
                <a:off x="4448326"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79" name="Google Shape;379;p3"/>
              <p:cNvSpPr/>
              <p:nvPr/>
            </p:nvSpPr>
            <p:spPr>
              <a:xfrm>
                <a:off x="4902589"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80" name="Google Shape;380;p3"/>
              <p:cNvSpPr/>
              <p:nvPr/>
            </p:nvSpPr>
            <p:spPr>
              <a:xfrm>
                <a:off x="535802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81" name="Google Shape;381;p3"/>
              <p:cNvSpPr/>
              <p:nvPr/>
            </p:nvSpPr>
            <p:spPr>
              <a:xfrm>
                <a:off x="5812285"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82" name="Google Shape;382;p3"/>
              <p:cNvSpPr/>
              <p:nvPr/>
            </p:nvSpPr>
            <p:spPr>
              <a:xfrm>
                <a:off x="6267717"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83" name="Google Shape;383;p3"/>
              <p:cNvSpPr/>
              <p:nvPr/>
            </p:nvSpPr>
            <p:spPr>
              <a:xfrm>
                <a:off x="672198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84" name="Google Shape;384;p3"/>
              <p:cNvSpPr/>
              <p:nvPr/>
            </p:nvSpPr>
            <p:spPr>
              <a:xfrm>
                <a:off x="7177414"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85" name="Google Shape;385;p3"/>
              <p:cNvSpPr/>
              <p:nvPr/>
            </p:nvSpPr>
            <p:spPr>
              <a:xfrm>
                <a:off x="7631676"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86" name="Google Shape;386;p3"/>
              <p:cNvSpPr/>
              <p:nvPr/>
            </p:nvSpPr>
            <p:spPr>
              <a:xfrm>
                <a:off x="8087109"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87" name="Google Shape;387;p3"/>
              <p:cNvSpPr/>
              <p:nvPr/>
            </p:nvSpPr>
            <p:spPr>
              <a:xfrm>
                <a:off x="8541372"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88" name="Google Shape;388;p3"/>
              <p:cNvSpPr/>
              <p:nvPr/>
            </p:nvSpPr>
            <p:spPr>
              <a:xfrm>
                <a:off x="8996805"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89" name="Google Shape;389;p3"/>
              <p:cNvSpPr/>
              <p:nvPr/>
            </p:nvSpPr>
            <p:spPr>
              <a:xfrm>
                <a:off x="9451068"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90" name="Google Shape;390;p3"/>
              <p:cNvSpPr/>
              <p:nvPr/>
            </p:nvSpPr>
            <p:spPr>
              <a:xfrm>
                <a:off x="9906501"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91" name="Google Shape;391;p3"/>
              <p:cNvSpPr/>
              <p:nvPr/>
            </p:nvSpPr>
            <p:spPr>
              <a:xfrm>
                <a:off x="10360763"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92" name="Google Shape;392;p3"/>
              <p:cNvSpPr/>
              <p:nvPr/>
            </p:nvSpPr>
            <p:spPr>
              <a:xfrm>
                <a:off x="10816197"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93" name="Google Shape;393;p3"/>
              <p:cNvSpPr/>
              <p:nvPr/>
            </p:nvSpPr>
            <p:spPr>
              <a:xfrm>
                <a:off x="1127046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94" name="Google Shape;394;p3"/>
              <p:cNvSpPr/>
              <p:nvPr/>
            </p:nvSpPr>
            <p:spPr>
              <a:xfrm>
                <a:off x="1172589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395" name="Google Shape;395;p3"/>
            <p:cNvGrpSpPr/>
            <p:nvPr/>
          </p:nvGrpSpPr>
          <p:grpSpPr>
            <a:xfrm>
              <a:off x="354110" y="4376763"/>
              <a:ext cx="11480682" cy="110100"/>
              <a:chOff x="354110" y="4379678"/>
              <a:chExt cx="11480682" cy="110100"/>
            </a:xfrm>
          </p:grpSpPr>
          <p:sp>
            <p:nvSpPr>
              <p:cNvPr id="396" name="Google Shape;396;p3"/>
              <p:cNvSpPr/>
              <p:nvPr/>
            </p:nvSpPr>
            <p:spPr>
              <a:xfrm>
                <a:off x="35411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97" name="Google Shape;397;p3"/>
              <p:cNvSpPr/>
              <p:nvPr/>
            </p:nvSpPr>
            <p:spPr>
              <a:xfrm>
                <a:off x="80954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98" name="Google Shape;398;p3"/>
              <p:cNvSpPr/>
              <p:nvPr/>
            </p:nvSpPr>
            <p:spPr>
              <a:xfrm>
                <a:off x="1263805"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99" name="Google Shape;399;p3"/>
              <p:cNvSpPr/>
              <p:nvPr/>
            </p:nvSpPr>
            <p:spPr>
              <a:xfrm>
                <a:off x="1719239"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00" name="Google Shape;400;p3"/>
              <p:cNvSpPr/>
              <p:nvPr/>
            </p:nvSpPr>
            <p:spPr>
              <a:xfrm>
                <a:off x="2173502"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01" name="Google Shape;401;p3"/>
              <p:cNvSpPr/>
              <p:nvPr/>
            </p:nvSpPr>
            <p:spPr>
              <a:xfrm>
                <a:off x="2628934"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02" name="Google Shape;402;p3"/>
              <p:cNvSpPr/>
              <p:nvPr/>
            </p:nvSpPr>
            <p:spPr>
              <a:xfrm>
                <a:off x="3083197"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03" name="Google Shape;403;p3"/>
              <p:cNvSpPr/>
              <p:nvPr/>
            </p:nvSpPr>
            <p:spPr>
              <a:xfrm>
                <a:off x="3538630"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04" name="Google Shape;404;p3"/>
              <p:cNvSpPr/>
              <p:nvPr/>
            </p:nvSpPr>
            <p:spPr>
              <a:xfrm>
                <a:off x="3992893"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05" name="Google Shape;405;p3"/>
              <p:cNvSpPr/>
              <p:nvPr/>
            </p:nvSpPr>
            <p:spPr>
              <a:xfrm>
                <a:off x="4448326"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06" name="Google Shape;406;p3"/>
              <p:cNvSpPr/>
              <p:nvPr/>
            </p:nvSpPr>
            <p:spPr>
              <a:xfrm>
                <a:off x="4902589"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07" name="Google Shape;407;p3"/>
              <p:cNvSpPr/>
              <p:nvPr/>
            </p:nvSpPr>
            <p:spPr>
              <a:xfrm>
                <a:off x="535802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08" name="Google Shape;408;p3"/>
              <p:cNvSpPr/>
              <p:nvPr/>
            </p:nvSpPr>
            <p:spPr>
              <a:xfrm>
                <a:off x="5812285"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09" name="Google Shape;409;p3"/>
              <p:cNvSpPr/>
              <p:nvPr/>
            </p:nvSpPr>
            <p:spPr>
              <a:xfrm>
                <a:off x="6267717"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10" name="Google Shape;410;p3"/>
              <p:cNvSpPr/>
              <p:nvPr/>
            </p:nvSpPr>
            <p:spPr>
              <a:xfrm>
                <a:off x="672198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11" name="Google Shape;411;p3"/>
              <p:cNvSpPr/>
              <p:nvPr/>
            </p:nvSpPr>
            <p:spPr>
              <a:xfrm>
                <a:off x="7177414"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12" name="Google Shape;412;p3"/>
              <p:cNvSpPr/>
              <p:nvPr/>
            </p:nvSpPr>
            <p:spPr>
              <a:xfrm>
                <a:off x="7631676"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13" name="Google Shape;413;p3"/>
              <p:cNvSpPr/>
              <p:nvPr/>
            </p:nvSpPr>
            <p:spPr>
              <a:xfrm>
                <a:off x="8087109"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14" name="Google Shape;414;p3"/>
              <p:cNvSpPr/>
              <p:nvPr/>
            </p:nvSpPr>
            <p:spPr>
              <a:xfrm>
                <a:off x="8541372"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15" name="Google Shape;415;p3"/>
              <p:cNvSpPr/>
              <p:nvPr/>
            </p:nvSpPr>
            <p:spPr>
              <a:xfrm>
                <a:off x="8996805"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16" name="Google Shape;416;p3"/>
              <p:cNvSpPr/>
              <p:nvPr/>
            </p:nvSpPr>
            <p:spPr>
              <a:xfrm>
                <a:off x="9451068"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17" name="Google Shape;417;p3"/>
              <p:cNvSpPr/>
              <p:nvPr/>
            </p:nvSpPr>
            <p:spPr>
              <a:xfrm>
                <a:off x="9906501"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18" name="Google Shape;418;p3"/>
              <p:cNvSpPr/>
              <p:nvPr/>
            </p:nvSpPr>
            <p:spPr>
              <a:xfrm>
                <a:off x="10360763"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19" name="Google Shape;419;p3"/>
              <p:cNvSpPr/>
              <p:nvPr/>
            </p:nvSpPr>
            <p:spPr>
              <a:xfrm>
                <a:off x="10816197"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20" name="Google Shape;420;p3"/>
              <p:cNvSpPr/>
              <p:nvPr/>
            </p:nvSpPr>
            <p:spPr>
              <a:xfrm>
                <a:off x="1127046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21" name="Google Shape;421;p3"/>
              <p:cNvSpPr/>
              <p:nvPr/>
            </p:nvSpPr>
            <p:spPr>
              <a:xfrm>
                <a:off x="1172589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422" name="Google Shape;422;p3"/>
            <p:cNvGrpSpPr/>
            <p:nvPr/>
          </p:nvGrpSpPr>
          <p:grpSpPr>
            <a:xfrm>
              <a:off x="354110" y="4883475"/>
              <a:ext cx="11480682" cy="110100"/>
              <a:chOff x="354110" y="4888062"/>
              <a:chExt cx="11480682" cy="110100"/>
            </a:xfrm>
          </p:grpSpPr>
          <p:sp>
            <p:nvSpPr>
              <p:cNvPr id="423" name="Google Shape;423;p3"/>
              <p:cNvSpPr/>
              <p:nvPr/>
            </p:nvSpPr>
            <p:spPr>
              <a:xfrm>
                <a:off x="35411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24" name="Google Shape;424;p3"/>
              <p:cNvSpPr/>
              <p:nvPr/>
            </p:nvSpPr>
            <p:spPr>
              <a:xfrm>
                <a:off x="80954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25" name="Google Shape;425;p3"/>
              <p:cNvSpPr/>
              <p:nvPr/>
            </p:nvSpPr>
            <p:spPr>
              <a:xfrm>
                <a:off x="1263805"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26" name="Google Shape;426;p3"/>
              <p:cNvSpPr/>
              <p:nvPr/>
            </p:nvSpPr>
            <p:spPr>
              <a:xfrm>
                <a:off x="1719239"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27" name="Google Shape;427;p3"/>
              <p:cNvSpPr/>
              <p:nvPr/>
            </p:nvSpPr>
            <p:spPr>
              <a:xfrm>
                <a:off x="2173502"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28" name="Google Shape;428;p3"/>
              <p:cNvSpPr/>
              <p:nvPr/>
            </p:nvSpPr>
            <p:spPr>
              <a:xfrm>
                <a:off x="2628934"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29" name="Google Shape;429;p3"/>
              <p:cNvSpPr/>
              <p:nvPr/>
            </p:nvSpPr>
            <p:spPr>
              <a:xfrm>
                <a:off x="3083197"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30" name="Google Shape;430;p3"/>
              <p:cNvSpPr/>
              <p:nvPr/>
            </p:nvSpPr>
            <p:spPr>
              <a:xfrm>
                <a:off x="3538630"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31" name="Google Shape;431;p3"/>
              <p:cNvSpPr/>
              <p:nvPr/>
            </p:nvSpPr>
            <p:spPr>
              <a:xfrm>
                <a:off x="3992893"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32" name="Google Shape;432;p3"/>
              <p:cNvSpPr/>
              <p:nvPr/>
            </p:nvSpPr>
            <p:spPr>
              <a:xfrm>
                <a:off x="4448326"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33" name="Google Shape;433;p3"/>
              <p:cNvSpPr/>
              <p:nvPr/>
            </p:nvSpPr>
            <p:spPr>
              <a:xfrm>
                <a:off x="4902589"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34" name="Google Shape;434;p3"/>
              <p:cNvSpPr/>
              <p:nvPr/>
            </p:nvSpPr>
            <p:spPr>
              <a:xfrm>
                <a:off x="535802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35" name="Google Shape;435;p3"/>
              <p:cNvSpPr/>
              <p:nvPr/>
            </p:nvSpPr>
            <p:spPr>
              <a:xfrm>
                <a:off x="5812285"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36" name="Google Shape;436;p3"/>
              <p:cNvSpPr/>
              <p:nvPr/>
            </p:nvSpPr>
            <p:spPr>
              <a:xfrm>
                <a:off x="6267717"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37" name="Google Shape;437;p3"/>
              <p:cNvSpPr/>
              <p:nvPr/>
            </p:nvSpPr>
            <p:spPr>
              <a:xfrm>
                <a:off x="672198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38" name="Google Shape;438;p3"/>
              <p:cNvSpPr/>
              <p:nvPr/>
            </p:nvSpPr>
            <p:spPr>
              <a:xfrm>
                <a:off x="7177414"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39" name="Google Shape;439;p3"/>
              <p:cNvSpPr/>
              <p:nvPr/>
            </p:nvSpPr>
            <p:spPr>
              <a:xfrm>
                <a:off x="7631676"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40" name="Google Shape;440;p3"/>
              <p:cNvSpPr/>
              <p:nvPr/>
            </p:nvSpPr>
            <p:spPr>
              <a:xfrm>
                <a:off x="8087109"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41" name="Google Shape;441;p3"/>
              <p:cNvSpPr/>
              <p:nvPr/>
            </p:nvSpPr>
            <p:spPr>
              <a:xfrm>
                <a:off x="8541372"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42" name="Google Shape;442;p3"/>
              <p:cNvSpPr/>
              <p:nvPr/>
            </p:nvSpPr>
            <p:spPr>
              <a:xfrm>
                <a:off x="8996805"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43" name="Google Shape;443;p3"/>
              <p:cNvSpPr/>
              <p:nvPr/>
            </p:nvSpPr>
            <p:spPr>
              <a:xfrm>
                <a:off x="9451068"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44" name="Google Shape;444;p3"/>
              <p:cNvSpPr/>
              <p:nvPr/>
            </p:nvSpPr>
            <p:spPr>
              <a:xfrm>
                <a:off x="9906501"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45" name="Google Shape;445;p3"/>
              <p:cNvSpPr/>
              <p:nvPr/>
            </p:nvSpPr>
            <p:spPr>
              <a:xfrm>
                <a:off x="10360763"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46" name="Google Shape;446;p3"/>
              <p:cNvSpPr/>
              <p:nvPr/>
            </p:nvSpPr>
            <p:spPr>
              <a:xfrm>
                <a:off x="10816197"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47" name="Google Shape;447;p3"/>
              <p:cNvSpPr/>
              <p:nvPr/>
            </p:nvSpPr>
            <p:spPr>
              <a:xfrm>
                <a:off x="1127046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48" name="Google Shape;448;p3"/>
              <p:cNvSpPr/>
              <p:nvPr/>
            </p:nvSpPr>
            <p:spPr>
              <a:xfrm>
                <a:off x="1172589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449" name="Google Shape;449;p3"/>
            <p:cNvGrpSpPr/>
            <p:nvPr/>
          </p:nvGrpSpPr>
          <p:grpSpPr>
            <a:xfrm>
              <a:off x="354110" y="5390187"/>
              <a:ext cx="11480682" cy="108900"/>
              <a:chOff x="354110" y="5396454"/>
              <a:chExt cx="11480682" cy="108900"/>
            </a:xfrm>
          </p:grpSpPr>
          <p:sp>
            <p:nvSpPr>
              <p:cNvPr id="450" name="Google Shape;450;p3"/>
              <p:cNvSpPr/>
              <p:nvPr/>
            </p:nvSpPr>
            <p:spPr>
              <a:xfrm>
                <a:off x="35411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51" name="Google Shape;451;p3"/>
              <p:cNvSpPr/>
              <p:nvPr/>
            </p:nvSpPr>
            <p:spPr>
              <a:xfrm>
                <a:off x="80954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52" name="Google Shape;452;p3"/>
              <p:cNvSpPr/>
              <p:nvPr/>
            </p:nvSpPr>
            <p:spPr>
              <a:xfrm>
                <a:off x="1263805"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53" name="Google Shape;453;p3"/>
              <p:cNvSpPr/>
              <p:nvPr/>
            </p:nvSpPr>
            <p:spPr>
              <a:xfrm>
                <a:off x="1719239"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54" name="Google Shape;454;p3"/>
              <p:cNvSpPr/>
              <p:nvPr/>
            </p:nvSpPr>
            <p:spPr>
              <a:xfrm>
                <a:off x="2173502"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55" name="Google Shape;455;p3"/>
              <p:cNvSpPr/>
              <p:nvPr/>
            </p:nvSpPr>
            <p:spPr>
              <a:xfrm>
                <a:off x="2628934"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56" name="Google Shape;456;p3"/>
              <p:cNvSpPr/>
              <p:nvPr/>
            </p:nvSpPr>
            <p:spPr>
              <a:xfrm>
                <a:off x="3083197"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57" name="Google Shape;457;p3"/>
              <p:cNvSpPr/>
              <p:nvPr/>
            </p:nvSpPr>
            <p:spPr>
              <a:xfrm>
                <a:off x="3538630"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58" name="Google Shape;458;p3"/>
              <p:cNvSpPr/>
              <p:nvPr/>
            </p:nvSpPr>
            <p:spPr>
              <a:xfrm>
                <a:off x="3992893"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59" name="Google Shape;459;p3"/>
              <p:cNvSpPr/>
              <p:nvPr/>
            </p:nvSpPr>
            <p:spPr>
              <a:xfrm>
                <a:off x="4448326"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60" name="Google Shape;460;p3"/>
              <p:cNvSpPr/>
              <p:nvPr/>
            </p:nvSpPr>
            <p:spPr>
              <a:xfrm>
                <a:off x="4902589"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61" name="Google Shape;461;p3"/>
              <p:cNvSpPr/>
              <p:nvPr/>
            </p:nvSpPr>
            <p:spPr>
              <a:xfrm>
                <a:off x="535802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62" name="Google Shape;462;p3"/>
              <p:cNvSpPr/>
              <p:nvPr/>
            </p:nvSpPr>
            <p:spPr>
              <a:xfrm>
                <a:off x="5812285"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63" name="Google Shape;463;p3"/>
              <p:cNvSpPr/>
              <p:nvPr/>
            </p:nvSpPr>
            <p:spPr>
              <a:xfrm>
                <a:off x="6267717"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64" name="Google Shape;464;p3"/>
              <p:cNvSpPr/>
              <p:nvPr/>
            </p:nvSpPr>
            <p:spPr>
              <a:xfrm>
                <a:off x="672198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65" name="Google Shape;465;p3"/>
              <p:cNvSpPr/>
              <p:nvPr/>
            </p:nvSpPr>
            <p:spPr>
              <a:xfrm>
                <a:off x="7177414"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66" name="Google Shape;466;p3"/>
              <p:cNvSpPr/>
              <p:nvPr/>
            </p:nvSpPr>
            <p:spPr>
              <a:xfrm>
                <a:off x="7631676"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67" name="Google Shape;467;p3"/>
              <p:cNvSpPr/>
              <p:nvPr/>
            </p:nvSpPr>
            <p:spPr>
              <a:xfrm>
                <a:off x="8087109"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68" name="Google Shape;468;p3"/>
              <p:cNvSpPr/>
              <p:nvPr/>
            </p:nvSpPr>
            <p:spPr>
              <a:xfrm>
                <a:off x="8541372"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69" name="Google Shape;469;p3"/>
              <p:cNvSpPr/>
              <p:nvPr/>
            </p:nvSpPr>
            <p:spPr>
              <a:xfrm>
                <a:off x="8996805"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70" name="Google Shape;470;p3"/>
              <p:cNvSpPr/>
              <p:nvPr/>
            </p:nvSpPr>
            <p:spPr>
              <a:xfrm>
                <a:off x="9451068"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71" name="Google Shape;471;p3"/>
              <p:cNvSpPr/>
              <p:nvPr/>
            </p:nvSpPr>
            <p:spPr>
              <a:xfrm>
                <a:off x="9906501"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72" name="Google Shape;472;p3"/>
              <p:cNvSpPr/>
              <p:nvPr/>
            </p:nvSpPr>
            <p:spPr>
              <a:xfrm>
                <a:off x="10360763"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73" name="Google Shape;473;p3"/>
              <p:cNvSpPr/>
              <p:nvPr/>
            </p:nvSpPr>
            <p:spPr>
              <a:xfrm>
                <a:off x="10816197"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74" name="Google Shape;474;p3"/>
              <p:cNvSpPr/>
              <p:nvPr/>
            </p:nvSpPr>
            <p:spPr>
              <a:xfrm>
                <a:off x="1127046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75" name="Google Shape;475;p3"/>
              <p:cNvSpPr/>
              <p:nvPr/>
            </p:nvSpPr>
            <p:spPr>
              <a:xfrm>
                <a:off x="1172589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476" name="Google Shape;476;p3"/>
            <p:cNvGrpSpPr/>
            <p:nvPr/>
          </p:nvGrpSpPr>
          <p:grpSpPr>
            <a:xfrm>
              <a:off x="354110" y="5895731"/>
              <a:ext cx="11480682" cy="110100"/>
              <a:chOff x="354110" y="5903678"/>
              <a:chExt cx="11480682" cy="110100"/>
            </a:xfrm>
          </p:grpSpPr>
          <p:sp>
            <p:nvSpPr>
              <p:cNvPr id="477" name="Google Shape;477;p3"/>
              <p:cNvSpPr/>
              <p:nvPr/>
            </p:nvSpPr>
            <p:spPr>
              <a:xfrm>
                <a:off x="35411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78" name="Google Shape;478;p3"/>
              <p:cNvSpPr/>
              <p:nvPr/>
            </p:nvSpPr>
            <p:spPr>
              <a:xfrm>
                <a:off x="80954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79" name="Google Shape;479;p3"/>
              <p:cNvSpPr/>
              <p:nvPr/>
            </p:nvSpPr>
            <p:spPr>
              <a:xfrm>
                <a:off x="126380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80" name="Google Shape;480;p3"/>
              <p:cNvSpPr/>
              <p:nvPr/>
            </p:nvSpPr>
            <p:spPr>
              <a:xfrm>
                <a:off x="171923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81" name="Google Shape;481;p3"/>
              <p:cNvSpPr/>
              <p:nvPr/>
            </p:nvSpPr>
            <p:spPr>
              <a:xfrm>
                <a:off x="217350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82" name="Google Shape;482;p3"/>
              <p:cNvSpPr/>
              <p:nvPr/>
            </p:nvSpPr>
            <p:spPr>
              <a:xfrm>
                <a:off x="262893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83" name="Google Shape;483;p3"/>
              <p:cNvSpPr/>
              <p:nvPr/>
            </p:nvSpPr>
            <p:spPr>
              <a:xfrm>
                <a:off x="3083197"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84" name="Google Shape;484;p3"/>
              <p:cNvSpPr/>
              <p:nvPr/>
            </p:nvSpPr>
            <p:spPr>
              <a:xfrm>
                <a:off x="3538630"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85" name="Google Shape;485;p3"/>
              <p:cNvSpPr/>
              <p:nvPr/>
            </p:nvSpPr>
            <p:spPr>
              <a:xfrm>
                <a:off x="399289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86" name="Google Shape;486;p3"/>
              <p:cNvSpPr/>
              <p:nvPr/>
            </p:nvSpPr>
            <p:spPr>
              <a:xfrm>
                <a:off x="4448326"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87" name="Google Shape;487;p3"/>
              <p:cNvSpPr/>
              <p:nvPr/>
            </p:nvSpPr>
            <p:spPr>
              <a:xfrm>
                <a:off x="4902589"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88" name="Google Shape;488;p3"/>
              <p:cNvSpPr/>
              <p:nvPr/>
            </p:nvSpPr>
            <p:spPr>
              <a:xfrm>
                <a:off x="535802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89" name="Google Shape;489;p3"/>
              <p:cNvSpPr/>
              <p:nvPr/>
            </p:nvSpPr>
            <p:spPr>
              <a:xfrm>
                <a:off x="581228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90" name="Google Shape;490;p3"/>
              <p:cNvSpPr/>
              <p:nvPr/>
            </p:nvSpPr>
            <p:spPr>
              <a:xfrm>
                <a:off x="626771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91" name="Google Shape;491;p3"/>
              <p:cNvSpPr/>
              <p:nvPr/>
            </p:nvSpPr>
            <p:spPr>
              <a:xfrm>
                <a:off x="672198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92" name="Google Shape;492;p3"/>
              <p:cNvSpPr/>
              <p:nvPr/>
            </p:nvSpPr>
            <p:spPr>
              <a:xfrm>
                <a:off x="717741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93" name="Google Shape;493;p3"/>
              <p:cNvSpPr/>
              <p:nvPr/>
            </p:nvSpPr>
            <p:spPr>
              <a:xfrm>
                <a:off x="7631676"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94" name="Google Shape;494;p3"/>
              <p:cNvSpPr/>
              <p:nvPr/>
            </p:nvSpPr>
            <p:spPr>
              <a:xfrm>
                <a:off x="808710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95" name="Google Shape;495;p3"/>
              <p:cNvSpPr/>
              <p:nvPr/>
            </p:nvSpPr>
            <p:spPr>
              <a:xfrm>
                <a:off x="854137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96" name="Google Shape;496;p3"/>
              <p:cNvSpPr/>
              <p:nvPr/>
            </p:nvSpPr>
            <p:spPr>
              <a:xfrm>
                <a:off x="8996805"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97" name="Google Shape;497;p3"/>
              <p:cNvSpPr/>
              <p:nvPr/>
            </p:nvSpPr>
            <p:spPr>
              <a:xfrm>
                <a:off x="9451068"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98" name="Google Shape;498;p3"/>
              <p:cNvSpPr/>
              <p:nvPr/>
            </p:nvSpPr>
            <p:spPr>
              <a:xfrm>
                <a:off x="9906501"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99" name="Google Shape;499;p3"/>
              <p:cNvSpPr/>
              <p:nvPr/>
            </p:nvSpPr>
            <p:spPr>
              <a:xfrm>
                <a:off x="1036076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00" name="Google Shape;500;p3"/>
              <p:cNvSpPr/>
              <p:nvPr/>
            </p:nvSpPr>
            <p:spPr>
              <a:xfrm>
                <a:off x="1081619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01" name="Google Shape;501;p3"/>
              <p:cNvSpPr/>
              <p:nvPr/>
            </p:nvSpPr>
            <p:spPr>
              <a:xfrm>
                <a:off x="1127046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02" name="Google Shape;502;p3"/>
              <p:cNvSpPr/>
              <p:nvPr/>
            </p:nvSpPr>
            <p:spPr>
              <a:xfrm>
                <a:off x="1172589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503" name="Google Shape;503;p3"/>
            <p:cNvGrpSpPr/>
            <p:nvPr/>
          </p:nvGrpSpPr>
          <p:grpSpPr>
            <a:xfrm>
              <a:off x="354110" y="6402442"/>
              <a:ext cx="11480682" cy="110100"/>
              <a:chOff x="354110" y="5903678"/>
              <a:chExt cx="11480682" cy="110100"/>
            </a:xfrm>
          </p:grpSpPr>
          <p:sp>
            <p:nvSpPr>
              <p:cNvPr id="504" name="Google Shape;504;p3"/>
              <p:cNvSpPr/>
              <p:nvPr/>
            </p:nvSpPr>
            <p:spPr>
              <a:xfrm>
                <a:off x="35411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05" name="Google Shape;505;p3"/>
              <p:cNvSpPr/>
              <p:nvPr/>
            </p:nvSpPr>
            <p:spPr>
              <a:xfrm>
                <a:off x="80954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06" name="Google Shape;506;p3"/>
              <p:cNvSpPr/>
              <p:nvPr/>
            </p:nvSpPr>
            <p:spPr>
              <a:xfrm>
                <a:off x="126380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07" name="Google Shape;507;p3"/>
              <p:cNvSpPr/>
              <p:nvPr/>
            </p:nvSpPr>
            <p:spPr>
              <a:xfrm>
                <a:off x="171923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08" name="Google Shape;508;p3"/>
              <p:cNvSpPr/>
              <p:nvPr/>
            </p:nvSpPr>
            <p:spPr>
              <a:xfrm>
                <a:off x="217350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09" name="Google Shape;509;p3"/>
              <p:cNvSpPr/>
              <p:nvPr/>
            </p:nvSpPr>
            <p:spPr>
              <a:xfrm>
                <a:off x="262893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10" name="Google Shape;510;p3"/>
              <p:cNvSpPr/>
              <p:nvPr/>
            </p:nvSpPr>
            <p:spPr>
              <a:xfrm>
                <a:off x="3083197"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11" name="Google Shape;511;p3"/>
              <p:cNvSpPr/>
              <p:nvPr/>
            </p:nvSpPr>
            <p:spPr>
              <a:xfrm>
                <a:off x="3538630"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12" name="Google Shape;512;p3"/>
              <p:cNvSpPr/>
              <p:nvPr/>
            </p:nvSpPr>
            <p:spPr>
              <a:xfrm>
                <a:off x="399289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13" name="Google Shape;513;p3"/>
              <p:cNvSpPr/>
              <p:nvPr/>
            </p:nvSpPr>
            <p:spPr>
              <a:xfrm>
                <a:off x="4448326"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14" name="Google Shape;514;p3"/>
              <p:cNvSpPr/>
              <p:nvPr/>
            </p:nvSpPr>
            <p:spPr>
              <a:xfrm>
                <a:off x="4902589"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15" name="Google Shape;515;p3"/>
              <p:cNvSpPr/>
              <p:nvPr/>
            </p:nvSpPr>
            <p:spPr>
              <a:xfrm>
                <a:off x="535802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16" name="Google Shape;516;p3"/>
              <p:cNvSpPr/>
              <p:nvPr/>
            </p:nvSpPr>
            <p:spPr>
              <a:xfrm>
                <a:off x="581228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17" name="Google Shape;517;p3"/>
              <p:cNvSpPr/>
              <p:nvPr/>
            </p:nvSpPr>
            <p:spPr>
              <a:xfrm>
                <a:off x="626771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18" name="Google Shape;518;p3"/>
              <p:cNvSpPr/>
              <p:nvPr/>
            </p:nvSpPr>
            <p:spPr>
              <a:xfrm>
                <a:off x="672198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19" name="Google Shape;519;p3"/>
              <p:cNvSpPr/>
              <p:nvPr/>
            </p:nvSpPr>
            <p:spPr>
              <a:xfrm>
                <a:off x="717741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20" name="Google Shape;520;p3"/>
              <p:cNvSpPr/>
              <p:nvPr/>
            </p:nvSpPr>
            <p:spPr>
              <a:xfrm>
                <a:off x="7631676"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21" name="Google Shape;521;p3"/>
              <p:cNvSpPr/>
              <p:nvPr/>
            </p:nvSpPr>
            <p:spPr>
              <a:xfrm>
                <a:off x="808710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22" name="Google Shape;522;p3"/>
              <p:cNvSpPr/>
              <p:nvPr/>
            </p:nvSpPr>
            <p:spPr>
              <a:xfrm>
                <a:off x="854137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23" name="Google Shape;523;p3"/>
              <p:cNvSpPr/>
              <p:nvPr/>
            </p:nvSpPr>
            <p:spPr>
              <a:xfrm>
                <a:off x="8996805"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24" name="Google Shape;524;p3"/>
              <p:cNvSpPr/>
              <p:nvPr/>
            </p:nvSpPr>
            <p:spPr>
              <a:xfrm>
                <a:off x="9451068"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25" name="Google Shape;525;p3"/>
              <p:cNvSpPr/>
              <p:nvPr/>
            </p:nvSpPr>
            <p:spPr>
              <a:xfrm>
                <a:off x="9906501"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26" name="Google Shape;526;p3"/>
              <p:cNvSpPr/>
              <p:nvPr/>
            </p:nvSpPr>
            <p:spPr>
              <a:xfrm>
                <a:off x="1036076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27" name="Google Shape;527;p3"/>
              <p:cNvSpPr/>
              <p:nvPr/>
            </p:nvSpPr>
            <p:spPr>
              <a:xfrm>
                <a:off x="1081619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28" name="Google Shape;528;p3"/>
              <p:cNvSpPr/>
              <p:nvPr/>
            </p:nvSpPr>
            <p:spPr>
              <a:xfrm>
                <a:off x="1127046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29" name="Google Shape;529;p3"/>
              <p:cNvSpPr/>
              <p:nvPr/>
            </p:nvSpPr>
            <p:spPr>
              <a:xfrm>
                <a:off x="1172589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sp>
        <p:nvSpPr>
          <p:cNvPr id="530" name="Google Shape;530;p3"/>
          <p:cNvSpPr txBox="1"/>
          <p:nvPr>
            <p:ph type="title"/>
          </p:nvPr>
        </p:nvSpPr>
        <p:spPr>
          <a:xfrm>
            <a:off x="457200" y="205979"/>
            <a:ext cx="8229600" cy="533400"/>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Clr>
                <a:schemeClr val="lt1"/>
              </a:buClr>
              <a:buSzPts val="2700"/>
              <a:buFont typeface="Quattrocento Sans"/>
              <a:buNone/>
              <a:defRPr sz="27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out Us">
  <p:cSld name="About Us">
    <p:bg>
      <p:bgPr>
        <a:solidFill>
          <a:schemeClr val="accent1"/>
        </a:solidFill>
      </p:bgPr>
    </p:bg>
    <p:spTree>
      <p:nvGrpSpPr>
        <p:cNvPr id="531" name="Shape 531"/>
        <p:cNvGrpSpPr/>
        <p:nvPr/>
      </p:nvGrpSpPr>
      <p:grpSpPr>
        <a:xfrm>
          <a:off x="0" y="0"/>
          <a:ext cx="0" cy="0"/>
          <a:chOff x="0" y="0"/>
          <a:chExt cx="0" cy="0"/>
        </a:xfrm>
      </p:grpSpPr>
      <p:grpSp>
        <p:nvGrpSpPr>
          <p:cNvPr id="532" name="Google Shape;532;p4"/>
          <p:cNvGrpSpPr/>
          <p:nvPr/>
        </p:nvGrpSpPr>
        <p:grpSpPr>
          <a:xfrm>
            <a:off x="265653" y="244928"/>
            <a:ext cx="8612808" cy="4639478"/>
            <a:chOff x="354110" y="326571"/>
            <a:chExt cx="11480682" cy="6185971"/>
          </a:xfrm>
        </p:grpSpPr>
        <p:grpSp>
          <p:nvGrpSpPr>
            <p:cNvPr id="533" name="Google Shape;533;p4"/>
            <p:cNvGrpSpPr/>
            <p:nvPr/>
          </p:nvGrpSpPr>
          <p:grpSpPr>
            <a:xfrm>
              <a:off x="354110" y="326571"/>
              <a:ext cx="11480682" cy="110100"/>
              <a:chOff x="354110" y="326571"/>
              <a:chExt cx="11480682" cy="110100"/>
            </a:xfrm>
          </p:grpSpPr>
          <p:sp>
            <p:nvSpPr>
              <p:cNvPr id="534" name="Google Shape;534;p4"/>
              <p:cNvSpPr/>
              <p:nvPr/>
            </p:nvSpPr>
            <p:spPr>
              <a:xfrm>
                <a:off x="35411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35" name="Google Shape;535;p4"/>
              <p:cNvSpPr/>
              <p:nvPr/>
            </p:nvSpPr>
            <p:spPr>
              <a:xfrm>
                <a:off x="80954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36" name="Google Shape;536;p4"/>
              <p:cNvSpPr/>
              <p:nvPr/>
            </p:nvSpPr>
            <p:spPr>
              <a:xfrm>
                <a:off x="1263805"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37" name="Google Shape;537;p4"/>
              <p:cNvSpPr/>
              <p:nvPr/>
            </p:nvSpPr>
            <p:spPr>
              <a:xfrm>
                <a:off x="1719239"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38" name="Google Shape;538;p4"/>
              <p:cNvSpPr/>
              <p:nvPr/>
            </p:nvSpPr>
            <p:spPr>
              <a:xfrm>
                <a:off x="2173502"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39" name="Google Shape;539;p4"/>
              <p:cNvSpPr/>
              <p:nvPr/>
            </p:nvSpPr>
            <p:spPr>
              <a:xfrm>
                <a:off x="2628934"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40" name="Google Shape;540;p4"/>
              <p:cNvSpPr/>
              <p:nvPr/>
            </p:nvSpPr>
            <p:spPr>
              <a:xfrm>
                <a:off x="3083197"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41" name="Google Shape;541;p4"/>
              <p:cNvSpPr/>
              <p:nvPr/>
            </p:nvSpPr>
            <p:spPr>
              <a:xfrm>
                <a:off x="3538630"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42" name="Google Shape;542;p4"/>
              <p:cNvSpPr/>
              <p:nvPr/>
            </p:nvSpPr>
            <p:spPr>
              <a:xfrm>
                <a:off x="3992893"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43" name="Google Shape;543;p4"/>
              <p:cNvSpPr/>
              <p:nvPr/>
            </p:nvSpPr>
            <p:spPr>
              <a:xfrm>
                <a:off x="4448326"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44" name="Google Shape;544;p4"/>
              <p:cNvSpPr/>
              <p:nvPr/>
            </p:nvSpPr>
            <p:spPr>
              <a:xfrm>
                <a:off x="4902589"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45" name="Google Shape;545;p4"/>
              <p:cNvSpPr/>
              <p:nvPr/>
            </p:nvSpPr>
            <p:spPr>
              <a:xfrm>
                <a:off x="535802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46" name="Google Shape;546;p4"/>
              <p:cNvSpPr/>
              <p:nvPr/>
            </p:nvSpPr>
            <p:spPr>
              <a:xfrm>
                <a:off x="5812285"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47" name="Google Shape;547;p4"/>
              <p:cNvSpPr/>
              <p:nvPr/>
            </p:nvSpPr>
            <p:spPr>
              <a:xfrm>
                <a:off x="6267717"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48" name="Google Shape;548;p4"/>
              <p:cNvSpPr/>
              <p:nvPr/>
            </p:nvSpPr>
            <p:spPr>
              <a:xfrm>
                <a:off x="672198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49" name="Google Shape;549;p4"/>
              <p:cNvSpPr/>
              <p:nvPr/>
            </p:nvSpPr>
            <p:spPr>
              <a:xfrm>
                <a:off x="7177414"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50" name="Google Shape;550;p4"/>
              <p:cNvSpPr/>
              <p:nvPr/>
            </p:nvSpPr>
            <p:spPr>
              <a:xfrm>
                <a:off x="7631676"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51" name="Google Shape;551;p4"/>
              <p:cNvSpPr/>
              <p:nvPr/>
            </p:nvSpPr>
            <p:spPr>
              <a:xfrm>
                <a:off x="8087109"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52" name="Google Shape;552;p4"/>
              <p:cNvSpPr/>
              <p:nvPr/>
            </p:nvSpPr>
            <p:spPr>
              <a:xfrm>
                <a:off x="8541372"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53" name="Google Shape;553;p4"/>
              <p:cNvSpPr/>
              <p:nvPr/>
            </p:nvSpPr>
            <p:spPr>
              <a:xfrm>
                <a:off x="8996805"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54" name="Google Shape;554;p4"/>
              <p:cNvSpPr/>
              <p:nvPr/>
            </p:nvSpPr>
            <p:spPr>
              <a:xfrm>
                <a:off x="9451068"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55" name="Google Shape;555;p4"/>
              <p:cNvSpPr/>
              <p:nvPr/>
            </p:nvSpPr>
            <p:spPr>
              <a:xfrm>
                <a:off x="9906501"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56" name="Google Shape;556;p4"/>
              <p:cNvSpPr/>
              <p:nvPr/>
            </p:nvSpPr>
            <p:spPr>
              <a:xfrm>
                <a:off x="10360763"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57" name="Google Shape;557;p4"/>
              <p:cNvSpPr/>
              <p:nvPr/>
            </p:nvSpPr>
            <p:spPr>
              <a:xfrm>
                <a:off x="10816197"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58" name="Google Shape;558;p4"/>
              <p:cNvSpPr/>
              <p:nvPr/>
            </p:nvSpPr>
            <p:spPr>
              <a:xfrm>
                <a:off x="1127046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59" name="Google Shape;559;p4"/>
              <p:cNvSpPr/>
              <p:nvPr/>
            </p:nvSpPr>
            <p:spPr>
              <a:xfrm>
                <a:off x="1172589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560" name="Google Shape;560;p4"/>
            <p:cNvGrpSpPr/>
            <p:nvPr/>
          </p:nvGrpSpPr>
          <p:grpSpPr>
            <a:xfrm>
              <a:off x="354110" y="833283"/>
              <a:ext cx="11480682" cy="108900"/>
              <a:chOff x="354110" y="834963"/>
              <a:chExt cx="11480682" cy="108900"/>
            </a:xfrm>
          </p:grpSpPr>
          <p:sp>
            <p:nvSpPr>
              <p:cNvPr id="561" name="Google Shape;561;p4"/>
              <p:cNvSpPr/>
              <p:nvPr/>
            </p:nvSpPr>
            <p:spPr>
              <a:xfrm>
                <a:off x="35411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62" name="Google Shape;562;p4"/>
              <p:cNvSpPr/>
              <p:nvPr/>
            </p:nvSpPr>
            <p:spPr>
              <a:xfrm>
                <a:off x="80954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63" name="Google Shape;563;p4"/>
              <p:cNvSpPr/>
              <p:nvPr/>
            </p:nvSpPr>
            <p:spPr>
              <a:xfrm>
                <a:off x="1263805"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64" name="Google Shape;564;p4"/>
              <p:cNvSpPr/>
              <p:nvPr/>
            </p:nvSpPr>
            <p:spPr>
              <a:xfrm>
                <a:off x="1719239"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65" name="Google Shape;565;p4"/>
              <p:cNvSpPr/>
              <p:nvPr/>
            </p:nvSpPr>
            <p:spPr>
              <a:xfrm>
                <a:off x="2173502"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66" name="Google Shape;566;p4"/>
              <p:cNvSpPr/>
              <p:nvPr/>
            </p:nvSpPr>
            <p:spPr>
              <a:xfrm>
                <a:off x="2628934"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67" name="Google Shape;567;p4"/>
              <p:cNvSpPr/>
              <p:nvPr/>
            </p:nvSpPr>
            <p:spPr>
              <a:xfrm>
                <a:off x="3083197"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68" name="Google Shape;568;p4"/>
              <p:cNvSpPr/>
              <p:nvPr/>
            </p:nvSpPr>
            <p:spPr>
              <a:xfrm>
                <a:off x="3538630"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69" name="Google Shape;569;p4"/>
              <p:cNvSpPr/>
              <p:nvPr/>
            </p:nvSpPr>
            <p:spPr>
              <a:xfrm>
                <a:off x="3992893"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70" name="Google Shape;570;p4"/>
              <p:cNvSpPr/>
              <p:nvPr/>
            </p:nvSpPr>
            <p:spPr>
              <a:xfrm>
                <a:off x="4448326"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71" name="Google Shape;571;p4"/>
              <p:cNvSpPr/>
              <p:nvPr/>
            </p:nvSpPr>
            <p:spPr>
              <a:xfrm>
                <a:off x="4902589"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72" name="Google Shape;572;p4"/>
              <p:cNvSpPr/>
              <p:nvPr/>
            </p:nvSpPr>
            <p:spPr>
              <a:xfrm>
                <a:off x="535802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73" name="Google Shape;573;p4"/>
              <p:cNvSpPr/>
              <p:nvPr/>
            </p:nvSpPr>
            <p:spPr>
              <a:xfrm>
                <a:off x="5812285"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74" name="Google Shape;574;p4"/>
              <p:cNvSpPr/>
              <p:nvPr/>
            </p:nvSpPr>
            <p:spPr>
              <a:xfrm>
                <a:off x="6267717"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75" name="Google Shape;575;p4"/>
              <p:cNvSpPr/>
              <p:nvPr/>
            </p:nvSpPr>
            <p:spPr>
              <a:xfrm>
                <a:off x="672198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76" name="Google Shape;576;p4"/>
              <p:cNvSpPr/>
              <p:nvPr/>
            </p:nvSpPr>
            <p:spPr>
              <a:xfrm>
                <a:off x="7177414"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77" name="Google Shape;577;p4"/>
              <p:cNvSpPr/>
              <p:nvPr/>
            </p:nvSpPr>
            <p:spPr>
              <a:xfrm>
                <a:off x="7631676"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78" name="Google Shape;578;p4"/>
              <p:cNvSpPr/>
              <p:nvPr/>
            </p:nvSpPr>
            <p:spPr>
              <a:xfrm>
                <a:off x="8087109"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79" name="Google Shape;579;p4"/>
              <p:cNvSpPr/>
              <p:nvPr/>
            </p:nvSpPr>
            <p:spPr>
              <a:xfrm>
                <a:off x="8541372"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80" name="Google Shape;580;p4"/>
              <p:cNvSpPr/>
              <p:nvPr/>
            </p:nvSpPr>
            <p:spPr>
              <a:xfrm>
                <a:off x="8996805"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81" name="Google Shape;581;p4"/>
              <p:cNvSpPr/>
              <p:nvPr/>
            </p:nvSpPr>
            <p:spPr>
              <a:xfrm>
                <a:off x="9451068"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82" name="Google Shape;582;p4"/>
              <p:cNvSpPr/>
              <p:nvPr/>
            </p:nvSpPr>
            <p:spPr>
              <a:xfrm>
                <a:off x="9906501"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83" name="Google Shape;583;p4"/>
              <p:cNvSpPr/>
              <p:nvPr/>
            </p:nvSpPr>
            <p:spPr>
              <a:xfrm>
                <a:off x="10360763"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84" name="Google Shape;584;p4"/>
              <p:cNvSpPr/>
              <p:nvPr/>
            </p:nvSpPr>
            <p:spPr>
              <a:xfrm>
                <a:off x="10816197"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85" name="Google Shape;585;p4"/>
              <p:cNvSpPr/>
              <p:nvPr/>
            </p:nvSpPr>
            <p:spPr>
              <a:xfrm>
                <a:off x="1127046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86" name="Google Shape;586;p4"/>
              <p:cNvSpPr/>
              <p:nvPr/>
            </p:nvSpPr>
            <p:spPr>
              <a:xfrm>
                <a:off x="1172589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587" name="Google Shape;587;p4"/>
            <p:cNvGrpSpPr/>
            <p:nvPr/>
          </p:nvGrpSpPr>
          <p:grpSpPr>
            <a:xfrm>
              <a:off x="354110" y="1338827"/>
              <a:ext cx="11480682" cy="110100"/>
              <a:chOff x="354110" y="1342187"/>
              <a:chExt cx="11480682" cy="110100"/>
            </a:xfrm>
          </p:grpSpPr>
          <p:sp>
            <p:nvSpPr>
              <p:cNvPr id="588" name="Google Shape;588;p4"/>
              <p:cNvSpPr/>
              <p:nvPr/>
            </p:nvSpPr>
            <p:spPr>
              <a:xfrm>
                <a:off x="35411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89" name="Google Shape;589;p4"/>
              <p:cNvSpPr/>
              <p:nvPr/>
            </p:nvSpPr>
            <p:spPr>
              <a:xfrm>
                <a:off x="80954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90" name="Google Shape;590;p4"/>
              <p:cNvSpPr/>
              <p:nvPr/>
            </p:nvSpPr>
            <p:spPr>
              <a:xfrm>
                <a:off x="1263805"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91" name="Google Shape;591;p4"/>
              <p:cNvSpPr/>
              <p:nvPr/>
            </p:nvSpPr>
            <p:spPr>
              <a:xfrm>
                <a:off x="1719239"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92" name="Google Shape;592;p4"/>
              <p:cNvSpPr/>
              <p:nvPr/>
            </p:nvSpPr>
            <p:spPr>
              <a:xfrm>
                <a:off x="2173502"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93" name="Google Shape;593;p4"/>
              <p:cNvSpPr/>
              <p:nvPr/>
            </p:nvSpPr>
            <p:spPr>
              <a:xfrm>
                <a:off x="2628934"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94" name="Google Shape;594;p4"/>
              <p:cNvSpPr/>
              <p:nvPr/>
            </p:nvSpPr>
            <p:spPr>
              <a:xfrm>
                <a:off x="3083197"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95" name="Google Shape;595;p4"/>
              <p:cNvSpPr/>
              <p:nvPr/>
            </p:nvSpPr>
            <p:spPr>
              <a:xfrm>
                <a:off x="3538630"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96" name="Google Shape;596;p4"/>
              <p:cNvSpPr/>
              <p:nvPr/>
            </p:nvSpPr>
            <p:spPr>
              <a:xfrm>
                <a:off x="3992893"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97" name="Google Shape;597;p4"/>
              <p:cNvSpPr/>
              <p:nvPr/>
            </p:nvSpPr>
            <p:spPr>
              <a:xfrm>
                <a:off x="4448326"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98" name="Google Shape;598;p4"/>
              <p:cNvSpPr/>
              <p:nvPr/>
            </p:nvSpPr>
            <p:spPr>
              <a:xfrm>
                <a:off x="4902589"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99" name="Google Shape;599;p4"/>
              <p:cNvSpPr/>
              <p:nvPr/>
            </p:nvSpPr>
            <p:spPr>
              <a:xfrm>
                <a:off x="535802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00" name="Google Shape;600;p4"/>
              <p:cNvSpPr/>
              <p:nvPr/>
            </p:nvSpPr>
            <p:spPr>
              <a:xfrm>
                <a:off x="5812285"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01" name="Google Shape;601;p4"/>
              <p:cNvSpPr/>
              <p:nvPr/>
            </p:nvSpPr>
            <p:spPr>
              <a:xfrm>
                <a:off x="6267717"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02" name="Google Shape;602;p4"/>
              <p:cNvSpPr/>
              <p:nvPr/>
            </p:nvSpPr>
            <p:spPr>
              <a:xfrm>
                <a:off x="672198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03" name="Google Shape;603;p4"/>
              <p:cNvSpPr/>
              <p:nvPr/>
            </p:nvSpPr>
            <p:spPr>
              <a:xfrm>
                <a:off x="7177414"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04" name="Google Shape;604;p4"/>
              <p:cNvSpPr/>
              <p:nvPr/>
            </p:nvSpPr>
            <p:spPr>
              <a:xfrm>
                <a:off x="7631676"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05" name="Google Shape;605;p4"/>
              <p:cNvSpPr/>
              <p:nvPr/>
            </p:nvSpPr>
            <p:spPr>
              <a:xfrm>
                <a:off x="8087109"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06" name="Google Shape;606;p4"/>
              <p:cNvSpPr/>
              <p:nvPr/>
            </p:nvSpPr>
            <p:spPr>
              <a:xfrm>
                <a:off x="8541372"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07" name="Google Shape;607;p4"/>
              <p:cNvSpPr/>
              <p:nvPr/>
            </p:nvSpPr>
            <p:spPr>
              <a:xfrm>
                <a:off x="8996805"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08" name="Google Shape;608;p4"/>
              <p:cNvSpPr/>
              <p:nvPr/>
            </p:nvSpPr>
            <p:spPr>
              <a:xfrm>
                <a:off x="9451068"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09" name="Google Shape;609;p4"/>
              <p:cNvSpPr/>
              <p:nvPr/>
            </p:nvSpPr>
            <p:spPr>
              <a:xfrm>
                <a:off x="9906501"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10" name="Google Shape;610;p4"/>
              <p:cNvSpPr/>
              <p:nvPr/>
            </p:nvSpPr>
            <p:spPr>
              <a:xfrm>
                <a:off x="10360763"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11" name="Google Shape;611;p4"/>
              <p:cNvSpPr/>
              <p:nvPr/>
            </p:nvSpPr>
            <p:spPr>
              <a:xfrm>
                <a:off x="10816197"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12" name="Google Shape;612;p4"/>
              <p:cNvSpPr/>
              <p:nvPr/>
            </p:nvSpPr>
            <p:spPr>
              <a:xfrm>
                <a:off x="1127046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13" name="Google Shape;613;p4"/>
              <p:cNvSpPr/>
              <p:nvPr/>
            </p:nvSpPr>
            <p:spPr>
              <a:xfrm>
                <a:off x="1172589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614" name="Google Shape;614;p4"/>
            <p:cNvGrpSpPr/>
            <p:nvPr/>
          </p:nvGrpSpPr>
          <p:grpSpPr>
            <a:xfrm>
              <a:off x="354110" y="1845539"/>
              <a:ext cx="11480682" cy="110100"/>
              <a:chOff x="354110" y="1850572"/>
              <a:chExt cx="11480682" cy="110100"/>
            </a:xfrm>
          </p:grpSpPr>
          <p:sp>
            <p:nvSpPr>
              <p:cNvPr id="615" name="Google Shape;615;p4"/>
              <p:cNvSpPr/>
              <p:nvPr/>
            </p:nvSpPr>
            <p:spPr>
              <a:xfrm>
                <a:off x="35411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16" name="Google Shape;616;p4"/>
              <p:cNvSpPr/>
              <p:nvPr/>
            </p:nvSpPr>
            <p:spPr>
              <a:xfrm>
                <a:off x="80954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17" name="Google Shape;617;p4"/>
              <p:cNvSpPr/>
              <p:nvPr/>
            </p:nvSpPr>
            <p:spPr>
              <a:xfrm>
                <a:off x="1263805"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18" name="Google Shape;618;p4"/>
              <p:cNvSpPr/>
              <p:nvPr/>
            </p:nvSpPr>
            <p:spPr>
              <a:xfrm>
                <a:off x="1719239"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19" name="Google Shape;619;p4"/>
              <p:cNvSpPr/>
              <p:nvPr/>
            </p:nvSpPr>
            <p:spPr>
              <a:xfrm>
                <a:off x="2173502"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20" name="Google Shape;620;p4"/>
              <p:cNvSpPr/>
              <p:nvPr/>
            </p:nvSpPr>
            <p:spPr>
              <a:xfrm>
                <a:off x="2628934"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21" name="Google Shape;621;p4"/>
              <p:cNvSpPr/>
              <p:nvPr/>
            </p:nvSpPr>
            <p:spPr>
              <a:xfrm>
                <a:off x="3083197"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22" name="Google Shape;622;p4"/>
              <p:cNvSpPr/>
              <p:nvPr/>
            </p:nvSpPr>
            <p:spPr>
              <a:xfrm>
                <a:off x="3538630"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23" name="Google Shape;623;p4"/>
              <p:cNvSpPr/>
              <p:nvPr/>
            </p:nvSpPr>
            <p:spPr>
              <a:xfrm>
                <a:off x="3992893"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24" name="Google Shape;624;p4"/>
              <p:cNvSpPr/>
              <p:nvPr/>
            </p:nvSpPr>
            <p:spPr>
              <a:xfrm>
                <a:off x="4448326"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25" name="Google Shape;625;p4"/>
              <p:cNvSpPr/>
              <p:nvPr/>
            </p:nvSpPr>
            <p:spPr>
              <a:xfrm>
                <a:off x="4902589"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26" name="Google Shape;626;p4"/>
              <p:cNvSpPr/>
              <p:nvPr/>
            </p:nvSpPr>
            <p:spPr>
              <a:xfrm>
                <a:off x="535802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27" name="Google Shape;627;p4"/>
              <p:cNvSpPr/>
              <p:nvPr/>
            </p:nvSpPr>
            <p:spPr>
              <a:xfrm>
                <a:off x="5812285"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28" name="Google Shape;628;p4"/>
              <p:cNvSpPr/>
              <p:nvPr/>
            </p:nvSpPr>
            <p:spPr>
              <a:xfrm>
                <a:off x="6267717"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29" name="Google Shape;629;p4"/>
              <p:cNvSpPr/>
              <p:nvPr/>
            </p:nvSpPr>
            <p:spPr>
              <a:xfrm>
                <a:off x="672198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30" name="Google Shape;630;p4"/>
              <p:cNvSpPr/>
              <p:nvPr/>
            </p:nvSpPr>
            <p:spPr>
              <a:xfrm>
                <a:off x="7177414"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31" name="Google Shape;631;p4"/>
              <p:cNvSpPr/>
              <p:nvPr/>
            </p:nvSpPr>
            <p:spPr>
              <a:xfrm>
                <a:off x="7631676"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32" name="Google Shape;632;p4"/>
              <p:cNvSpPr/>
              <p:nvPr/>
            </p:nvSpPr>
            <p:spPr>
              <a:xfrm>
                <a:off x="8087109"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33" name="Google Shape;633;p4"/>
              <p:cNvSpPr/>
              <p:nvPr/>
            </p:nvSpPr>
            <p:spPr>
              <a:xfrm>
                <a:off x="8541372"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34" name="Google Shape;634;p4"/>
              <p:cNvSpPr/>
              <p:nvPr/>
            </p:nvSpPr>
            <p:spPr>
              <a:xfrm>
                <a:off x="8996805"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35" name="Google Shape;635;p4"/>
              <p:cNvSpPr/>
              <p:nvPr/>
            </p:nvSpPr>
            <p:spPr>
              <a:xfrm>
                <a:off x="9451068"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36" name="Google Shape;636;p4"/>
              <p:cNvSpPr/>
              <p:nvPr/>
            </p:nvSpPr>
            <p:spPr>
              <a:xfrm>
                <a:off x="9906501"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37" name="Google Shape;637;p4"/>
              <p:cNvSpPr/>
              <p:nvPr/>
            </p:nvSpPr>
            <p:spPr>
              <a:xfrm>
                <a:off x="10360763"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38" name="Google Shape;638;p4"/>
              <p:cNvSpPr/>
              <p:nvPr/>
            </p:nvSpPr>
            <p:spPr>
              <a:xfrm>
                <a:off x="10816197"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39" name="Google Shape;639;p4"/>
              <p:cNvSpPr/>
              <p:nvPr/>
            </p:nvSpPr>
            <p:spPr>
              <a:xfrm>
                <a:off x="1127046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40" name="Google Shape;640;p4"/>
              <p:cNvSpPr/>
              <p:nvPr/>
            </p:nvSpPr>
            <p:spPr>
              <a:xfrm>
                <a:off x="1172589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641" name="Google Shape;641;p4"/>
            <p:cNvGrpSpPr/>
            <p:nvPr/>
          </p:nvGrpSpPr>
          <p:grpSpPr>
            <a:xfrm>
              <a:off x="354110" y="2352251"/>
              <a:ext cx="11480682" cy="108900"/>
              <a:chOff x="354110" y="2358964"/>
              <a:chExt cx="11480682" cy="108900"/>
            </a:xfrm>
          </p:grpSpPr>
          <p:sp>
            <p:nvSpPr>
              <p:cNvPr id="642" name="Google Shape;642;p4"/>
              <p:cNvSpPr/>
              <p:nvPr/>
            </p:nvSpPr>
            <p:spPr>
              <a:xfrm>
                <a:off x="35411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43" name="Google Shape;643;p4"/>
              <p:cNvSpPr/>
              <p:nvPr/>
            </p:nvSpPr>
            <p:spPr>
              <a:xfrm>
                <a:off x="80954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44" name="Google Shape;644;p4"/>
              <p:cNvSpPr/>
              <p:nvPr/>
            </p:nvSpPr>
            <p:spPr>
              <a:xfrm>
                <a:off x="1263805"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45" name="Google Shape;645;p4"/>
              <p:cNvSpPr/>
              <p:nvPr/>
            </p:nvSpPr>
            <p:spPr>
              <a:xfrm>
                <a:off x="1719239"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46" name="Google Shape;646;p4"/>
              <p:cNvSpPr/>
              <p:nvPr/>
            </p:nvSpPr>
            <p:spPr>
              <a:xfrm>
                <a:off x="2173502"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47" name="Google Shape;647;p4"/>
              <p:cNvSpPr/>
              <p:nvPr/>
            </p:nvSpPr>
            <p:spPr>
              <a:xfrm>
                <a:off x="2628934"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48" name="Google Shape;648;p4"/>
              <p:cNvSpPr/>
              <p:nvPr/>
            </p:nvSpPr>
            <p:spPr>
              <a:xfrm>
                <a:off x="3083197"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49" name="Google Shape;649;p4"/>
              <p:cNvSpPr/>
              <p:nvPr/>
            </p:nvSpPr>
            <p:spPr>
              <a:xfrm>
                <a:off x="3538630"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50" name="Google Shape;650;p4"/>
              <p:cNvSpPr/>
              <p:nvPr/>
            </p:nvSpPr>
            <p:spPr>
              <a:xfrm>
                <a:off x="3992893"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51" name="Google Shape;651;p4"/>
              <p:cNvSpPr/>
              <p:nvPr/>
            </p:nvSpPr>
            <p:spPr>
              <a:xfrm>
                <a:off x="4448326"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52" name="Google Shape;652;p4"/>
              <p:cNvSpPr/>
              <p:nvPr/>
            </p:nvSpPr>
            <p:spPr>
              <a:xfrm>
                <a:off x="4902589"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53" name="Google Shape;653;p4"/>
              <p:cNvSpPr/>
              <p:nvPr/>
            </p:nvSpPr>
            <p:spPr>
              <a:xfrm>
                <a:off x="535802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54" name="Google Shape;654;p4"/>
              <p:cNvSpPr/>
              <p:nvPr/>
            </p:nvSpPr>
            <p:spPr>
              <a:xfrm>
                <a:off x="5812285"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55" name="Google Shape;655;p4"/>
              <p:cNvSpPr/>
              <p:nvPr/>
            </p:nvSpPr>
            <p:spPr>
              <a:xfrm>
                <a:off x="6267717"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56" name="Google Shape;656;p4"/>
              <p:cNvSpPr/>
              <p:nvPr/>
            </p:nvSpPr>
            <p:spPr>
              <a:xfrm>
                <a:off x="672198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57" name="Google Shape;657;p4"/>
              <p:cNvSpPr/>
              <p:nvPr/>
            </p:nvSpPr>
            <p:spPr>
              <a:xfrm>
                <a:off x="7177414"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58" name="Google Shape;658;p4"/>
              <p:cNvSpPr/>
              <p:nvPr/>
            </p:nvSpPr>
            <p:spPr>
              <a:xfrm>
                <a:off x="7631676"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59" name="Google Shape;659;p4"/>
              <p:cNvSpPr/>
              <p:nvPr/>
            </p:nvSpPr>
            <p:spPr>
              <a:xfrm>
                <a:off x="8087109"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60" name="Google Shape;660;p4"/>
              <p:cNvSpPr/>
              <p:nvPr/>
            </p:nvSpPr>
            <p:spPr>
              <a:xfrm>
                <a:off x="8541372"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61" name="Google Shape;661;p4"/>
              <p:cNvSpPr/>
              <p:nvPr/>
            </p:nvSpPr>
            <p:spPr>
              <a:xfrm>
                <a:off x="8996805"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62" name="Google Shape;662;p4"/>
              <p:cNvSpPr/>
              <p:nvPr/>
            </p:nvSpPr>
            <p:spPr>
              <a:xfrm>
                <a:off x="9451068"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63" name="Google Shape;663;p4"/>
              <p:cNvSpPr/>
              <p:nvPr/>
            </p:nvSpPr>
            <p:spPr>
              <a:xfrm>
                <a:off x="9906501"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64" name="Google Shape;664;p4"/>
              <p:cNvSpPr/>
              <p:nvPr/>
            </p:nvSpPr>
            <p:spPr>
              <a:xfrm>
                <a:off x="10360763"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65" name="Google Shape;665;p4"/>
              <p:cNvSpPr/>
              <p:nvPr/>
            </p:nvSpPr>
            <p:spPr>
              <a:xfrm>
                <a:off x="10816197"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66" name="Google Shape;666;p4"/>
              <p:cNvSpPr/>
              <p:nvPr/>
            </p:nvSpPr>
            <p:spPr>
              <a:xfrm>
                <a:off x="1127046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67" name="Google Shape;667;p4"/>
              <p:cNvSpPr/>
              <p:nvPr/>
            </p:nvSpPr>
            <p:spPr>
              <a:xfrm>
                <a:off x="1172589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668" name="Google Shape;668;p4"/>
            <p:cNvGrpSpPr/>
            <p:nvPr/>
          </p:nvGrpSpPr>
          <p:grpSpPr>
            <a:xfrm>
              <a:off x="354110" y="2857795"/>
              <a:ext cx="11480682" cy="110100"/>
              <a:chOff x="354110" y="2866188"/>
              <a:chExt cx="11480682" cy="110100"/>
            </a:xfrm>
          </p:grpSpPr>
          <p:sp>
            <p:nvSpPr>
              <p:cNvPr id="669" name="Google Shape;669;p4"/>
              <p:cNvSpPr/>
              <p:nvPr/>
            </p:nvSpPr>
            <p:spPr>
              <a:xfrm>
                <a:off x="35411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70" name="Google Shape;670;p4"/>
              <p:cNvSpPr/>
              <p:nvPr/>
            </p:nvSpPr>
            <p:spPr>
              <a:xfrm>
                <a:off x="80954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71" name="Google Shape;671;p4"/>
              <p:cNvSpPr/>
              <p:nvPr/>
            </p:nvSpPr>
            <p:spPr>
              <a:xfrm>
                <a:off x="1263805"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72" name="Google Shape;672;p4"/>
              <p:cNvSpPr/>
              <p:nvPr/>
            </p:nvSpPr>
            <p:spPr>
              <a:xfrm>
                <a:off x="1719239"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73" name="Google Shape;673;p4"/>
              <p:cNvSpPr/>
              <p:nvPr/>
            </p:nvSpPr>
            <p:spPr>
              <a:xfrm>
                <a:off x="2173502"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74" name="Google Shape;674;p4"/>
              <p:cNvSpPr/>
              <p:nvPr/>
            </p:nvSpPr>
            <p:spPr>
              <a:xfrm>
                <a:off x="2628934"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75" name="Google Shape;675;p4"/>
              <p:cNvSpPr/>
              <p:nvPr/>
            </p:nvSpPr>
            <p:spPr>
              <a:xfrm>
                <a:off x="3083197"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76" name="Google Shape;676;p4"/>
              <p:cNvSpPr/>
              <p:nvPr/>
            </p:nvSpPr>
            <p:spPr>
              <a:xfrm>
                <a:off x="3538630"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77" name="Google Shape;677;p4"/>
              <p:cNvSpPr/>
              <p:nvPr/>
            </p:nvSpPr>
            <p:spPr>
              <a:xfrm>
                <a:off x="3992893"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78" name="Google Shape;678;p4"/>
              <p:cNvSpPr/>
              <p:nvPr/>
            </p:nvSpPr>
            <p:spPr>
              <a:xfrm>
                <a:off x="4448326"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79" name="Google Shape;679;p4"/>
              <p:cNvSpPr/>
              <p:nvPr/>
            </p:nvSpPr>
            <p:spPr>
              <a:xfrm>
                <a:off x="4902589"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80" name="Google Shape;680;p4"/>
              <p:cNvSpPr/>
              <p:nvPr/>
            </p:nvSpPr>
            <p:spPr>
              <a:xfrm>
                <a:off x="535802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81" name="Google Shape;681;p4"/>
              <p:cNvSpPr/>
              <p:nvPr/>
            </p:nvSpPr>
            <p:spPr>
              <a:xfrm>
                <a:off x="5812285"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82" name="Google Shape;682;p4"/>
              <p:cNvSpPr/>
              <p:nvPr/>
            </p:nvSpPr>
            <p:spPr>
              <a:xfrm>
                <a:off x="6267717"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83" name="Google Shape;683;p4"/>
              <p:cNvSpPr/>
              <p:nvPr/>
            </p:nvSpPr>
            <p:spPr>
              <a:xfrm>
                <a:off x="672198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84" name="Google Shape;684;p4"/>
              <p:cNvSpPr/>
              <p:nvPr/>
            </p:nvSpPr>
            <p:spPr>
              <a:xfrm>
                <a:off x="7177414"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85" name="Google Shape;685;p4"/>
              <p:cNvSpPr/>
              <p:nvPr/>
            </p:nvSpPr>
            <p:spPr>
              <a:xfrm>
                <a:off x="7631676"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86" name="Google Shape;686;p4"/>
              <p:cNvSpPr/>
              <p:nvPr/>
            </p:nvSpPr>
            <p:spPr>
              <a:xfrm>
                <a:off x="8087109"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87" name="Google Shape;687;p4"/>
              <p:cNvSpPr/>
              <p:nvPr/>
            </p:nvSpPr>
            <p:spPr>
              <a:xfrm>
                <a:off x="8541372"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88" name="Google Shape;688;p4"/>
              <p:cNvSpPr/>
              <p:nvPr/>
            </p:nvSpPr>
            <p:spPr>
              <a:xfrm>
                <a:off x="8996805"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89" name="Google Shape;689;p4"/>
              <p:cNvSpPr/>
              <p:nvPr/>
            </p:nvSpPr>
            <p:spPr>
              <a:xfrm>
                <a:off x="9451068"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90" name="Google Shape;690;p4"/>
              <p:cNvSpPr/>
              <p:nvPr/>
            </p:nvSpPr>
            <p:spPr>
              <a:xfrm>
                <a:off x="9906501"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91" name="Google Shape;691;p4"/>
              <p:cNvSpPr/>
              <p:nvPr/>
            </p:nvSpPr>
            <p:spPr>
              <a:xfrm>
                <a:off x="10360763"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92" name="Google Shape;692;p4"/>
              <p:cNvSpPr/>
              <p:nvPr/>
            </p:nvSpPr>
            <p:spPr>
              <a:xfrm>
                <a:off x="10816197"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93" name="Google Shape;693;p4"/>
              <p:cNvSpPr/>
              <p:nvPr/>
            </p:nvSpPr>
            <p:spPr>
              <a:xfrm>
                <a:off x="1127046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94" name="Google Shape;694;p4"/>
              <p:cNvSpPr/>
              <p:nvPr/>
            </p:nvSpPr>
            <p:spPr>
              <a:xfrm>
                <a:off x="1172589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695" name="Google Shape;695;p4"/>
            <p:cNvGrpSpPr/>
            <p:nvPr/>
          </p:nvGrpSpPr>
          <p:grpSpPr>
            <a:xfrm>
              <a:off x="354110" y="3364507"/>
              <a:ext cx="11480682" cy="110100"/>
              <a:chOff x="354110" y="3364062"/>
              <a:chExt cx="11480682" cy="110100"/>
            </a:xfrm>
          </p:grpSpPr>
          <p:sp>
            <p:nvSpPr>
              <p:cNvPr id="696" name="Google Shape;696;p4"/>
              <p:cNvSpPr/>
              <p:nvPr/>
            </p:nvSpPr>
            <p:spPr>
              <a:xfrm>
                <a:off x="35411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97" name="Google Shape;697;p4"/>
              <p:cNvSpPr/>
              <p:nvPr/>
            </p:nvSpPr>
            <p:spPr>
              <a:xfrm>
                <a:off x="80954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98" name="Google Shape;698;p4"/>
              <p:cNvSpPr/>
              <p:nvPr/>
            </p:nvSpPr>
            <p:spPr>
              <a:xfrm>
                <a:off x="1263805"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99" name="Google Shape;699;p4"/>
              <p:cNvSpPr/>
              <p:nvPr/>
            </p:nvSpPr>
            <p:spPr>
              <a:xfrm>
                <a:off x="1719239"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00" name="Google Shape;700;p4"/>
              <p:cNvSpPr/>
              <p:nvPr/>
            </p:nvSpPr>
            <p:spPr>
              <a:xfrm>
                <a:off x="2173502"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01" name="Google Shape;701;p4"/>
              <p:cNvSpPr/>
              <p:nvPr/>
            </p:nvSpPr>
            <p:spPr>
              <a:xfrm>
                <a:off x="2628934"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02" name="Google Shape;702;p4"/>
              <p:cNvSpPr/>
              <p:nvPr/>
            </p:nvSpPr>
            <p:spPr>
              <a:xfrm>
                <a:off x="3083197"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03" name="Google Shape;703;p4"/>
              <p:cNvSpPr/>
              <p:nvPr/>
            </p:nvSpPr>
            <p:spPr>
              <a:xfrm>
                <a:off x="3538630"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04" name="Google Shape;704;p4"/>
              <p:cNvSpPr/>
              <p:nvPr/>
            </p:nvSpPr>
            <p:spPr>
              <a:xfrm>
                <a:off x="3992893"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05" name="Google Shape;705;p4"/>
              <p:cNvSpPr/>
              <p:nvPr/>
            </p:nvSpPr>
            <p:spPr>
              <a:xfrm>
                <a:off x="4448326"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06" name="Google Shape;706;p4"/>
              <p:cNvSpPr/>
              <p:nvPr/>
            </p:nvSpPr>
            <p:spPr>
              <a:xfrm>
                <a:off x="4902589"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07" name="Google Shape;707;p4"/>
              <p:cNvSpPr/>
              <p:nvPr/>
            </p:nvSpPr>
            <p:spPr>
              <a:xfrm>
                <a:off x="535802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08" name="Google Shape;708;p4"/>
              <p:cNvSpPr/>
              <p:nvPr/>
            </p:nvSpPr>
            <p:spPr>
              <a:xfrm>
                <a:off x="5812285"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09" name="Google Shape;709;p4"/>
              <p:cNvSpPr/>
              <p:nvPr/>
            </p:nvSpPr>
            <p:spPr>
              <a:xfrm>
                <a:off x="6267717"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10" name="Google Shape;710;p4"/>
              <p:cNvSpPr/>
              <p:nvPr/>
            </p:nvSpPr>
            <p:spPr>
              <a:xfrm>
                <a:off x="672198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11" name="Google Shape;711;p4"/>
              <p:cNvSpPr/>
              <p:nvPr/>
            </p:nvSpPr>
            <p:spPr>
              <a:xfrm>
                <a:off x="7177414"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12" name="Google Shape;712;p4"/>
              <p:cNvSpPr/>
              <p:nvPr/>
            </p:nvSpPr>
            <p:spPr>
              <a:xfrm>
                <a:off x="7631676"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13" name="Google Shape;713;p4"/>
              <p:cNvSpPr/>
              <p:nvPr/>
            </p:nvSpPr>
            <p:spPr>
              <a:xfrm>
                <a:off x="8087109"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14" name="Google Shape;714;p4"/>
              <p:cNvSpPr/>
              <p:nvPr/>
            </p:nvSpPr>
            <p:spPr>
              <a:xfrm>
                <a:off x="8541372"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15" name="Google Shape;715;p4"/>
              <p:cNvSpPr/>
              <p:nvPr/>
            </p:nvSpPr>
            <p:spPr>
              <a:xfrm>
                <a:off x="8996805"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16" name="Google Shape;716;p4"/>
              <p:cNvSpPr/>
              <p:nvPr/>
            </p:nvSpPr>
            <p:spPr>
              <a:xfrm>
                <a:off x="9451068"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17" name="Google Shape;717;p4"/>
              <p:cNvSpPr/>
              <p:nvPr/>
            </p:nvSpPr>
            <p:spPr>
              <a:xfrm>
                <a:off x="9906501"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18" name="Google Shape;718;p4"/>
              <p:cNvSpPr/>
              <p:nvPr/>
            </p:nvSpPr>
            <p:spPr>
              <a:xfrm>
                <a:off x="10360763"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19" name="Google Shape;719;p4"/>
              <p:cNvSpPr/>
              <p:nvPr/>
            </p:nvSpPr>
            <p:spPr>
              <a:xfrm>
                <a:off x="10816197"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20" name="Google Shape;720;p4"/>
              <p:cNvSpPr/>
              <p:nvPr/>
            </p:nvSpPr>
            <p:spPr>
              <a:xfrm>
                <a:off x="1127046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21" name="Google Shape;721;p4"/>
              <p:cNvSpPr/>
              <p:nvPr/>
            </p:nvSpPr>
            <p:spPr>
              <a:xfrm>
                <a:off x="1172589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722" name="Google Shape;722;p4"/>
            <p:cNvGrpSpPr/>
            <p:nvPr/>
          </p:nvGrpSpPr>
          <p:grpSpPr>
            <a:xfrm>
              <a:off x="354110" y="3871219"/>
              <a:ext cx="11480682" cy="108900"/>
              <a:chOff x="354110" y="3872454"/>
              <a:chExt cx="11480682" cy="108900"/>
            </a:xfrm>
          </p:grpSpPr>
          <p:sp>
            <p:nvSpPr>
              <p:cNvPr id="723" name="Google Shape;723;p4"/>
              <p:cNvSpPr/>
              <p:nvPr/>
            </p:nvSpPr>
            <p:spPr>
              <a:xfrm>
                <a:off x="35411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24" name="Google Shape;724;p4"/>
              <p:cNvSpPr/>
              <p:nvPr/>
            </p:nvSpPr>
            <p:spPr>
              <a:xfrm>
                <a:off x="80954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25" name="Google Shape;725;p4"/>
              <p:cNvSpPr/>
              <p:nvPr/>
            </p:nvSpPr>
            <p:spPr>
              <a:xfrm>
                <a:off x="1263805"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26" name="Google Shape;726;p4"/>
              <p:cNvSpPr/>
              <p:nvPr/>
            </p:nvSpPr>
            <p:spPr>
              <a:xfrm>
                <a:off x="1719239"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27" name="Google Shape;727;p4"/>
              <p:cNvSpPr/>
              <p:nvPr/>
            </p:nvSpPr>
            <p:spPr>
              <a:xfrm>
                <a:off x="2173502"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28" name="Google Shape;728;p4"/>
              <p:cNvSpPr/>
              <p:nvPr/>
            </p:nvSpPr>
            <p:spPr>
              <a:xfrm>
                <a:off x="2628934"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29" name="Google Shape;729;p4"/>
              <p:cNvSpPr/>
              <p:nvPr/>
            </p:nvSpPr>
            <p:spPr>
              <a:xfrm>
                <a:off x="3083197"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30" name="Google Shape;730;p4"/>
              <p:cNvSpPr/>
              <p:nvPr/>
            </p:nvSpPr>
            <p:spPr>
              <a:xfrm>
                <a:off x="3538630"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31" name="Google Shape;731;p4"/>
              <p:cNvSpPr/>
              <p:nvPr/>
            </p:nvSpPr>
            <p:spPr>
              <a:xfrm>
                <a:off x="3992893"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32" name="Google Shape;732;p4"/>
              <p:cNvSpPr/>
              <p:nvPr/>
            </p:nvSpPr>
            <p:spPr>
              <a:xfrm>
                <a:off x="4448326"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33" name="Google Shape;733;p4"/>
              <p:cNvSpPr/>
              <p:nvPr/>
            </p:nvSpPr>
            <p:spPr>
              <a:xfrm>
                <a:off x="4902589"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34" name="Google Shape;734;p4"/>
              <p:cNvSpPr/>
              <p:nvPr/>
            </p:nvSpPr>
            <p:spPr>
              <a:xfrm>
                <a:off x="535802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35" name="Google Shape;735;p4"/>
              <p:cNvSpPr/>
              <p:nvPr/>
            </p:nvSpPr>
            <p:spPr>
              <a:xfrm>
                <a:off x="5812285"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36" name="Google Shape;736;p4"/>
              <p:cNvSpPr/>
              <p:nvPr/>
            </p:nvSpPr>
            <p:spPr>
              <a:xfrm>
                <a:off x="6267717"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37" name="Google Shape;737;p4"/>
              <p:cNvSpPr/>
              <p:nvPr/>
            </p:nvSpPr>
            <p:spPr>
              <a:xfrm>
                <a:off x="672198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38" name="Google Shape;738;p4"/>
              <p:cNvSpPr/>
              <p:nvPr/>
            </p:nvSpPr>
            <p:spPr>
              <a:xfrm>
                <a:off x="7177414"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39" name="Google Shape;739;p4"/>
              <p:cNvSpPr/>
              <p:nvPr/>
            </p:nvSpPr>
            <p:spPr>
              <a:xfrm>
                <a:off x="7631676"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40" name="Google Shape;740;p4"/>
              <p:cNvSpPr/>
              <p:nvPr/>
            </p:nvSpPr>
            <p:spPr>
              <a:xfrm>
                <a:off x="8087109"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41" name="Google Shape;741;p4"/>
              <p:cNvSpPr/>
              <p:nvPr/>
            </p:nvSpPr>
            <p:spPr>
              <a:xfrm>
                <a:off x="8541372"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42" name="Google Shape;742;p4"/>
              <p:cNvSpPr/>
              <p:nvPr/>
            </p:nvSpPr>
            <p:spPr>
              <a:xfrm>
                <a:off x="8996805"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43" name="Google Shape;743;p4"/>
              <p:cNvSpPr/>
              <p:nvPr/>
            </p:nvSpPr>
            <p:spPr>
              <a:xfrm>
                <a:off x="9451068"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44" name="Google Shape;744;p4"/>
              <p:cNvSpPr/>
              <p:nvPr/>
            </p:nvSpPr>
            <p:spPr>
              <a:xfrm>
                <a:off x="9906501"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45" name="Google Shape;745;p4"/>
              <p:cNvSpPr/>
              <p:nvPr/>
            </p:nvSpPr>
            <p:spPr>
              <a:xfrm>
                <a:off x="10360763"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46" name="Google Shape;746;p4"/>
              <p:cNvSpPr/>
              <p:nvPr/>
            </p:nvSpPr>
            <p:spPr>
              <a:xfrm>
                <a:off x="10816197"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47" name="Google Shape;747;p4"/>
              <p:cNvSpPr/>
              <p:nvPr/>
            </p:nvSpPr>
            <p:spPr>
              <a:xfrm>
                <a:off x="1127046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48" name="Google Shape;748;p4"/>
              <p:cNvSpPr/>
              <p:nvPr/>
            </p:nvSpPr>
            <p:spPr>
              <a:xfrm>
                <a:off x="1172589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749" name="Google Shape;749;p4"/>
            <p:cNvGrpSpPr/>
            <p:nvPr/>
          </p:nvGrpSpPr>
          <p:grpSpPr>
            <a:xfrm>
              <a:off x="354110" y="4376763"/>
              <a:ext cx="11480682" cy="110100"/>
              <a:chOff x="354110" y="4379678"/>
              <a:chExt cx="11480682" cy="110100"/>
            </a:xfrm>
          </p:grpSpPr>
          <p:sp>
            <p:nvSpPr>
              <p:cNvPr id="750" name="Google Shape;750;p4"/>
              <p:cNvSpPr/>
              <p:nvPr/>
            </p:nvSpPr>
            <p:spPr>
              <a:xfrm>
                <a:off x="35411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51" name="Google Shape;751;p4"/>
              <p:cNvSpPr/>
              <p:nvPr/>
            </p:nvSpPr>
            <p:spPr>
              <a:xfrm>
                <a:off x="80954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52" name="Google Shape;752;p4"/>
              <p:cNvSpPr/>
              <p:nvPr/>
            </p:nvSpPr>
            <p:spPr>
              <a:xfrm>
                <a:off x="1263805"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53" name="Google Shape;753;p4"/>
              <p:cNvSpPr/>
              <p:nvPr/>
            </p:nvSpPr>
            <p:spPr>
              <a:xfrm>
                <a:off x="1719239"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54" name="Google Shape;754;p4"/>
              <p:cNvSpPr/>
              <p:nvPr/>
            </p:nvSpPr>
            <p:spPr>
              <a:xfrm>
                <a:off x="2173502"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55" name="Google Shape;755;p4"/>
              <p:cNvSpPr/>
              <p:nvPr/>
            </p:nvSpPr>
            <p:spPr>
              <a:xfrm>
                <a:off x="2628934"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56" name="Google Shape;756;p4"/>
              <p:cNvSpPr/>
              <p:nvPr/>
            </p:nvSpPr>
            <p:spPr>
              <a:xfrm>
                <a:off x="3083197"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57" name="Google Shape;757;p4"/>
              <p:cNvSpPr/>
              <p:nvPr/>
            </p:nvSpPr>
            <p:spPr>
              <a:xfrm>
                <a:off x="3538630"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58" name="Google Shape;758;p4"/>
              <p:cNvSpPr/>
              <p:nvPr/>
            </p:nvSpPr>
            <p:spPr>
              <a:xfrm>
                <a:off x="3992893"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59" name="Google Shape;759;p4"/>
              <p:cNvSpPr/>
              <p:nvPr/>
            </p:nvSpPr>
            <p:spPr>
              <a:xfrm>
                <a:off x="4448326"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60" name="Google Shape;760;p4"/>
              <p:cNvSpPr/>
              <p:nvPr/>
            </p:nvSpPr>
            <p:spPr>
              <a:xfrm>
                <a:off x="4902589"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61" name="Google Shape;761;p4"/>
              <p:cNvSpPr/>
              <p:nvPr/>
            </p:nvSpPr>
            <p:spPr>
              <a:xfrm>
                <a:off x="535802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62" name="Google Shape;762;p4"/>
              <p:cNvSpPr/>
              <p:nvPr/>
            </p:nvSpPr>
            <p:spPr>
              <a:xfrm>
                <a:off x="5812285"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63" name="Google Shape;763;p4"/>
              <p:cNvSpPr/>
              <p:nvPr/>
            </p:nvSpPr>
            <p:spPr>
              <a:xfrm>
                <a:off x="6267717"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64" name="Google Shape;764;p4"/>
              <p:cNvSpPr/>
              <p:nvPr/>
            </p:nvSpPr>
            <p:spPr>
              <a:xfrm>
                <a:off x="672198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65" name="Google Shape;765;p4"/>
              <p:cNvSpPr/>
              <p:nvPr/>
            </p:nvSpPr>
            <p:spPr>
              <a:xfrm>
                <a:off x="7177414"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66" name="Google Shape;766;p4"/>
              <p:cNvSpPr/>
              <p:nvPr/>
            </p:nvSpPr>
            <p:spPr>
              <a:xfrm>
                <a:off x="7631676"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67" name="Google Shape;767;p4"/>
              <p:cNvSpPr/>
              <p:nvPr/>
            </p:nvSpPr>
            <p:spPr>
              <a:xfrm>
                <a:off x="8087109"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68" name="Google Shape;768;p4"/>
              <p:cNvSpPr/>
              <p:nvPr/>
            </p:nvSpPr>
            <p:spPr>
              <a:xfrm>
                <a:off x="8541372"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69" name="Google Shape;769;p4"/>
              <p:cNvSpPr/>
              <p:nvPr/>
            </p:nvSpPr>
            <p:spPr>
              <a:xfrm>
                <a:off x="8996805"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70" name="Google Shape;770;p4"/>
              <p:cNvSpPr/>
              <p:nvPr/>
            </p:nvSpPr>
            <p:spPr>
              <a:xfrm>
                <a:off x="9451068"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71" name="Google Shape;771;p4"/>
              <p:cNvSpPr/>
              <p:nvPr/>
            </p:nvSpPr>
            <p:spPr>
              <a:xfrm>
                <a:off x="9906501"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72" name="Google Shape;772;p4"/>
              <p:cNvSpPr/>
              <p:nvPr/>
            </p:nvSpPr>
            <p:spPr>
              <a:xfrm>
                <a:off x="10360763"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73" name="Google Shape;773;p4"/>
              <p:cNvSpPr/>
              <p:nvPr/>
            </p:nvSpPr>
            <p:spPr>
              <a:xfrm>
                <a:off x="10816197"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74" name="Google Shape;774;p4"/>
              <p:cNvSpPr/>
              <p:nvPr/>
            </p:nvSpPr>
            <p:spPr>
              <a:xfrm>
                <a:off x="1127046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75" name="Google Shape;775;p4"/>
              <p:cNvSpPr/>
              <p:nvPr/>
            </p:nvSpPr>
            <p:spPr>
              <a:xfrm>
                <a:off x="1172589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776" name="Google Shape;776;p4"/>
            <p:cNvGrpSpPr/>
            <p:nvPr/>
          </p:nvGrpSpPr>
          <p:grpSpPr>
            <a:xfrm>
              <a:off x="354110" y="4883475"/>
              <a:ext cx="11480682" cy="110100"/>
              <a:chOff x="354110" y="4888062"/>
              <a:chExt cx="11480682" cy="110100"/>
            </a:xfrm>
          </p:grpSpPr>
          <p:sp>
            <p:nvSpPr>
              <p:cNvPr id="777" name="Google Shape;777;p4"/>
              <p:cNvSpPr/>
              <p:nvPr/>
            </p:nvSpPr>
            <p:spPr>
              <a:xfrm>
                <a:off x="35411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78" name="Google Shape;778;p4"/>
              <p:cNvSpPr/>
              <p:nvPr/>
            </p:nvSpPr>
            <p:spPr>
              <a:xfrm>
                <a:off x="80954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79" name="Google Shape;779;p4"/>
              <p:cNvSpPr/>
              <p:nvPr/>
            </p:nvSpPr>
            <p:spPr>
              <a:xfrm>
                <a:off x="1263805"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80" name="Google Shape;780;p4"/>
              <p:cNvSpPr/>
              <p:nvPr/>
            </p:nvSpPr>
            <p:spPr>
              <a:xfrm>
                <a:off x="1719239"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81" name="Google Shape;781;p4"/>
              <p:cNvSpPr/>
              <p:nvPr/>
            </p:nvSpPr>
            <p:spPr>
              <a:xfrm>
                <a:off x="2173502"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82" name="Google Shape;782;p4"/>
              <p:cNvSpPr/>
              <p:nvPr/>
            </p:nvSpPr>
            <p:spPr>
              <a:xfrm>
                <a:off x="2628934"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83" name="Google Shape;783;p4"/>
              <p:cNvSpPr/>
              <p:nvPr/>
            </p:nvSpPr>
            <p:spPr>
              <a:xfrm>
                <a:off x="3083197"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84" name="Google Shape;784;p4"/>
              <p:cNvSpPr/>
              <p:nvPr/>
            </p:nvSpPr>
            <p:spPr>
              <a:xfrm>
                <a:off x="3538630"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85" name="Google Shape;785;p4"/>
              <p:cNvSpPr/>
              <p:nvPr/>
            </p:nvSpPr>
            <p:spPr>
              <a:xfrm>
                <a:off x="3992893"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86" name="Google Shape;786;p4"/>
              <p:cNvSpPr/>
              <p:nvPr/>
            </p:nvSpPr>
            <p:spPr>
              <a:xfrm>
                <a:off x="4448326"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87" name="Google Shape;787;p4"/>
              <p:cNvSpPr/>
              <p:nvPr/>
            </p:nvSpPr>
            <p:spPr>
              <a:xfrm>
                <a:off x="4902589"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88" name="Google Shape;788;p4"/>
              <p:cNvSpPr/>
              <p:nvPr/>
            </p:nvSpPr>
            <p:spPr>
              <a:xfrm>
                <a:off x="535802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89" name="Google Shape;789;p4"/>
              <p:cNvSpPr/>
              <p:nvPr/>
            </p:nvSpPr>
            <p:spPr>
              <a:xfrm>
                <a:off x="5812285"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90" name="Google Shape;790;p4"/>
              <p:cNvSpPr/>
              <p:nvPr/>
            </p:nvSpPr>
            <p:spPr>
              <a:xfrm>
                <a:off x="6267717"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91" name="Google Shape;791;p4"/>
              <p:cNvSpPr/>
              <p:nvPr/>
            </p:nvSpPr>
            <p:spPr>
              <a:xfrm>
                <a:off x="672198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92" name="Google Shape;792;p4"/>
              <p:cNvSpPr/>
              <p:nvPr/>
            </p:nvSpPr>
            <p:spPr>
              <a:xfrm>
                <a:off x="7177414"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93" name="Google Shape;793;p4"/>
              <p:cNvSpPr/>
              <p:nvPr/>
            </p:nvSpPr>
            <p:spPr>
              <a:xfrm>
                <a:off x="7631676"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94" name="Google Shape;794;p4"/>
              <p:cNvSpPr/>
              <p:nvPr/>
            </p:nvSpPr>
            <p:spPr>
              <a:xfrm>
                <a:off x="8087109"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95" name="Google Shape;795;p4"/>
              <p:cNvSpPr/>
              <p:nvPr/>
            </p:nvSpPr>
            <p:spPr>
              <a:xfrm>
                <a:off x="8541372"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96" name="Google Shape;796;p4"/>
              <p:cNvSpPr/>
              <p:nvPr/>
            </p:nvSpPr>
            <p:spPr>
              <a:xfrm>
                <a:off x="8996805"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97" name="Google Shape;797;p4"/>
              <p:cNvSpPr/>
              <p:nvPr/>
            </p:nvSpPr>
            <p:spPr>
              <a:xfrm>
                <a:off x="9451068"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98" name="Google Shape;798;p4"/>
              <p:cNvSpPr/>
              <p:nvPr/>
            </p:nvSpPr>
            <p:spPr>
              <a:xfrm>
                <a:off x="9906501"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99" name="Google Shape;799;p4"/>
              <p:cNvSpPr/>
              <p:nvPr/>
            </p:nvSpPr>
            <p:spPr>
              <a:xfrm>
                <a:off x="10360763"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00" name="Google Shape;800;p4"/>
              <p:cNvSpPr/>
              <p:nvPr/>
            </p:nvSpPr>
            <p:spPr>
              <a:xfrm>
                <a:off x="10816197"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01" name="Google Shape;801;p4"/>
              <p:cNvSpPr/>
              <p:nvPr/>
            </p:nvSpPr>
            <p:spPr>
              <a:xfrm>
                <a:off x="1127046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02" name="Google Shape;802;p4"/>
              <p:cNvSpPr/>
              <p:nvPr/>
            </p:nvSpPr>
            <p:spPr>
              <a:xfrm>
                <a:off x="1172589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803" name="Google Shape;803;p4"/>
            <p:cNvGrpSpPr/>
            <p:nvPr/>
          </p:nvGrpSpPr>
          <p:grpSpPr>
            <a:xfrm>
              <a:off x="354110" y="5390187"/>
              <a:ext cx="11480682" cy="108900"/>
              <a:chOff x="354110" y="5396454"/>
              <a:chExt cx="11480682" cy="108900"/>
            </a:xfrm>
          </p:grpSpPr>
          <p:sp>
            <p:nvSpPr>
              <p:cNvPr id="804" name="Google Shape;804;p4"/>
              <p:cNvSpPr/>
              <p:nvPr/>
            </p:nvSpPr>
            <p:spPr>
              <a:xfrm>
                <a:off x="35411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05" name="Google Shape;805;p4"/>
              <p:cNvSpPr/>
              <p:nvPr/>
            </p:nvSpPr>
            <p:spPr>
              <a:xfrm>
                <a:off x="80954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06" name="Google Shape;806;p4"/>
              <p:cNvSpPr/>
              <p:nvPr/>
            </p:nvSpPr>
            <p:spPr>
              <a:xfrm>
                <a:off x="1263805"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07" name="Google Shape;807;p4"/>
              <p:cNvSpPr/>
              <p:nvPr/>
            </p:nvSpPr>
            <p:spPr>
              <a:xfrm>
                <a:off x="1719239"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08" name="Google Shape;808;p4"/>
              <p:cNvSpPr/>
              <p:nvPr/>
            </p:nvSpPr>
            <p:spPr>
              <a:xfrm>
                <a:off x="2173502"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09" name="Google Shape;809;p4"/>
              <p:cNvSpPr/>
              <p:nvPr/>
            </p:nvSpPr>
            <p:spPr>
              <a:xfrm>
                <a:off x="2628934"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10" name="Google Shape;810;p4"/>
              <p:cNvSpPr/>
              <p:nvPr/>
            </p:nvSpPr>
            <p:spPr>
              <a:xfrm>
                <a:off x="3083197"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11" name="Google Shape;811;p4"/>
              <p:cNvSpPr/>
              <p:nvPr/>
            </p:nvSpPr>
            <p:spPr>
              <a:xfrm>
                <a:off x="3538630"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12" name="Google Shape;812;p4"/>
              <p:cNvSpPr/>
              <p:nvPr/>
            </p:nvSpPr>
            <p:spPr>
              <a:xfrm>
                <a:off x="3992893"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13" name="Google Shape;813;p4"/>
              <p:cNvSpPr/>
              <p:nvPr/>
            </p:nvSpPr>
            <p:spPr>
              <a:xfrm>
                <a:off x="4448326"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14" name="Google Shape;814;p4"/>
              <p:cNvSpPr/>
              <p:nvPr/>
            </p:nvSpPr>
            <p:spPr>
              <a:xfrm>
                <a:off x="4902589"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15" name="Google Shape;815;p4"/>
              <p:cNvSpPr/>
              <p:nvPr/>
            </p:nvSpPr>
            <p:spPr>
              <a:xfrm>
                <a:off x="535802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16" name="Google Shape;816;p4"/>
              <p:cNvSpPr/>
              <p:nvPr/>
            </p:nvSpPr>
            <p:spPr>
              <a:xfrm>
                <a:off x="5812285"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17" name="Google Shape;817;p4"/>
              <p:cNvSpPr/>
              <p:nvPr/>
            </p:nvSpPr>
            <p:spPr>
              <a:xfrm>
                <a:off x="6267717"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18" name="Google Shape;818;p4"/>
              <p:cNvSpPr/>
              <p:nvPr/>
            </p:nvSpPr>
            <p:spPr>
              <a:xfrm>
                <a:off x="672198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19" name="Google Shape;819;p4"/>
              <p:cNvSpPr/>
              <p:nvPr/>
            </p:nvSpPr>
            <p:spPr>
              <a:xfrm>
                <a:off x="7177414"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20" name="Google Shape;820;p4"/>
              <p:cNvSpPr/>
              <p:nvPr/>
            </p:nvSpPr>
            <p:spPr>
              <a:xfrm>
                <a:off x="7631676"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21" name="Google Shape;821;p4"/>
              <p:cNvSpPr/>
              <p:nvPr/>
            </p:nvSpPr>
            <p:spPr>
              <a:xfrm>
                <a:off x="8087109"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22" name="Google Shape;822;p4"/>
              <p:cNvSpPr/>
              <p:nvPr/>
            </p:nvSpPr>
            <p:spPr>
              <a:xfrm>
                <a:off x="8541372"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23" name="Google Shape;823;p4"/>
              <p:cNvSpPr/>
              <p:nvPr/>
            </p:nvSpPr>
            <p:spPr>
              <a:xfrm>
                <a:off x="8996805"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24" name="Google Shape;824;p4"/>
              <p:cNvSpPr/>
              <p:nvPr/>
            </p:nvSpPr>
            <p:spPr>
              <a:xfrm>
                <a:off x="9451068"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25" name="Google Shape;825;p4"/>
              <p:cNvSpPr/>
              <p:nvPr/>
            </p:nvSpPr>
            <p:spPr>
              <a:xfrm>
                <a:off x="9906501"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26" name="Google Shape;826;p4"/>
              <p:cNvSpPr/>
              <p:nvPr/>
            </p:nvSpPr>
            <p:spPr>
              <a:xfrm>
                <a:off x="10360763"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27" name="Google Shape;827;p4"/>
              <p:cNvSpPr/>
              <p:nvPr/>
            </p:nvSpPr>
            <p:spPr>
              <a:xfrm>
                <a:off x="10816197"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28" name="Google Shape;828;p4"/>
              <p:cNvSpPr/>
              <p:nvPr/>
            </p:nvSpPr>
            <p:spPr>
              <a:xfrm>
                <a:off x="1127046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29" name="Google Shape;829;p4"/>
              <p:cNvSpPr/>
              <p:nvPr/>
            </p:nvSpPr>
            <p:spPr>
              <a:xfrm>
                <a:off x="1172589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830" name="Google Shape;830;p4"/>
            <p:cNvGrpSpPr/>
            <p:nvPr/>
          </p:nvGrpSpPr>
          <p:grpSpPr>
            <a:xfrm>
              <a:off x="354110" y="5895731"/>
              <a:ext cx="11480682" cy="110100"/>
              <a:chOff x="354110" y="5903678"/>
              <a:chExt cx="11480682" cy="110100"/>
            </a:xfrm>
          </p:grpSpPr>
          <p:sp>
            <p:nvSpPr>
              <p:cNvPr id="831" name="Google Shape;831;p4"/>
              <p:cNvSpPr/>
              <p:nvPr/>
            </p:nvSpPr>
            <p:spPr>
              <a:xfrm>
                <a:off x="35411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32" name="Google Shape;832;p4"/>
              <p:cNvSpPr/>
              <p:nvPr/>
            </p:nvSpPr>
            <p:spPr>
              <a:xfrm>
                <a:off x="80954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33" name="Google Shape;833;p4"/>
              <p:cNvSpPr/>
              <p:nvPr/>
            </p:nvSpPr>
            <p:spPr>
              <a:xfrm>
                <a:off x="126380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34" name="Google Shape;834;p4"/>
              <p:cNvSpPr/>
              <p:nvPr/>
            </p:nvSpPr>
            <p:spPr>
              <a:xfrm>
                <a:off x="171923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35" name="Google Shape;835;p4"/>
              <p:cNvSpPr/>
              <p:nvPr/>
            </p:nvSpPr>
            <p:spPr>
              <a:xfrm>
                <a:off x="217350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36" name="Google Shape;836;p4"/>
              <p:cNvSpPr/>
              <p:nvPr/>
            </p:nvSpPr>
            <p:spPr>
              <a:xfrm>
                <a:off x="262893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37" name="Google Shape;837;p4"/>
              <p:cNvSpPr/>
              <p:nvPr/>
            </p:nvSpPr>
            <p:spPr>
              <a:xfrm>
                <a:off x="3083197"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38" name="Google Shape;838;p4"/>
              <p:cNvSpPr/>
              <p:nvPr/>
            </p:nvSpPr>
            <p:spPr>
              <a:xfrm>
                <a:off x="3538630"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39" name="Google Shape;839;p4"/>
              <p:cNvSpPr/>
              <p:nvPr/>
            </p:nvSpPr>
            <p:spPr>
              <a:xfrm>
                <a:off x="399289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40" name="Google Shape;840;p4"/>
              <p:cNvSpPr/>
              <p:nvPr/>
            </p:nvSpPr>
            <p:spPr>
              <a:xfrm>
                <a:off x="4448326"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41" name="Google Shape;841;p4"/>
              <p:cNvSpPr/>
              <p:nvPr/>
            </p:nvSpPr>
            <p:spPr>
              <a:xfrm>
                <a:off x="4902589"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42" name="Google Shape;842;p4"/>
              <p:cNvSpPr/>
              <p:nvPr/>
            </p:nvSpPr>
            <p:spPr>
              <a:xfrm>
                <a:off x="535802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43" name="Google Shape;843;p4"/>
              <p:cNvSpPr/>
              <p:nvPr/>
            </p:nvSpPr>
            <p:spPr>
              <a:xfrm>
                <a:off x="581228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44" name="Google Shape;844;p4"/>
              <p:cNvSpPr/>
              <p:nvPr/>
            </p:nvSpPr>
            <p:spPr>
              <a:xfrm>
                <a:off x="626771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45" name="Google Shape;845;p4"/>
              <p:cNvSpPr/>
              <p:nvPr/>
            </p:nvSpPr>
            <p:spPr>
              <a:xfrm>
                <a:off x="672198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46" name="Google Shape;846;p4"/>
              <p:cNvSpPr/>
              <p:nvPr/>
            </p:nvSpPr>
            <p:spPr>
              <a:xfrm>
                <a:off x="717741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47" name="Google Shape;847;p4"/>
              <p:cNvSpPr/>
              <p:nvPr/>
            </p:nvSpPr>
            <p:spPr>
              <a:xfrm>
                <a:off x="7631676"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48" name="Google Shape;848;p4"/>
              <p:cNvSpPr/>
              <p:nvPr/>
            </p:nvSpPr>
            <p:spPr>
              <a:xfrm>
                <a:off x="808710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49" name="Google Shape;849;p4"/>
              <p:cNvSpPr/>
              <p:nvPr/>
            </p:nvSpPr>
            <p:spPr>
              <a:xfrm>
                <a:off x="854137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50" name="Google Shape;850;p4"/>
              <p:cNvSpPr/>
              <p:nvPr/>
            </p:nvSpPr>
            <p:spPr>
              <a:xfrm>
                <a:off x="8996805"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51" name="Google Shape;851;p4"/>
              <p:cNvSpPr/>
              <p:nvPr/>
            </p:nvSpPr>
            <p:spPr>
              <a:xfrm>
                <a:off x="9451068"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52" name="Google Shape;852;p4"/>
              <p:cNvSpPr/>
              <p:nvPr/>
            </p:nvSpPr>
            <p:spPr>
              <a:xfrm>
                <a:off x="9906501"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53" name="Google Shape;853;p4"/>
              <p:cNvSpPr/>
              <p:nvPr/>
            </p:nvSpPr>
            <p:spPr>
              <a:xfrm>
                <a:off x="1036076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54" name="Google Shape;854;p4"/>
              <p:cNvSpPr/>
              <p:nvPr/>
            </p:nvSpPr>
            <p:spPr>
              <a:xfrm>
                <a:off x="1081619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55" name="Google Shape;855;p4"/>
              <p:cNvSpPr/>
              <p:nvPr/>
            </p:nvSpPr>
            <p:spPr>
              <a:xfrm>
                <a:off x="1127046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56" name="Google Shape;856;p4"/>
              <p:cNvSpPr/>
              <p:nvPr/>
            </p:nvSpPr>
            <p:spPr>
              <a:xfrm>
                <a:off x="1172589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857" name="Google Shape;857;p4"/>
            <p:cNvGrpSpPr/>
            <p:nvPr/>
          </p:nvGrpSpPr>
          <p:grpSpPr>
            <a:xfrm>
              <a:off x="354110" y="6402442"/>
              <a:ext cx="11480682" cy="110100"/>
              <a:chOff x="354110" y="5903678"/>
              <a:chExt cx="11480682" cy="110100"/>
            </a:xfrm>
          </p:grpSpPr>
          <p:sp>
            <p:nvSpPr>
              <p:cNvPr id="858" name="Google Shape;858;p4"/>
              <p:cNvSpPr/>
              <p:nvPr/>
            </p:nvSpPr>
            <p:spPr>
              <a:xfrm>
                <a:off x="35411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59" name="Google Shape;859;p4"/>
              <p:cNvSpPr/>
              <p:nvPr/>
            </p:nvSpPr>
            <p:spPr>
              <a:xfrm>
                <a:off x="80954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60" name="Google Shape;860;p4"/>
              <p:cNvSpPr/>
              <p:nvPr/>
            </p:nvSpPr>
            <p:spPr>
              <a:xfrm>
                <a:off x="126380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61" name="Google Shape;861;p4"/>
              <p:cNvSpPr/>
              <p:nvPr/>
            </p:nvSpPr>
            <p:spPr>
              <a:xfrm>
                <a:off x="171923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62" name="Google Shape;862;p4"/>
              <p:cNvSpPr/>
              <p:nvPr/>
            </p:nvSpPr>
            <p:spPr>
              <a:xfrm>
                <a:off x="217350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63" name="Google Shape;863;p4"/>
              <p:cNvSpPr/>
              <p:nvPr/>
            </p:nvSpPr>
            <p:spPr>
              <a:xfrm>
                <a:off x="262893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64" name="Google Shape;864;p4"/>
              <p:cNvSpPr/>
              <p:nvPr/>
            </p:nvSpPr>
            <p:spPr>
              <a:xfrm>
                <a:off x="3083197"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65" name="Google Shape;865;p4"/>
              <p:cNvSpPr/>
              <p:nvPr/>
            </p:nvSpPr>
            <p:spPr>
              <a:xfrm>
                <a:off x="3538630"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66" name="Google Shape;866;p4"/>
              <p:cNvSpPr/>
              <p:nvPr/>
            </p:nvSpPr>
            <p:spPr>
              <a:xfrm>
                <a:off x="399289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67" name="Google Shape;867;p4"/>
              <p:cNvSpPr/>
              <p:nvPr/>
            </p:nvSpPr>
            <p:spPr>
              <a:xfrm>
                <a:off x="4448326"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68" name="Google Shape;868;p4"/>
              <p:cNvSpPr/>
              <p:nvPr/>
            </p:nvSpPr>
            <p:spPr>
              <a:xfrm>
                <a:off x="4902589"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69" name="Google Shape;869;p4"/>
              <p:cNvSpPr/>
              <p:nvPr/>
            </p:nvSpPr>
            <p:spPr>
              <a:xfrm>
                <a:off x="535802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70" name="Google Shape;870;p4"/>
              <p:cNvSpPr/>
              <p:nvPr/>
            </p:nvSpPr>
            <p:spPr>
              <a:xfrm>
                <a:off x="581228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71" name="Google Shape;871;p4"/>
              <p:cNvSpPr/>
              <p:nvPr/>
            </p:nvSpPr>
            <p:spPr>
              <a:xfrm>
                <a:off x="626771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72" name="Google Shape;872;p4"/>
              <p:cNvSpPr/>
              <p:nvPr/>
            </p:nvSpPr>
            <p:spPr>
              <a:xfrm>
                <a:off x="672198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73" name="Google Shape;873;p4"/>
              <p:cNvSpPr/>
              <p:nvPr/>
            </p:nvSpPr>
            <p:spPr>
              <a:xfrm>
                <a:off x="717741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74" name="Google Shape;874;p4"/>
              <p:cNvSpPr/>
              <p:nvPr/>
            </p:nvSpPr>
            <p:spPr>
              <a:xfrm>
                <a:off x="7631676"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75" name="Google Shape;875;p4"/>
              <p:cNvSpPr/>
              <p:nvPr/>
            </p:nvSpPr>
            <p:spPr>
              <a:xfrm>
                <a:off x="808710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76" name="Google Shape;876;p4"/>
              <p:cNvSpPr/>
              <p:nvPr/>
            </p:nvSpPr>
            <p:spPr>
              <a:xfrm>
                <a:off x="854137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77" name="Google Shape;877;p4"/>
              <p:cNvSpPr/>
              <p:nvPr/>
            </p:nvSpPr>
            <p:spPr>
              <a:xfrm>
                <a:off x="8996805"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78" name="Google Shape;878;p4"/>
              <p:cNvSpPr/>
              <p:nvPr/>
            </p:nvSpPr>
            <p:spPr>
              <a:xfrm>
                <a:off x="9451068"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79" name="Google Shape;879;p4"/>
              <p:cNvSpPr/>
              <p:nvPr/>
            </p:nvSpPr>
            <p:spPr>
              <a:xfrm>
                <a:off x="9906501"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80" name="Google Shape;880;p4"/>
              <p:cNvSpPr/>
              <p:nvPr/>
            </p:nvSpPr>
            <p:spPr>
              <a:xfrm>
                <a:off x="1036076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81" name="Google Shape;881;p4"/>
              <p:cNvSpPr/>
              <p:nvPr/>
            </p:nvSpPr>
            <p:spPr>
              <a:xfrm>
                <a:off x="1081619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82" name="Google Shape;882;p4"/>
              <p:cNvSpPr/>
              <p:nvPr/>
            </p:nvSpPr>
            <p:spPr>
              <a:xfrm>
                <a:off x="1127046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83" name="Google Shape;883;p4"/>
              <p:cNvSpPr/>
              <p:nvPr/>
            </p:nvSpPr>
            <p:spPr>
              <a:xfrm>
                <a:off x="1172589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sp>
        <p:nvSpPr>
          <p:cNvPr id="884" name="Google Shape;884;p4"/>
          <p:cNvSpPr txBox="1"/>
          <p:nvPr>
            <p:ph idx="10" type="dt"/>
          </p:nvPr>
        </p:nvSpPr>
        <p:spPr>
          <a:xfrm>
            <a:off x="457200" y="4767263"/>
            <a:ext cx="2133600" cy="273900"/>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5" name="Google Shape;885;p4"/>
          <p:cNvSpPr txBox="1"/>
          <p:nvPr>
            <p:ph idx="11" type="ftr"/>
          </p:nvPr>
        </p:nvSpPr>
        <p:spPr>
          <a:xfrm>
            <a:off x="3124200" y="4767263"/>
            <a:ext cx="2895600" cy="273900"/>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6" name="Google Shape;886;p4"/>
          <p:cNvSpPr txBox="1"/>
          <p:nvPr>
            <p:ph idx="12" type="sldNum"/>
          </p:nvPr>
        </p:nvSpPr>
        <p:spPr>
          <a:xfrm>
            <a:off x="6553200" y="4767263"/>
            <a:ext cx="2133600" cy="273900"/>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887" name="Google Shape;887;p4"/>
          <p:cNvSpPr/>
          <p:nvPr>
            <p:ph idx="2" type="pic"/>
          </p:nvPr>
        </p:nvSpPr>
        <p:spPr>
          <a:xfrm>
            <a:off x="3432842" y="455425"/>
            <a:ext cx="5200500" cy="3289800"/>
          </a:xfrm>
          <a:prstGeom prst="rect">
            <a:avLst/>
          </a:prstGeom>
          <a:solidFill>
            <a:schemeClr val="accent3"/>
          </a:solidFill>
          <a:ln>
            <a:noFill/>
          </a:ln>
          <a:effectLst>
            <a:outerShdw blurRad="635000" rotWithShape="0" algn="tr" dir="9600000" dist="825500">
              <a:srgbClr val="000000">
                <a:alpha val="20000"/>
              </a:srgbClr>
            </a:outerShdw>
          </a:effectLst>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at we do?">
  <p:cSld name="What we do?">
    <p:bg>
      <p:bgPr>
        <a:solidFill>
          <a:schemeClr val="accent1"/>
        </a:solidFill>
      </p:bgPr>
    </p:bg>
    <p:spTree>
      <p:nvGrpSpPr>
        <p:cNvPr id="888" name="Shape 888"/>
        <p:cNvGrpSpPr/>
        <p:nvPr/>
      </p:nvGrpSpPr>
      <p:grpSpPr>
        <a:xfrm>
          <a:off x="0" y="0"/>
          <a:ext cx="0" cy="0"/>
          <a:chOff x="0" y="0"/>
          <a:chExt cx="0" cy="0"/>
        </a:xfrm>
      </p:grpSpPr>
      <p:grpSp>
        <p:nvGrpSpPr>
          <p:cNvPr id="889" name="Google Shape;889;p5"/>
          <p:cNvGrpSpPr/>
          <p:nvPr/>
        </p:nvGrpSpPr>
        <p:grpSpPr>
          <a:xfrm>
            <a:off x="265653" y="244928"/>
            <a:ext cx="8612808" cy="4639478"/>
            <a:chOff x="354110" y="326571"/>
            <a:chExt cx="11480682" cy="6185971"/>
          </a:xfrm>
        </p:grpSpPr>
        <p:grpSp>
          <p:nvGrpSpPr>
            <p:cNvPr id="890" name="Google Shape;890;p5"/>
            <p:cNvGrpSpPr/>
            <p:nvPr/>
          </p:nvGrpSpPr>
          <p:grpSpPr>
            <a:xfrm>
              <a:off x="354110" y="326571"/>
              <a:ext cx="11480682" cy="110100"/>
              <a:chOff x="354110" y="326571"/>
              <a:chExt cx="11480682" cy="110100"/>
            </a:xfrm>
          </p:grpSpPr>
          <p:sp>
            <p:nvSpPr>
              <p:cNvPr id="891" name="Google Shape;891;p5"/>
              <p:cNvSpPr/>
              <p:nvPr/>
            </p:nvSpPr>
            <p:spPr>
              <a:xfrm>
                <a:off x="35411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92" name="Google Shape;892;p5"/>
              <p:cNvSpPr/>
              <p:nvPr/>
            </p:nvSpPr>
            <p:spPr>
              <a:xfrm>
                <a:off x="80954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93" name="Google Shape;893;p5"/>
              <p:cNvSpPr/>
              <p:nvPr/>
            </p:nvSpPr>
            <p:spPr>
              <a:xfrm>
                <a:off x="1263805"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94" name="Google Shape;894;p5"/>
              <p:cNvSpPr/>
              <p:nvPr/>
            </p:nvSpPr>
            <p:spPr>
              <a:xfrm>
                <a:off x="1719239"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95" name="Google Shape;895;p5"/>
              <p:cNvSpPr/>
              <p:nvPr/>
            </p:nvSpPr>
            <p:spPr>
              <a:xfrm>
                <a:off x="2173502"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96" name="Google Shape;896;p5"/>
              <p:cNvSpPr/>
              <p:nvPr/>
            </p:nvSpPr>
            <p:spPr>
              <a:xfrm>
                <a:off x="2628934"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97" name="Google Shape;897;p5"/>
              <p:cNvSpPr/>
              <p:nvPr/>
            </p:nvSpPr>
            <p:spPr>
              <a:xfrm>
                <a:off x="3083197"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98" name="Google Shape;898;p5"/>
              <p:cNvSpPr/>
              <p:nvPr/>
            </p:nvSpPr>
            <p:spPr>
              <a:xfrm>
                <a:off x="3538630"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99" name="Google Shape;899;p5"/>
              <p:cNvSpPr/>
              <p:nvPr/>
            </p:nvSpPr>
            <p:spPr>
              <a:xfrm>
                <a:off x="3992893"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00" name="Google Shape;900;p5"/>
              <p:cNvSpPr/>
              <p:nvPr/>
            </p:nvSpPr>
            <p:spPr>
              <a:xfrm>
                <a:off x="4448326"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01" name="Google Shape;901;p5"/>
              <p:cNvSpPr/>
              <p:nvPr/>
            </p:nvSpPr>
            <p:spPr>
              <a:xfrm>
                <a:off x="4902589"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02" name="Google Shape;902;p5"/>
              <p:cNvSpPr/>
              <p:nvPr/>
            </p:nvSpPr>
            <p:spPr>
              <a:xfrm>
                <a:off x="535802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03" name="Google Shape;903;p5"/>
              <p:cNvSpPr/>
              <p:nvPr/>
            </p:nvSpPr>
            <p:spPr>
              <a:xfrm>
                <a:off x="5812285"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04" name="Google Shape;904;p5"/>
              <p:cNvSpPr/>
              <p:nvPr/>
            </p:nvSpPr>
            <p:spPr>
              <a:xfrm>
                <a:off x="6267717"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05" name="Google Shape;905;p5"/>
              <p:cNvSpPr/>
              <p:nvPr/>
            </p:nvSpPr>
            <p:spPr>
              <a:xfrm>
                <a:off x="672198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06" name="Google Shape;906;p5"/>
              <p:cNvSpPr/>
              <p:nvPr/>
            </p:nvSpPr>
            <p:spPr>
              <a:xfrm>
                <a:off x="7177414"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07" name="Google Shape;907;p5"/>
              <p:cNvSpPr/>
              <p:nvPr/>
            </p:nvSpPr>
            <p:spPr>
              <a:xfrm>
                <a:off x="7631676"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08" name="Google Shape;908;p5"/>
              <p:cNvSpPr/>
              <p:nvPr/>
            </p:nvSpPr>
            <p:spPr>
              <a:xfrm>
                <a:off x="8087109"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09" name="Google Shape;909;p5"/>
              <p:cNvSpPr/>
              <p:nvPr/>
            </p:nvSpPr>
            <p:spPr>
              <a:xfrm>
                <a:off x="8541372"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10" name="Google Shape;910;p5"/>
              <p:cNvSpPr/>
              <p:nvPr/>
            </p:nvSpPr>
            <p:spPr>
              <a:xfrm>
                <a:off x="8996805"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11" name="Google Shape;911;p5"/>
              <p:cNvSpPr/>
              <p:nvPr/>
            </p:nvSpPr>
            <p:spPr>
              <a:xfrm>
                <a:off x="9451068"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12" name="Google Shape;912;p5"/>
              <p:cNvSpPr/>
              <p:nvPr/>
            </p:nvSpPr>
            <p:spPr>
              <a:xfrm>
                <a:off x="9906501"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13" name="Google Shape;913;p5"/>
              <p:cNvSpPr/>
              <p:nvPr/>
            </p:nvSpPr>
            <p:spPr>
              <a:xfrm>
                <a:off x="10360763"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14" name="Google Shape;914;p5"/>
              <p:cNvSpPr/>
              <p:nvPr/>
            </p:nvSpPr>
            <p:spPr>
              <a:xfrm>
                <a:off x="10816197"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15" name="Google Shape;915;p5"/>
              <p:cNvSpPr/>
              <p:nvPr/>
            </p:nvSpPr>
            <p:spPr>
              <a:xfrm>
                <a:off x="1127046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16" name="Google Shape;916;p5"/>
              <p:cNvSpPr/>
              <p:nvPr/>
            </p:nvSpPr>
            <p:spPr>
              <a:xfrm>
                <a:off x="1172589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917" name="Google Shape;917;p5"/>
            <p:cNvGrpSpPr/>
            <p:nvPr/>
          </p:nvGrpSpPr>
          <p:grpSpPr>
            <a:xfrm>
              <a:off x="354110" y="833283"/>
              <a:ext cx="11480682" cy="108900"/>
              <a:chOff x="354110" y="834963"/>
              <a:chExt cx="11480682" cy="108900"/>
            </a:xfrm>
          </p:grpSpPr>
          <p:sp>
            <p:nvSpPr>
              <p:cNvPr id="918" name="Google Shape;918;p5"/>
              <p:cNvSpPr/>
              <p:nvPr/>
            </p:nvSpPr>
            <p:spPr>
              <a:xfrm>
                <a:off x="35411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19" name="Google Shape;919;p5"/>
              <p:cNvSpPr/>
              <p:nvPr/>
            </p:nvSpPr>
            <p:spPr>
              <a:xfrm>
                <a:off x="80954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20" name="Google Shape;920;p5"/>
              <p:cNvSpPr/>
              <p:nvPr/>
            </p:nvSpPr>
            <p:spPr>
              <a:xfrm>
                <a:off x="1263805"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21" name="Google Shape;921;p5"/>
              <p:cNvSpPr/>
              <p:nvPr/>
            </p:nvSpPr>
            <p:spPr>
              <a:xfrm>
                <a:off x="1719239"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22" name="Google Shape;922;p5"/>
              <p:cNvSpPr/>
              <p:nvPr/>
            </p:nvSpPr>
            <p:spPr>
              <a:xfrm>
                <a:off x="2173502"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23" name="Google Shape;923;p5"/>
              <p:cNvSpPr/>
              <p:nvPr/>
            </p:nvSpPr>
            <p:spPr>
              <a:xfrm>
                <a:off x="2628934"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24" name="Google Shape;924;p5"/>
              <p:cNvSpPr/>
              <p:nvPr/>
            </p:nvSpPr>
            <p:spPr>
              <a:xfrm>
                <a:off x="3083197"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25" name="Google Shape;925;p5"/>
              <p:cNvSpPr/>
              <p:nvPr/>
            </p:nvSpPr>
            <p:spPr>
              <a:xfrm>
                <a:off x="3538630"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26" name="Google Shape;926;p5"/>
              <p:cNvSpPr/>
              <p:nvPr/>
            </p:nvSpPr>
            <p:spPr>
              <a:xfrm>
                <a:off x="3992893"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27" name="Google Shape;927;p5"/>
              <p:cNvSpPr/>
              <p:nvPr/>
            </p:nvSpPr>
            <p:spPr>
              <a:xfrm>
                <a:off x="4448326"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28" name="Google Shape;928;p5"/>
              <p:cNvSpPr/>
              <p:nvPr/>
            </p:nvSpPr>
            <p:spPr>
              <a:xfrm>
                <a:off x="4902589"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29" name="Google Shape;929;p5"/>
              <p:cNvSpPr/>
              <p:nvPr/>
            </p:nvSpPr>
            <p:spPr>
              <a:xfrm>
                <a:off x="535802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30" name="Google Shape;930;p5"/>
              <p:cNvSpPr/>
              <p:nvPr/>
            </p:nvSpPr>
            <p:spPr>
              <a:xfrm>
                <a:off x="5812285"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31" name="Google Shape;931;p5"/>
              <p:cNvSpPr/>
              <p:nvPr/>
            </p:nvSpPr>
            <p:spPr>
              <a:xfrm>
                <a:off x="6267717"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32" name="Google Shape;932;p5"/>
              <p:cNvSpPr/>
              <p:nvPr/>
            </p:nvSpPr>
            <p:spPr>
              <a:xfrm>
                <a:off x="672198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33" name="Google Shape;933;p5"/>
              <p:cNvSpPr/>
              <p:nvPr/>
            </p:nvSpPr>
            <p:spPr>
              <a:xfrm>
                <a:off x="7177414"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34" name="Google Shape;934;p5"/>
              <p:cNvSpPr/>
              <p:nvPr/>
            </p:nvSpPr>
            <p:spPr>
              <a:xfrm>
                <a:off x="7631676"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35" name="Google Shape;935;p5"/>
              <p:cNvSpPr/>
              <p:nvPr/>
            </p:nvSpPr>
            <p:spPr>
              <a:xfrm>
                <a:off x="8087109"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36" name="Google Shape;936;p5"/>
              <p:cNvSpPr/>
              <p:nvPr/>
            </p:nvSpPr>
            <p:spPr>
              <a:xfrm>
                <a:off x="8541372"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37" name="Google Shape;937;p5"/>
              <p:cNvSpPr/>
              <p:nvPr/>
            </p:nvSpPr>
            <p:spPr>
              <a:xfrm>
                <a:off x="8996805"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38" name="Google Shape;938;p5"/>
              <p:cNvSpPr/>
              <p:nvPr/>
            </p:nvSpPr>
            <p:spPr>
              <a:xfrm>
                <a:off x="9451068"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39" name="Google Shape;939;p5"/>
              <p:cNvSpPr/>
              <p:nvPr/>
            </p:nvSpPr>
            <p:spPr>
              <a:xfrm>
                <a:off x="9906501"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40" name="Google Shape;940;p5"/>
              <p:cNvSpPr/>
              <p:nvPr/>
            </p:nvSpPr>
            <p:spPr>
              <a:xfrm>
                <a:off x="10360763"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41" name="Google Shape;941;p5"/>
              <p:cNvSpPr/>
              <p:nvPr/>
            </p:nvSpPr>
            <p:spPr>
              <a:xfrm>
                <a:off x="10816197"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42" name="Google Shape;942;p5"/>
              <p:cNvSpPr/>
              <p:nvPr/>
            </p:nvSpPr>
            <p:spPr>
              <a:xfrm>
                <a:off x="1127046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43" name="Google Shape;943;p5"/>
              <p:cNvSpPr/>
              <p:nvPr/>
            </p:nvSpPr>
            <p:spPr>
              <a:xfrm>
                <a:off x="1172589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944" name="Google Shape;944;p5"/>
            <p:cNvGrpSpPr/>
            <p:nvPr/>
          </p:nvGrpSpPr>
          <p:grpSpPr>
            <a:xfrm>
              <a:off x="354110" y="1338827"/>
              <a:ext cx="11480682" cy="110100"/>
              <a:chOff x="354110" y="1342187"/>
              <a:chExt cx="11480682" cy="110100"/>
            </a:xfrm>
          </p:grpSpPr>
          <p:sp>
            <p:nvSpPr>
              <p:cNvPr id="945" name="Google Shape;945;p5"/>
              <p:cNvSpPr/>
              <p:nvPr/>
            </p:nvSpPr>
            <p:spPr>
              <a:xfrm>
                <a:off x="35411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46" name="Google Shape;946;p5"/>
              <p:cNvSpPr/>
              <p:nvPr/>
            </p:nvSpPr>
            <p:spPr>
              <a:xfrm>
                <a:off x="80954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47" name="Google Shape;947;p5"/>
              <p:cNvSpPr/>
              <p:nvPr/>
            </p:nvSpPr>
            <p:spPr>
              <a:xfrm>
                <a:off x="1263805"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48" name="Google Shape;948;p5"/>
              <p:cNvSpPr/>
              <p:nvPr/>
            </p:nvSpPr>
            <p:spPr>
              <a:xfrm>
                <a:off x="1719239"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49" name="Google Shape;949;p5"/>
              <p:cNvSpPr/>
              <p:nvPr/>
            </p:nvSpPr>
            <p:spPr>
              <a:xfrm>
                <a:off x="2173502"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50" name="Google Shape;950;p5"/>
              <p:cNvSpPr/>
              <p:nvPr/>
            </p:nvSpPr>
            <p:spPr>
              <a:xfrm>
                <a:off x="2628934"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51" name="Google Shape;951;p5"/>
              <p:cNvSpPr/>
              <p:nvPr/>
            </p:nvSpPr>
            <p:spPr>
              <a:xfrm>
                <a:off x="3083197"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52" name="Google Shape;952;p5"/>
              <p:cNvSpPr/>
              <p:nvPr/>
            </p:nvSpPr>
            <p:spPr>
              <a:xfrm>
                <a:off x="3538630"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53" name="Google Shape;953;p5"/>
              <p:cNvSpPr/>
              <p:nvPr/>
            </p:nvSpPr>
            <p:spPr>
              <a:xfrm>
                <a:off x="3992893"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54" name="Google Shape;954;p5"/>
              <p:cNvSpPr/>
              <p:nvPr/>
            </p:nvSpPr>
            <p:spPr>
              <a:xfrm>
                <a:off x="4448326"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55" name="Google Shape;955;p5"/>
              <p:cNvSpPr/>
              <p:nvPr/>
            </p:nvSpPr>
            <p:spPr>
              <a:xfrm>
                <a:off x="4902589"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56" name="Google Shape;956;p5"/>
              <p:cNvSpPr/>
              <p:nvPr/>
            </p:nvSpPr>
            <p:spPr>
              <a:xfrm>
                <a:off x="535802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57" name="Google Shape;957;p5"/>
              <p:cNvSpPr/>
              <p:nvPr/>
            </p:nvSpPr>
            <p:spPr>
              <a:xfrm>
                <a:off x="5812285"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58" name="Google Shape;958;p5"/>
              <p:cNvSpPr/>
              <p:nvPr/>
            </p:nvSpPr>
            <p:spPr>
              <a:xfrm>
                <a:off x="6267717"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59" name="Google Shape;959;p5"/>
              <p:cNvSpPr/>
              <p:nvPr/>
            </p:nvSpPr>
            <p:spPr>
              <a:xfrm>
                <a:off x="672198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60" name="Google Shape;960;p5"/>
              <p:cNvSpPr/>
              <p:nvPr/>
            </p:nvSpPr>
            <p:spPr>
              <a:xfrm>
                <a:off x="7177414"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61" name="Google Shape;961;p5"/>
              <p:cNvSpPr/>
              <p:nvPr/>
            </p:nvSpPr>
            <p:spPr>
              <a:xfrm>
                <a:off x="7631676"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62" name="Google Shape;962;p5"/>
              <p:cNvSpPr/>
              <p:nvPr/>
            </p:nvSpPr>
            <p:spPr>
              <a:xfrm>
                <a:off x="8087109"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63" name="Google Shape;963;p5"/>
              <p:cNvSpPr/>
              <p:nvPr/>
            </p:nvSpPr>
            <p:spPr>
              <a:xfrm>
                <a:off x="8541372"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64" name="Google Shape;964;p5"/>
              <p:cNvSpPr/>
              <p:nvPr/>
            </p:nvSpPr>
            <p:spPr>
              <a:xfrm>
                <a:off x="8996805"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65" name="Google Shape;965;p5"/>
              <p:cNvSpPr/>
              <p:nvPr/>
            </p:nvSpPr>
            <p:spPr>
              <a:xfrm>
                <a:off x="9451068"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66" name="Google Shape;966;p5"/>
              <p:cNvSpPr/>
              <p:nvPr/>
            </p:nvSpPr>
            <p:spPr>
              <a:xfrm>
                <a:off x="9906501"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67" name="Google Shape;967;p5"/>
              <p:cNvSpPr/>
              <p:nvPr/>
            </p:nvSpPr>
            <p:spPr>
              <a:xfrm>
                <a:off x="10360763"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68" name="Google Shape;968;p5"/>
              <p:cNvSpPr/>
              <p:nvPr/>
            </p:nvSpPr>
            <p:spPr>
              <a:xfrm>
                <a:off x="10816197"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69" name="Google Shape;969;p5"/>
              <p:cNvSpPr/>
              <p:nvPr/>
            </p:nvSpPr>
            <p:spPr>
              <a:xfrm>
                <a:off x="1127046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70" name="Google Shape;970;p5"/>
              <p:cNvSpPr/>
              <p:nvPr/>
            </p:nvSpPr>
            <p:spPr>
              <a:xfrm>
                <a:off x="1172589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971" name="Google Shape;971;p5"/>
            <p:cNvGrpSpPr/>
            <p:nvPr/>
          </p:nvGrpSpPr>
          <p:grpSpPr>
            <a:xfrm>
              <a:off x="354110" y="1845539"/>
              <a:ext cx="11480682" cy="110100"/>
              <a:chOff x="354110" y="1850572"/>
              <a:chExt cx="11480682" cy="110100"/>
            </a:xfrm>
          </p:grpSpPr>
          <p:sp>
            <p:nvSpPr>
              <p:cNvPr id="972" name="Google Shape;972;p5"/>
              <p:cNvSpPr/>
              <p:nvPr/>
            </p:nvSpPr>
            <p:spPr>
              <a:xfrm>
                <a:off x="35411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73" name="Google Shape;973;p5"/>
              <p:cNvSpPr/>
              <p:nvPr/>
            </p:nvSpPr>
            <p:spPr>
              <a:xfrm>
                <a:off x="80954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74" name="Google Shape;974;p5"/>
              <p:cNvSpPr/>
              <p:nvPr/>
            </p:nvSpPr>
            <p:spPr>
              <a:xfrm>
                <a:off x="1263805"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75" name="Google Shape;975;p5"/>
              <p:cNvSpPr/>
              <p:nvPr/>
            </p:nvSpPr>
            <p:spPr>
              <a:xfrm>
                <a:off x="1719239"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76" name="Google Shape;976;p5"/>
              <p:cNvSpPr/>
              <p:nvPr/>
            </p:nvSpPr>
            <p:spPr>
              <a:xfrm>
                <a:off x="2173502"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77" name="Google Shape;977;p5"/>
              <p:cNvSpPr/>
              <p:nvPr/>
            </p:nvSpPr>
            <p:spPr>
              <a:xfrm>
                <a:off x="2628934"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78" name="Google Shape;978;p5"/>
              <p:cNvSpPr/>
              <p:nvPr/>
            </p:nvSpPr>
            <p:spPr>
              <a:xfrm>
                <a:off x="3083197"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79" name="Google Shape;979;p5"/>
              <p:cNvSpPr/>
              <p:nvPr/>
            </p:nvSpPr>
            <p:spPr>
              <a:xfrm>
                <a:off x="3538630"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80" name="Google Shape;980;p5"/>
              <p:cNvSpPr/>
              <p:nvPr/>
            </p:nvSpPr>
            <p:spPr>
              <a:xfrm>
                <a:off x="3992893"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81" name="Google Shape;981;p5"/>
              <p:cNvSpPr/>
              <p:nvPr/>
            </p:nvSpPr>
            <p:spPr>
              <a:xfrm>
                <a:off x="4448326"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82" name="Google Shape;982;p5"/>
              <p:cNvSpPr/>
              <p:nvPr/>
            </p:nvSpPr>
            <p:spPr>
              <a:xfrm>
                <a:off x="4902589"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83" name="Google Shape;983;p5"/>
              <p:cNvSpPr/>
              <p:nvPr/>
            </p:nvSpPr>
            <p:spPr>
              <a:xfrm>
                <a:off x="535802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84" name="Google Shape;984;p5"/>
              <p:cNvSpPr/>
              <p:nvPr/>
            </p:nvSpPr>
            <p:spPr>
              <a:xfrm>
                <a:off x="5812285"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85" name="Google Shape;985;p5"/>
              <p:cNvSpPr/>
              <p:nvPr/>
            </p:nvSpPr>
            <p:spPr>
              <a:xfrm>
                <a:off x="6267717"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86" name="Google Shape;986;p5"/>
              <p:cNvSpPr/>
              <p:nvPr/>
            </p:nvSpPr>
            <p:spPr>
              <a:xfrm>
                <a:off x="672198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87" name="Google Shape;987;p5"/>
              <p:cNvSpPr/>
              <p:nvPr/>
            </p:nvSpPr>
            <p:spPr>
              <a:xfrm>
                <a:off x="7177414"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88" name="Google Shape;988;p5"/>
              <p:cNvSpPr/>
              <p:nvPr/>
            </p:nvSpPr>
            <p:spPr>
              <a:xfrm>
                <a:off x="7631676"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89" name="Google Shape;989;p5"/>
              <p:cNvSpPr/>
              <p:nvPr/>
            </p:nvSpPr>
            <p:spPr>
              <a:xfrm>
                <a:off x="8087109"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90" name="Google Shape;990;p5"/>
              <p:cNvSpPr/>
              <p:nvPr/>
            </p:nvSpPr>
            <p:spPr>
              <a:xfrm>
                <a:off x="8541372"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91" name="Google Shape;991;p5"/>
              <p:cNvSpPr/>
              <p:nvPr/>
            </p:nvSpPr>
            <p:spPr>
              <a:xfrm>
                <a:off x="8996805"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92" name="Google Shape;992;p5"/>
              <p:cNvSpPr/>
              <p:nvPr/>
            </p:nvSpPr>
            <p:spPr>
              <a:xfrm>
                <a:off x="9451068"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93" name="Google Shape;993;p5"/>
              <p:cNvSpPr/>
              <p:nvPr/>
            </p:nvSpPr>
            <p:spPr>
              <a:xfrm>
                <a:off x="9906501"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94" name="Google Shape;994;p5"/>
              <p:cNvSpPr/>
              <p:nvPr/>
            </p:nvSpPr>
            <p:spPr>
              <a:xfrm>
                <a:off x="10360763"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95" name="Google Shape;995;p5"/>
              <p:cNvSpPr/>
              <p:nvPr/>
            </p:nvSpPr>
            <p:spPr>
              <a:xfrm>
                <a:off x="10816197"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96" name="Google Shape;996;p5"/>
              <p:cNvSpPr/>
              <p:nvPr/>
            </p:nvSpPr>
            <p:spPr>
              <a:xfrm>
                <a:off x="1127046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97" name="Google Shape;997;p5"/>
              <p:cNvSpPr/>
              <p:nvPr/>
            </p:nvSpPr>
            <p:spPr>
              <a:xfrm>
                <a:off x="1172589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998" name="Google Shape;998;p5"/>
            <p:cNvGrpSpPr/>
            <p:nvPr/>
          </p:nvGrpSpPr>
          <p:grpSpPr>
            <a:xfrm>
              <a:off x="354110" y="2352251"/>
              <a:ext cx="11480682" cy="108900"/>
              <a:chOff x="354110" y="2358964"/>
              <a:chExt cx="11480682" cy="108900"/>
            </a:xfrm>
          </p:grpSpPr>
          <p:sp>
            <p:nvSpPr>
              <p:cNvPr id="999" name="Google Shape;999;p5"/>
              <p:cNvSpPr/>
              <p:nvPr/>
            </p:nvSpPr>
            <p:spPr>
              <a:xfrm>
                <a:off x="35411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00" name="Google Shape;1000;p5"/>
              <p:cNvSpPr/>
              <p:nvPr/>
            </p:nvSpPr>
            <p:spPr>
              <a:xfrm>
                <a:off x="80954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01" name="Google Shape;1001;p5"/>
              <p:cNvSpPr/>
              <p:nvPr/>
            </p:nvSpPr>
            <p:spPr>
              <a:xfrm>
                <a:off x="1263805"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02" name="Google Shape;1002;p5"/>
              <p:cNvSpPr/>
              <p:nvPr/>
            </p:nvSpPr>
            <p:spPr>
              <a:xfrm>
                <a:off x="1719239"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03" name="Google Shape;1003;p5"/>
              <p:cNvSpPr/>
              <p:nvPr/>
            </p:nvSpPr>
            <p:spPr>
              <a:xfrm>
                <a:off x="2173502"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04" name="Google Shape;1004;p5"/>
              <p:cNvSpPr/>
              <p:nvPr/>
            </p:nvSpPr>
            <p:spPr>
              <a:xfrm>
                <a:off x="2628934"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05" name="Google Shape;1005;p5"/>
              <p:cNvSpPr/>
              <p:nvPr/>
            </p:nvSpPr>
            <p:spPr>
              <a:xfrm>
                <a:off x="3083197"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06" name="Google Shape;1006;p5"/>
              <p:cNvSpPr/>
              <p:nvPr/>
            </p:nvSpPr>
            <p:spPr>
              <a:xfrm>
                <a:off x="3538630"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07" name="Google Shape;1007;p5"/>
              <p:cNvSpPr/>
              <p:nvPr/>
            </p:nvSpPr>
            <p:spPr>
              <a:xfrm>
                <a:off x="3992893"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08" name="Google Shape;1008;p5"/>
              <p:cNvSpPr/>
              <p:nvPr/>
            </p:nvSpPr>
            <p:spPr>
              <a:xfrm>
                <a:off x="4448326"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09" name="Google Shape;1009;p5"/>
              <p:cNvSpPr/>
              <p:nvPr/>
            </p:nvSpPr>
            <p:spPr>
              <a:xfrm>
                <a:off x="4902589"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10" name="Google Shape;1010;p5"/>
              <p:cNvSpPr/>
              <p:nvPr/>
            </p:nvSpPr>
            <p:spPr>
              <a:xfrm>
                <a:off x="535802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11" name="Google Shape;1011;p5"/>
              <p:cNvSpPr/>
              <p:nvPr/>
            </p:nvSpPr>
            <p:spPr>
              <a:xfrm>
                <a:off x="5812285"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12" name="Google Shape;1012;p5"/>
              <p:cNvSpPr/>
              <p:nvPr/>
            </p:nvSpPr>
            <p:spPr>
              <a:xfrm>
                <a:off x="6267717"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13" name="Google Shape;1013;p5"/>
              <p:cNvSpPr/>
              <p:nvPr/>
            </p:nvSpPr>
            <p:spPr>
              <a:xfrm>
                <a:off x="672198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14" name="Google Shape;1014;p5"/>
              <p:cNvSpPr/>
              <p:nvPr/>
            </p:nvSpPr>
            <p:spPr>
              <a:xfrm>
                <a:off x="7177414"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15" name="Google Shape;1015;p5"/>
              <p:cNvSpPr/>
              <p:nvPr/>
            </p:nvSpPr>
            <p:spPr>
              <a:xfrm>
                <a:off x="7631676"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16" name="Google Shape;1016;p5"/>
              <p:cNvSpPr/>
              <p:nvPr/>
            </p:nvSpPr>
            <p:spPr>
              <a:xfrm>
                <a:off x="8087109"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17" name="Google Shape;1017;p5"/>
              <p:cNvSpPr/>
              <p:nvPr/>
            </p:nvSpPr>
            <p:spPr>
              <a:xfrm>
                <a:off x="8541372"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18" name="Google Shape;1018;p5"/>
              <p:cNvSpPr/>
              <p:nvPr/>
            </p:nvSpPr>
            <p:spPr>
              <a:xfrm>
                <a:off x="8996805"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19" name="Google Shape;1019;p5"/>
              <p:cNvSpPr/>
              <p:nvPr/>
            </p:nvSpPr>
            <p:spPr>
              <a:xfrm>
                <a:off x="9451068"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20" name="Google Shape;1020;p5"/>
              <p:cNvSpPr/>
              <p:nvPr/>
            </p:nvSpPr>
            <p:spPr>
              <a:xfrm>
                <a:off x="9906501"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21" name="Google Shape;1021;p5"/>
              <p:cNvSpPr/>
              <p:nvPr/>
            </p:nvSpPr>
            <p:spPr>
              <a:xfrm>
                <a:off x="10360763"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22" name="Google Shape;1022;p5"/>
              <p:cNvSpPr/>
              <p:nvPr/>
            </p:nvSpPr>
            <p:spPr>
              <a:xfrm>
                <a:off x="10816197"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23" name="Google Shape;1023;p5"/>
              <p:cNvSpPr/>
              <p:nvPr/>
            </p:nvSpPr>
            <p:spPr>
              <a:xfrm>
                <a:off x="1127046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24" name="Google Shape;1024;p5"/>
              <p:cNvSpPr/>
              <p:nvPr/>
            </p:nvSpPr>
            <p:spPr>
              <a:xfrm>
                <a:off x="1172589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025" name="Google Shape;1025;p5"/>
            <p:cNvGrpSpPr/>
            <p:nvPr/>
          </p:nvGrpSpPr>
          <p:grpSpPr>
            <a:xfrm>
              <a:off x="354110" y="2857795"/>
              <a:ext cx="11480682" cy="110100"/>
              <a:chOff x="354110" y="2866188"/>
              <a:chExt cx="11480682" cy="110100"/>
            </a:xfrm>
          </p:grpSpPr>
          <p:sp>
            <p:nvSpPr>
              <p:cNvPr id="1026" name="Google Shape;1026;p5"/>
              <p:cNvSpPr/>
              <p:nvPr/>
            </p:nvSpPr>
            <p:spPr>
              <a:xfrm>
                <a:off x="35411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27" name="Google Shape;1027;p5"/>
              <p:cNvSpPr/>
              <p:nvPr/>
            </p:nvSpPr>
            <p:spPr>
              <a:xfrm>
                <a:off x="80954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28" name="Google Shape;1028;p5"/>
              <p:cNvSpPr/>
              <p:nvPr/>
            </p:nvSpPr>
            <p:spPr>
              <a:xfrm>
                <a:off x="1263805"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29" name="Google Shape;1029;p5"/>
              <p:cNvSpPr/>
              <p:nvPr/>
            </p:nvSpPr>
            <p:spPr>
              <a:xfrm>
                <a:off x="1719239"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30" name="Google Shape;1030;p5"/>
              <p:cNvSpPr/>
              <p:nvPr/>
            </p:nvSpPr>
            <p:spPr>
              <a:xfrm>
                <a:off x="2173502"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31" name="Google Shape;1031;p5"/>
              <p:cNvSpPr/>
              <p:nvPr/>
            </p:nvSpPr>
            <p:spPr>
              <a:xfrm>
                <a:off x="2628934"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32" name="Google Shape;1032;p5"/>
              <p:cNvSpPr/>
              <p:nvPr/>
            </p:nvSpPr>
            <p:spPr>
              <a:xfrm>
                <a:off x="3083197"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33" name="Google Shape;1033;p5"/>
              <p:cNvSpPr/>
              <p:nvPr/>
            </p:nvSpPr>
            <p:spPr>
              <a:xfrm>
                <a:off x="3538630"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34" name="Google Shape;1034;p5"/>
              <p:cNvSpPr/>
              <p:nvPr/>
            </p:nvSpPr>
            <p:spPr>
              <a:xfrm>
                <a:off x="3992893"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35" name="Google Shape;1035;p5"/>
              <p:cNvSpPr/>
              <p:nvPr/>
            </p:nvSpPr>
            <p:spPr>
              <a:xfrm>
                <a:off x="4448326"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36" name="Google Shape;1036;p5"/>
              <p:cNvSpPr/>
              <p:nvPr/>
            </p:nvSpPr>
            <p:spPr>
              <a:xfrm>
                <a:off x="4902589"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37" name="Google Shape;1037;p5"/>
              <p:cNvSpPr/>
              <p:nvPr/>
            </p:nvSpPr>
            <p:spPr>
              <a:xfrm>
                <a:off x="535802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38" name="Google Shape;1038;p5"/>
              <p:cNvSpPr/>
              <p:nvPr/>
            </p:nvSpPr>
            <p:spPr>
              <a:xfrm>
                <a:off x="5812285"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39" name="Google Shape;1039;p5"/>
              <p:cNvSpPr/>
              <p:nvPr/>
            </p:nvSpPr>
            <p:spPr>
              <a:xfrm>
                <a:off x="6267717"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40" name="Google Shape;1040;p5"/>
              <p:cNvSpPr/>
              <p:nvPr/>
            </p:nvSpPr>
            <p:spPr>
              <a:xfrm>
                <a:off x="672198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41" name="Google Shape;1041;p5"/>
              <p:cNvSpPr/>
              <p:nvPr/>
            </p:nvSpPr>
            <p:spPr>
              <a:xfrm>
                <a:off x="7177414"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42" name="Google Shape;1042;p5"/>
              <p:cNvSpPr/>
              <p:nvPr/>
            </p:nvSpPr>
            <p:spPr>
              <a:xfrm>
                <a:off x="7631676"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43" name="Google Shape;1043;p5"/>
              <p:cNvSpPr/>
              <p:nvPr/>
            </p:nvSpPr>
            <p:spPr>
              <a:xfrm>
                <a:off x="8087109"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44" name="Google Shape;1044;p5"/>
              <p:cNvSpPr/>
              <p:nvPr/>
            </p:nvSpPr>
            <p:spPr>
              <a:xfrm>
                <a:off x="8541372"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45" name="Google Shape;1045;p5"/>
              <p:cNvSpPr/>
              <p:nvPr/>
            </p:nvSpPr>
            <p:spPr>
              <a:xfrm>
                <a:off x="8996805"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46" name="Google Shape;1046;p5"/>
              <p:cNvSpPr/>
              <p:nvPr/>
            </p:nvSpPr>
            <p:spPr>
              <a:xfrm>
                <a:off x="9451068"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47" name="Google Shape;1047;p5"/>
              <p:cNvSpPr/>
              <p:nvPr/>
            </p:nvSpPr>
            <p:spPr>
              <a:xfrm>
                <a:off x="9906501"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48" name="Google Shape;1048;p5"/>
              <p:cNvSpPr/>
              <p:nvPr/>
            </p:nvSpPr>
            <p:spPr>
              <a:xfrm>
                <a:off x="10360763"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49" name="Google Shape;1049;p5"/>
              <p:cNvSpPr/>
              <p:nvPr/>
            </p:nvSpPr>
            <p:spPr>
              <a:xfrm>
                <a:off x="10816197"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50" name="Google Shape;1050;p5"/>
              <p:cNvSpPr/>
              <p:nvPr/>
            </p:nvSpPr>
            <p:spPr>
              <a:xfrm>
                <a:off x="1127046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51" name="Google Shape;1051;p5"/>
              <p:cNvSpPr/>
              <p:nvPr/>
            </p:nvSpPr>
            <p:spPr>
              <a:xfrm>
                <a:off x="1172589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052" name="Google Shape;1052;p5"/>
            <p:cNvGrpSpPr/>
            <p:nvPr/>
          </p:nvGrpSpPr>
          <p:grpSpPr>
            <a:xfrm>
              <a:off x="354110" y="3364507"/>
              <a:ext cx="11480682" cy="110100"/>
              <a:chOff x="354110" y="3364062"/>
              <a:chExt cx="11480682" cy="110100"/>
            </a:xfrm>
          </p:grpSpPr>
          <p:sp>
            <p:nvSpPr>
              <p:cNvPr id="1053" name="Google Shape;1053;p5"/>
              <p:cNvSpPr/>
              <p:nvPr/>
            </p:nvSpPr>
            <p:spPr>
              <a:xfrm>
                <a:off x="35411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54" name="Google Shape;1054;p5"/>
              <p:cNvSpPr/>
              <p:nvPr/>
            </p:nvSpPr>
            <p:spPr>
              <a:xfrm>
                <a:off x="80954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55" name="Google Shape;1055;p5"/>
              <p:cNvSpPr/>
              <p:nvPr/>
            </p:nvSpPr>
            <p:spPr>
              <a:xfrm>
                <a:off x="1263805"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56" name="Google Shape;1056;p5"/>
              <p:cNvSpPr/>
              <p:nvPr/>
            </p:nvSpPr>
            <p:spPr>
              <a:xfrm>
                <a:off x="1719239"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57" name="Google Shape;1057;p5"/>
              <p:cNvSpPr/>
              <p:nvPr/>
            </p:nvSpPr>
            <p:spPr>
              <a:xfrm>
                <a:off x="2173502"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58" name="Google Shape;1058;p5"/>
              <p:cNvSpPr/>
              <p:nvPr/>
            </p:nvSpPr>
            <p:spPr>
              <a:xfrm>
                <a:off x="2628934"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59" name="Google Shape;1059;p5"/>
              <p:cNvSpPr/>
              <p:nvPr/>
            </p:nvSpPr>
            <p:spPr>
              <a:xfrm>
                <a:off x="3083197"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60" name="Google Shape;1060;p5"/>
              <p:cNvSpPr/>
              <p:nvPr/>
            </p:nvSpPr>
            <p:spPr>
              <a:xfrm>
                <a:off x="3538630"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61" name="Google Shape;1061;p5"/>
              <p:cNvSpPr/>
              <p:nvPr/>
            </p:nvSpPr>
            <p:spPr>
              <a:xfrm>
                <a:off x="3992893"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62" name="Google Shape;1062;p5"/>
              <p:cNvSpPr/>
              <p:nvPr/>
            </p:nvSpPr>
            <p:spPr>
              <a:xfrm>
                <a:off x="4448326"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63" name="Google Shape;1063;p5"/>
              <p:cNvSpPr/>
              <p:nvPr/>
            </p:nvSpPr>
            <p:spPr>
              <a:xfrm>
                <a:off x="4902589"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64" name="Google Shape;1064;p5"/>
              <p:cNvSpPr/>
              <p:nvPr/>
            </p:nvSpPr>
            <p:spPr>
              <a:xfrm>
                <a:off x="535802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65" name="Google Shape;1065;p5"/>
              <p:cNvSpPr/>
              <p:nvPr/>
            </p:nvSpPr>
            <p:spPr>
              <a:xfrm>
                <a:off x="5812285"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66" name="Google Shape;1066;p5"/>
              <p:cNvSpPr/>
              <p:nvPr/>
            </p:nvSpPr>
            <p:spPr>
              <a:xfrm>
                <a:off x="6267717"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67" name="Google Shape;1067;p5"/>
              <p:cNvSpPr/>
              <p:nvPr/>
            </p:nvSpPr>
            <p:spPr>
              <a:xfrm>
                <a:off x="672198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68" name="Google Shape;1068;p5"/>
              <p:cNvSpPr/>
              <p:nvPr/>
            </p:nvSpPr>
            <p:spPr>
              <a:xfrm>
                <a:off x="7177414"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69" name="Google Shape;1069;p5"/>
              <p:cNvSpPr/>
              <p:nvPr/>
            </p:nvSpPr>
            <p:spPr>
              <a:xfrm>
                <a:off x="7631676"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70" name="Google Shape;1070;p5"/>
              <p:cNvSpPr/>
              <p:nvPr/>
            </p:nvSpPr>
            <p:spPr>
              <a:xfrm>
                <a:off x="8087109"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71" name="Google Shape;1071;p5"/>
              <p:cNvSpPr/>
              <p:nvPr/>
            </p:nvSpPr>
            <p:spPr>
              <a:xfrm>
                <a:off x="8541372"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72" name="Google Shape;1072;p5"/>
              <p:cNvSpPr/>
              <p:nvPr/>
            </p:nvSpPr>
            <p:spPr>
              <a:xfrm>
                <a:off x="8996805"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73" name="Google Shape;1073;p5"/>
              <p:cNvSpPr/>
              <p:nvPr/>
            </p:nvSpPr>
            <p:spPr>
              <a:xfrm>
                <a:off x="9451068"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74" name="Google Shape;1074;p5"/>
              <p:cNvSpPr/>
              <p:nvPr/>
            </p:nvSpPr>
            <p:spPr>
              <a:xfrm>
                <a:off x="9906501"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75" name="Google Shape;1075;p5"/>
              <p:cNvSpPr/>
              <p:nvPr/>
            </p:nvSpPr>
            <p:spPr>
              <a:xfrm>
                <a:off x="10360763"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76" name="Google Shape;1076;p5"/>
              <p:cNvSpPr/>
              <p:nvPr/>
            </p:nvSpPr>
            <p:spPr>
              <a:xfrm>
                <a:off x="10816197"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77" name="Google Shape;1077;p5"/>
              <p:cNvSpPr/>
              <p:nvPr/>
            </p:nvSpPr>
            <p:spPr>
              <a:xfrm>
                <a:off x="1127046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78" name="Google Shape;1078;p5"/>
              <p:cNvSpPr/>
              <p:nvPr/>
            </p:nvSpPr>
            <p:spPr>
              <a:xfrm>
                <a:off x="1172589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079" name="Google Shape;1079;p5"/>
            <p:cNvGrpSpPr/>
            <p:nvPr/>
          </p:nvGrpSpPr>
          <p:grpSpPr>
            <a:xfrm>
              <a:off x="354110" y="3871219"/>
              <a:ext cx="11480682" cy="108900"/>
              <a:chOff x="354110" y="3872454"/>
              <a:chExt cx="11480682" cy="108900"/>
            </a:xfrm>
          </p:grpSpPr>
          <p:sp>
            <p:nvSpPr>
              <p:cNvPr id="1080" name="Google Shape;1080;p5"/>
              <p:cNvSpPr/>
              <p:nvPr/>
            </p:nvSpPr>
            <p:spPr>
              <a:xfrm>
                <a:off x="35411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81" name="Google Shape;1081;p5"/>
              <p:cNvSpPr/>
              <p:nvPr/>
            </p:nvSpPr>
            <p:spPr>
              <a:xfrm>
                <a:off x="80954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82" name="Google Shape;1082;p5"/>
              <p:cNvSpPr/>
              <p:nvPr/>
            </p:nvSpPr>
            <p:spPr>
              <a:xfrm>
                <a:off x="1263805"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83" name="Google Shape;1083;p5"/>
              <p:cNvSpPr/>
              <p:nvPr/>
            </p:nvSpPr>
            <p:spPr>
              <a:xfrm>
                <a:off x="1719239"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84" name="Google Shape;1084;p5"/>
              <p:cNvSpPr/>
              <p:nvPr/>
            </p:nvSpPr>
            <p:spPr>
              <a:xfrm>
                <a:off x="2173502"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85" name="Google Shape;1085;p5"/>
              <p:cNvSpPr/>
              <p:nvPr/>
            </p:nvSpPr>
            <p:spPr>
              <a:xfrm>
                <a:off x="2628934"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86" name="Google Shape;1086;p5"/>
              <p:cNvSpPr/>
              <p:nvPr/>
            </p:nvSpPr>
            <p:spPr>
              <a:xfrm>
                <a:off x="3083197"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87" name="Google Shape;1087;p5"/>
              <p:cNvSpPr/>
              <p:nvPr/>
            </p:nvSpPr>
            <p:spPr>
              <a:xfrm>
                <a:off x="3538630"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88" name="Google Shape;1088;p5"/>
              <p:cNvSpPr/>
              <p:nvPr/>
            </p:nvSpPr>
            <p:spPr>
              <a:xfrm>
                <a:off x="3992893"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89" name="Google Shape;1089;p5"/>
              <p:cNvSpPr/>
              <p:nvPr/>
            </p:nvSpPr>
            <p:spPr>
              <a:xfrm>
                <a:off x="4448326"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90" name="Google Shape;1090;p5"/>
              <p:cNvSpPr/>
              <p:nvPr/>
            </p:nvSpPr>
            <p:spPr>
              <a:xfrm>
                <a:off x="4902589"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91" name="Google Shape;1091;p5"/>
              <p:cNvSpPr/>
              <p:nvPr/>
            </p:nvSpPr>
            <p:spPr>
              <a:xfrm>
                <a:off x="535802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92" name="Google Shape;1092;p5"/>
              <p:cNvSpPr/>
              <p:nvPr/>
            </p:nvSpPr>
            <p:spPr>
              <a:xfrm>
                <a:off x="5812285"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93" name="Google Shape;1093;p5"/>
              <p:cNvSpPr/>
              <p:nvPr/>
            </p:nvSpPr>
            <p:spPr>
              <a:xfrm>
                <a:off x="6267717"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94" name="Google Shape;1094;p5"/>
              <p:cNvSpPr/>
              <p:nvPr/>
            </p:nvSpPr>
            <p:spPr>
              <a:xfrm>
                <a:off x="672198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95" name="Google Shape;1095;p5"/>
              <p:cNvSpPr/>
              <p:nvPr/>
            </p:nvSpPr>
            <p:spPr>
              <a:xfrm>
                <a:off x="7177414"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96" name="Google Shape;1096;p5"/>
              <p:cNvSpPr/>
              <p:nvPr/>
            </p:nvSpPr>
            <p:spPr>
              <a:xfrm>
                <a:off x="7631676"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97" name="Google Shape;1097;p5"/>
              <p:cNvSpPr/>
              <p:nvPr/>
            </p:nvSpPr>
            <p:spPr>
              <a:xfrm>
                <a:off x="8087109"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98" name="Google Shape;1098;p5"/>
              <p:cNvSpPr/>
              <p:nvPr/>
            </p:nvSpPr>
            <p:spPr>
              <a:xfrm>
                <a:off x="8541372"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99" name="Google Shape;1099;p5"/>
              <p:cNvSpPr/>
              <p:nvPr/>
            </p:nvSpPr>
            <p:spPr>
              <a:xfrm>
                <a:off x="8996805"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00" name="Google Shape;1100;p5"/>
              <p:cNvSpPr/>
              <p:nvPr/>
            </p:nvSpPr>
            <p:spPr>
              <a:xfrm>
                <a:off x="9451068"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01" name="Google Shape;1101;p5"/>
              <p:cNvSpPr/>
              <p:nvPr/>
            </p:nvSpPr>
            <p:spPr>
              <a:xfrm>
                <a:off x="9906501"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02" name="Google Shape;1102;p5"/>
              <p:cNvSpPr/>
              <p:nvPr/>
            </p:nvSpPr>
            <p:spPr>
              <a:xfrm>
                <a:off x="10360763"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03" name="Google Shape;1103;p5"/>
              <p:cNvSpPr/>
              <p:nvPr/>
            </p:nvSpPr>
            <p:spPr>
              <a:xfrm>
                <a:off x="10816197"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04" name="Google Shape;1104;p5"/>
              <p:cNvSpPr/>
              <p:nvPr/>
            </p:nvSpPr>
            <p:spPr>
              <a:xfrm>
                <a:off x="1127046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05" name="Google Shape;1105;p5"/>
              <p:cNvSpPr/>
              <p:nvPr/>
            </p:nvSpPr>
            <p:spPr>
              <a:xfrm>
                <a:off x="1172589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106" name="Google Shape;1106;p5"/>
            <p:cNvGrpSpPr/>
            <p:nvPr/>
          </p:nvGrpSpPr>
          <p:grpSpPr>
            <a:xfrm>
              <a:off x="354110" y="4376763"/>
              <a:ext cx="11480682" cy="110100"/>
              <a:chOff x="354110" y="4379678"/>
              <a:chExt cx="11480682" cy="110100"/>
            </a:xfrm>
          </p:grpSpPr>
          <p:sp>
            <p:nvSpPr>
              <p:cNvPr id="1107" name="Google Shape;1107;p5"/>
              <p:cNvSpPr/>
              <p:nvPr/>
            </p:nvSpPr>
            <p:spPr>
              <a:xfrm>
                <a:off x="35411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08" name="Google Shape;1108;p5"/>
              <p:cNvSpPr/>
              <p:nvPr/>
            </p:nvSpPr>
            <p:spPr>
              <a:xfrm>
                <a:off x="80954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09" name="Google Shape;1109;p5"/>
              <p:cNvSpPr/>
              <p:nvPr/>
            </p:nvSpPr>
            <p:spPr>
              <a:xfrm>
                <a:off x="1263805"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10" name="Google Shape;1110;p5"/>
              <p:cNvSpPr/>
              <p:nvPr/>
            </p:nvSpPr>
            <p:spPr>
              <a:xfrm>
                <a:off x="1719239"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11" name="Google Shape;1111;p5"/>
              <p:cNvSpPr/>
              <p:nvPr/>
            </p:nvSpPr>
            <p:spPr>
              <a:xfrm>
                <a:off x="2173502"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12" name="Google Shape;1112;p5"/>
              <p:cNvSpPr/>
              <p:nvPr/>
            </p:nvSpPr>
            <p:spPr>
              <a:xfrm>
                <a:off x="2628934"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13" name="Google Shape;1113;p5"/>
              <p:cNvSpPr/>
              <p:nvPr/>
            </p:nvSpPr>
            <p:spPr>
              <a:xfrm>
                <a:off x="3083197"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14" name="Google Shape;1114;p5"/>
              <p:cNvSpPr/>
              <p:nvPr/>
            </p:nvSpPr>
            <p:spPr>
              <a:xfrm>
                <a:off x="3538630"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15" name="Google Shape;1115;p5"/>
              <p:cNvSpPr/>
              <p:nvPr/>
            </p:nvSpPr>
            <p:spPr>
              <a:xfrm>
                <a:off x="3992893"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16" name="Google Shape;1116;p5"/>
              <p:cNvSpPr/>
              <p:nvPr/>
            </p:nvSpPr>
            <p:spPr>
              <a:xfrm>
                <a:off x="4448326"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17" name="Google Shape;1117;p5"/>
              <p:cNvSpPr/>
              <p:nvPr/>
            </p:nvSpPr>
            <p:spPr>
              <a:xfrm>
                <a:off x="4902589"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18" name="Google Shape;1118;p5"/>
              <p:cNvSpPr/>
              <p:nvPr/>
            </p:nvSpPr>
            <p:spPr>
              <a:xfrm>
                <a:off x="535802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19" name="Google Shape;1119;p5"/>
              <p:cNvSpPr/>
              <p:nvPr/>
            </p:nvSpPr>
            <p:spPr>
              <a:xfrm>
                <a:off x="5812285"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20" name="Google Shape;1120;p5"/>
              <p:cNvSpPr/>
              <p:nvPr/>
            </p:nvSpPr>
            <p:spPr>
              <a:xfrm>
                <a:off x="6267717"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21" name="Google Shape;1121;p5"/>
              <p:cNvSpPr/>
              <p:nvPr/>
            </p:nvSpPr>
            <p:spPr>
              <a:xfrm>
                <a:off x="672198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22" name="Google Shape;1122;p5"/>
              <p:cNvSpPr/>
              <p:nvPr/>
            </p:nvSpPr>
            <p:spPr>
              <a:xfrm>
                <a:off x="7177414"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23" name="Google Shape;1123;p5"/>
              <p:cNvSpPr/>
              <p:nvPr/>
            </p:nvSpPr>
            <p:spPr>
              <a:xfrm>
                <a:off x="7631676"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24" name="Google Shape;1124;p5"/>
              <p:cNvSpPr/>
              <p:nvPr/>
            </p:nvSpPr>
            <p:spPr>
              <a:xfrm>
                <a:off x="8087109"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25" name="Google Shape;1125;p5"/>
              <p:cNvSpPr/>
              <p:nvPr/>
            </p:nvSpPr>
            <p:spPr>
              <a:xfrm>
                <a:off x="8541372"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26" name="Google Shape;1126;p5"/>
              <p:cNvSpPr/>
              <p:nvPr/>
            </p:nvSpPr>
            <p:spPr>
              <a:xfrm>
                <a:off x="8996805"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27" name="Google Shape;1127;p5"/>
              <p:cNvSpPr/>
              <p:nvPr/>
            </p:nvSpPr>
            <p:spPr>
              <a:xfrm>
                <a:off x="9451068"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28" name="Google Shape;1128;p5"/>
              <p:cNvSpPr/>
              <p:nvPr/>
            </p:nvSpPr>
            <p:spPr>
              <a:xfrm>
                <a:off x="9906501"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29" name="Google Shape;1129;p5"/>
              <p:cNvSpPr/>
              <p:nvPr/>
            </p:nvSpPr>
            <p:spPr>
              <a:xfrm>
                <a:off x="10360763"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30" name="Google Shape;1130;p5"/>
              <p:cNvSpPr/>
              <p:nvPr/>
            </p:nvSpPr>
            <p:spPr>
              <a:xfrm>
                <a:off x="10816197"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31" name="Google Shape;1131;p5"/>
              <p:cNvSpPr/>
              <p:nvPr/>
            </p:nvSpPr>
            <p:spPr>
              <a:xfrm>
                <a:off x="1127046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32" name="Google Shape;1132;p5"/>
              <p:cNvSpPr/>
              <p:nvPr/>
            </p:nvSpPr>
            <p:spPr>
              <a:xfrm>
                <a:off x="1172589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133" name="Google Shape;1133;p5"/>
            <p:cNvGrpSpPr/>
            <p:nvPr/>
          </p:nvGrpSpPr>
          <p:grpSpPr>
            <a:xfrm>
              <a:off x="354110" y="4883475"/>
              <a:ext cx="11480682" cy="110100"/>
              <a:chOff x="354110" y="4888062"/>
              <a:chExt cx="11480682" cy="110100"/>
            </a:xfrm>
          </p:grpSpPr>
          <p:sp>
            <p:nvSpPr>
              <p:cNvPr id="1134" name="Google Shape;1134;p5"/>
              <p:cNvSpPr/>
              <p:nvPr/>
            </p:nvSpPr>
            <p:spPr>
              <a:xfrm>
                <a:off x="35411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35" name="Google Shape;1135;p5"/>
              <p:cNvSpPr/>
              <p:nvPr/>
            </p:nvSpPr>
            <p:spPr>
              <a:xfrm>
                <a:off x="80954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36" name="Google Shape;1136;p5"/>
              <p:cNvSpPr/>
              <p:nvPr/>
            </p:nvSpPr>
            <p:spPr>
              <a:xfrm>
                <a:off x="1263805"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37" name="Google Shape;1137;p5"/>
              <p:cNvSpPr/>
              <p:nvPr/>
            </p:nvSpPr>
            <p:spPr>
              <a:xfrm>
                <a:off x="1719239"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38" name="Google Shape;1138;p5"/>
              <p:cNvSpPr/>
              <p:nvPr/>
            </p:nvSpPr>
            <p:spPr>
              <a:xfrm>
                <a:off x="2173502"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39" name="Google Shape;1139;p5"/>
              <p:cNvSpPr/>
              <p:nvPr/>
            </p:nvSpPr>
            <p:spPr>
              <a:xfrm>
                <a:off x="2628934"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40" name="Google Shape;1140;p5"/>
              <p:cNvSpPr/>
              <p:nvPr/>
            </p:nvSpPr>
            <p:spPr>
              <a:xfrm>
                <a:off x="3083197"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41" name="Google Shape;1141;p5"/>
              <p:cNvSpPr/>
              <p:nvPr/>
            </p:nvSpPr>
            <p:spPr>
              <a:xfrm>
                <a:off x="3538630"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42" name="Google Shape;1142;p5"/>
              <p:cNvSpPr/>
              <p:nvPr/>
            </p:nvSpPr>
            <p:spPr>
              <a:xfrm>
                <a:off x="3992893"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43" name="Google Shape;1143;p5"/>
              <p:cNvSpPr/>
              <p:nvPr/>
            </p:nvSpPr>
            <p:spPr>
              <a:xfrm>
                <a:off x="4448326"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44" name="Google Shape;1144;p5"/>
              <p:cNvSpPr/>
              <p:nvPr/>
            </p:nvSpPr>
            <p:spPr>
              <a:xfrm>
                <a:off x="4902589"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45" name="Google Shape;1145;p5"/>
              <p:cNvSpPr/>
              <p:nvPr/>
            </p:nvSpPr>
            <p:spPr>
              <a:xfrm>
                <a:off x="535802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46" name="Google Shape;1146;p5"/>
              <p:cNvSpPr/>
              <p:nvPr/>
            </p:nvSpPr>
            <p:spPr>
              <a:xfrm>
                <a:off x="5812285"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47" name="Google Shape;1147;p5"/>
              <p:cNvSpPr/>
              <p:nvPr/>
            </p:nvSpPr>
            <p:spPr>
              <a:xfrm>
                <a:off x="6267717"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48" name="Google Shape;1148;p5"/>
              <p:cNvSpPr/>
              <p:nvPr/>
            </p:nvSpPr>
            <p:spPr>
              <a:xfrm>
                <a:off x="672198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49" name="Google Shape;1149;p5"/>
              <p:cNvSpPr/>
              <p:nvPr/>
            </p:nvSpPr>
            <p:spPr>
              <a:xfrm>
                <a:off x="7177414"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50" name="Google Shape;1150;p5"/>
              <p:cNvSpPr/>
              <p:nvPr/>
            </p:nvSpPr>
            <p:spPr>
              <a:xfrm>
                <a:off x="7631676"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51" name="Google Shape;1151;p5"/>
              <p:cNvSpPr/>
              <p:nvPr/>
            </p:nvSpPr>
            <p:spPr>
              <a:xfrm>
                <a:off x="8087109"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52" name="Google Shape;1152;p5"/>
              <p:cNvSpPr/>
              <p:nvPr/>
            </p:nvSpPr>
            <p:spPr>
              <a:xfrm>
                <a:off x="8541372"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53" name="Google Shape;1153;p5"/>
              <p:cNvSpPr/>
              <p:nvPr/>
            </p:nvSpPr>
            <p:spPr>
              <a:xfrm>
                <a:off x="8996805"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54" name="Google Shape;1154;p5"/>
              <p:cNvSpPr/>
              <p:nvPr/>
            </p:nvSpPr>
            <p:spPr>
              <a:xfrm>
                <a:off x="9451068"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55" name="Google Shape;1155;p5"/>
              <p:cNvSpPr/>
              <p:nvPr/>
            </p:nvSpPr>
            <p:spPr>
              <a:xfrm>
                <a:off x="9906501"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56" name="Google Shape;1156;p5"/>
              <p:cNvSpPr/>
              <p:nvPr/>
            </p:nvSpPr>
            <p:spPr>
              <a:xfrm>
                <a:off x="10360763"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57" name="Google Shape;1157;p5"/>
              <p:cNvSpPr/>
              <p:nvPr/>
            </p:nvSpPr>
            <p:spPr>
              <a:xfrm>
                <a:off x="10816197"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58" name="Google Shape;1158;p5"/>
              <p:cNvSpPr/>
              <p:nvPr/>
            </p:nvSpPr>
            <p:spPr>
              <a:xfrm>
                <a:off x="1127046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59" name="Google Shape;1159;p5"/>
              <p:cNvSpPr/>
              <p:nvPr/>
            </p:nvSpPr>
            <p:spPr>
              <a:xfrm>
                <a:off x="1172589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160" name="Google Shape;1160;p5"/>
            <p:cNvGrpSpPr/>
            <p:nvPr/>
          </p:nvGrpSpPr>
          <p:grpSpPr>
            <a:xfrm>
              <a:off x="354110" y="5390187"/>
              <a:ext cx="11480682" cy="108900"/>
              <a:chOff x="354110" y="5396454"/>
              <a:chExt cx="11480682" cy="108900"/>
            </a:xfrm>
          </p:grpSpPr>
          <p:sp>
            <p:nvSpPr>
              <p:cNvPr id="1161" name="Google Shape;1161;p5"/>
              <p:cNvSpPr/>
              <p:nvPr/>
            </p:nvSpPr>
            <p:spPr>
              <a:xfrm>
                <a:off x="35411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62" name="Google Shape;1162;p5"/>
              <p:cNvSpPr/>
              <p:nvPr/>
            </p:nvSpPr>
            <p:spPr>
              <a:xfrm>
                <a:off x="80954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63" name="Google Shape;1163;p5"/>
              <p:cNvSpPr/>
              <p:nvPr/>
            </p:nvSpPr>
            <p:spPr>
              <a:xfrm>
                <a:off x="1263805"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64" name="Google Shape;1164;p5"/>
              <p:cNvSpPr/>
              <p:nvPr/>
            </p:nvSpPr>
            <p:spPr>
              <a:xfrm>
                <a:off x="1719239"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65" name="Google Shape;1165;p5"/>
              <p:cNvSpPr/>
              <p:nvPr/>
            </p:nvSpPr>
            <p:spPr>
              <a:xfrm>
                <a:off x="2173502"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66" name="Google Shape;1166;p5"/>
              <p:cNvSpPr/>
              <p:nvPr/>
            </p:nvSpPr>
            <p:spPr>
              <a:xfrm>
                <a:off x="2628934"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67" name="Google Shape;1167;p5"/>
              <p:cNvSpPr/>
              <p:nvPr/>
            </p:nvSpPr>
            <p:spPr>
              <a:xfrm>
                <a:off x="3083197"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68" name="Google Shape;1168;p5"/>
              <p:cNvSpPr/>
              <p:nvPr/>
            </p:nvSpPr>
            <p:spPr>
              <a:xfrm>
                <a:off x="3538630"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69" name="Google Shape;1169;p5"/>
              <p:cNvSpPr/>
              <p:nvPr/>
            </p:nvSpPr>
            <p:spPr>
              <a:xfrm>
                <a:off x="3992893"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70" name="Google Shape;1170;p5"/>
              <p:cNvSpPr/>
              <p:nvPr/>
            </p:nvSpPr>
            <p:spPr>
              <a:xfrm>
                <a:off x="4448326"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71" name="Google Shape;1171;p5"/>
              <p:cNvSpPr/>
              <p:nvPr/>
            </p:nvSpPr>
            <p:spPr>
              <a:xfrm>
                <a:off x="4902589"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72" name="Google Shape;1172;p5"/>
              <p:cNvSpPr/>
              <p:nvPr/>
            </p:nvSpPr>
            <p:spPr>
              <a:xfrm>
                <a:off x="535802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73" name="Google Shape;1173;p5"/>
              <p:cNvSpPr/>
              <p:nvPr/>
            </p:nvSpPr>
            <p:spPr>
              <a:xfrm>
                <a:off x="5812285"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74" name="Google Shape;1174;p5"/>
              <p:cNvSpPr/>
              <p:nvPr/>
            </p:nvSpPr>
            <p:spPr>
              <a:xfrm>
                <a:off x="6267717"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75" name="Google Shape;1175;p5"/>
              <p:cNvSpPr/>
              <p:nvPr/>
            </p:nvSpPr>
            <p:spPr>
              <a:xfrm>
                <a:off x="672198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76" name="Google Shape;1176;p5"/>
              <p:cNvSpPr/>
              <p:nvPr/>
            </p:nvSpPr>
            <p:spPr>
              <a:xfrm>
                <a:off x="7177414"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77" name="Google Shape;1177;p5"/>
              <p:cNvSpPr/>
              <p:nvPr/>
            </p:nvSpPr>
            <p:spPr>
              <a:xfrm>
                <a:off x="7631676"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78" name="Google Shape;1178;p5"/>
              <p:cNvSpPr/>
              <p:nvPr/>
            </p:nvSpPr>
            <p:spPr>
              <a:xfrm>
                <a:off x="8087109"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79" name="Google Shape;1179;p5"/>
              <p:cNvSpPr/>
              <p:nvPr/>
            </p:nvSpPr>
            <p:spPr>
              <a:xfrm>
                <a:off x="8541372"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80" name="Google Shape;1180;p5"/>
              <p:cNvSpPr/>
              <p:nvPr/>
            </p:nvSpPr>
            <p:spPr>
              <a:xfrm>
                <a:off x="8996805"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81" name="Google Shape;1181;p5"/>
              <p:cNvSpPr/>
              <p:nvPr/>
            </p:nvSpPr>
            <p:spPr>
              <a:xfrm>
                <a:off x="9451068"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82" name="Google Shape;1182;p5"/>
              <p:cNvSpPr/>
              <p:nvPr/>
            </p:nvSpPr>
            <p:spPr>
              <a:xfrm>
                <a:off x="9906501"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83" name="Google Shape;1183;p5"/>
              <p:cNvSpPr/>
              <p:nvPr/>
            </p:nvSpPr>
            <p:spPr>
              <a:xfrm>
                <a:off x="10360763"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84" name="Google Shape;1184;p5"/>
              <p:cNvSpPr/>
              <p:nvPr/>
            </p:nvSpPr>
            <p:spPr>
              <a:xfrm>
                <a:off x="10816197"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85" name="Google Shape;1185;p5"/>
              <p:cNvSpPr/>
              <p:nvPr/>
            </p:nvSpPr>
            <p:spPr>
              <a:xfrm>
                <a:off x="1127046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86" name="Google Shape;1186;p5"/>
              <p:cNvSpPr/>
              <p:nvPr/>
            </p:nvSpPr>
            <p:spPr>
              <a:xfrm>
                <a:off x="1172589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187" name="Google Shape;1187;p5"/>
            <p:cNvGrpSpPr/>
            <p:nvPr/>
          </p:nvGrpSpPr>
          <p:grpSpPr>
            <a:xfrm>
              <a:off x="354110" y="5895731"/>
              <a:ext cx="11480682" cy="110100"/>
              <a:chOff x="354110" y="5903678"/>
              <a:chExt cx="11480682" cy="110100"/>
            </a:xfrm>
          </p:grpSpPr>
          <p:sp>
            <p:nvSpPr>
              <p:cNvPr id="1188" name="Google Shape;1188;p5"/>
              <p:cNvSpPr/>
              <p:nvPr/>
            </p:nvSpPr>
            <p:spPr>
              <a:xfrm>
                <a:off x="35411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89" name="Google Shape;1189;p5"/>
              <p:cNvSpPr/>
              <p:nvPr/>
            </p:nvSpPr>
            <p:spPr>
              <a:xfrm>
                <a:off x="80954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90" name="Google Shape;1190;p5"/>
              <p:cNvSpPr/>
              <p:nvPr/>
            </p:nvSpPr>
            <p:spPr>
              <a:xfrm>
                <a:off x="126380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91" name="Google Shape;1191;p5"/>
              <p:cNvSpPr/>
              <p:nvPr/>
            </p:nvSpPr>
            <p:spPr>
              <a:xfrm>
                <a:off x="171923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92" name="Google Shape;1192;p5"/>
              <p:cNvSpPr/>
              <p:nvPr/>
            </p:nvSpPr>
            <p:spPr>
              <a:xfrm>
                <a:off x="217350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93" name="Google Shape;1193;p5"/>
              <p:cNvSpPr/>
              <p:nvPr/>
            </p:nvSpPr>
            <p:spPr>
              <a:xfrm>
                <a:off x="262893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94" name="Google Shape;1194;p5"/>
              <p:cNvSpPr/>
              <p:nvPr/>
            </p:nvSpPr>
            <p:spPr>
              <a:xfrm>
                <a:off x="3083197"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95" name="Google Shape;1195;p5"/>
              <p:cNvSpPr/>
              <p:nvPr/>
            </p:nvSpPr>
            <p:spPr>
              <a:xfrm>
                <a:off x="3538630"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96" name="Google Shape;1196;p5"/>
              <p:cNvSpPr/>
              <p:nvPr/>
            </p:nvSpPr>
            <p:spPr>
              <a:xfrm>
                <a:off x="399289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97" name="Google Shape;1197;p5"/>
              <p:cNvSpPr/>
              <p:nvPr/>
            </p:nvSpPr>
            <p:spPr>
              <a:xfrm>
                <a:off x="4448326"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98" name="Google Shape;1198;p5"/>
              <p:cNvSpPr/>
              <p:nvPr/>
            </p:nvSpPr>
            <p:spPr>
              <a:xfrm>
                <a:off x="4902589"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99" name="Google Shape;1199;p5"/>
              <p:cNvSpPr/>
              <p:nvPr/>
            </p:nvSpPr>
            <p:spPr>
              <a:xfrm>
                <a:off x="535802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00" name="Google Shape;1200;p5"/>
              <p:cNvSpPr/>
              <p:nvPr/>
            </p:nvSpPr>
            <p:spPr>
              <a:xfrm>
                <a:off x="581228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01" name="Google Shape;1201;p5"/>
              <p:cNvSpPr/>
              <p:nvPr/>
            </p:nvSpPr>
            <p:spPr>
              <a:xfrm>
                <a:off x="626771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02" name="Google Shape;1202;p5"/>
              <p:cNvSpPr/>
              <p:nvPr/>
            </p:nvSpPr>
            <p:spPr>
              <a:xfrm>
                <a:off x="672198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03" name="Google Shape;1203;p5"/>
              <p:cNvSpPr/>
              <p:nvPr/>
            </p:nvSpPr>
            <p:spPr>
              <a:xfrm>
                <a:off x="717741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04" name="Google Shape;1204;p5"/>
              <p:cNvSpPr/>
              <p:nvPr/>
            </p:nvSpPr>
            <p:spPr>
              <a:xfrm>
                <a:off x="7631676"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05" name="Google Shape;1205;p5"/>
              <p:cNvSpPr/>
              <p:nvPr/>
            </p:nvSpPr>
            <p:spPr>
              <a:xfrm>
                <a:off x="808710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06" name="Google Shape;1206;p5"/>
              <p:cNvSpPr/>
              <p:nvPr/>
            </p:nvSpPr>
            <p:spPr>
              <a:xfrm>
                <a:off x="854137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07" name="Google Shape;1207;p5"/>
              <p:cNvSpPr/>
              <p:nvPr/>
            </p:nvSpPr>
            <p:spPr>
              <a:xfrm>
                <a:off x="8996805"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08" name="Google Shape;1208;p5"/>
              <p:cNvSpPr/>
              <p:nvPr/>
            </p:nvSpPr>
            <p:spPr>
              <a:xfrm>
                <a:off x="9451068"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09" name="Google Shape;1209;p5"/>
              <p:cNvSpPr/>
              <p:nvPr/>
            </p:nvSpPr>
            <p:spPr>
              <a:xfrm>
                <a:off x="9906501"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10" name="Google Shape;1210;p5"/>
              <p:cNvSpPr/>
              <p:nvPr/>
            </p:nvSpPr>
            <p:spPr>
              <a:xfrm>
                <a:off x="1036076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11" name="Google Shape;1211;p5"/>
              <p:cNvSpPr/>
              <p:nvPr/>
            </p:nvSpPr>
            <p:spPr>
              <a:xfrm>
                <a:off x="1081619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12" name="Google Shape;1212;p5"/>
              <p:cNvSpPr/>
              <p:nvPr/>
            </p:nvSpPr>
            <p:spPr>
              <a:xfrm>
                <a:off x="1127046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13" name="Google Shape;1213;p5"/>
              <p:cNvSpPr/>
              <p:nvPr/>
            </p:nvSpPr>
            <p:spPr>
              <a:xfrm>
                <a:off x="1172589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214" name="Google Shape;1214;p5"/>
            <p:cNvGrpSpPr/>
            <p:nvPr/>
          </p:nvGrpSpPr>
          <p:grpSpPr>
            <a:xfrm>
              <a:off x="354110" y="6402442"/>
              <a:ext cx="11480682" cy="110100"/>
              <a:chOff x="354110" y="5903678"/>
              <a:chExt cx="11480682" cy="110100"/>
            </a:xfrm>
          </p:grpSpPr>
          <p:sp>
            <p:nvSpPr>
              <p:cNvPr id="1215" name="Google Shape;1215;p5"/>
              <p:cNvSpPr/>
              <p:nvPr/>
            </p:nvSpPr>
            <p:spPr>
              <a:xfrm>
                <a:off x="35411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16" name="Google Shape;1216;p5"/>
              <p:cNvSpPr/>
              <p:nvPr/>
            </p:nvSpPr>
            <p:spPr>
              <a:xfrm>
                <a:off x="80954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17" name="Google Shape;1217;p5"/>
              <p:cNvSpPr/>
              <p:nvPr/>
            </p:nvSpPr>
            <p:spPr>
              <a:xfrm>
                <a:off x="126380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18" name="Google Shape;1218;p5"/>
              <p:cNvSpPr/>
              <p:nvPr/>
            </p:nvSpPr>
            <p:spPr>
              <a:xfrm>
                <a:off x="171923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19" name="Google Shape;1219;p5"/>
              <p:cNvSpPr/>
              <p:nvPr/>
            </p:nvSpPr>
            <p:spPr>
              <a:xfrm>
                <a:off x="217350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20" name="Google Shape;1220;p5"/>
              <p:cNvSpPr/>
              <p:nvPr/>
            </p:nvSpPr>
            <p:spPr>
              <a:xfrm>
                <a:off x="262893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21" name="Google Shape;1221;p5"/>
              <p:cNvSpPr/>
              <p:nvPr/>
            </p:nvSpPr>
            <p:spPr>
              <a:xfrm>
                <a:off x="3083197"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22" name="Google Shape;1222;p5"/>
              <p:cNvSpPr/>
              <p:nvPr/>
            </p:nvSpPr>
            <p:spPr>
              <a:xfrm>
                <a:off x="3538630"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23" name="Google Shape;1223;p5"/>
              <p:cNvSpPr/>
              <p:nvPr/>
            </p:nvSpPr>
            <p:spPr>
              <a:xfrm>
                <a:off x="399289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24" name="Google Shape;1224;p5"/>
              <p:cNvSpPr/>
              <p:nvPr/>
            </p:nvSpPr>
            <p:spPr>
              <a:xfrm>
                <a:off x="4448326"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25" name="Google Shape;1225;p5"/>
              <p:cNvSpPr/>
              <p:nvPr/>
            </p:nvSpPr>
            <p:spPr>
              <a:xfrm>
                <a:off x="4902589"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26" name="Google Shape;1226;p5"/>
              <p:cNvSpPr/>
              <p:nvPr/>
            </p:nvSpPr>
            <p:spPr>
              <a:xfrm>
                <a:off x="535802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27" name="Google Shape;1227;p5"/>
              <p:cNvSpPr/>
              <p:nvPr/>
            </p:nvSpPr>
            <p:spPr>
              <a:xfrm>
                <a:off x="581228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28" name="Google Shape;1228;p5"/>
              <p:cNvSpPr/>
              <p:nvPr/>
            </p:nvSpPr>
            <p:spPr>
              <a:xfrm>
                <a:off x="626771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29" name="Google Shape;1229;p5"/>
              <p:cNvSpPr/>
              <p:nvPr/>
            </p:nvSpPr>
            <p:spPr>
              <a:xfrm>
                <a:off x="672198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30" name="Google Shape;1230;p5"/>
              <p:cNvSpPr/>
              <p:nvPr/>
            </p:nvSpPr>
            <p:spPr>
              <a:xfrm>
                <a:off x="717741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31" name="Google Shape;1231;p5"/>
              <p:cNvSpPr/>
              <p:nvPr/>
            </p:nvSpPr>
            <p:spPr>
              <a:xfrm>
                <a:off x="7631676"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32" name="Google Shape;1232;p5"/>
              <p:cNvSpPr/>
              <p:nvPr/>
            </p:nvSpPr>
            <p:spPr>
              <a:xfrm>
                <a:off x="808710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33" name="Google Shape;1233;p5"/>
              <p:cNvSpPr/>
              <p:nvPr/>
            </p:nvSpPr>
            <p:spPr>
              <a:xfrm>
                <a:off x="854137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34" name="Google Shape;1234;p5"/>
              <p:cNvSpPr/>
              <p:nvPr/>
            </p:nvSpPr>
            <p:spPr>
              <a:xfrm>
                <a:off x="8996805"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35" name="Google Shape;1235;p5"/>
              <p:cNvSpPr/>
              <p:nvPr/>
            </p:nvSpPr>
            <p:spPr>
              <a:xfrm>
                <a:off x="9451068"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36" name="Google Shape;1236;p5"/>
              <p:cNvSpPr/>
              <p:nvPr/>
            </p:nvSpPr>
            <p:spPr>
              <a:xfrm>
                <a:off x="9906501"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37" name="Google Shape;1237;p5"/>
              <p:cNvSpPr/>
              <p:nvPr/>
            </p:nvSpPr>
            <p:spPr>
              <a:xfrm>
                <a:off x="1036076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38" name="Google Shape;1238;p5"/>
              <p:cNvSpPr/>
              <p:nvPr/>
            </p:nvSpPr>
            <p:spPr>
              <a:xfrm>
                <a:off x="1081619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39" name="Google Shape;1239;p5"/>
              <p:cNvSpPr/>
              <p:nvPr/>
            </p:nvSpPr>
            <p:spPr>
              <a:xfrm>
                <a:off x="1127046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40" name="Google Shape;1240;p5"/>
              <p:cNvSpPr/>
              <p:nvPr/>
            </p:nvSpPr>
            <p:spPr>
              <a:xfrm>
                <a:off x="1172589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sp>
        <p:nvSpPr>
          <p:cNvPr id="1241" name="Google Shape;1241;p5"/>
          <p:cNvSpPr txBox="1"/>
          <p:nvPr>
            <p:ph idx="10" type="dt"/>
          </p:nvPr>
        </p:nvSpPr>
        <p:spPr>
          <a:xfrm>
            <a:off x="457200" y="4767263"/>
            <a:ext cx="2133600" cy="273900"/>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2" name="Google Shape;1242;p5"/>
          <p:cNvSpPr txBox="1"/>
          <p:nvPr>
            <p:ph idx="11" type="ftr"/>
          </p:nvPr>
        </p:nvSpPr>
        <p:spPr>
          <a:xfrm>
            <a:off x="3124200" y="4767263"/>
            <a:ext cx="2895600" cy="273900"/>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3" name="Google Shape;1243;p5"/>
          <p:cNvSpPr txBox="1"/>
          <p:nvPr>
            <p:ph idx="12" type="sldNum"/>
          </p:nvPr>
        </p:nvSpPr>
        <p:spPr>
          <a:xfrm>
            <a:off x="6553200" y="4767263"/>
            <a:ext cx="2133600" cy="273900"/>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244" name="Google Shape;1244;p5"/>
          <p:cNvSpPr/>
          <p:nvPr>
            <p:ph idx="2" type="pic"/>
          </p:nvPr>
        </p:nvSpPr>
        <p:spPr>
          <a:xfrm>
            <a:off x="-15409" y="-8363"/>
            <a:ext cx="5090100" cy="4264200"/>
          </a:xfrm>
          <a:prstGeom prst="rect">
            <a:avLst/>
          </a:prstGeom>
          <a:solidFill>
            <a:schemeClr val="accent3"/>
          </a:solidFill>
          <a:ln>
            <a:noFill/>
          </a:ln>
          <a:effectLst>
            <a:outerShdw blurRad="635000" rotWithShape="0" algn="l" dir="21540000" dist="825500">
              <a:srgbClr val="000000">
                <a:alpha val="20000"/>
              </a:srgbClr>
            </a:outerShdw>
          </a:effectLst>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What we do?">
  <p:cSld name="1_What we do?">
    <p:bg>
      <p:bgPr>
        <a:solidFill>
          <a:schemeClr val="accent1"/>
        </a:solidFill>
      </p:bgPr>
    </p:bg>
    <p:spTree>
      <p:nvGrpSpPr>
        <p:cNvPr id="1245" name="Shape 1245"/>
        <p:cNvGrpSpPr/>
        <p:nvPr/>
      </p:nvGrpSpPr>
      <p:grpSpPr>
        <a:xfrm>
          <a:off x="0" y="0"/>
          <a:ext cx="0" cy="0"/>
          <a:chOff x="0" y="0"/>
          <a:chExt cx="0" cy="0"/>
        </a:xfrm>
      </p:grpSpPr>
      <p:grpSp>
        <p:nvGrpSpPr>
          <p:cNvPr id="1246" name="Google Shape;1246;p6"/>
          <p:cNvGrpSpPr/>
          <p:nvPr/>
        </p:nvGrpSpPr>
        <p:grpSpPr>
          <a:xfrm>
            <a:off x="265653" y="244928"/>
            <a:ext cx="8612808" cy="4639478"/>
            <a:chOff x="354110" y="326571"/>
            <a:chExt cx="11480682" cy="6185971"/>
          </a:xfrm>
        </p:grpSpPr>
        <p:grpSp>
          <p:nvGrpSpPr>
            <p:cNvPr id="1247" name="Google Shape;1247;p6"/>
            <p:cNvGrpSpPr/>
            <p:nvPr/>
          </p:nvGrpSpPr>
          <p:grpSpPr>
            <a:xfrm>
              <a:off x="354110" y="326571"/>
              <a:ext cx="11480682" cy="110100"/>
              <a:chOff x="354110" y="326571"/>
              <a:chExt cx="11480682" cy="110100"/>
            </a:xfrm>
          </p:grpSpPr>
          <p:sp>
            <p:nvSpPr>
              <p:cNvPr id="1248" name="Google Shape;1248;p6"/>
              <p:cNvSpPr/>
              <p:nvPr/>
            </p:nvSpPr>
            <p:spPr>
              <a:xfrm>
                <a:off x="35411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49" name="Google Shape;1249;p6"/>
              <p:cNvSpPr/>
              <p:nvPr/>
            </p:nvSpPr>
            <p:spPr>
              <a:xfrm>
                <a:off x="80954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50" name="Google Shape;1250;p6"/>
              <p:cNvSpPr/>
              <p:nvPr/>
            </p:nvSpPr>
            <p:spPr>
              <a:xfrm>
                <a:off x="1263805"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51" name="Google Shape;1251;p6"/>
              <p:cNvSpPr/>
              <p:nvPr/>
            </p:nvSpPr>
            <p:spPr>
              <a:xfrm>
                <a:off x="1719239"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52" name="Google Shape;1252;p6"/>
              <p:cNvSpPr/>
              <p:nvPr/>
            </p:nvSpPr>
            <p:spPr>
              <a:xfrm>
                <a:off x="2173502"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53" name="Google Shape;1253;p6"/>
              <p:cNvSpPr/>
              <p:nvPr/>
            </p:nvSpPr>
            <p:spPr>
              <a:xfrm>
                <a:off x="2628934"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54" name="Google Shape;1254;p6"/>
              <p:cNvSpPr/>
              <p:nvPr/>
            </p:nvSpPr>
            <p:spPr>
              <a:xfrm>
                <a:off x="3083197"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55" name="Google Shape;1255;p6"/>
              <p:cNvSpPr/>
              <p:nvPr/>
            </p:nvSpPr>
            <p:spPr>
              <a:xfrm>
                <a:off x="3538630"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56" name="Google Shape;1256;p6"/>
              <p:cNvSpPr/>
              <p:nvPr/>
            </p:nvSpPr>
            <p:spPr>
              <a:xfrm>
                <a:off x="3992893"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57" name="Google Shape;1257;p6"/>
              <p:cNvSpPr/>
              <p:nvPr/>
            </p:nvSpPr>
            <p:spPr>
              <a:xfrm>
                <a:off x="4448326"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58" name="Google Shape;1258;p6"/>
              <p:cNvSpPr/>
              <p:nvPr/>
            </p:nvSpPr>
            <p:spPr>
              <a:xfrm>
                <a:off x="4902589"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59" name="Google Shape;1259;p6"/>
              <p:cNvSpPr/>
              <p:nvPr/>
            </p:nvSpPr>
            <p:spPr>
              <a:xfrm>
                <a:off x="535802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60" name="Google Shape;1260;p6"/>
              <p:cNvSpPr/>
              <p:nvPr/>
            </p:nvSpPr>
            <p:spPr>
              <a:xfrm>
                <a:off x="5812285"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61" name="Google Shape;1261;p6"/>
              <p:cNvSpPr/>
              <p:nvPr/>
            </p:nvSpPr>
            <p:spPr>
              <a:xfrm>
                <a:off x="6267717"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62" name="Google Shape;1262;p6"/>
              <p:cNvSpPr/>
              <p:nvPr/>
            </p:nvSpPr>
            <p:spPr>
              <a:xfrm>
                <a:off x="672198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63" name="Google Shape;1263;p6"/>
              <p:cNvSpPr/>
              <p:nvPr/>
            </p:nvSpPr>
            <p:spPr>
              <a:xfrm>
                <a:off x="7177414"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64" name="Google Shape;1264;p6"/>
              <p:cNvSpPr/>
              <p:nvPr/>
            </p:nvSpPr>
            <p:spPr>
              <a:xfrm>
                <a:off x="7631676"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65" name="Google Shape;1265;p6"/>
              <p:cNvSpPr/>
              <p:nvPr/>
            </p:nvSpPr>
            <p:spPr>
              <a:xfrm>
                <a:off x="8087109"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66" name="Google Shape;1266;p6"/>
              <p:cNvSpPr/>
              <p:nvPr/>
            </p:nvSpPr>
            <p:spPr>
              <a:xfrm>
                <a:off x="8541372"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67" name="Google Shape;1267;p6"/>
              <p:cNvSpPr/>
              <p:nvPr/>
            </p:nvSpPr>
            <p:spPr>
              <a:xfrm>
                <a:off x="8996805"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68" name="Google Shape;1268;p6"/>
              <p:cNvSpPr/>
              <p:nvPr/>
            </p:nvSpPr>
            <p:spPr>
              <a:xfrm>
                <a:off x="9451068"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69" name="Google Shape;1269;p6"/>
              <p:cNvSpPr/>
              <p:nvPr/>
            </p:nvSpPr>
            <p:spPr>
              <a:xfrm>
                <a:off x="9906501"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70" name="Google Shape;1270;p6"/>
              <p:cNvSpPr/>
              <p:nvPr/>
            </p:nvSpPr>
            <p:spPr>
              <a:xfrm>
                <a:off x="10360763"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71" name="Google Shape;1271;p6"/>
              <p:cNvSpPr/>
              <p:nvPr/>
            </p:nvSpPr>
            <p:spPr>
              <a:xfrm>
                <a:off x="10816197"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72" name="Google Shape;1272;p6"/>
              <p:cNvSpPr/>
              <p:nvPr/>
            </p:nvSpPr>
            <p:spPr>
              <a:xfrm>
                <a:off x="1127046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73" name="Google Shape;1273;p6"/>
              <p:cNvSpPr/>
              <p:nvPr/>
            </p:nvSpPr>
            <p:spPr>
              <a:xfrm>
                <a:off x="1172589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274" name="Google Shape;1274;p6"/>
            <p:cNvGrpSpPr/>
            <p:nvPr/>
          </p:nvGrpSpPr>
          <p:grpSpPr>
            <a:xfrm>
              <a:off x="354110" y="833283"/>
              <a:ext cx="11480682" cy="108900"/>
              <a:chOff x="354110" y="834963"/>
              <a:chExt cx="11480682" cy="108900"/>
            </a:xfrm>
          </p:grpSpPr>
          <p:sp>
            <p:nvSpPr>
              <p:cNvPr id="1275" name="Google Shape;1275;p6"/>
              <p:cNvSpPr/>
              <p:nvPr/>
            </p:nvSpPr>
            <p:spPr>
              <a:xfrm>
                <a:off x="35411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76" name="Google Shape;1276;p6"/>
              <p:cNvSpPr/>
              <p:nvPr/>
            </p:nvSpPr>
            <p:spPr>
              <a:xfrm>
                <a:off x="80954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77" name="Google Shape;1277;p6"/>
              <p:cNvSpPr/>
              <p:nvPr/>
            </p:nvSpPr>
            <p:spPr>
              <a:xfrm>
                <a:off x="1263805"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78" name="Google Shape;1278;p6"/>
              <p:cNvSpPr/>
              <p:nvPr/>
            </p:nvSpPr>
            <p:spPr>
              <a:xfrm>
                <a:off x="1719239"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79" name="Google Shape;1279;p6"/>
              <p:cNvSpPr/>
              <p:nvPr/>
            </p:nvSpPr>
            <p:spPr>
              <a:xfrm>
                <a:off x="2173502"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80" name="Google Shape;1280;p6"/>
              <p:cNvSpPr/>
              <p:nvPr/>
            </p:nvSpPr>
            <p:spPr>
              <a:xfrm>
                <a:off x="2628934"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81" name="Google Shape;1281;p6"/>
              <p:cNvSpPr/>
              <p:nvPr/>
            </p:nvSpPr>
            <p:spPr>
              <a:xfrm>
                <a:off x="3083197"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82" name="Google Shape;1282;p6"/>
              <p:cNvSpPr/>
              <p:nvPr/>
            </p:nvSpPr>
            <p:spPr>
              <a:xfrm>
                <a:off x="3538630"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83" name="Google Shape;1283;p6"/>
              <p:cNvSpPr/>
              <p:nvPr/>
            </p:nvSpPr>
            <p:spPr>
              <a:xfrm>
                <a:off x="3992893"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84" name="Google Shape;1284;p6"/>
              <p:cNvSpPr/>
              <p:nvPr/>
            </p:nvSpPr>
            <p:spPr>
              <a:xfrm>
                <a:off x="4448326"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85" name="Google Shape;1285;p6"/>
              <p:cNvSpPr/>
              <p:nvPr/>
            </p:nvSpPr>
            <p:spPr>
              <a:xfrm>
                <a:off x="4902589"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86" name="Google Shape;1286;p6"/>
              <p:cNvSpPr/>
              <p:nvPr/>
            </p:nvSpPr>
            <p:spPr>
              <a:xfrm>
                <a:off x="535802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87" name="Google Shape;1287;p6"/>
              <p:cNvSpPr/>
              <p:nvPr/>
            </p:nvSpPr>
            <p:spPr>
              <a:xfrm>
                <a:off x="5812285"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88" name="Google Shape;1288;p6"/>
              <p:cNvSpPr/>
              <p:nvPr/>
            </p:nvSpPr>
            <p:spPr>
              <a:xfrm>
                <a:off x="6267717"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89" name="Google Shape;1289;p6"/>
              <p:cNvSpPr/>
              <p:nvPr/>
            </p:nvSpPr>
            <p:spPr>
              <a:xfrm>
                <a:off x="672198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90" name="Google Shape;1290;p6"/>
              <p:cNvSpPr/>
              <p:nvPr/>
            </p:nvSpPr>
            <p:spPr>
              <a:xfrm>
                <a:off x="7177414"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91" name="Google Shape;1291;p6"/>
              <p:cNvSpPr/>
              <p:nvPr/>
            </p:nvSpPr>
            <p:spPr>
              <a:xfrm>
                <a:off x="7631676"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92" name="Google Shape;1292;p6"/>
              <p:cNvSpPr/>
              <p:nvPr/>
            </p:nvSpPr>
            <p:spPr>
              <a:xfrm>
                <a:off x="8087109"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93" name="Google Shape;1293;p6"/>
              <p:cNvSpPr/>
              <p:nvPr/>
            </p:nvSpPr>
            <p:spPr>
              <a:xfrm>
                <a:off x="8541372"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94" name="Google Shape;1294;p6"/>
              <p:cNvSpPr/>
              <p:nvPr/>
            </p:nvSpPr>
            <p:spPr>
              <a:xfrm>
                <a:off x="8996805"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95" name="Google Shape;1295;p6"/>
              <p:cNvSpPr/>
              <p:nvPr/>
            </p:nvSpPr>
            <p:spPr>
              <a:xfrm>
                <a:off x="9451068"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96" name="Google Shape;1296;p6"/>
              <p:cNvSpPr/>
              <p:nvPr/>
            </p:nvSpPr>
            <p:spPr>
              <a:xfrm>
                <a:off x="9906501"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97" name="Google Shape;1297;p6"/>
              <p:cNvSpPr/>
              <p:nvPr/>
            </p:nvSpPr>
            <p:spPr>
              <a:xfrm>
                <a:off x="10360763"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98" name="Google Shape;1298;p6"/>
              <p:cNvSpPr/>
              <p:nvPr/>
            </p:nvSpPr>
            <p:spPr>
              <a:xfrm>
                <a:off x="10816197"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99" name="Google Shape;1299;p6"/>
              <p:cNvSpPr/>
              <p:nvPr/>
            </p:nvSpPr>
            <p:spPr>
              <a:xfrm>
                <a:off x="1127046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00" name="Google Shape;1300;p6"/>
              <p:cNvSpPr/>
              <p:nvPr/>
            </p:nvSpPr>
            <p:spPr>
              <a:xfrm>
                <a:off x="1172589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301" name="Google Shape;1301;p6"/>
            <p:cNvGrpSpPr/>
            <p:nvPr/>
          </p:nvGrpSpPr>
          <p:grpSpPr>
            <a:xfrm>
              <a:off x="354110" y="1338827"/>
              <a:ext cx="11480682" cy="110100"/>
              <a:chOff x="354110" y="1342187"/>
              <a:chExt cx="11480682" cy="110100"/>
            </a:xfrm>
          </p:grpSpPr>
          <p:sp>
            <p:nvSpPr>
              <p:cNvPr id="1302" name="Google Shape;1302;p6"/>
              <p:cNvSpPr/>
              <p:nvPr/>
            </p:nvSpPr>
            <p:spPr>
              <a:xfrm>
                <a:off x="35411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03" name="Google Shape;1303;p6"/>
              <p:cNvSpPr/>
              <p:nvPr/>
            </p:nvSpPr>
            <p:spPr>
              <a:xfrm>
                <a:off x="80954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04" name="Google Shape;1304;p6"/>
              <p:cNvSpPr/>
              <p:nvPr/>
            </p:nvSpPr>
            <p:spPr>
              <a:xfrm>
                <a:off x="1263805"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05" name="Google Shape;1305;p6"/>
              <p:cNvSpPr/>
              <p:nvPr/>
            </p:nvSpPr>
            <p:spPr>
              <a:xfrm>
                <a:off x="1719239"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06" name="Google Shape;1306;p6"/>
              <p:cNvSpPr/>
              <p:nvPr/>
            </p:nvSpPr>
            <p:spPr>
              <a:xfrm>
                <a:off x="2173502"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07" name="Google Shape;1307;p6"/>
              <p:cNvSpPr/>
              <p:nvPr/>
            </p:nvSpPr>
            <p:spPr>
              <a:xfrm>
                <a:off x="2628934"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08" name="Google Shape;1308;p6"/>
              <p:cNvSpPr/>
              <p:nvPr/>
            </p:nvSpPr>
            <p:spPr>
              <a:xfrm>
                <a:off x="3083197"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09" name="Google Shape;1309;p6"/>
              <p:cNvSpPr/>
              <p:nvPr/>
            </p:nvSpPr>
            <p:spPr>
              <a:xfrm>
                <a:off x="3538630"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10" name="Google Shape;1310;p6"/>
              <p:cNvSpPr/>
              <p:nvPr/>
            </p:nvSpPr>
            <p:spPr>
              <a:xfrm>
                <a:off x="3992893"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11" name="Google Shape;1311;p6"/>
              <p:cNvSpPr/>
              <p:nvPr/>
            </p:nvSpPr>
            <p:spPr>
              <a:xfrm>
                <a:off x="4448326"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12" name="Google Shape;1312;p6"/>
              <p:cNvSpPr/>
              <p:nvPr/>
            </p:nvSpPr>
            <p:spPr>
              <a:xfrm>
                <a:off x="4902589"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13" name="Google Shape;1313;p6"/>
              <p:cNvSpPr/>
              <p:nvPr/>
            </p:nvSpPr>
            <p:spPr>
              <a:xfrm>
                <a:off x="535802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14" name="Google Shape;1314;p6"/>
              <p:cNvSpPr/>
              <p:nvPr/>
            </p:nvSpPr>
            <p:spPr>
              <a:xfrm>
                <a:off x="5812285"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15" name="Google Shape;1315;p6"/>
              <p:cNvSpPr/>
              <p:nvPr/>
            </p:nvSpPr>
            <p:spPr>
              <a:xfrm>
                <a:off x="6267717"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16" name="Google Shape;1316;p6"/>
              <p:cNvSpPr/>
              <p:nvPr/>
            </p:nvSpPr>
            <p:spPr>
              <a:xfrm>
                <a:off x="672198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17" name="Google Shape;1317;p6"/>
              <p:cNvSpPr/>
              <p:nvPr/>
            </p:nvSpPr>
            <p:spPr>
              <a:xfrm>
                <a:off x="7177414"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18" name="Google Shape;1318;p6"/>
              <p:cNvSpPr/>
              <p:nvPr/>
            </p:nvSpPr>
            <p:spPr>
              <a:xfrm>
                <a:off x="7631676"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19" name="Google Shape;1319;p6"/>
              <p:cNvSpPr/>
              <p:nvPr/>
            </p:nvSpPr>
            <p:spPr>
              <a:xfrm>
                <a:off x="8087109"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20" name="Google Shape;1320;p6"/>
              <p:cNvSpPr/>
              <p:nvPr/>
            </p:nvSpPr>
            <p:spPr>
              <a:xfrm>
                <a:off x="8541372"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21" name="Google Shape;1321;p6"/>
              <p:cNvSpPr/>
              <p:nvPr/>
            </p:nvSpPr>
            <p:spPr>
              <a:xfrm>
                <a:off x="8996805"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22" name="Google Shape;1322;p6"/>
              <p:cNvSpPr/>
              <p:nvPr/>
            </p:nvSpPr>
            <p:spPr>
              <a:xfrm>
                <a:off x="9451068"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23" name="Google Shape;1323;p6"/>
              <p:cNvSpPr/>
              <p:nvPr/>
            </p:nvSpPr>
            <p:spPr>
              <a:xfrm>
                <a:off x="9906501"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24" name="Google Shape;1324;p6"/>
              <p:cNvSpPr/>
              <p:nvPr/>
            </p:nvSpPr>
            <p:spPr>
              <a:xfrm>
                <a:off x="10360763"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25" name="Google Shape;1325;p6"/>
              <p:cNvSpPr/>
              <p:nvPr/>
            </p:nvSpPr>
            <p:spPr>
              <a:xfrm>
                <a:off x="10816197"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26" name="Google Shape;1326;p6"/>
              <p:cNvSpPr/>
              <p:nvPr/>
            </p:nvSpPr>
            <p:spPr>
              <a:xfrm>
                <a:off x="1127046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27" name="Google Shape;1327;p6"/>
              <p:cNvSpPr/>
              <p:nvPr/>
            </p:nvSpPr>
            <p:spPr>
              <a:xfrm>
                <a:off x="1172589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328" name="Google Shape;1328;p6"/>
            <p:cNvGrpSpPr/>
            <p:nvPr/>
          </p:nvGrpSpPr>
          <p:grpSpPr>
            <a:xfrm>
              <a:off x="354110" y="1845539"/>
              <a:ext cx="11480682" cy="110100"/>
              <a:chOff x="354110" y="1850572"/>
              <a:chExt cx="11480682" cy="110100"/>
            </a:xfrm>
          </p:grpSpPr>
          <p:sp>
            <p:nvSpPr>
              <p:cNvPr id="1329" name="Google Shape;1329;p6"/>
              <p:cNvSpPr/>
              <p:nvPr/>
            </p:nvSpPr>
            <p:spPr>
              <a:xfrm>
                <a:off x="35411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30" name="Google Shape;1330;p6"/>
              <p:cNvSpPr/>
              <p:nvPr/>
            </p:nvSpPr>
            <p:spPr>
              <a:xfrm>
                <a:off x="80954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31" name="Google Shape;1331;p6"/>
              <p:cNvSpPr/>
              <p:nvPr/>
            </p:nvSpPr>
            <p:spPr>
              <a:xfrm>
                <a:off x="1263805"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32" name="Google Shape;1332;p6"/>
              <p:cNvSpPr/>
              <p:nvPr/>
            </p:nvSpPr>
            <p:spPr>
              <a:xfrm>
                <a:off x="1719239"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33" name="Google Shape;1333;p6"/>
              <p:cNvSpPr/>
              <p:nvPr/>
            </p:nvSpPr>
            <p:spPr>
              <a:xfrm>
                <a:off x="2173502"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34" name="Google Shape;1334;p6"/>
              <p:cNvSpPr/>
              <p:nvPr/>
            </p:nvSpPr>
            <p:spPr>
              <a:xfrm>
                <a:off x="2628934"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35" name="Google Shape;1335;p6"/>
              <p:cNvSpPr/>
              <p:nvPr/>
            </p:nvSpPr>
            <p:spPr>
              <a:xfrm>
                <a:off x="3083197"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36" name="Google Shape;1336;p6"/>
              <p:cNvSpPr/>
              <p:nvPr/>
            </p:nvSpPr>
            <p:spPr>
              <a:xfrm>
                <a:off x="3538630"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37" name="Google Shape;1337;p6"/>
              <p:cNvSpPr/>
              <p:nvPr/>
            </p:nvSpPr>
            <p:spPr>
              <a:xfrm>
                <a:off x="3992893"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38" name="Google Shape;1338;p6"/>
              <p:cNvSpPr/>
              <p:nvPr/>
            </p:nvSpPr>
            <p:spPr>
              <a:xfrm>
                <a:off x="4448326"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39" name="Google Shape;1339;p6"/>
              <p:cNvSpPr/>
              <p:nvPr/>
            </p:nvSpPr>
            <p:spPr>
              <a:xfrm>
                <a:off x="4902589"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40" name="Google Shape;1340;p6"/>
              <p:cNvSpPr/>
              <p:nvPr/>
            </p:nvSpPr>
            <p:spPr>
              <a:xfrm>
                <a:off x="535802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41" name="Google Shape;1341;p6"/>
              <p:cNvSpPr/>
              <p:nvPr/>
            </p:nvSpPr>
            <p:spPr>
              <a:xfrm>
                <a:off x="5812285"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42" name="Google Shape;1342;p6"/>
              <p:cNvSpPr/>
              <p:nvPr/>
            </p:nvSpPr>
            <p:spPr>
              <a:xfrm>
                <a:off x="6267717"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43" name="Google Shape;1343;p6"/>
              <p:cNvSpPr/>
              <p:nvPr/>
            </p:nvSpPr>
            <p:spPr>
              <a:xfrm>
                <a:off x="672198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44" name="Google Shape;1344;p6"/>
              <p:cNvSpPr/>
              <p:nvPr/>
            </p:nvSpPr>
            <p:spPr>
              <a:xfrm>
                <a:off x="7177414"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45" name="Google Shape;1345;p6"/>
              <p:cNvSpPr/>
              <p:nvPr/>
            </p:nvSpPr>
            <p:spPr>
              <a:xfrm>
                <a:off x="7631676"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46" name="Google Shape;1346;p6"/>
              <p:cNvSpPr/>
              <p:nvPr/>
            </p:nvSpPr>
            <p:spPr>
              <a:xfrm>
                <a:off x="8087109"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47" name="Google Shape;1347;p6"/>
              <p:cNvSpPr/>
              <p:nvPr/>
            </p:nvSpPr>
            <p:spPr>
              <a:xfrm>
                <a:off x="8541372"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48" name="Google Shape;1348;p6"/>
              <p:cNvSpPr/>
              <p:nvPr/>
            </p:nvSpPr>
            <p:spPr>
              <a:xfrm>
                <a:off x="8996805"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49" name="Google Shape;1349;p6"/>
              <p:cNvSpPr/>
              <p:nvPr/>
            </p:nvSpPr>
            <p:spPr>
              <a:xfrm>
                <a:off x="9451068"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50" name="Google Shape;1350;p6"/>
              <p:cNvSpPr/>
              <p:nvPr/>
            </p:nvSpPr>
            <p:spPr>
              <a:xfrm>
                <a:off x="9906501"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51" name="Google Shape;1351;p6"/>
              <p:cNvSpPr/>
              <p:nvPr/>
            </p:nvSpPr>
            <p:spPr>
              <a:xfrm>
                <a:off x="10360763"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52" name="Google Shape;1352;p6"/>
              <p:cNvSpPr/>
              <p:nvPr/>
            </p:nvSpPr>
            <p:spPr>
              <a:xfrm>
                <a:off x="10816197"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53" name="Google Shape;1353;p6"/>
              <p:cNvSpPr/>
              <p:nvPr/>
            </p:nvSpPr>
            <p:spPr>
              <a:xfrm>
                <a:off x="1127046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54" name="Google Shape;1354;p6"/>
              <p:cNvSpPr/>
              <p:nvPr/>
            </p:nvSpPr>
            <p:spPr>
              <a:xfrm>
                <a:off x="1172589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355" name="Google Shape;1355;p6"/>
            <p:cNvGrpSpPr/>
            <p:nvPr/>
          </p:nvGrpSpPr>
          <p:grpSpPr>
            <a:xfrm>
              <a:off x="354110" y="2352251"/>
              <a:ext cx="11480682" cy="108900"/>
              <a:chOff x="354110" y="2358964"/>
              <a:chExt cx="11480682" cy="108900"/>
            </a:xfrm>
          </p:grpSpPr>
          <p:sp>
            <p:nvSpPr>
              <p:cNvPr id="1356" name="Google Shape;1356;p6"/>
              <p:cNvSpPr/>
              <p:nvPr/>
            </p:nvSpPr>
            <p:spPr>
              <a:xfrm>
                <a:off x="35411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57" name="Google Shape;1357;p6"/>
              <p:cNvSpPr/>
              <p:nvPr/>
            </p:nvSpPr>
            <p:spPr>
              <a:xfrm>
                <a:off x="80954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58" name="Google Shape;1358;p6"/>
              <p:cNvSpPr/>
              <p:nvPr/>
            </p:nvSpPr>
            <p:spPr>
              <a:xfrm>
                <a:off x="1263805"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59" name="Google Shape;1359;p6"/>
              <p:cNvSpPr/>
              <p:nvPr/>
            </p:nvSpPr>
            <p:spPr>
              <a:xfrm>
                <a:off x="1719239"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60" name="Google Shape;1360;p6"/>
              <p:cNvSpPr/>
              <p:nvPr/>
            </p:nvSpPr>
            <p:spPr>
              <a:xfrm>
                <a:off x="2173502"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61" name="Google Shape;1361;p6"/>
              <p:cNvSpPr/>
              <p:nvPr/>
            </p:nvSpPr>
            <p:spPr>
              <a:xfrm>
                <a:off x="2628934"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62" name="Google Shape;1362;p6"/>
              <p:cNvSpPr/>
              <p:nvPr/>
            </p:nvSpPr>
            <p:spPr>
              <a:xfrm>
                <a:off x="3083197"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63" name="Google Shape;1363;p6"/>
              <p:cNvSpPr/>
              <p:nvPr/>
            </p:nvSpPr>
            <p:spPr>
              <a:xfrm>
                <a:off x="3538630"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64" name="Google Shape;1364;p6"/>
              <p:cNvSpPr/>
              <p:nvPr/>
            </p:nvSpPr>
            <p:spPr>
              <a:xfrm>
                <a:off x="3992893"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65" name="Google Shape;1365;p6"/>
              <p:cNvSpPr/>
              <p:nvPr/>
            </p:nvSpPr>
            <p:spPr>
              <a:xfrm>
                <a:off x="4448326"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66" name="Google Shape;1366;p6"/>
              <p:cNvSpPr/>
              <p:nvPr/>
            </p:nvSpPr>
            <p:spPr>
              <a:xfrm>
                <a:off x="4902589"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67" name="Google Shape;1367;p6"/>
              <p:cNvSpPr/>
              <p:nvPr/>
            </p:nvSpPr>
            <p:spPr>
              <a:xfrm>
                <a:off x="535802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68" name="Google Shape;1368;p6"/>
              <p:cNvSpPr/>
              <p:nvPr/>
            </p:nvSpPr>
            <p:spPr>
              <a:xfrm>
                <a:off x="5812285"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69" name="Google Shape;1369;p6"/>
              <p:cNvSpPr/>
              <p:nvPr/>
            </p:nvSpPr>
            <p:spPr>
              <a:xfrm>
                <a:off x="6267717"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70" name="Google Shape;1370;p6"/>
              <p:cNvSpPr/>
              <p:nvPr/>
            </p:nvSpPr>
            <p:spPr>
              <a:xfrm>
                <a:off x="672198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71" name="Google Shape;1371;p6"/>
              <p:cNvSpPr/>
              <p:nvPr/>
            </p:nvSpPr>
            <p:spPr>
              <a:xfrm>
                <a:off x="7177414"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72" name="Google Shape;1372;p6"/>
              <p:cNvSpPr/>
              <p:nvPr/>
            </p:nvSpPr>
            <p:spPr>
              <a:xfrm>
                <a:off x="7631676"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73" name="Google Shape;1373;p6"/>
              <p:cNvSpPr/>
              <p:nvPr/>
            </p:nvSpPr>
            <p:spPr>
              <a:xfrm>
                <a:off x="8087109"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74" name="Google Shape;1374;p6"/>
              <p:cNvSpPr/>
              <p:nvPr/>
            </p:nvSpPr>
            <p:spPr>
              <a:xfrm>
                <a:off x="8541372"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75" name="Google Shape;1375;p6"/>
              <p:cNvSpPr/>
              <p:nvPr/>
            </p:nvSpPr>
            <p:spPr>
              <a:xfrm>
                <a:off x="8996805"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76" name="Google Shape;1376;p6"/>
              <p:cNvSpPr/>
              <p:nvPr/>
            </p:nvSpPr>
            <p:spPr>
              <a:xfrm>
                <a:off x="9451068"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77" name="Google Shape;1377;p6"/>
              <p:cNvSpPr/>
              <p:nvPr/>
            </p:nvSpPr>
            <p:spPr>
              <a:xfrm>
                <a:off x="9906501"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78" name="Google Shape;1378;p6"/>
              <p:cNvSpPr/>
              <p:nvPr/>
            </p:nvSpPr>
            <p:spPr>
              <a:xfrm>
                <a:off x="10360763"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79" name="Google Shape;1379;p6"/>
              <p:cNvSpPr/>
              <p:nvPr/>
            </p:nvSpPr>
            <p:spPr>
              <a:xfrm>
                <a:off x="10816197"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80" name="Google Shape;1380;p6"/>
              <p:cNvSpPr/>
              <p:nvPr/>
            </p:nvSpPr>
            <p:spPr>
              <a:xfrm>
                <a:off x="1127046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81" name="Google Shape;1381;p6"/>
              <p:cNvSpPr/>
              <p:nvPr/>
            </p:nvSpPr>
            <p:spPr>
              <a:xfrm>
                <a:off x="1172589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382" name="Google Shape;1382;p6"/>
            <p:cNvGrpSpPr/>
            <p:nvPr/>
          </p:nvGrpSpPr>
          <p:grpSpPr>
            <a:xfrm>
              <a:off x="354110" y="2857795"/>
              <a:ext cx="11480682" cy="110100"/>
              <a:chOff x="354110" y="2866188"/>
              <a:chExt cx="11480682" cy="110100"/>
            </a:xfrm>
          </p:grpSpPr>
          <p:sp>
            <p:nvSpPr>
              <p:cNvPr id="1383" name="Google Shape;1383;p6"/>
              <p:cNvSpPr/>
              <p:nvPr/>
            </p:nvSpPr>
            <p:spPr>
              <a:xfrm>
                <a:off x="35411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84" name="Google Shape;1384;p6"/>
              <p:cNvSpPr/>
              <p:nvPr/>
            </p:nvSpPr>
            <p:spPr>
              <a:xfrm>
                <a:off x="80954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85" name="Google Shape;1385;p6"/>
              <p:cNvSpPr/>
              <p:nvPr/>
            </p:nvSpPr>
            <p:spPr>
              <a:xfrm>
                <a:off x="1263805"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86" name="Google Shape;1386;p6"/>
              <p:cNvSpPr/>
              <p:nvPr/>
            </p:nvSpPr>
            <p:spPr>
              <a:xfrm>
                <a:off x="1719239"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87" name="Google Shape;1387;p6"/>
              <p:cNvSpPr/>
              <p:nvPr/>
            </p:nvSpPr>
            <p:spPr>
              <a:xfrm>
                <a:off x="2173502"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88" name="Google Shape;1388;p6"/>
              <p:cNvSpPr/>
              <p:nvPr/>
            </p:nvSpPr>
            <p:spPr>
              <a:xfrm>
                <a:off x="2628934"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89" name="Google Shape;1389;p6"/>
              <p:cNvSpPr/>
              <p:nvPr/>
            </p:nvSpPr>
            <p:spPr>
              <a:xfrm>
                <a:off x="3083197"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90" name="Google Shape;1390;p6"/>
              <p:cNvSpPr/>
              <p:nvPr/>
            </p:nvSpPr>
            <p:spPr>
              <a:xfrm>
                <a:off x="3538630"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91" name="Google Shape;1391;p6"/>
              <p:cNvSpPr/>
              <p:nvPr/>
            </p:nvSpPr>
            <p:spPr>
              <a:xfrm>
                <a:off x="3992893"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92" name="Google Shape;1392;p6"/>
              <p:cNvSpPr/>
              <p:nvPr/>
            </p:nvSpPr>
            <p:spPr>
              <a:xfrm>
                <a:off x="4448326"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93" name="Google Shape;1393;p6"/>
              <p:cNvSpPr/>
              <p:nvPr/>
            </p:nvSpPr>
            <p:spPr>
              <a:xfrm>
                <a:off x="4902589"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94" name="Google Shape;1394;p6"/>
              <p:cNvSpPr/>
              <p:nvPr/>
            </p:nvSpPr>
            <p:spPr>
              <a:xfrm>
                <a:off x="535802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95" name="Google Shape;1395;p6"/>
              <p:cNvSpPr/>
              <p:nvPr/>
            </p:nvSpPr>
            <p:spPr>
              <a:xfrm>
                <a:off x="5812285"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96" name="Google Shape;1396;p6"/>
              <p:cNvSpPr/>
              <p:nvPr/>
            </p:nvSpPr>
            <p:spPr>
              <a:xfrm>
                <a:off x="6267717"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97" name="Google Shape;1397;p6"/>
              <p:cNvSpPr/>
              <p:nvPr/>
            </p:nvSpPr>
            <p:spPr>
              <a:xfrm>
                <a:off x="672198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98" name="Google Shape;1398;p6"/>
              <p:cNvSpPr/>
              <p:nvPr/>
            </p:nvSpPr>
            <p:spPr>
              <a:xfrm>
                <a:off x="7177414"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99" name="Google Shape;1399;p6"/>
              <p:cNvSpPr/>
              <p:nvPr/>
            </p:nvSpPr>
            <p:spPr>
              <a:xfrm>
                <a:off x="7631676"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00" name="Google Shape;1400;p6"/>
              <p:cNvSpPr/>
              <p:nvPr/>
            </p:nvSpPr>
            <p:spPr>
              <a:xfrm>
                <a:off x="8087109"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01" name="Google Shape;1401;p6"/>
              <p:cNvSpPr/>
              <p:nvPr/>
            </p:nvSpPr>
            <p:spPr>
              <a:xfrm>
                <a:off x="8541372"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02" name="Google Shape;1402;p6"/>
              <p:cNvSpPr/>
              <p:nvPr/>
            </p:nvSpPr>
            <p:spPr>
              <a:xfrm>
                <a:off x="8996805"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03" name="Google Shape;1403;p6"/>
              <p:cNvSpPr/>
              <p:nvPr/>
            </p:nvSpPr>
            <p:spPr>
              <a:xfrm>
                <a:off x="9451068"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04" name="Google Shape;1404;p6"/>
              <p:cNvSpPr/>
              <p:nvPr/>
            </p:nvSpPr>
            <p:spPr>
              <a:xfrm>
                <a:off x="9906501"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05" name="Google Shape;1405;p6"/>
              <p:cNvSpPr/>
              <p:nvPr/>
            </p:nvSpPr>
            <p:spPr>
              <a:xfrm>
                <a:off x="10360763"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06" name="Google Shape;1406;p6"/>
              <p:cNvSpPr/>
              <p:nvPr/>
            </p:nvSpPr>
            <p:spPr>
              <a:xfrm>
                <a:off x="10816197"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07" name="Google Shape;1407;p6"/>
              <p:cNvSpPr/>
              <p:nvPr/>
            </p:nvSpPr>
            <p:spPr>
              <a:xfrm>
                <a:off x="1127046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08" name="Google Shape;1408;p6"/>
              <p:cNvSpPr/>
              <p:nvPr/>
            </p:nvSpPr>
            <p:spPr>
              <a:xfrm>
                <a:off x="1172589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409" name="Google Shape;1409;p6"/>
            <p:cNvGrpSpPr/>
            <p:nvPr/>
          </p:nvGrpSpPr>
          <p:grpSpPr>
            <a:xfrm>
              <a:off x="354110" y="3364507"/>
              <a:ext cx="11480682" cy="110100"/>
              <a:chOff x="354110" y="3364062"/>
              <a:chExt cx="11480682" cy="110100"/>
            </a:xfrm>
          </p:grpSpPr>
          <p:sp>
            <p:nvSpPr>
              <p:cNvPr id="1410" name="Google Shape;1410;p6"/>
              <p:cNvSpPr/>
              <p:nvPr/>
            </p:nvSpPr>
            <p:spPr>
              <a:xfrm>
                <a:off x="35411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11" name="Google Shape;1411;p6"/>
              <p:cNvSpPr/>
              <p:nvPr/>
            </p:nvSpPr>
            <p:spPr>
              <a:xfrm>
                <a:off x="80954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12" name="Google Shape;1412;p6"/>
              <p:cNvSpPr/>
              <p:nvPr/>
            </p:nvSpPr>
            <p:spPr>
              <a:xfrm>
                <a:off x="1263805"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13" name="Google Shape;1413;p6"/>
              <p:cNvSpPr/>
              <p:nvPr/>
            </p:nvSpPr>
            <p:spPr>
              <a:xfrm>
                <a:off x="1719239"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14" name="Google Shape;1414;p6"/>
              <p:cNvSpPr/>
              <p:nvPr/>
            </p:nvSpPr>
            <p:spPr>
              <a:xfrm>
                <a:off x="2173502"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15" name="Google Shape;1415;p6"/>
              <p:cNvSpPr/>
              <p:nvPr/>
            </p:nvSpPr>
            <p:spPr>
              <a:xfrm>
                <a:off x="2628934"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16" name="Google Shape;1416;p6"/>
              <p:cNvSpPr/>
              <p:nvPr/>
            </p:nvSpPr>
            <p:spPr>
              <a:xfrm>
                <a:off x="3083197"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17" name="Google Shape;1417;p6"/>
              <p:cNvSpPr/>
              <p:nvPr/>
            </p:nvSpPr>
            <p:spPr>
              <a:xfrm>
                <a:off x="3538630"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18" name="Google Shape;1418;p6"/>
              <p:cNvSpPr/>
              <p:nvPr/>
            </p:nvSpPr>
            <p:spPr>
              <a:xfrm>
                <a:off x="3992893"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19" name="Google Shape;1419;p6"/>
              <p:cNvSpPr/>
              <p:nvPr/>
            </p:nvSpPr>
            <p:spPr>
              <a:xfrm>
                <a:off x="4448326"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20" name="Google Shape;1420;p6"/>
              <p:cNvSpPr/>
              <p:nvPr/>
            </p:nvSpPr>
            <p:spPr>
              <a:xfrm>
                <a:off x="4902589"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21" name="Google Shape;1421;p6"/>
              <p:cNvSpPr/>
              <p:nvPr/>
            </p:nvSpPr>
            <p:spPr>
              <a:xfrm>
                <a:off x="535802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22" name="Google Shape;1422;p6"/>
              <p:cNvSpPr/>
              <p:nvPr/>
            </p:nvSpPr>
            <p:spPr>
              <a:xfrm>
                <a:off x="5812285"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23" name="Google Shape;1423;p6"/>
              <p:cNvSpPr/>
              <p:nvPr/>
            </p:nvSpPr>
            <p:spPr>
              <a:xfrm>
                <a:off x="6267717"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24" name="Google Shape;1424;p6"/>
              <p:cNvSpPr/>
              <p:nvPr/>
            </p:nvSpPr>
            <p:spPr>
              <a:xfrm>
                <a:off x="672198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25" name="Google Shape;1425;p6"/>
              <p:cNvSpPr/>
              <p:nvPr/>
            </p:nvSpPr>
            <p:spPr>
              <a:xfrm>
                <a:off x="7177414"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26" name="Google Shape;1426;p6"/>
              <p:cNvSpPr/>
              <p:nvPr/>
            </p:nvSpPr>
            <p:spPr>
              <a:xfrm>
                <a:off x="7631676"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27" name="Google Shape;1427;p6"/>
              <p:cNvSpPr/>
              <p:nvPr/>
            </p:nvSpPr>
            <p:spPr>
              <a:xfrm>
                <a:off x="8087109"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28" name="Google Shape;1428;p6"/>
              <p:cNvSpPr/>
              <p:nvPr/>
            </p:nvSpPr>
            <p:spPr>
              <a:xfrm>
                <a:off x="8541372"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29" name="Google Shape;1429;p6"/>
              <p:cNvSpPr/>
              <p:nvPr/>
            </p:nvSpPr>
            <p:spPr>
              <a:xfrm>
                <a:off x="8996805"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30" name="Google Shape;1430;p6"/>
              <p:cNvSpPr/>
              <p:nvPr/>
            </p:nvSpPr>
            <p:spPr>
              <a:xfrm>
                <a:off x="9451068"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31" name="Google Shape;1431;p6"/>
              <p:cNvSpPr/>
              <p:nvPr/>
            </p:nvSpPr>
            <p:spPr>
              <a:xfrm>
                <a:off x="9906501"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32" name="Google Shape;1432;p6"/>
              <p:cNvSpPr/>
              <p:nvPr/>
            </p:nvSpPr>
            <p:spPr>
              <a:xfrm>
                <a:off x="10360763"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33" name="Google Shape;1433;p6"/>
              <p:cNvSpPr/>
              <p:nvPr/>
            </p:nvSpPr>
            <p:spPr>
              <a:xfrm>
                <a:off x="10816197"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34" name="Google Shape;1434;p6"/>
              <p:cNvSpPr/>
              <p:nvPr/>
            </p:nvSpPr>
            <p:spPr>
              <a:xfrm>
                <a:off x="1127046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35" name="Google Shape;1435;p6"/>
              <p:cNvSpPr/>
              <p:nvPr/>
            </p:nvSpPr>
            <p:spPr>
              <a:xfrm>
                <a:off x="1172589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436" name="Google Shape;1436;p6"/>
            <p:cNvGrpSpPr/>
            <p:nvPr/>
          </p:nvGrpSpPr>
          <p:grpSpPr>
            <a:xfrm>
              <a:off x="354110" y="3871219"/>
              <a:ext cx="11480682" cy="108900"/>
              <a:chOff x="354110" y="3872454"/>
              <a:chExt cx="11480682" cy="108900"/>
            </a:xfrm>
          </p:grpSpPr>
          <p:sp>
            <p:nvSpPr>
              <p:cNvPr id="1437" name="Google Shape;1437;p6"/>
              <p:cNvSpPr/>
              <p:nvPr/>
            </p:nvSpPr>
            <p:spPr>
              <a:xfrm>
                <a:off x="35411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38" name="Google Shape;1438;p6"/>
              <p:cNvSpPr/>
              <p:nvPr/>
            </p:nvSpPr>
            <p:spPr>
              <a:xfrm>
                <a:off x="80954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39" name="Google Shape;1439;p6"/>
              <p:cNvSpPr/>
              <p:nvPr/>
            </p:nvSpPr>
            <p:spPr>
              <a:xfrm>
                <a:off x="1263805"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40" name="Google Shape;1440;p6"/>
              <p:cNvSpPr/>
              <p:nvPr/>
            </p:nvSpPr>
            <p:spPr>
              <a:xfrm>
                <a:off x="1719239"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41" name="Google Shape;1441;p6"/>
              <p:cNvSpPr/>
              <p:nvPr/>
            </p:nvSpPr>
            <p:spPr>
              <a:xfrm>
                <a:off x="2173502"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42" name="Google Shape;1442;p6"/>
              <p:cNvSpPr/>
              <p:nvPr/>
            </p:nvSpPr>
            <p:spPr>
              <a:xfrm>
                <a:off x="2628934"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43" name="Google Shape;1443;p6"/>
              <p:cNvSpPr/>
              <p:nvPr/>
            </p:nvSpPr>
            <p:spPr>
              <a:xfrm>
                <a:off x="3083197"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44" name="Google Shape;1444;p6"/>
              <p:cNvSpPr/>
              <p:nvPr/>
            </p:nvSpPr>
            <p:spPr>
              <a:xfrm>
                <a:off x="3538630"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45" name="Google Shape;1445;p6"/>
              <p:cNvSpPr/>
              <p:nvPr/>
            </p:nvSpPr>
            <p:spPr>
              <a:xfrm>
                <a:off x="3992893"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46" name="Google Shape;1446;p6"/>
              <p:cNvSpPr/>
              <p:nvPr/>
            </p:nvSpPr>
            <p:spPr>
              <a:xfrm>
                <a:off x="4448326"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47" name="Google Shape;1447;p6"/>
              <p:cNvSpPr/>
              <p:nvPr/>
            </p:nvSpPr>
            <p:spPr>
              <a:xfrm>
                <a:off x="4902589"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48" name="Google Shape;1448;p6"/>
              <p:cNvSpPr/>
              <p:nvPr/>
            </p:nvSpPr>
            <p:spPr>
              <a:xfrm>
                <a:off x="535802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49" name="Google Shape;1449;p6"/>
              <p:cNvSpPr/>
              <p:nvPr/>
            </p:nvSpPr>
            <p:spPr>
              <a:xfrm>
                <a:off x="5812285"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50" name="Google Shape;1450;p6"/>
              <p:cNvSpPr/>
              <p:nvPr/>
            </p:nvSpPr>
            <p:spPr>
              <a:xfrm>
                <a:off x="6267717"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51" name="Google Shape;1451;p6"/>
              <p:cNvSpPr/>
              <p:nvPr/>
            </p:nvSpPr>
            <p:spPr>
              <a:xfrm>
                <a:off x="672198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52" name="Google Shape;1452;p6"/>
              <p:cNvSpPr/>
              <p:nvPr/>
            </p:nvSpPr>
            <p:spPr>
              <a:xfrm>
                <a:off x="7177414"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53" name="Google Shape;1453;p6"/>
              <p:cNvSpPr/>
              <p:nvPr/>
            </p:nvSpPr>
            <p:spPr>
              <a:xfrm>
                <a:off x="7631676"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54" name="Google Shape;1454;p6"/>
              <p:cNvSpPr/>
              <p:nvPr/>
            </p:nvSpPr>
            <p:spPr>
              <a:xfrm>
                <a:off x="8087109"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55" name="Google Shape;1455;p6"/>
              <p:cNvSpPr/>
              <p:nvPr/>
            </p:nvSpPr>
            <p:spPr>
              <a:xfrm>
                <a:off x="8541372"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56" name="Google Shape;1456;p6"/>
              <p:cNvSpPr/>
              <p:nvPr/>
            </p:nvSpPr>
            <p:spPr>
              <a:xfrm>
                <a:off x="8996805"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57" name="Google Shape;1457;p6"/>
              <p:cNvSpPr/>
              <p:nvPr/>
            </p:nvSpPr>
            <p:spPr>
              <a:xfrm>
                <a:off x="9451068"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58" name="Google Shape;1458;p6"/>
              <p:cNvSpPr/>
              <p:nvPr/>
            </p:nvSpPr>
            <p:spPr>
              <a:xfrm>
                <a:off x="9906501"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59" name="Google Shape;1459;p6"/>
              <p:cNvSpPr/>
              <p:nvPr/>
            </p:nvSpPr>
            <p:spPr>
              <a:xfrm>
                <a:off x="10360763"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60" name="Google Shape;1460;p6"/>
              <p:cNvSpPr/>
              <p:nvPr/>
            </p:nvSpPr>
            <p:spPr>
              <a:xfrm>
                <a:off x="10816197"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61" name="Google Shape;1461;p6"/>
              <p:cNvSpPr/>
              <p:nvPr/>
            </p:nvSpPr>
            <p:spPr>
              <a:xfrm>
                <a:off x="1127046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62" name="Google Shape;1462;p6"/>
              <p:cNvSpPr/>
              <p:nvPr/>
            </p:nvSpPr>
            <p:spPr>
              <a:xfrm>
                <a:off x="1172589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463" name="Google Shape;1463;p6"/>
            <p:cNvGrpSpPr/>
            <p:nvPr/>
          </p:nvGrpSpPr>
          <p:grpSpPr>
            <a:xfrm>
              <a:off x="354110" y="4376763"/>
              <a:ext cx="11480682" cy="110100"/>
              <a:chOff x="354110" y="4379678"/>
              <a:chExt cx="11480682" cy="110100"/>
            </a:xfrm>
          </p:grpSpPr>
          <p:sp>
            <p:nvSpPr>
              <p:cNvPr id="1464" name="Google Shape;1464;p6"/>
              <p:cNvSpPr/>
              <p:nvPr/>
            </p:nvSpPr>
            <p:spPr>
              <a:xfrm>
                <a:off x="35411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65" name="Google Shape;1465;p6"/>
              <p:cNvSpPr/>
              <p:nvPr/>
            </p:nvSpPr>
            <p:spPr>
              <a:xfrm>
                <a:off x="80954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66" name="Google Shape;1466;p6"/>
              <p:cNvSpPr/>
              <p:nvPr/>
            </p:nvSpPr>
            <p:spPr>
              <a:xfrm>
                <a:off x="1263805"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67" name="Google Shape;1467;p6"/>
              <p:cNvSpPr/>
              <p:nvPr/>
            </p:nvSpPr>
            <p:spPr>
              <a:xfrm>
                <a:off x="1719239"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68" name="Google Shape;1468;p6"/>
              <p:cNvSpPr/>
              <p:nvPr/>
            </p:nvSpPr>
            <p:spPr>
              <a:xfrm>
                <a:off x="2173502"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69" name="Google Shape;1469;p6"/>
              <p:cNvSpPr/>
              <p:nvPr/>
            </p:nvSpPr>
            <p:spPr>
              <a:xfrm>
                <a:off x="2628934"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70" name="Google Shape;1470;p6"/>
              <p:cNvSpPr/>
              <p:nvPr/>
            </p:nvSpPr>
            <p:spPr>
              <a:xfrm>
                <a:off x="3083197"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71" name="Google Shape;1471;p6"/>
              <p:cNvSpPr/>
              <p:nvPr/>
            </p:nvSpPr>
            <p:spPr>
              <a:xfrm>
                <a:off x="3538630"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72" name="Google Shape;1472;p6"/>
              <p:cNvSpPr/>
              <p:nvPr/>
            </p:nvSpPr>
            <p:spPr>
              <a:xfrm>
                <a:off x="3992893"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73" name="Google Shape;1473;p6"/>
              <p:cNvSpPr/>
              <p:nvPr/>
            </p:nvSpPr>
            <p:spPr>
              <a:xfrm>
                <a:off x="4448326"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74" name="Google Shape;1474;p6"/>
              <p:cNvSpPr/>
              <p:nvPr/>
            </p:nvSpPr>
            <p:spPr>
              <a:xfrm>
                <a:off x="4902589"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75" name="Google Shape;1475;p6"/>
              <p:cNvSpPr/>
              <p:nvPr/>
            </p:nvSpPr>
            <p:spPr>
              <a:xfrm>
                <a:off x="535802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76" name="Google Shape;1476;p6"/>
              <p:cNvSpPr/>
              <p:nvPr/>
            </p:nvSpPr>
            <p:spPr>
              <a:xfrm>
                <a:off x="5812285"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77" name="Google Shape;1477;p6"/>
              <p:cNvSpPr/>
              <p:nvPr/>
            </p:nvSpPr>
            <p:spPr>
              <a:xfrm>
                <a:off x="6267717"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78" name="Google Shape;1478;p6"/>
              <p:cNvSpPr/>
              <p:nvPr/>
            </p:nvSpPr>
            <p:spPr>
              <a:xfrm>
                <a:off x="672198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79" name="Google Shape;1479;p6"/>
              <p:cNvSpPr/>
              <p:nvPr/>
            </p:nvSpPr>
            <p:spPr>
              <a:xfrm>
                <a:off x="7177414"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80" name="Google Shape;1480;p6"/>
              <p:cNvSpPr/>
              <p:nvPr/>
            </p:nvSpPr>
            <p:spPr>
              <a:xfrm>
                <a:off x="7631676"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81" name="Google Shape;1481;p6"/>
              <p:cNvSpPr/>
              <p:nvPr/>
            </p:nvSpPr>
            <p:spPr>
              <a:xfrm>
                <a:off x="8087109"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82" name="Google Shape;1482;p6"/>
              <p:cNvSpPr/>
              <p:nvPr/>
            </p:nvSpPr>
            <p:spPr>
              <a:xfrm>
                <a:off x="8541372"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83" name="Google Shape;1483;p6"/>
              <p:cNvSpPr/>
              <p:nvPr/>
            </p:nvSpPr>
            <p:spPr>
              <a:xfrm>
                <a:off x="8996805"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84" name="Google Shape;1484;p6"/>
              <p:cNvSpPr/>
              <p:nvPr/>
            </p:nvSpPr>
            <p:spPr>
              <a:xfrm>
                <a:off x="9451068"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85" name="Google Shape;1485;p6"/>
              <p:cNvSpPr/>
              <p:nvPr/>
            </p:nvSpPr>
            <p:spPr>
              <a:xfrm>
                <a:off x="9906501"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86" name="Google Shape;1486;p6"/>
              <p:cNvSpPr/>
              <p:nvPr/>
            </p:nvSpPr>
            <p:spPr>
              <a:xfrm>
                <a:off x="10360763"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87" name="Google Shape;1487;p6"/>
              <p:cNvSpPr/>
              <p:nvPr/>
            </p:nvSpPr>
            <p:spPr>
              <a:xfrm>
                <a:off x="10816197"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88" name="Google Shape;1488;p6"/>
              <p:cNvSpPr/>
              <p:nvPr/>
            </p:nvSpPr>
            <p:spPr>
              <a:xfrm>
                <a:off x="1127046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89" name="Google Shape;1489;p6"/>
              <p:cNvSpPr/>
              <p:nvPr/>
            </p:nvSpPr>
            <p:spPr>
              <a:xfrm>
                <a:off x="1172589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490" name="Google Shape;1490;p6"/>
            <p:cNvGrpSpPr/>
            <p:nvPr/>
          </p:nvGrpSpPr>
          <p:grpSpPr>
            <a:xfrm>
              <a:off x="354110" y="4883475"/>
              <a:ext cx="11480682" cy="110100"/>
              <a:chOff x="354110" y="4888062"/>
              <a:chExt cx="11480682" cy="110100"/>
            </a:xfrm>
          </p:grpSpPr>
          <p:sp>
            <p:nvSpPr>
              <p:cNvPr id="1491" name="Google Shape;1491;p6"/>
              <p:cNvSpPr/>
              <p:nvPr/>
            </p:nvSpPr>
            <p:spPr>
              <a:xfrm>
                <a:off x="35411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92" name="Google Shape;1492;p6"/>
              <p:cNvSpPr/>
              <p:nvPr/>
            </p:nvSpPr>
            <p:spPr>
              <a:xfrm>
                <a:off x="80954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93" name="Google Shape;1493;p6"/>
              <p:cNvSpPr/>
              <p:nvPr/>
            </p:nvSpPr>
            <p:spPr>
              <a:xfrm>
                <a:off x="1263805"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94" name="Google Shape;1494;p6"/>
              <p:cNvSpPr/>
              <p:nvPr/>
            </p:nvSpPr>
            <p:spPr>
              <a:xfrm>
                <a:off x="1719239"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95" name="Google Shape;1495;p6"/>
              <p:cNvSpPr/>
              <p:nvPr/>
            </p:nvSpPr>
            <p:spPr>
              <a:xfrm>
                <a:off x="2173502"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96" name="Google Shape;1496;p6"/>
              <p:cNvSpPr/>
              <p:nvPr/>
            </p:nvSpPr>
            <p:spPr>
              <a:xfrm>
                <a:off x="2628934"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97" name="Google Shape;1497;p6"/>
              <p:cNvSpPr/>
              <p:nvPr/>
            </p:nvSpPr>
            <p:spPr>
              <a:xfrm>
                <a:off x="3083197"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98" name="Google Shape;1498;p6"/>
              <p:cNvSpPr/>
              <p:nvPr/>
            </p:nvSpPr>
            <p:spPr>
              <a:xfrm>
                <a:off x="3538630"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99" name="Google Shape;1499;p6"/>
              <p:cNvSpPr/>
              <p:nvPr/>
            </p:nvSpPr>
            <p:spPr>
              <a:xfrm>
                <a:off x="3992893"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00" name="Google Shape;1500;p6"/>
              <p:cNvSpPr/>
              <p:nvPr/>
            </p:nvSpPr>
            <p:spPr>
              <a:xfrm>
                <a:off x="4448326"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01" name="Google Shape;1501;p6"/>
              <p:cNvSpPr/>
              <p:nvPr/>
            </p:nvSpPr>
            <p:spPr>
              <a:xfrm>
                <a:off x="4902589"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02" name="Google Shape;1502;p6"/>
              <p:cNvSpPr/>
              <p:nvPr/>
            </p:nvSpPr>
            <p:spPr>
              <a:xfrm>
                <a:off x="535802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03" name="Google Shape;1503;p6"/>
              <p:cNvSpPr/>
              <p:nvPr/>
            </p:nvSpPr>
            <p:spPr>
              <a:xfrm>
                <a:off x="5812285"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04" name="Google Shape;1504;p6"/>
              <p:cNvSpPr/>
              <p:nvPr/>
            </p:nvSpPr>
            <p:spPr>
              <a:xfrm>
                <a:off x="6267717"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05" name="Google Shape;1505;p6"/>
              <p:cNvSpPr/>
              <p:nvPr/>
            </p:nvSpPr>
            <p:spPr>
              <a:xfrm>
                <a:off x="672198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06" name="Google Shape;1506;p6"/>
              <p:cNvSpPr/>
              <p:nvPr/>
            </p:nvSpPr>
            <p:spPr>
              <a:xfrm>
                <a:off x="7177414"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07" name="Google Shape;1507;p6"/>
              <p:cNvSpPr/>
              <p:nvPr/>
            </p:nvSpPr>
            <p:spPr>
              <a:xfrm>
                <a:off x="7631676"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08" name="Google Shape;1508;p6"/>
              <p:cNvSpPr/>
              <p:nvPr/>
            </p:nvSpPr>
            <p:spPr>
              <a:xfrm>
                <a:off x="8087109"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09" name="Google Shape;1509;p6"/>
              <p:cNvSpPr/>
              <p:nvPr/>
            </p:nvSpPr>
            <p:spPr>
              <a:xfrm>
                <a:off x="8541372"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10" name="Google Shape;1510;p6"/>
              <p:cNvSpPr/>
              <p:nvPr/>
            </p:nvSpPr>
            <p:spPr>
              <a:xfrm>
                <a:off x="8996805"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11" name="Google Shape;1511;p6"/>
              <p:cNvSpPr/>
              <p:nvPr/>
            </p:nvSpPr>
            <p:spPr>
              <a:xfrm>
                <a:off x="9451068"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12" name="Google Shape;1512;p6"/>
              <p:cNvSpPr/>
              <p:nvPr/>
            </p:nvSpPr>
            <p:spPr>
              <a:xfrm>
                <a:off x="9906501"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13" name="Google Shape;1513;p6"/>
              <p:cNvSpPr/>
              <p:nvPr/>
            </p:nvSpPr>
            <p:spPr>
              <a:xfrm>
                <a:off x="10360763"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14" name="Google Shape;1514;p6"/>
              <p:cNvSpPr/>
              <p:nvPr/>
            </p:nvSpPr>
            <p:spPr>
              <a:xfrm>
                <a:off x="10816197"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15" name="Google Shape;1515;p6"/>
              <p:cNvSpPr/>
              <p:nvPr/>
            </p:nvSpPr>
            <p:spPr>
              <a:xfrm>
                <a:off x="1127046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16" name="Google Shape;1516;p6"/>
              <p:cNvSpPr/>
              <p:nvPr/>
            </p:nvSpPr>
            <p:spPr>
              <a:xfrm>
                <a:off x="1172589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517" name="Google Shape;1517;p6"/>
            <p:cNvGrpSpPr/>
            <p:nvPr/>
          </p:nvGrpSpPr>
          <p:grpSpPr>
            <a:xfrm>
              <a:off x="354110" y="5390187"/>
              <a:ext cx="11480682" cy="108900"/>
              <a:chOff x="354110" y="5396454"/>
              <a:chExt cx="11480682" cy="108900"/>
            </a:xfrm>
          </p:grpSpPr>
          <p:sp>
            <p:nvSpPr>
              <p:cNvPr id="1518" name="Google Shape;1518;p6"/>
              <p:cNvSpPr/>
              <p:nvPr/>
            </p:nvSpPr>
            <p:spPr>
              <a:xfrm>
                <a:off x="35411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19" name="Google Shape;1519;p6"/>
              <p:cNvSpPr/>
              <p:nvPr/>
            </p:nvSpPr>
            <p:spPr>
              <a:xfrm>
                <a:off x="80954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20" name="Google Shape;1520;p6"/>
              <p:cNvSpPr/>
              <p:nvPr/>
            </p:nvSpPr>
            <p:spPr>
              <a:xfrm>
                <a:off x="1263805"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21" name="Google Shape;1521;p6"/>
              <p:cNvSpPr/>
              <p:nvPr/>
            </p:nvSpPr>
            <p:spPr>
              <a:xfrm>
                <a:off x="1719239"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22" name="Google Shape;1522;p6"/>
              <p:cNvSpPr/>
              <p:nvPr/>
            </p:nvSpPr>
            <p:spPr>
              <a:xfrm>
                <a:off x="2173502"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23" name="Google Shape;1523;p6"/>
              <p:cNvSpPr/>
              <p:nvPr/>
            </p:nvSpPr>
            <p:spPr>
              <a:xfrm>
                <a:off x="2628934"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24" name="Google Shape;1524;p6"/>
              <p:cNvSpPr/>
              <p:nvPr/>
            </p:nvSpPr>
            <p:spPr>
              <a:xfrm>
                <a:off x="3083197"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25" name="Google Shape;1525;p6"/>
              <p:cNvSpPr/>
              <p:nvPr/>
            </p:nvSpPr>
            <p:spPr>
              <a:xfrm>
                <a:off x="3538630"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26" name="Google Shape;1526;p6"/>
              <p:cNvSpPr/>
              <p:nvPr/>
            </p:nvSpPr>
            <p:spPr>
              <a:xfrm>
                <a:off x="3992893"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27" name="Google Shape;1527;p6"/>
              <p:cNvSpPr/>
              <p:nvPr/>
            </p:nvSpPr>
            <p:spPr>
              <a:xfrm>
                <a:off x="4448326"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28" name="Google Shape;1528;p6"/>
              <p:cNvSpPr/>
              <p:nvPr/>
            </p:nvSpPr>
            <p:spPr>
              <a:xfrm>
                <a:off x="4902589"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29" name="Google Shape;1529;p6"/>
              <p:cNvSpPr/>
              <p:nvPr/>
            </p:nvSpPr>
            <p:spPr>
              <a:xfrm>
                <a:off x="535802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30" name="Google Shape;1530;p6"/>
              <p:cNvSpPr/>
              <p:nvPr/>
            </p:nvSpPr>
            <p:spPr>
              <a:xfrm>
                <a:off x="5812285"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31" name="Google Shape;1531;p6"/>
              <p:cNvSpPr/>
              <p:nvPr/>
            </p:nvSpPr>
            <p:spPr>
              <a:xfrm>
                <a:off x="6267717"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32" name="Google Shape;1532;p6"/>
              <p:cNvSpPr/>
              <p:nvPr/>
            </p:nvSpPr>
            <p:spPr>
              <a:xfrm>
                <a:off x="672198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33" name="Google Shape;1533;p6"/>
              <p:cNvSpPr/>
              <p:nvPr/>
            </p:nvSpPr>
            <p:spPr>
              <a:xfrm>
                <a:off x="7177414"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34" name="Google Shape;1534;p6"/>
              <p:cNvSpPr/>
              <p:nvPr/>
            </p:nvSpPr>
            <p:spPr>
              <a:xfrm>
                <a:off x="7631676"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35" name="Google Shape;1535;p6"/>
              <p:cNvSpPr/>
              <p:nvPr/>
            </p:nvSpPr>
            <p:spPr>
              <a:xfrm>
                <a:off x="8087109"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36" name="Google Shape;1536;p6"/>
              <p:cNvSpPr/>
              <p:nvPr/>
            </p:nvSpPr>
            <p:spPr>
              <a:xfrm>
                <a:off x="8541372"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37" name="Google Shape;1537;p6"/>
              <p:cNvSpPr/>
              <p:nvPr/>
            </p:nvSpPr>
            <p:spPr>
              <a:xfrm>
                <a:off x="8996805"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38" name="Google Shape;1538;p6"/>
              <p:cNvSpPr/>
              <p:nvPr/>
            </p:nvSpPr>
            <p:spPr>
              <a:xfrm>
                <a:off x="9451068"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39" name="Google Shape;1539;p6"/>
              <p:cNvSpPr/>
              <p:nvPr/>
            </p:nvSpPr>
            <p:spPr>
              <a:xfrm>
                <a:off x="9906501"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40" name="Google Shape;1540;p6"/>
              <p:cNvSpPr/>
              <p:nvPr/>
            </p:nvSpPr>
            <p:spPr>
              <a:xfrm>
                <a:off x="10360763"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41" name="Google Shape;1541;p6"/>
              <p:cNvSpPr/>
              <p:nvPr/>
            </p:nvSpPr>
            <p:spPr>
              <a:xfrm>
                <a:off x="10816197"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42" name="Google Shape;1542;p6"/>
              <p:cNvSpPr/>
              <p:nvPr/>
            </p:nvSpPr>
            <p:spPr>
              <a:xfrm>
                <a:off x="1127046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43" name="Google Shape;1543;p6"/>
              <p:cNvSpPr/>
              <p:nvPr/>
            </p:nvSpPr>
            <p:spPr>
              <a:xfrm>
                <a:off x="1172589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544" name="Google Shape;1544;p6"/>
            <p:cNvGrpSpPr/>
            <p:nvPr/>
          </p:nvGrpSpPr>
          <p:grpSpPr>
            <a:xfrm>
              <a:off x="354110" y="5895731"/>
              <a:ext cx="11480682" cy="110100"/>
              <a:chOff x="354110" y="5903678"/>
              <a:chExt cx="11480682" cy="110100"/>
            </a:xfrm>
          </p:grpSpPr>
          <p:sp>
            <p:nvSpPr>
              <p:cNvPr id="1545" name="Google Shape;1545;p6"/>
              <p:cNvSpPr/>
              <p:nvPr/>
            </p:nvSpPr>
            <p:spPr>
              <a:xfrm>
                <a:off x="35411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46" name="Google Shape;1546;p6"/>
              <p:cNvSpPr/>
              <p:nvPr/>
            </p:nvSpPr>
            <p:spPr>
              <a:xfrm>
                <a:off x="80954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47" name="Google Shape;1547;p6"/>
              <p:cNvSpPr/>
              <p:nvPr/>
            </p:nvSpPr>
            <p:spPr>
              <a:xfrm>
                <a:off x="126380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48" name="Google Shape;1548;p6"/>
              <p:cNvSpPr/>
              <p:nvPr/>
            </p:nvSpPr>
            <p:spPr>
              <a:xfrm>
                <a:off x="171923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49" name="Google Shape;1549;p6"/>
              <p:cNvSpPr/>
              <p:nvPr/>
            </p:nvSpPr>
            <p:spPr>
              <a:xfrm>
                <a:off x="217350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50" name="Google Shape;1550;p6"/>
              <p:cNvSpPr/>
              <p:nvPr/>
            </p:nvSpPr>
            <p:spPr>
              <a:xfrm>
                <a:off x="262893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51" name="Google Shape;1551;p6"/>
              <p:cNvSpPr/>
              <p:nvPr/>
            </p:nvSpPr>
            <p:spPr>
              <a:xfrm>
                <a:off x="3083197"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52" name="Google Shape;1552;p6"/>
              <p:cNvSpPr/>
              <p:nvPr/>
            </p:nvSpPr>
            <p:spPr>
              <a:xfrm>
                <a:off x="3538630"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53" name="Google Shape;1553;p6"/>
              <p:cNvSpPr/>
              <p:nvPr/>
            </p:nvSpPr>
            <p:spPr>
              <a:xfrm>
                <a:off x="399289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54" name="Google Shape;1554;p6"/>
              <p:cNvSpPr/>
              <p:nvPr/>
            </p:nvSpPr>
            <p:spPr>
              <a:xfrm>
                <a:off x="4448326"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55" name="Google Shape;1555;p6"/>
              <p:cNvSpPr/>
              <p:nvPr/>
            </p:nvSpPr>
            <p:spPr>
              <a:xfrm>
                <a:off x="4902589"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56" name="Google Shape;1556;p6"/>
              <p:cNvSpPr/>
              <p:nvPr/>
            </p:nvSpPr>
            <p:spPr>
              <a:xfrm>
                <a:off x="535802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57" name="Google Shape;1557;p6"/>
              <p:cNvSpPr/>
              <p:nvPr/>
            </p:nvSpPr>
            <p:spPr>
              <a:xfrm>
                <a:off x="581228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58" name="Google Shape;1558;p6"/>
              <p:cNvSpPr/>
              <p:nvPr/>
            </p:nvSpPr>
            <p:spPr>
              <a:xfrm>
                <a:off x="626771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59" name="Google Shape;1559;p6"/>
              <p:cNvSpPr/>
              <p:nvPr/>
            </p:nvSpPr>
            <p:spPr>
              <a:xfrm>
                <a:off x="672198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60" name="Google Shape;1560;p6"/>
              <p:cNvSpPr/>
              <p:nvPr/>
            </p:nvSpPr>
            <p:spPr>
              <a:xfrm>
                <a:off x="717741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61" name="Google Shape;1561;p6"/>
              <p:cNvSpPr/>
              <p:nvPr/>
            </p:nvSpPr>
            <p:spPr>
              <a:xfrm>
                <a:off x="7631676"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62" name="Google Shape;1562;p6"/>
              <p:cNvSpPr/>
              <p:nvPr/>
            </p:nvSpPr>
            <p:spPr>
              <a:xfrm>
                <a:off x="808710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63" name="Google Shape;1563;p6"/>
              <p:cNvSpPr/>
              <p:nvPr/>
            </p:nvSpPr>
            <p:spPr>
              <a:xfrm>
                <a:off x="854137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64" name="Google Shape;1564;p6"/>
              <p:cNvSpPr/>
              <p:nvPr/>
            </p:nvSpPr>
            <p:spPr>
              <a:xfrm>
                <a:off x="8996805"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65" name="Google Shape;1565;p6"/>
              <p:cNvSpPr/>
              <p:nvPr/>
            </p:nvSpPr>
            <p:spPr>
              <a:xfrm>
                <a:off x="9451068"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66" name="Google Shape;1566;p6"/>
              <p:cNvSpPr/>
              <p:nvPr/>
            </p:nvSpPr>
            <p:spPr>
              <a:xfrm>
                <a:off x="9906501"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67" name="Google Shape;1567;p6"/>
              <p:cNvSpPr/>
              <p:nvPr/>
            </p:nvSpPr>
            <p:spPr>
              <a:xfrm>
                <a:off x="1036076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68" name="Google Shape;1568;p6"/>
              <p:cNvSpPr/>
              <p:nvPr/>
            </p:nvSpPr>
            <p:spPr>
              <a:xfrm>
                <a:off x="1081619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69" name="Google Shape;1569;p6"/>
              <p:cNvSpPr/>
              <p:nvPr/>
            </p:nvSpPr>
            <p:spPr>
              <a:xfrm>
                <a:off x="1127046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70" name="Google Shape;1570;p6"/>
              <p:cNvSpPr/>
              <p:nvPr/>
            </p:nvSpPr>
            <p:spPr>
              <a:xfrm>
                <a:off x="1172589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571" name="Google Shape;1571;p6"/>
            <p:cNvGrpSpPr/>
            <p:nvPr/>
          </p:nvGrpSpPr>
          <p:grpSpPr>
            <a:xfrm>
              <a:off x="354110" y="6402442"/>
              <a:ext cx="11480682" cy="110100"/>
              <a:chOff x="354110" y="5903678"/>
              <a:chExt cx="11480682" cy="110100"/>
            </a:xfrm>
          </p:grpSpPr>
          <p:sp>
            <p:nvSpPr>
              <p:cNvPr id="1572" name="Google Shape;1572;p6"/>
              <p:cNvSpPr/>
              <p:nvPr/>
            </p:nvSpPr>
            <p:spPr>
              <a:xfrm>
                <a:off x="35411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73" name="Google Shape;1573;p6"/>
              <p:cNvSpPr/>
              <p:nvPr/>
            </p:nvSpPr>
            <p:spPr>
              <a:xfrm>
                <a:off x="80954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74" name="Google Shape;1574;p6"/>
              <p:cNvSpPr/>
              <p:nvPr/>
            </p:nvSpPr>
            <p:spPr>
              <a:xfrm>
                <a:off x="126380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75" name="Google Shape;1575;p6"/>
              <p:cNvSpPr/>
              <p:nvPr/>
            </p:nvSpPr>
            <p:spPr>
              <a:xfrm>
                <a:off x="171923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76" name="Google Shape;1576;p6"/>
              <p:cNvSpPr/>
              <p:nvPr/>
            </p:nvSpPr>
            <p:spPr>
              <a:xfrm>
                <a:off x="217350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77" name="Google Shape;1577;p6"/>
              <p:cNvSpPr/>
              <p:nvPr/>
            </p:nvSpPr>
            <p:spPr>
              <a:xfrm>
                <a:off x="262893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78" name="Google Shape;1578;p6"/>
              <p:cNvSpPr/>
              <p:nvPr/>
            </p:nvSpPr>
            <p:spPr>
              <a:xfrm>
                <a:off x="3083197"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79" name="Google Shape;1579;p6"/>
              <p:cNvSpPr/>
              <p:nvPr/>
            </p:nvSpPr>
            <p:spPr>
              <a:xfrm>
                <a:off x="3538630"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80" name="Google Shape;1580;p6"/>
              <p:cNvSpPr/>
              <p:nvPr/>
            </p:nvSpPr>
            <p:spPr>
              <a:xfrm>
                <a:off x="399289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81" name="Google Shape;1581;p6"/>
              <p:cNvSpPr/>
              <p:nvPr/>
            </p:nvSpPr>
            <p:spPr>
              <a:xfrm>
                <a:off x="4448326"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82" name="Google Shape;1582;p6"/>
              <p:cNvSpPr/>
              <p:nvPr/>
            </p:nvSpPr>
            <p:spPr>
              <a:xfrm>
                <a:off x="4902589"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83" name="Google Shape;1583;p6"/>
              <p:cNvSpPr/>
              <p:nvPr/>
            </p:nvSpPr>
            <p:spPr>
              <a:xfrm>
                <a:off x="535802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84" name="Google Shape;1584;p6"/>
              <p:cNvSpPr/>
              <p:nvPr/>
            </p:nvSpPr>
            <p:spPr>
              <a:xfrm>
                <a:off x="581228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85" name="Google Shape;1585;p6"/>
              <p:cNvSpPr/>
              <p:nvPr/>
            </p:nvSpPr>
            <p:spPr>
              <a:xfrm>
                <a:off x="626771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86" name="Google Shape;1586;p6"/>
              <p:cNvSpPr/>
              <p:nvPr/>
            </p:nvSpPr>
            <p:spPr>
              <a:xfrm>
                <a:off x="672198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87" name="Google Shape;1587;p6"/>
              <p:cNvSpPr/>
              <p:nvPr/>
            </p:nvSpPr>
            <p:spPr>
              <a:xfrm>
                <a:off x="717741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88" name="Google Shape;1588;p6"/>
              <p:cNvSpPr/>
              <p:nvPr/>
            </p:nvSpPr>
            <p:spPr>
              <a:xfrm>
                <a:off x="7631676"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89" name="Google Shape;1589;p6"/>
              <p:cNvSpPr/>
              <p:nvPr/>
            </p:nvSpPr>
            <p:spPr>
              <a:xfrm>
                <a:off x="808710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90" name="Google Shape;1590;p6"/>
              <p:cNvSpPr/>
              <p:nvPr/>
            </p:nvSpPr>
            <p:spPr>
              <a:xfrm>
                <a:off x="854137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91" name="Google Shape;1591;p6"/>
              <p:cNvSpPr/>
              <p:nvPr/>
            </p:nvSpPr>
            <p:spPr>
              <a:xfrm>
                <a:off x="8996805"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92" name="Google Shape;1592;p6"/>
              <p:cNvSpPr/>
              <p:nvPr/>
            </p:nvSpPr>
            <p:spPr>
              <a:xfrm>
                <a:off x="9451068"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93" name="Google Shape;1593;p6"/>
              <p:cNvSpPr/>
              <p:nvPr/>
            </p:nvSpPr>
            <p:spPr>
              <a:xfrm>
                <a:off x="9906501"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94" name="Google Shape;1594;p6"/>
              <p:cNvSpPr/>
              <p:nvPr/>
            </p:nvSpPr>
            <p:spPr>
              <a:xfrm>
                <a:off x="1036076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95" name="Google Shape;1595;p6"/>
              <p:cNvSpPr/>
              <p:nvPr/>
            </p:nvSpPr>
            <p:spPr>
              <a:xfrm>
                <a:off x="1081619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96" name="Google Shape;1596;p6"/>
              <p:cNvSpPr/>
              <p:nvPr/>
            </p:nvSpPr>
            <p:spPr>
              <a:xfrm>
                <a:off x="1127046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97" name="Google Shape;1597;p6"/>
              <p:cNvSpPr/>
              <p:nvPr/>
            </p:nvSpPr>
            <p:spPr>
              <a:xfrm>
                <a:off x="1172589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sp>
        <p:nvSpPr>
          <p:cNvPr id="1598" name="Google Shape;1598;p6"/>
          <p:cNvSpPr txBox="1"/>
          <p:nvPr>
            <p:ph idx="10" type="dt"/>
          </p:nvPr>
        </p:nvSpPr>
        <p:spPr>
          <a:xfrm>
            <a:off x="457200" y="4767263"/>
            <a:ext cx="2133600" cy="273900"/>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99" name="Google Shape;1599;p6"/>
          <p:cNvSpPr txBox="1"/>
          <p:nvPr>
            <p:ph idx="11" type="ftr"/>
          </p:nvPr>
        </p:nvSpPr>
        <p:spPr>
          <a:xfrm>
            <a:off x="3124200" y="4767263"/>
            <a:ext cx="2895600" cy="273900"/>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00" name="Google Shape;1600;p6"/>
          <p:cNvSpPr txBox="1"/>
          <p:nvPr>
            <p:ph idx="12" type="sldNum"/>
          </p:nvPr>
        </p:nvSpPr>
        <p:spPr>
          <a:xfrm>
            <a:off x="6553200" y="4767263"/>
            <a:ext cx="2133600" cy="273900"/>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r Team">
  <p:cSld name="Our Team">
    <p:bg>
      <p:bgPr>
        <a:solidFill>
          <a:schemeClr val="accent1"/>
        </a:solidFill>
      </p:bgPr>
    </p:bg>
    <p:spTree>
      <p:nvGrpSpPr>
        <p:cNvPr id="1601" name="Shape 1601"/>
        <p:cNvGrpSpPr/>
        <p:nvPr/>
      </p:nvGrpSpPr>
      <p:grpSpPr>
        <a:xfrm>
          <a:off x="0" y="0"/>
          <a:ext cx="0" cy="0"/>
          <a:chOff x="0" y="0"/>
          <a:chExt cx="0" cy="0"/>
        </a:xfrm>
      </p:grpSpPr>
      <p:grpSp>
        <p:nvGrpSpPr>
          <p:cNvPr id="1602" name="Google Shape;1602;p7"/>
          <p:cNvGrpSpPr/>
          <p:nvPr/>
        </p:nvGrpSpPr>
        <p:grpSpPr>
          <a:xfrm>
            <a:off x="265653" y="244928"/>
            <a:ext cx="8612808" cy="4639478"/>
            <a:chOff x="354110" y="326571"/>
            <a:chExt cx="11480682" cy="6185971"/>
          </a:xfrm>
        </p:grpSpPr>
        <p:grpSp>
          <p:nvGrpSpPr>
            <p:cNvPr id="1603" name="Google Shape;1603;p7"/>
            <p:cNvGrpSpPr/>
            <p:nvPr/>
          </p:nvGrpSpPr>
          <p:grpSpPr>
            <a:xfrm>
              <a:off x="354110" y="326571"/>
              <a:ext cx="11480682" cy="110100"/>
              <a:chOff x="354110" y="326571"/>
              <a:chExt cx="11480682" cy="110100"/>
            </a:xfrm>
          </p:grpSpPr>
          <p:sp>
            <p:nvSpPr>
              <p:cNvPr id="1604" name="Google Shape;1604;p7"/>
              <p:cNvSpPr/>
              <p:nvPr/>
            </p:nvSpPr>
            <p:spPr>
              <a:xfrm>
                <a:off x="35411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05" name="Google Shape;1605;p7"/>
              <p:cNvSpPr/>
              <p:nvPr/>
            </p:nvSpPr>
            <p:spPr>
              <a:xfrm>
                <a:off x="80954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06" name="Google Shape;1606;p7"/>
              <p:cNvSpPr/>
              <p:nvPr/>
            </p:nvSpPr>
            <p:spPr>
              <a:xfrm>
                <a:off x="1263805"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07" name="Google Shape;1607;p7"/>
              <p:cNvSpPr/>
              <p:nvPr/>
            </p:nvSpPr>
            <p:spPr>
              <a:xfrm>
                <a:off x="1719239"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08" name="Google Shape;1608;p7"/>
              <p:cNvSpPr/>
              <p:nvPr/>
            </p:nvSpPr>
            <p:spPr>
              <a:xfrm>
                <a:off x="2173502"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09" name="Google Shape;1609;p7"/>
              <p:cNvSpPr/>
              <p:nvPr/>
            </p:nvSpPr>
            <p:spPr>
              <a:xfrm>
                <a:off x="2628934"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10" name="Google Shape;1610;p7"/>
              <p:cNvSpPr/>
              <p:nvPr/>
            </p:nvSpPr>
            <p:spPr>
              <a:xfrm>
                <a:off x="3083197"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11" name="Google Shape;1611;p7"/>
              <p:cNvSpPr/>
              <p:nvPr/>
            </p:nvSpPr>
            <p:spPr>
              <a:xfrm>
                <a:off x="3538630"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12" name="Google Shape;1612;p7"/>
              <p:cNvSpPr/>
              <p:nvPr/>
            </p:nvSpPr>
            <p:spPr>
              <a:xfrm>
                <a:off x="3992893"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13" name="Google Shape;1613;p7"/>
              <p:cNvSpPr/>
              <p:nvPr/>
            </p:nvSpPr>
            <p:spPr>
              <a:xfrm>
                <a:off x="4448326"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14" name="Google Shape;1614;p7"/>
              <p:cNvSpPr/>
              <p:nvPr/>
            </p:nvSpPr>
            <p:spPr>
              <a:xfrm>
                <a:off x="4902589"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15" name="Google Shape;1615;p7"/>
              <p:cNvSpPr/>
              <p:nvPr/>
            </p:nvSpPr>
            <p:spPr>
              <a:xfrm>
                <a:off x="535802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16" name="Google Shape;1616;p7"/>
              <p:cNvSpPr/>
              <p:nvPr/>
            </p:nvSpPr>
            <p:spPr>
              <a:xfrm>
                <a:off x="5812285"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17" name="Google Shape;1617;p7"/>
              <p:cNvSpPr/>
              <p:nvPr/>
            </p:nvSpPr>
            <p:spPr>
              <a:xfrm>
                <a:off x="6267717"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18" name="Google Shape;1618;p7"/>
              <p:cNvSpPr/>
              <p:nvPr/>
            </p:nvSpPr>
            <p:spPr>
              <a:xfrm>
                <a:off x="672198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19" name="Google Shape;1619;p7"/>
              <p:cNvSpPr/>
              <p:nvPr/>
            </p:nvSpPr>
            <p:spPr>
              <a:xfrm>
                <a:off x="7177414"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20" name="Google Shape;1620;p7"/>
              <p:cNvSpPr/>
              <p:nvPr/>
            </p:nvSpPr>
            <p:spPr>
              <a:xfrm>
                <a:off x="7631676"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21" name="Google Shape;1621;p7"/>
              <p:cNvSpPr/>
              <p:nvPr/>
            </p:nvSpPr>
            <p:spPr>
              <a:xfrm>
                <a:off x="8087109"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22" name="Google Shape;1622;p7"/>
              <p:cNvSpPr/>
              <p:nvPr/>
            </p:nvSpPr>
            <p:spPr>
              <a:xfrm>
                <a:off x="8541372"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23" name="Google Shape;1623;p7"/>
              <p:cNvSpPr/>
              <p:nvPr/>
            </p:nvSpPr>
            <p:spPr>
              <a:xfrm>
                <a:off x="8996805"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24" name="Google Shape;1624;p7"/>
              <p:cNvSpPr/>
              <p:nvPr/>
            </p:nvSpPr>
            <p:spPr>
              <a:xfrm>
                <a:off x="9451068"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25" name="Google Shape;1625;p7"/>
              <p:cNvSpPr/>
              <p:nvPr/>
            </p:nvSpPr>
            <p:spPr>
              <a:xfrm>
                <a:off x="9906501"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26" name="Google Shape;1626;p7"/>
              <p:cNvSpPr/>
              <p:nvPr/>
            </p:nvSpPr>
            <p:spPr>
              <a:xfrm>
                <a:off x="10360763"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27" name="Google Shape;1627;p7"/>
              <p:cNvSpPr/>
              <p:nvPr/>
            </p:nvSpPr>
            <p:spPr>
              <a:xfrm>
                <a:off x="10816197"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28" name="Google Shape;1628;p7"/>
              <p:cNvSpPr/>
              <p:nvPr/>
            </p:nvSpPr>
            <p:spPr>
              <a:xfrm>
                <a:off x="1127046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29" name="Google Shape;1629;p7"/>
              <p:cNvSpPr/>
              <p:nvPr/>
            </p:nvSpPr>
            <p:spPr>
              <a:xfrm>
                <a:off x="1172589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630" name="Google Shape;1630;p7"/>
            <p:cNvGrpSpPr/>
            <p:nvPr/>
          </p:nvGrpSpPr>
          <p:grpSpPr>
            <a:xfrm>
              <a:off x="354110" y="833283"/>
              <a:ext cx="11480682" cy="108900"/>
              <a:chOff x="354110" y="834963"/>
              <a:chExt cx="11480682" cy="108900"/>
            </a:xfrm>
          </p:grpSpPr>
          <p:sp>
            <p:nvSpPr>
              <p:cNvPr id="1631" name="Google Shape;1631;p7"/>
              <p:cNvSpPr/>
              <p:nvPr/>
            </p:nvSpPr>
            <p:spPr>
              <a:xfrm>
                <a:off x="35411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32" name="Google Shape;1632;p7"/>
              <p:cNvSpPr/>
              <p:nvPr/>
            </p:nvSpPr>
            <p:spPr>
              <a:xfrm>
                <a:off x="80954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33" name="Google Shape;1633;p7"/>
              <p:cNvSpPr/>
              <p:nvPr/>
            </p:nvSpPr>
            <p:spPr>
              <a:xfrm>
                <a:off x="1263805"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34" name="Google Shape;1634;p7"/>
              <p:cNvSpPr/>
              <p:nvPr/>
            </p:nvSpPr>
            <p:spPr>
              <a:xfrm>
                <a:off x="1719239"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35" name="Google Shape;1635;p7"/>
              <p:cNvSpPr/>
              <p:nvPr/>
            </p:nvSpPr>
            <p:spPr>
              <a:xfrm>
                <a:off x="2173502"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36" name="Google Shape;1636;p7"/>
              <p:cNvSpPr/>
              <p:nvPr/>
            </p:nvSpPr>
            <p:spPr>
              <a:xfrm>
                <a:off x="2628934"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37" name="Google Shape;1637;p7"/>
              <p:cNvSpPr/>
              <p:nvPr/>
            </p:nvSpPr>
            <p:spPr>
              <a:xfrm>
                <a:off x="3083197"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38" name="Google Shape;1638;p7"/>
              <p:cNvSpPr/>
              <p:nvPr/>
            </p:nvSpPr>
            <p:spPr>
              <a:xfrm>
                <a:off x="3538630"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39" name="Google Shape;1639;p7"/>
              <p:cNvSpPr/>
              <p:nvPr/>
            </p:nvSpPr>
            <p:spPr>
              <a:xfrm>
                <a:off x="3992893"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40" name="Google Shape;1640;p7"/>
              <p:cNvSpPr/>
              <p:nvPr/>
            </p:nvSpPr>
            <p:spPr>
              <a:xfrm>
                <a:off x="4448326"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41" name="Google Shape;1641;p7"/>
              <p:cNvSpPr/>
              <p:nvPr/>
            </p:nvSpPr>
            <p:spPr>
              <a:xfrm>
                <a:off x="4902589"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42" name="Google Shape;1642;p7"/>
              <p:cNvSpPr/>
              <p:nvPr/>
            </p:nvSpPr>
            <p:spPr>
              <a:xfrm>
                <a:off x="535802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43" name="Google Shape;1643;p7"/>
              <p:cNvSpPr/>
              <p:nvPr/>
            </p:nvSpPr>
            <p:spPr>
              <a:xfrm>
                <a:off x="5812285"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44" name="Google Shape;1644;p7"/>
              <p:cNvSpPr/>
              <p:nvPr/>
            </p:nvSpPr>
            <p:spPr>
              <a:xfrm>
                <a:off x="6267717"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45" name="Google Shape;1645;p7"/>
              <p:cNvSpPr/>
              <p:nvPr/>
            </p:nvSpPr>
            <p:spPr>
              <a:xfrm>
                <a:off x="672198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46" name="Google Shape;1646;p7"/>
              <p:cNvSpPr/>
              <p:nvPr/>
            </p:nvSpPr>
            <p:spPr>
              <a:xfrm>
                <a:off x="7177414"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47" name="Google Shape;1647;p7"/>
              <p:cNvSpPr/>
              <p:nvPr/>
            </p:nvSpPr>
            <p:spPr>
              <a:xfrm>
                <a:off x="7631676"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48" name="Google Shape;1648;p7"/>
              <p:cNvSpPr/>
              <p:nvPr/>
            </p:nvSpPr>
            <p:spPr>
              <a:xfrm>
                <a:off x="8087109"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49" name="Google Shape;1649;p7"/>
              <p:cNvSpPr/>
              <p:nvPr/>
            </p:nvSpPr>
            <p:spPr>
              <a:xfrm>
                <a:off x="8541372"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50" name="Google Shape;1650;p7"/>
              <p:cNvSpPr/>
              <p:nvPr/>
            </p:nvSpPr>
            <p:spPr>
              <a:xfrm>
                <a:off x="8996805"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51" name="Google Shape;1651;p7"/>
              <p:cNvSpPr/>
              <p:nvPr/>
            </p:nvSpPr>
            <p:spPr>
              <a:xfrm>
                <a:off x="9451068"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52" name="Google Shape;1652;p7"/>
              <p:cNvSpPr/>
              <p:nvPr/>
            </p:nvSpPr>
            <p:spPr>
              <a:xfrm>
                <a:off x="9906501"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53" name="Google Shape;1653;p7"/>
              <p:cNvSpPr/>
              <p:nvPr/>
            </p:nvSpPr>
            <p:spPr>
              <a:xfrm>
                <a:off x="10360763"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54" name="Google Shape;1654;p7"/>
              <p:cNvSpPr/>
              <p:nvPr/>
            </p:nvSpPr>
            <p:spPr>
              <a:xfrm>
                <a:off x="10816197"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55" name="Google Shape;1655;p7"/>
              <p:cNvSpPr/>
              <p:nvPr/>
            </p:nvSpPr>
            <p:spPr>
              <a:xfrm>
                <a:off x="1127046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56" name="Google Shape;1656;p7"/>
              <p:cNvSpPr/>
              <p:nvPr/>
            </p:nvSpPr>
            <p:spPr>
              <a:xfrm>
                <a:off x="1172589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657" name="Google Shape;1657;p7"/>
            <p:cNvGrpSpPr/>
            <p:nvPr/>
          </p:nvGrpSpPr>
          <p:grpSpPr>
            <a:xfrm>
              <a:off x="354110" y="1338827"/>
              <a:ext cx="11480682" cy="110100"/>
              <a:chOff x="354110" y="1342187"/>
              <a:chExt cx="11480682" cy="110100"/>
            </a:xfrm>
          </p:grpSpPr>
          <p:sp>
            <p:nvSpPr>
              <p:cNvPr id="1658" name="Google Shape;1658;p7"/>
              <p:cNvSpPr/>
              <p:nvPr/>
            </p:nvSpPr>
            <p:spPr>
              <a:xfrm>
                <a:off x="35411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59" name="Google Shape;1659;p7"/>
              <p:cNvSpPr/>
              <p:nvPr/>
            </p:nvSpPr>
            <p:spPr>
              <a:xfrm>
                <a:off x="80954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60" name="Google Shape;1660;p7"/>
              <p:cNvSpPr/>
              <p:nvPr/>
            </p:nvSpPr>
            <p:spPr>
              <a:xfrm>
                <a:off x="1263805"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61" name="Google Shape;1661;p7"/>
              <p:cNvSpPr/>
              <p:nvPr/>
            </p:nvSpPr>
            <p:spPr>
              <a:xfrm>
                <a:off x="1719239"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62" name="Google Shape;1662;p7"/>
              <p:cNvSpPr/>
              <p:nvPr/>
            </p:nvSpPr>
            <p:spPr>
              <a:xfrm>
                <a:off x="2173502"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63" name="Google Shape;1663;p7"/>
              <p:cNvSpPr/>
              <p:nvPr/>
            </p:nvSpPr>
            <p:spPr>
              <a:xfrm>
                <a:off x="2628934"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64" name="Google Shape;1664;p7"/>
              <p:cNvSpPr/>
              <p:nvPr/>
            </p:nvSpPr>
            <p:spPr>
              <a:xfrm>
                <a:off x="3083197"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65" name="Google Shape;1665;p7"/>
              <p:cNvSpPr/>
              <p:nvPr/>
            </p:nvSpPr>
            <p:spPr>
              <a:xfrm>
                <a:off x="3538630"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66" name="Google Shape;1666;p7"/>
              <p:cNvSpPr/>
              <p:nvPr/>
            </p:nvSpPr>
            <p:spPr>
              <a:xfrm>
                <a:off x="3992893"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67" name="Google Shape;1667;p7"/>
              <p:cNvSpPr/>
              <p:nvPr/>
            </p:nvSpPr>
            <p:spPr>
              <a:xfrm>
                <a:off x="4448326"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68" name="Google Shape;1668;p7"/>
              <p:cNvSpPr/>
              <p:nvPr/>
            </p:nvSpPr>
            <p:spPr>
              <a:xfrm>
                <a:off x="4902589"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69" name="Google Shape;1669;p7"/>
              <p:cNvSpPr/>
              <p:nvPr/>
            </p:nvSpPr>
            <p:spPr>
              <a:xfrm>
                <a:off x="535802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70" name="Google Shape;1670;p7"/>
              <p:cNvSpPr/>
              <p:nvPr/>
            </p:nvSpPr>
            <p:spPr>
              <a:xfrm>
                <a:off x="5812285"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71" name="Google Shape;1671;p7"/>
              <p:cNvSpPr/>
              <p:nvPr/>
            </p:nvSpPr>
            <p:spPr>
              <a:xfrm>
                <a:off x="6267717"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72" name="Google Shape;1672;p7"/>
              <p:cNvSpPr/>
              <p:nvPr/>
            </p:nvSpPr>
            <p:spPr>
              <a:xfrm>
                <a:off x="672198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73" name="Google Shape;1673;p7"/>
              <p:cNvSpPr/>
              <p:nvPr/>
            </p:nvSpPr>
            <p:spPr>
              <a:xfrm>
                <a:off x="7177414"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74" name="Google Shape;1674;p7"/>
              <p:cNvSpPr/>
              <p:nvPr/>
            </p:nvSpPr>
            <p:spPr>
              <a:xfrm>
                <a:off x="7631676"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75" name="Google Shape;1675;p7"/>
              <p:cNvSpPr/>
              <p:nvPr/>
            </p:nvSpPr>
            <p:spPr>
              <a:xfrm>
                <a:off x="8087109"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76" name="Google Shape;1676;p7"/>
              <p:cNvSpPr/>
              <p:nvPr/>
            </p:nvSpPr>
            <p:spPr>
              <a:xfrm>
                <a:off x="8541372"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77" name="Google Shape;1677;p7"/>
              <p:cNvSpPr/>
              <p:nvPr/>
            </p:nvSpPr>
            <p:spPr>
              <a:xfrm>
                <a:off x="8996805"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78" name="Google Shape;1678;p7"/>
              <p:cNvSpPr/>
              <p:nvPr/>
            </p:nvSpPr>
            <p:spPr>
              <a:xfrm>
                <a:off x="9451068"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79" name="Google Shape;1679;p7"/>
              <p:cNvSpPr/>
              <p:nvPr/>
            </p:nvSpPr>
            <p:spPr>
              <a:xfrm>
                <a:off x="9906501"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80" name="Google Shape;1680;p7"/>
              <p:cNvSpPr/>
              <p:nvPr/>
            </p:nvSpPr>
            <p:spPr>
              <a:xfrm>
                <a:off x="10360763"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81" name="Google Shape;1681;p7"/>
              <p:cNvSpPr/>
              <p:nvPr/>
            </p:nvSpPr>
            <p:spPr>
              <a:xfrm>
                <a:off x="10816197"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82" name="Google Shape;1682;p7"/>
              <p:cNvSpPr/>
              <p:nvPr/>
            </p:nvSpPr>
            <p:spPr>
              <a:xfrm>
                <a:off x="1127046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83" name="Google Shape;1683;p7"/>
              <p:cNvSpPr/>
              <p:nvPr/>
            </p:nvSpPr>
            <p:spPr>
              <a:xfrm>
                <a:off x="1172589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684" name="Google Shape;1684;p7"/>
            <p:cNvGrpSpPr/>
            <p:nvPr/>
          </p:nvGrpSpPr>
          <p:grpSpPr>
            <a:xfrm>
              <a:off x="354110" y="1845539"/>
              <a:ext cx="11480682" cy="110100"/>
              <a:chOff x="354110" y="1850572"/>
              <a:chExt cx="11480682" cy="110100"/>
            </a:xfrm>
          </p:grpSpPr>
          <p:sp>
            <p:nvSpPr>
              <p:cNvPr id="1685" name="Google Shape;1685;p7"/>
              <p:cNvSpPr/>
              <p:nvPr/>
            </p:nvSpPr>
            <p:spPr>
              <a:xfrm>
                <a:off x="35411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86" name="Google Shape;1686;p7"/>
              <p:cNvSpPr/>
              <p:nvPr/>
            </p:nvSpPr>
            <p:spPr>
              <a:xfrm>
                <a:off x="80954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87" name="Google Shape;1687;p7"/>
              <p:cNvSpPr/>
              <p:nvPr/>
            </p:nvSpPr>
            <p:spPr>
              <a:xfrm>
                <a:off x="1263805"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88" name="Google Shape;1688;p7"/>
              <p:cNvSpPr/>
              <p:nvPr/>
            </p:nvSpPr>
            <p:spPr>
              <a:xfrm>
                <a:off x="1719239"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89" name="Google Shape;1689;p7"/>
              <p:cNvSpPr/>
              <p:nvPr/>
            </p:nvSpPr>
            <p:spPr>
              <a:xfrm>
                <a:off x="2173502"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90" name="Google Shape;1690;p7"/>
              <p:cNvSpPr/>
              <p:nvPr/>
            </p:nvSpPr>
            <p:spPr>
              <a:xfrm>
                <a:off x="2628934"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91" name="Google Shape;1691;p7"/>
              <p:cNvSpPr/>
              <p:nvPr/>
            </p:nvSpPr>
            <p:spPr>
              <a:xfrm>
                <a:off x="3083197"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92" name="Google Shape;1692;p7"/>
              <p:cNvSpPr/>
              <p:nvPr/>
            </p:nvSpPr>
            <p:spPr>
              <a:xfrm>
                <a:off x="3538630"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93" name="Google Shape;1693;p7"/>
              <p:cNvSpPr/>
              <p:nvPr/>
            </p:nvSpPr>
            <p:spPr>
              <a:xfrm>
                <a:off x="3992893"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94" name="Google Shape;1694;p7"/>
              <p:cNvSpPr/>
              <p:nvPr/>
            </p:nvSpPr>
            <p:spPr>
              <a:xfrm>
                <a:off x="4448326"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95" name="Google Shape;1695;p7"/>
              <p:cNvSpPr/>
              <p:nvPr/>
            </p:nvSpPr>
            <p:spPr>
              <a:xfrm>
                <a:off x="4902589"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96" name="Google Shape;1696;p7"/>
              <p:cNvSpPr/>
              <p:nvPr/>
            </p:nvSpPr>
            <p:spPr>
              <a:xfrm>
                <a:off x="535802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97" name="Google Shape;1697;p7"/>
              <p:cNvSpPr/>
              <p:nvPr/>
            </p:nvSpPr>
            <p:spPr>
              <a:xfrm>
                <a:off x="5812285"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98" name="Google Shape;1698;p7"/>
              <p:cNvSpPr/>
              <p:nvPr/>
            </p:nvSpPr>
            <p:spPr>
              <a:xfrm>
                <a:off x="6267717"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99" name="Google Shape;1699;p7"/>
              <p:cNvSpPr/>
              <p:nvPr/>
            </p:nvSpPr>
            <p:spPr>
              <a:xfrm>
                <a:off x="672198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00" name="Google Shape;1700;p7"/>
              <p:cNvSpPr/>
              <p:nvPr/>
            </p:nvSpPr>
            <p:spPr>
              <a:xfrm>
                <a:off x="7177414"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01" name="Google Shape;1701;p7"/>
              <p:cNvSpPr/>
              <p:nvPr/>
            </p:nvSpPr>
            <p:spPr>
              <a:xfrm>
                <a:off x="7631676"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02" name="Google Shape;1702;p7"/>
              <p:cNvSpPr/>
              <p:nvPr/>
            </p:nvSpPr>
            <p:spPr>
              <a:xfrm>
                <a:off x="8087109"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03" name="Google Shape;1703;p7"/>
              <p:cNvSpPr/>
              <p:nvPr/>
            </p:nvSpPr>
            <p:spPr>
              <a:xfrm>
                <a:off x="8541372"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04" name="Google Shape;1704;p7"/>
              <p:cNvSpPr/>
              <p:nvPr/>
            </p:nvSpPr>
            <p:spPr>
              <a:xfrm>
                <a:off x="8996805"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05" name="Google Shape;1705;p7"/>
              <p:cNvSpPr/>
              <p:nvPr/>
            </p:nvSpPr>
            <p:spPr>
              <a:xfrm>
                <a:off x="9451068"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06" name="Google Shape;1706;p7"/>
              <p:cNvSpPr/>
              <p:nvPr/>
            </p:nvSpPr>
            <p:spPr>
              <a:xfrm>
                <a:off x="9906501"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07" name="Google Shape;1707;p7"/>
              <p:cNvSpPr/>
              <p:nvPr/>
            </p:nvSpPr>
            <p:spPr>
              <a:xfrm>
                <a:off x="10360763"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08" name="Google Shape;1708;p7"/>
              <p:cNvSpPr/>
              <p:nvPr/>
            </p:nvSpPr>
            <p:spPr>
              <a:xfrm>
                <a:off x="10816197"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09" name="Google Shape;1709;p7"/>
              <p:cNvSpPr/>
              <p:nvPr/>
            </p:nvSpPr>
            <p:spPr>
              <a:xfrm>
                <a:off x="1127046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10" name="Google Shape;1710;p7"/>
              <p:cNvSpPr/>
              <p:nvPr/>
            </p:nvSpPr>
            <p:spPr>
              <a:xfrm>
                <a:off x="1172589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711" name="Google Shape;1711;p7"/>
            <p:cNvGrpSpPr/>
            <p:nvPr/>
          </p:nvGrpSpPr>
          <p:grpSpPr>
            <a:xfrm>
              <a:off x="354110" y="2352251"/>
              <a:ext cx="11480682" cy="108900"/>
              <a:chOff x="354110" y="2358964"/>
              <a:chExt cx="11480682" cy="108900"/>
            </a:xfrm>
          </p:grpSpPr>
          <p:sp>
            <p:nvSpPr>
              <p:cNvPr id="1712" name="Google Shape;1712;p7"/>
              <p:cNvSpPr/>
              <p:nvPr/>
            </p:nvSpPr>
            <p:spPr>
              <a:xfrm>
                <a:off x="35411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13" name="Google Shape;1713;p7"/>
              <p:cNvSpPr/>
              <p:nvPr/>
            </p:nvSpPr>
            <p:spPr>
              <a:xfrm>
                <a:off x="80954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14" name="Google Shape;1714;p7"/>
              <p:cNvSpPr/>
              <p:nvPr/>
            </p:nvSpPr>
            <p:spPr>
              <a:xfrm>
                <a:off x="1263805"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15" name="Google Shape;1715;p7"/>
              <p:cNvSpPr/>
              <p:nvPr/>
            </p:nvSpPr>
            <p:spPr>
              <a:xfrm>
                <a:off x="1719239"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16" name="Google Shape;1716;p7"/>
              <p:cNvSpPr/>
              <p:nvPr/>
            </p:nvSpPr>
            <p:spPr>
              <a:xfrm>
                <a:off x="2173502"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17" name="Google Shape;1717;p7"/>
              <p:cNvSpPr/>
              <p:nvPr/>
            </p:nvSpPr>
            <p:spPr>
              <a:xfrm>
                <a:off x="2628934"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18" name="Google Shape;1718;p7"/>
              <p:cNvSpPr/>
              <p:nvPr/>
            </p:nvSpPr>
            <p:spPr>
              <a:xfrm>
                <a:off x="3083197"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19" name="Google Shape;1719;p7"/>
              <p:cNvSpPr/>
              <p:nvPr/>
            </p:nvSpPr>
            <p:spPr>
              <a:xfrm>
                <a:off x="3538630"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20" name="Google Shape;1720;p7"/>
              <p:cNvSpPr/>
              <p:nvPr/>
            </p:nvSpPr>
            <p:spPr>
              <a:xfrm>
                <a:off x="3992893"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21" name="Google Shape;1721;p7"/>
              <p:cNvSpPr/>
              <p:nvPr/>
            </p:nvSpPr>
            <p:spPr>
              <a:xfrm>
                <a:off x="4448326"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22" name="Google Shape;1722;p7"/>
              <p:cNvSpPr/>
              <p:nvPr/>
            </p:nvSpPr>
            <p:spPr>
              <a:xfrm>
                <a:off x="4902589"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23" name="Google Shape;1723;p7"/>
              <p:cNvSpPr/>
              <p:nvPr/>
            </p:nvSpPr>
            <p:spPr>
              <a:xfrm>
                <a:off x="535802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24" name="Google Shape;1724;p7"/>
              <p:cNvSpPr/>
              <p:nvPr/>
            </p:nvSpPr>
            <p:spPr>
              <a:xfrm>
                <a:off x="5812285"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25" name="Google Shape;1725;p7"/>
              <p:cNvSpPr/>
              <p:nvPr/>
            </p:nvSpPr>
            <p:spPr>
              <a:xfrm>
                <a:off x="6267717"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26" name="Google Shape;1726;p7"/>
              <p:cNvSpPr/>
              <p:nvPr/>
            </p:nvSpPr>
            <p:spPr>
              <a:xfrm>
                <a:off x="672198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27" name="Google Shape;1727;p7"/>
              <p:cNvSpPr/>
              <p:nvPr/>
            </p:nvSpPr>
            <p:spPr>
              <a:xfrm>
                <a:off x="7177414"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28" name="Google Shape;1728;p7"/>
              <p:cNvSpPr/>
              <p:nvPr/>
            </p:nvSpPr>
            <p:spPr>
              <a:xfrm>
                <a:off x="7631676"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29" name="Google Shape;1729;p7"/>
              <p:cNvSpPr/>
              <p:nvPr/>
            </p:nvSpPr>
            <p:spPr>
              <a:xfrm>
                <a:off x="8087109"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30" name="Google Shape;1730;p7"/>
              <p:cNvSpPr/>
              <p:nvPr/>
            </p:nvSpPr>
            <p:spPr>
              <a:xfrm>
                <a:off x="8541372"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31" name="Google Shape;1731;p7"/>
              <p:cNvSpPr/>
              <p:nvPr/>
            </p:nvSpPr>
            <p:spPr>
              <a:xfrm>
                <a:off x="8996805"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32" name="Google Shape;1732;p7"/>
              <p:cNvSpPr/>
              <p:nvPr/>
            </p:nvSpPr>
            <p:spPr>
              <a:xfrm>
                <a:off x="9451068"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33" name="Google Shape;1733;p7"/>
              <p:cNvSpPr/>
              <p:nvPr/>
            </p:nvSpPr>
            <p:spPr>
              <a:xfrm>
                <a:off x="9906501"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34" name="Google Shape;1734;p7"/>
              <p:cNvSpPr/>
              <p:nvPr/>
            </p:nvSpPr>
            <p:spPr>
              <a:xfrm>
                <a:off x="10360763"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35" name="Google Shape;1735;p7"/>
              <p:cNvSpPr/>
              <p:nvPr/>
            </p:nvSpPr>
            <p:spPr>
              <a:xfrm>
                <a:off x="10816197"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36" name="Google Shape;1736;p7"/>
              <p:cNvSpPr/>
              <p:nvPr/>
            </p:nvSpPr>
            <p:spPr>
              <a:xfrm>
                <a:off x="1127046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37" name="Google Shape;1737;p7"/>
              <p:cNvSpPr/>
              <p:nvPr/>
            </p:nvSpPr>
            <p:spPr>
              <a:xfrm>
                <a:off x="1172589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738" name="Google Shape;1738;p7"/>
            <p:cNvGrpSpPr/>
            <p:nvPr/>
          </p:nvGrpSpPr>
          <p:grpSpPr>
            <a:xfrm>
              <a:off x="354110" y="2857795"/>
              <a:ext cx="11480682" cy="110100"/>
              <a:chOff x="354110" y="2866188"/>
              <a:chExt cx="11480682" cy="110100"/>
            </a:xfrm>
          </p:grpSpPr>
          <p:sp>
            <p:nvSpPr>
              <p:cNvPr id="1739" name="Google Shape;1739;p7"/>
              <p:cNvSpPr/>
              <p:nvPr/>
            </p:nvSpPr>
            <p:spPr>
              <a:xfrm>
                <a:off x="35411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40" name="Google Shape;1740;p7"/>
              <p:cNvSpPr/>
              <p:nvPr/>
            </p:nvSpPr>
            <p:spPr>
              <a:xfrm>
                <a:off x="80954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41" name="Google Shape;1741;p7"/>
              <p:cNvSpPr/>
              <p:nvPr/>
            </p:nvSpPr>
            <p:spPr>
              <a:xfrm>
                <a:off x="1263805"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42" name="Google Shape;1742;p7"/>
              <p:cNvSpPr/>
              <p:nvPr/>
            </p:nvSpPr>
            <p:spPr>
              <a:xfrm>
                <a:off x="1719239"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43" name="Google Shape;1743;p7"/>
              <p:cNvSpPr/>
              <p:nvPr/>
            </p:nvSpPr>
            <p:spPr>
              <a:xfrm>
                <a:off x="2173502"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44" name="Google Shape;1744;p7"/>
              <p:cNvSpPr/>
              <p:nvPr/>
            </p:nvSpPr>
            <p:spPr>
              <a:xfrm>
                <a:off x="2628934"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45" name="Google Shape;1745;p7"/>
              <p:cNvSpPr/>
              <p:nvPr/>
            </p:nvSpPr>
            <p:spPr>
              <a:xfrm>
                <a:off x="3083197"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46" name="Google Shape;1746;p7"/>
              <p:cNvSpPr/>
              <p:nvPr/>
            </p:nvSpPr>
            <p:spPr>
              <a:xfrm>
                <a:off x="3538630"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47" name="Google Shape;1747;p7"/>
              <p:cNvSpPr/>
              <p:nvPr/>
            </p:nvSpPr>
            <p:spPr>
              <a:xfrm>
                <a:off x="3992893"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48" name="Google Shape;1748;p7"/>
              <p:cNvSpPr/>
              <p:nvPr/>
            </p:nvSpPr>
            <p:spPr>
              <a:xfrm>
                <a:off x="4448326"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49" name="Google Shape;1749;p7"/>
              <p:cNvSpPr/>
              <p:nvPr/>
            </p:nvSpPr>
            <p:spPr>
              <a:xfrm>
                <a:off x="4902589"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50" name="Google Shape;1750;p7"/>
              <p:cNvSpPr/>
              <p:nvPr/>
            </p:nvSpPr>
            <p:spPr>
              <a:xfrm>
                <a:off x="535802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51" name="Google Shape;1751;p7"/>
              <p:cNvSpPr/>
              <p:nvPr/>
            </p:nvSpPr>
            <p:spPr>
              <a:xfrm>
                <a:off x="5812285"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52" name="Google Shape;1752;p7"/>
              <p:cNvSpPr/>
              <p:nvPr/>
            </p:nvSpPr>
            <p:spPr>
              <a:xfrm>
                <a:off x="6267717"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53" name="Google Shape;1753;p7"/>
              <p:cNvSpPr/>
              <p:nvPr/>
            </p:nvSpPr>
            <p:spPr>
              <a:xfrm>
                <a:off x="672198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54" name="Google Shape;1754;p7"/>
              <p:cNvSpPr/>
              <p:nvPr/>
            </p:nvSpPr>
            <p:spPr>
              <a:xfrm>
                <a:off x="7177414"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55" name="Google Shape;1755;p7"/>
              <p:cNvSpPr/>
              <p:nvPr/>
            </p:nvSpPr>
            <p:spPr>
              <a:xfrm>
                <a:off x="7631676"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56" name="Google Shape;1756;p7"/>
              <p:cNvSpPr/>
              <p:nvPr/>
            </p:nvSpPr>
            <p:spPr>
              <a:xfrm>
                <a:off x="8087109"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57" name="Google Shape;1757;p7"/>
              <p:cNvSpPr/>
              <p:nvPr/>
            </p:nvSpPr>
            <p:spPr>
              <a:xfrm>
                <a:off x="8541372"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58" name="Google Shape;1758;p7"/>
              <p:cNvSpPr/>
              <p:nvPr/>
            </p:nvSpPr>
            <p:spPr>
              <a:xfrm>
                <a:off x="8996805"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59" name="Google Shape;1759;p7"/>
              <p:cNvSpPr/>
              <p:nvPr/>
            </p:nvSpPr>
            <p:spPr>
              <a:xfrm>
                <a:off x="9451068"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60" name="Google Shape;1760;p7"/>
              <p:cNvSpPr/>
              <p:nvPr/>
            </p:nvSpPr>
            <p:spPr>
              <a:xfrm>
                <a:off x="9906501"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61" name="Google Shape;1761;p7"/>
              <p:cNvSpPr/>
              <p:nvPr/>
            </p:nvSpPr>
            <p:spPr>
              <a:xfrm>
                <a:off x="10360763"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62" name="Google Shape;1762;p7"/>
              <p:cNvSpPr/>
              <p:nvPr/>
            </p:nvSpPr>
            <p:spPr>
              <a:xfrm>
                <a:off x="10816197"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63" name="Google Shape;1763;p7"/>
              <p:cNvSpPr/>
              <p:nvPr/>
            </p:nvSpPr>
            <p:spPr>
              <a:xfrm>
                <a:off x="1127046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64" name="Google Shape;1764;p7"/>
              <p:cNvSpPr/>
              <p:nvPr/>
            </p:nvSpPr>
            <p:spPr>
              <a:xfrm>
                <a:off x="1172589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765" name="Google Shape;1765;p7"/>
            <p:cNvGrpSpPr/>
            <p:nvPr/>
          </p:nvGrpSpPr>
          <p:grpSpPr>
            <a:xfrm>
              <a:off x="354110" y="3364507"/>
              <a:ext cx="11480682" cy="110100"/>
              <a:chOff x="354110" y="3364062"/>
              <a:chExt cx="11480682" cy="110100"/>
            </a:xfrm>
          </p:grpSpPr>
          <p:sp>
            <p:nvSpPr>
              <p:cNvPr id="1766" name="Google Shape;1766;p7"/>
              <p:cNvSpPr/>
              <p:nvPr/>
            </p:nvSpPr>
            <p:spPr>
              <a:xfrm>
                <a:off x="35411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67" name="Google Shape;1767;p7"/>
              <p:cNvSpPr/>
              <p:nvPr/>
            </p:nvSpPr>
            <p:spPr>
              <a:xfrm>
                <a:off x="80954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68" name="Google Shape;1768;p7"/>
              <p:cNvSpPr/>
              <p:nvPr/>
            </p:nvSpPr>
            <p:spPr>
              <a:xfrm>
                <a:off x="1263805"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69" name="Google Shape;1769;p7"/>
              <p:cNvSpPr/>
              <p:nvPr/>
            </p:nvSpPr>
            <p:spPr>
              <a:xfrm>
                <a:off x="1719239"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70" name="Google Shape;1770;p7"/>
              <p:cNvSpPr/>
              <p:nvPr/>
            </p:nvSpPr>
            <p:spPr>
              <a:xfrm>
                <a:off x="2173502"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71" name="Google Shape;1771;p7"/>
              <p:cNvSpPr/>
              <p:nvPr/>
            </p:nvSpPr>
            <p:spPr>
              <a:xfrm>
                <a:off x="2628934"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72" name="Google Shape;1772;p7"/>
              <p:cNvSpPr/>
              <p:nvPr/>
            </p:nvSpPr>
            <p:spPr>
              <a:xfrm>
                <a:off x="3083197"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73" name="Google Shape;1773;p7"/>
              <p:cNvSpPr/>
              <p:nvPr/>
            </p:nvSpPr>
            <p:spPr>
              <a:xfrm>
                <a:off x="3538630"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74" name="Google Shape;1774;p7"/>
              <p:cNvSpPr/>
              <p:nvPr/>
            </p:nvSpPr>
            <p:spPr>
              <a:xfrm>
                <a:off x="3992893"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75" name="Google Shape;1775;p7"/>
              <p:cNvSpPr/>
              <p:nvPr/>
            </p:nvSpPr>
            <p:spPr>
              <a:xfrm>
                <a:off x="4448326"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76" name="Google Shape;1776;p7"/>
              <p:cNvSpPr/>
              <p:nvPr/>
            </p:nvSpPr>
            <p:spPr>
              <a:xfrm>
                <a:off x="4902589"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77" name="Google Shape;1777;p7"/>
              <p:cNvSpPr/>
              <p:nvPr/>
            </p:nvSpPr>
            <p:spPr>
              <a:xfrm>
                <a:off x="535802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78" name="Google Shape;1778;p7"/>
              <p:cNvSpPr/>
              <p:nvPr/>
            </p:nvSpPr>
            <p:spPr>
              <a:xfrm>
                <a:off x="5812285"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79" name="Google Shape;1779;p7"/>
              <p:cNvSpPr/>
              <p:nvPr/>
            </p:nvSpPr>
            <p:spPr>
              <a:xfrm>
                <a:off x="6267717"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80" name="Google Shape;1780;p7"/>
              <p:cNvSpPr/>
              <p:nvPr/>
            </p:nvSpPr>
            <p:spPr>
              <a:xfrm>
                <a:off x="672198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81" name="Google Shape;1781;p7"/>
              <p:cNvSpPr/>
              <p:nvPr/>
            </p:nvSpPr>
            <p:spPr>
              <a:xfrm>
                <a:off x="7177414"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82" name="Google Shape;1782;p7"/>
              <p:cNvSpPr/>
              <p:nvPr/>
            </p:nvSpPr>
            <p:spPr>
              <a:xfrm>
                <a:off x="7631676"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83" name="Google Shape;1783;p7"/>
              <p:cNvSpPr/>
              <p:nvPr/>
            </p:nvSpPr>
            <p:spPr>
              <a:xfrm>
                <a:off x="8087109"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84" name="Google Shape;1784;p7"/>
              <p:cNvSpPr/>
              <p:nvPr/>
            </p:nvSpPr>
            <p:spPr>
              <a:xfrm>
                <a:off x="8541372"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85" name="Google Shape;1785;p7"/>
              <p:cNvSpPr/>
              <p:nvPr/>
            </p:nvSpPr>
            <p:spPr>
              <a:xfrm>
                <a:off x="8996805"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86" name="Google Shape;1786;p7"/>
              <p:cNvSpPr/>
              <p:nvPr/>
            </p:nvSpPr>
            <p:spPr>
              <a:xfrm>
                <a:off x="9451068"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87" name="Google Shape;1787;p7"/>
              <p:cNvSpPr/>
              <p:nvPr/>
            </p:nvSpPr>
            <p:spPr>
              <a:xfrm>
                <a:off x="9906501"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88" name="Google Shape;1788;p7"/>
              <p:cNvSpPr/>
              <p:nvPr/>
            </p:nvSpPr>
            <p:spPr>
              <a:xfrm>
                <a:off x="10360763"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89" name="Google Shape;1789;p7"/>
              <p:cNvSpPr/>
              <p:nvPr/>
            </p:nvSpPr>
            <p:spPr>
              <a:xfrm>
                <a:off x="10816197"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90" name="Google Shape;1790;p7"/>
              <p:cNvSpPr/>
              <p:nvPr/>
            </p:nvSpPr>
            <p:spPr>
              <a:xfrm>
                <a:off x="1127046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91" name="Google Shape;1791;p7"/>
              <p:cNvSpPr/>
              <p:nvPr/>
            </p:nvSpPr>
            <p:spPr>
              <a:xfrm>
                <a:off x="1172589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792" name="Google Shape;1792;p7"/>
            <p:cNvGrpSpPr/>
            <p:nvPr/>
          </p:nvGrpSpPr>
          <p:grpSpPr>
            <a:xfrm>
              <a:off x="354110" y="3871219"/>
              <a:ext cx="11480682" cy="108900"/>
              <a:chOff x="354110" y="3872454"/>
              <a:chExt cx="11480682" cy="108900"/>
            </a:xfrm>
          </p:grpSpPr>
          <p:sp>
            <p:nvSpPr>
              <p:cNvPr id="1793" name="Google Shape;1793;p7"/>
              <p:cNvSpPr/>
              <p:nvPr/>
            </p:nvSpPr>
            <p:spPr>
              <a:xfrm>
                <a:off x="35411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94" name="Google Shape;1794;p7"/>
              <p:cNvSpPr/>
              <p:nvPr/>
            </p:nvSpPr>
            <p:spPr>
              <a:xfrm>
                <a:off x="80954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95" name="Google Shape;1795;p7"/>
              <p:cNvSpPr/>
              <p:nvPr/>
            </p:nvSpPr>
            <p:spPr>
              <a:xfrm>
                <a:off x="1263805"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96" name="Google Shape;1796;p7"/>
              <p:cNvSpPr/>
              <p:nvPr/>
            </p:nvSpPr>
            <p:spPr>
              <a:xfrm>
                <a:off x="1719239"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97" name="Google Shape;1797;p7"/>
              <p:cNvSpPr/>
              <p:nvPr/>
            </p:nvSpPr>
            <p:spPr>
              <a:xfrm>
                <a:off x="2173502"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98" name="Google Shape;1798;p7"/>
              <p:cNvSpPr/>
              <p:nvPr/>
            </p:nvSpPr>
            <p:spPr>
              <a:xfrm>
                <a:off x="2628934"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99" name="Google Shape;1799;p7"/>
              <p:cNvSpPr/>
              <p:nvPr/>
            </p:nvSpPr>
            <p:spPr>
              <a:xfrm>
                <a:off x="3083197"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00" name="Google Shape;1800;p7"/>
              <p:cNvSpPr/>
              <p:nvPr/>
            </p:nvSpPr>
            <p:spPr>
              <a:xfrm>
                <a:off x="3538630"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01" name="Google Shape;1801;p7"/>
              <p:cNvSpPr/>
              <p:nvPr/>
            </p:nvSpPr>
            <p:spPr>
              <a:xfrm>
                <a:off x="3992893"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02" name="Google Shape;1802;p7"/>
              <p:cNvSpPr/>
              <p:nvPr/>
            </p:nvSpPr>
            <p:spPr>
              <a:xfrm>
                <a:off x="4448326"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03" name="Google Shape;1803;p7"/>
              <p:cNvSpPr/>
              <p:nvPr/>
            </p:nvSpPr>
            <p:spPr>
              <a:xfrm>
                <a:off x="4902589"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04" name="Google Shape;1804;p7"/>
              <p:cNvSpPr/>
              <p:nvPr/>
            </p:nvSpPr>
            <p:spPr>
              <a:xfrm>
                <a:off x="535802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05" name="Google Shape;1805;p7"/>
              <p:cNvSpPr/>
              <p:nvPr/>
            </p:nvSpPr>
            <p:spPr>
              <a:xfrm>
                <a:off x="5812285"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06" name="Google Shape;1806;p7"/>
              <p:cNvSpPr/>
              <p:nvPr/>
            </p:nvSpPr>
            <p:spPr>
              <a:xfrm>
                <a:off x="6267717"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07" name="Google Shape;1807;p7"/>
              <p:cNvSpPr/>
              <p:nvPr/>
            </p:nvSpPr>
            <p:spPr>
              <a:xfrm>
                <a:off x="672198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08" name="Google Shape;1808;p7"/>
              <p:cNvSpPr/>
              <p:nvPr/>
            </p:nvSpPr>
            <p:spPr>
              <a:xfrm>
                <a:off x="7177414"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09" name="Google Shape;1809;p7"/>
              <p:cNvSpPr/>
              <p:nvPr/>
            </p:nvSpPr>
            <p:spPr>
              <a:xfrm>
                <a:off x="7631676"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10" name="Google Shape;1810;p7"/>
              <p:cNvSpPr/>
              <p:nvPr/>
            </p:nvSpPr>
            <p:spPr>
              <a:xfrm>
                <a:off x="8087109"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11" name="Google Shape;1811;p7"/>
              <p:cNvSpPr/>
              <p:nvPr/>
            </p:nvSpPr>
            <p:spPr>
              <a:xfrm>
                <a:off x="8541372"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12" name="Google Shape;1812;p7"/>
              <p:cNvSpPr/>
              <p:nvPr/>
            </p:nvSpPr>
            <p:spPr>
              <a:xfrm>
                <a:off x="8996805"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13" name="Google Shape;1813;p7"/>
              <p:cNvSpPr/>
              <p:nvPr/>
            </p:nvSpPr>
            <p:spPr>
              <a:xfrm>
                <a:off x="9451068"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14" name="Google Shape;1814;p7"/>
              <p:cNvSpPr/>
              <p:nvPr/>
            </p:nvSpPr>
            <p:spPr>
              <a:xfrm>
                <a:off x="9906501"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15" name="Google Shape;1815;p7"/>
              <p:cNvSpPr/>
              <p:nvPr/>
            </p:nvSpPr>
            <p:spPr>
              <a:xfrm>
                <a:off x="10360763"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16" name="Google Shape;1816;p7"/>
              <p:cNvSpPr/>
              <p:nvPr/>
            </p:nvSpPr>
            <p:spPr>
              <a:xfrm>
                <a:off x="10816197"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17" name="Google Shape;1817;p7"/>
              <p:cNvSpPr/>
              <p:nvPr/>
            </p:nvSpPr>
            <p:spPr>
              <a:xfrm>
                <a:off x="1127046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18" name="Google Shape;1818;p7"/>
              <p:cNvSpPr/>
              <p:nvPr/>
            </p:nvSpPr>
            <p:spPr>
              <a:xfrm>
                <a:off x="1172589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819" name="Google Shape;1819;p7"/>
            <p:cNvGrpSpPr/>
            <p:nvPr/>
          </p:nvGrpSpPr>
          <p:grpSpPr>
            <a:xfrm>
              <a:off x="354110" y="4376763"/>
              <a:ext cx="11480682" cy="110100"/>
              <a:chOff x="354110" y="4379678"/>
              <a:chExt cx="11480682" cy="110100"/>
            </a:xfrm>
          </p:grpSpPr>
          <p:sp>
            <p:nvSpPr>
              <p:cNvPr id="1820" name="Google Shape;1820;p7"/>
              <p:cNvSpPr/>
              <p:nvPr/>
            </p:nvSpPr>
            <p:spPr>
              <a:xfrm>
                <a:off x="35411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21" name="Google Shape;1821;p7"/>
              <p:cNvSpPr/>
              <p:nvPr/>
            </p:nvSpPr>
            <p:spPr>
              <a:xfrm>
                <a:off x="80954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22" name="Google Shape;1822;p7"/>
              <p:cNvSpPr/>
              <p:nvPr/>
            </p:nvSpPr>
            <p:spPr>
              <a:xfrm>
                <a:off x="1263805"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23" name="Google Shape;1823;p7"/>
              <p:cNvSpPr/>
              <p:nvPr/>
            </p:nvSpPr>
            <p:spPr>
              <a:xfrm>
                <a:off x="1719239"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24" name="Google Shape;1824;p7"/>
              <p:cNvSpPr/>
              <p:nvPr/>
            </p:nvSpPr>
            <p:spPr>
              <a:xfrm>
                <a:off x="2173502"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25" name="Google Shape;1825;p7"/>
              <p:cNvSpPr/>
              <p:nvPr/>
            </p:nvSpPr>
            <p:spPr>
              <a:xfrm>
                <a:off x="2628934"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26" name="Google Shape;1826;p7"/>
              <p:cNvSpPr/>
              <p:nvPr/>
            </p:nvSpPr>
            <p:spPr>
              <a:xfrm>
                <a:off x="3083197"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27" name="Google Shape;1827;p7"/>
              <p:cNvSpPr/>
              <p:nvPr/>
            </p:nvSpPr>
            <p:spPr>
              <a:xfrm>
                <a:off x="3538630"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28" name="Google Shape;1828;p7"/>
              <p:cNvSpPr/>
              <p:nvPr/>
            </p:nvSpPr>
            <p:spPr>
              <a:xfrm>
                <a:off x="3992893"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29" name="Google Shape;1829;p7"/>
              <p:cNvSpPr/>
              <p:nvPr/>
            </p:nvSpPr>
            <p:spPr>
              <a:xfrm>
                <a:off x="4448326"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30" name="Google Shape;1830;p7"/>
              <p:cNvSpPr/>
              <p:nvPr/>
            </p:nvSpPr>
            <p:spPr>
              <a:xfrm>
                <a:off x="4902589"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31" name="Google Shape;1831;p7"/>
              <p:cNvSpPr/>
              <p:nvPr/>
            </p:nvSpPr>
            <p:spPr>
              <a:xfrm>
                <a:off x="535802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32" name="Google Shape;1832;p7"/>
              <p:cNvSpPr/>
              <p:nvPr/>
            </p:nvSpPr>
            <p:spPr>
              <a:xfrm>
                <a:off x="5812285"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33" name="Google Shape;1833;p7"/>
              <p:cNvSpPr/>
              <p:nvPr/>
            </p:nvSpPr>
            <p:spPr>
              <a:xfrm>
                <a:off x="6267717"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34" name="Google Shape;1834;p7"/>
              <p:cNvSpPr/>
              <p:nvPr/>
            </p:nvSpPr>
            <p:spPr>
              <a:xfrm>
                <a:off x="672198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35" name="Google Shape;1835;p7"/>
              <p:cNvSpPr/>
              <p:nvPr/>
            </p:nvSpPr>
            <p:spPr>
              <a:xfrm>
                <a:off x="7177414"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36" name="Google Shape;1836;p7"/>
              <p:cNvSpPr/>
              <p:nvPr/>
            </p:nvSpPr>
            <p:spPr>
              <a:xfrm>
                <a:off x="7631676"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37" name="Google Shape;1837;p7"/>
              <p:cNvSpPr/>
              <p:nvPr/>
            </p:nvSpPr>
            <p:spPr>
              <a:xfrm>
                <a:off x="8087109"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38" name="Google Shape;1838;p7"/>
              <p:cNvSpPr/>
              <p:nvPr/>
            </p:nvSpPr>
            <p:spPr>
              <a:xfrm>
                <a:off x="8541372"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39" name="Google Shape;1839;p7"/>
              <p:cNvSpPr/>
              <p:nvPr/>
            </p:nvSpPr>
            <p:spPr>
              <a:xfrm>
                <a:off x="8996805"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40" name="Google Shape;1840;p7"/>
              <p:cNvSpPr/>
              <p:nvPr/>
            </p:nvSpPr>
            <p:spPr>
              <a:xfrm>
                <a:off x="9451068"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41" name="Google Shape;1841;p7"/>
              <p:cNvSpPr/>
              <p:nvPr/>
            </p:nvSpPr>
            <p:spPr>
              <a:xfrm>
                <a:off x="9906501"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42" name="Google Shape;1842;p7"/>
              <p:cNvSpPr/>
              <p:nvPr/>
            </p:nvSpPr>
            <p:spPr>
              <a:xfrm>
                <a:off x="10360763"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43" name="Google Shape;1843;p7"/>
              <p:cNvSpPr/>
              <p:nvPr/>
            </p:nvSpPr>
            <p:spPr>
              <a:xfrm>
                <a:off x="10816197"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44" name="Google Shape;1844;p7"/>
              <p:cNvSpPr/>
              <p:nvPr/>
            </p:nvSpPr>
            <p:spPr>
              <a:xfrm>
                <a:off x="1127046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45" name="Google Shape;1845;p7"/>
              <p:cNvSpPr/>
              <p:nvPr/>
            </p:nvSpPr>
            <p:spPr>
              <a:xfrm>
                <a:off x="1172589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846" name="Google Shape;1846;p7"/>
            <p:cNvGrpSpPr/>
            <p:nvPr/>
          </p:nvGrpSpPr>
          <p:grpSpPr>
            <a:xfrm>
              <a:off x="354110" y="4883475"/>
              <a:ext cx="11480682" cy="110100"/>
              <a:chOff x="354110" y="4888062"/>
              <a:chExt cx="11480682" cy="110100"/>
            </a:xfrm>
          </p:grpSpPr>
          <p:sp>
            <p:nvSpPr>
              <p:cNvPr id="1847" name="Google Shape;1847;p7"/>
              <p:cNvSpPr/>
              <p:nvPr/>
            </p:nvSpPr>
            <p:spPr>
              <a:xfrm>
                <a:off x="35411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48" name="Google Shape;1848;p7"/>
              <p:cNvSpPr/>
              <p:nvPr/>
            </p:nvSpPr>
            <p:spPr>
              <a:xfrm>
                <a:off x="80954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49" name="Google Shape;1849;p7"/>
              <p:cNvSpPr/>
              <p:nvPr/>
            </p:nvSpPr>
            <p:spPr>
              <a:xfrm>
                <a:off x="1263805"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50" name="Google Shape;1850;p7"/>
              <p:cNvSpPr/>
              <p:nvPr/>
            </p:nvSpPr>
            <p:spPr>
              <a:xfrm>
                <a:off x="1719239"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51" name="Google Shape;1851;p7"/>
              <p:cNvSpPr/>
              <p:nvPr/>
            </p:nvSpPr>
            <p:spPr>
              <a:xfrm>
                <a:off x="2173502"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52" name="Google Shape;1852;p7"/>
              <p:cNvSpPr/>
              <p:nvPr/>
            </p:nvSpPr>
            <p:spPr>
              <a:xfrm>
                <a:off x="2628934"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53" name="Google Shape;1853;p7"/>
              <p:cNvSpPr/>
              <p:nvPr/>
            </p:nvSpPr>
            <p:spPr>
              <a:xfrm>
                <a:off x="3083197"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54" name="Google Shape;1854;p7"/>
              <p:cNvSpPr/>
              <p:nvPr/>
            </p:nvSpPr>
            <p:spPr>
              <a:xfrm>
                <a:off x="3538630"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55" name="Google Shape;1855;p7"/>
              <p:cNvSpPr/>
              <p:nvPr/>
            </p:nvSpPr>
            <p:spPr>
              <a:xfrm>
                <a:off x="3992893"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56" name="Google Shape;1856;p7"/>
              <p:cNvSpPr/>
              <p:nvPr/>
            </p:nvSpPr>
            <p:spPr>
              <a:xfrm>
                <a:off x="4448326"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57" name="Google Shape;1857;p7"/>
              <p:cNvSpPr/>
              <p:nvPr/>
            </p:nvSpPr>
            <p:spPr>
              <a:xfrm>
                <a:off x="4902589"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58" name="Google Shape;1858;p7"/>
              <p:cNvSpPr/>
              <p:nvPr/>
            </p:nvSpPr>
            <p:spPr>
              <a:xfrm>
                <a:off x="535802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59" name="Google Shape;1859;p7"/>
              <p:cNvSpPr/>
              <p:nvPr/>
            </p:nvSpPr>
            <p:spPr>
              <a:xfrm>
                <a:off x="5812285"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60" name="Google Shape;1860;p7"/>
              <p:cNvSpPr/>
              <p:nvPr/>
            </p:nvSpPr>
            <p:spPr>
              <a:xfrm>
                <a:off x="6267717"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61" name="Google Shape;1861;p7"/>
              <p:cNvSpPr/>
              <p:nvPr/>
            </p:nvSpPr>
            <p:spPr>
              <a:xfrm>
                <a:off x="672198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62" name="Google Shape;1862;p7"/>
              <p:cNvSpPr/>
              <p:nvPr/>
            </p:nvSpPr>
            <p:spPr>
              <a:xfrm>
                <a:off x="7177414"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63" name="Google Shape;1863;p7"/>
              <p:cNvSpPr/>
              <p:nvPr/>
            </p:nvSpPr>
            <p:spPr>
              <a:xfrm>
                <a:off x="7631676"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64" name="Google Shape;1864;p7"/>
              <p:cNvSpPr/>
              <p:nvPr/>
            </p:nvSpPr>
            <p:spPr>
              <a:xfrm>
                <a:off x="8087109"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65" name="Google Shape;1865;p7"/>
              <p:cNvSpPr/>
              <p:nvPr/>
            </p:nvSpPr>
            <p:spPr>
              <a:xfrm>
                <a:off x="8541372"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66" name="Google Shape;1866;p7"/>
              <p:cNvSpPr/>
              <p:nvPr/>
            </p:nvSpPr>
            <p:spPr>
              <a:xfrm>
                <a:off x="8996805"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67" name="Google Shape;1867;p7"/>
              <p:cNvSpPr/>
              <p:nvPr/>
            </p:nvSpPr>
            <p:spPr>
              <a:xfrm>
                <a:off x="9451068"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68" name="Google Shape;1868;p7"/>
              <p:cNvSpPr/>
              <p:nvPr/>
            </p:nvSpPr>
            <p:spPr>
              <a:xfrm>
                <a:off x="9906501"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69" name="Google Shape;1869;p7"/>
              <p:cNvSpPr/>
              <p:nvPr/>
            </p:nvSpPr>
            <p:spPr>
              <a:xfrm>
                <a:off x="10360763"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70" name="Google Shape;1870;p7"/>
              <p:cNvSpPr/>
              <p:nvPr/>
            </p:nvSpPr>
            <p:spPr>
              <a:xfrm>
                <a:off x="10816197"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71" name="Google Shape;1871;p7"/>
              <p:cNvSpPr/>
              <p:nvPr/>
            </p:nvSpPr>
            <p:spPr>
              <a:xfrm>
                <a:off x="1127046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72" name="Google Shape;1872;p7"/>
              <p:cNvSpPr/>
              <p:nvPr/>
            </p:nvSpPr>
            <p:spPr>
              <a:xfrm>
                <a:off x="1172589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873" name="Google Shape;1873;p7"/>
            <p:cNvGrpSpPr/>
            <p:nvPr/>
          </p:nvGrpSpPr>
          <p:grpSpPr>
            <a:xfrm>
              <a:off x="354110" y="5390187"/>
              <a:ext cx="11480682" cy="108900"/>
              <a:chOff x="354110" y="5396454"/>
              <a:chExt cx="11480682" cy="108900"/>
            </a:xfrm>
          </p:grpSpPr>
          <p:sp>
            <p:nvSpPr>
              <p:cNvPr id="1874" name="Google Shape;1874;p7"/>
              <p:cNvSpPr/>
              <p:nvPr/>
            </p:nvSpPr>
            <p:spPr>
              <a:xfrm>
                <a:off x="35411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75" name="Google Shape;1875;p7"/>
              <p:cNvSpPr/>
              <p:nvPr/>
            </p:nvSpPr>
            <p:spPr>
              <a:xfrm>
                <a:off x="80954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76" name="Google Shape;1876;p7"/>
              <p:cNvSpPr/>
              <p:nvPr/>
            </p:nvSpPr>
            <p:spPr>
              <a:xfrm>
                <a:off x="1263805"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77" name="Google Shape;1877;p7"/>
              <p:cNvSpPr/>
              <p:nvPr/>
            </p:nvSpPr>
            <p:spPr>
              <a:xfrm>
                <a:off x="1719239"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78" name="Google Shape;1878;p7"/>
              <p:cNvSpPr/>
              <p:nvPr/>
            </p:nvSpPr>
            <p:spPr>
              <a:xfrm>
                <a:off x="2173502"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79" name="Google Shape;1879;p7"/>
              <p:cNvSpPr/>
              <p:nvPr/>
            </p:nvSpPr>
            <p:spPr>
              <a:xfrm>
                <a:off x="2628934"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80" name="Google Shape;1880;p7"/>
              <p:cNvSpPr/>
              <p:nvPr/>
            </p:nvSpPr>
            <p:spPr>
              <a:xfrm>
                <a:off x="3083197"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81" name="Google Shape;1881;p7"/>
              <p:cNvSpPr/>
              <p:nvPr/>
            </p:nvSpPr>
            <p:spPr>
              <a:xfrm>
                <a:off x="3538630"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82" name="Google Shape;1882;p7"/>
              <p:cNvSpPr/>
              <p:nvPr/>
            </p:nvSpPr>
            <p:spPr>
              <a:xfrm>
                <a:off x="3992893"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83" name="Google Shape;1883;p7"/>
              <p:cNvSpPr/>
              <p:nvPr/>
            </p:nvSpPr>
            <p:spPr>
              <a:xfrm>
                <a:off x="4448326"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84" name="Google Shape;1884;p7"/>
              <p:cNvSpPr/>
              <p:nvPr/>
            </p:nvSpPr>
            <p:spPr>
              <a:xfrm>
                <a:off x="4902589"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85" name="Google Shape;1885;p7"/>
              <p:cNvSpPr/>
              <p:nvPr/>
            </p:nvSpPr>
            <p:spPr>
              <a:xfrm>
                <a:off x="535802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86" name="Google Shape;1886;p7"/>
              <p:cNvSpPr/>
              <p:nvPr/>
            </p:nvSpPr>
            <p:spPr>
              <a:xfrm>
                <a:off x="5812285"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87" name="Google Shape;1887;p7"/>
              <p:cNvSpPr/>
              <p:nvPr/>
            </p:nvSpPr>
            <p:spPr>
              <a:xfrm>
                <a:off x="6267717"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88" name="Google Shape;1888;p7"/>
              <p:cNvSpPr/>
              <p:nvPr/>
            </p:nvSpPr>
            <p:spPr>
              <a:xfrm>
                <a:off x="672198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89" name="Google Shape;1889;p7"/>
              <p:cNvSpPr/>
              <p:nvPr/>
            </p:nvSpPr>
            <p:spPr>
              <a:xfrm>
                <a:off x="7177414"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90" name="Google Shape;1890;p7"/>
              <p:cNvSpPr/>
              <p:nvPr/>
            </p:nvSpPr>
            <p:spPr>
              <a:xfrm>
                <a:off x="7631676"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91" name="Google Shape;1891;p7"/>
              <p:cNvSpPr/>
              <p:nvPr/>
            </p:nvSpPr>
            <p:spPr>
              <a:xfrm>
                <a:off x="8087109"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92" name="Google Shape;1892;p7"/>
              <p:cNvSpPr/>
              <p:nvPr/>
            </p:nvSpPr>
            <p:spPr>
              <a:xfrm>
                <a:off x="8541372"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93" name="Google Shape;1893;p7"/>
              <p:cNvSpPr/>
              <p:nvPr/>
            </p:nvSpPr>
            <p:spPr>
              <a:xfrm>
                <a:off x="8996805"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94" name="Google Shape;1894;p7"/>
              <p:cNvSpPr/>
              <p:nvPr/>
            </p:nvSpPr>
            <p:spPr>
              <a:xfrm>
                <a:off x="9451068"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95" name="Google Shape;1895;p7"/>
              <p:cNvSpPr/>
              <p:nvPr/>
            </p:nvSpPr>
            <p:spPr>
              <a:xfrm>
                <a:off x="9906501"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96" name="Google Shape;1896;p7"/>
              <p:cNvSpPr/>
              <p:nvPr/>
            </p:nvSpPr>
            <p:spPr>
              <a:xfrm>
                <a:off x="10360763"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97" name="Google Shape;1897;p7"/>
              <p:cNvSpPr/>
              <p:nvPr/>
            </p:nvSpPr>
            <p:spPr>
              <a:xfrm>
                <a:off x="10816197"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98" name="Google Shape;1898;p7"/>
              <p:cNvSpPr/>
              <p:nvPr/>
            </p:nvSpPr>
            <p:spPr>
              <a:xfrm>
                <a:off x="1127046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99" name="Google Shape;1899;p7"/>
              <p:cNvSpPr/>
              <p:nvPr/>
            </p:nvSpPr>
            <p:spPr>
              <a:xfrm>
                <a:off x="1172589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900" name="Google Shape;1900;p7"/>
            <p:cNvGrpSpPr/>
            <p:nvPr/>
          </p:nvGrpSpPr>
          <p:grpSpPr>
            <a:xfrm>
              <a:off x="354110" y="5895731"/>
              <a:ext cx="11480682" cy="110100"/>
              <a:chOff x="354110" y="5903678"/>
              <a:chExt cx="11480682" cy="110100"/>
            </a:xfrm>
          </p:grpSpPr>
          <p:sp>
            <p:nvSpPr>
              <p:cNvPr id="1901" name="Google Shape;1901;p7"/>
              <p:cNvSpPr/>
              <p:nvPr/>
            </p:nvSpPr>
            <p:spPr>
              <a:xfrm>
                <a:off x="35411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02" name="Google Shape;1902;p7"/>
              <p:cNvSpPr/>
              <p:nvPr/>
            </p:nvSpPr>
            <p:spPr>
              <a:xfrm>
                <a:off x="80954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03" name="Google Shape;1903;p7"/>
              <p:cNvSpPr/>
              <p:nvPr/>
            </p:nvSpPr>
            <p:spPr>
              <a:xfrm>
                <a:off x="126380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04" name="Google Shape;1904;p7"/>
              <p:cNvSpPr/>
              <p:nvPr/>
            </p:nvSpPr>
            <p:spPr>
              <a:xfrm>
                <a:off x="171923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05" name="Google Shape;1905;p7"/>
              <p:cNvSpPr/>
              <p:nvPr/>
            </p:nvSpPr>
            <p:spPr>
              <a:xfrm>
                <a:off x="217350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06" name="Google Shape;1906;p7"/>
              <p:cNvSpPr/>
              <p:nvPr/>
            </p:nvSpPr>
            <p:spPr>
              <a:xfrm>
                <a:off x="262893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07" name="Google Shape;1907;p7"/>
              <p:cNvSpPr/>
              <p:nvPr/>
            </p:nvSpPr>
            <p:spPr>
              <a:xfrm>
                <a:off x="3083197"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08" name="Google Shape;1908;p7"/>
              <p:cNvSpPr/>
              <p:nvPr/>
            </p:nvSpPr>
            <p:spPr>
              <a:xfrm>
                <a:off x="3538630"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09" name="Google Shape;1909;p7"/>
              <p:cNvSpPr/>
              <p:nvPr/>
            </p:nvSpPr>
            <p:spPr>
              <a:xfrm>
                <a:off x="399289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10" name="Google Shape;1910;p7"/>
              <p:cNvSpPr/>
              <p:nvPr/>
            </p:nvSpPr>
            <p:spPr>
              <a:xfrm>
                <a:off x="4448326"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11" name="Google Shape;1911;p7"/>
              <p:cNvSpPr/>
              <p:nvPr/>
            </p:nvSpPr>
            <p:spPr>
              <a:xfrm>
                <a:off x="4902589"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12" name="Google Shape;1912;p7"/>
              <p:cNvSpPr/>
              <p:nvPr/>
            </p:nvSpPr>
            <p:spPr>
              <a:xfrm>
                <a:off x="535802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13" name="Google Shape;1913;p7"/>
              <p:cNvSpPr/>
              <p:nvPr/>
            </p:nvSpPr>
            <p:spPr>
              <a:xfrm>
                <a:off x="581228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14" name="Google Shape;1914;p7"/>
              <p:cNvSpPr/>
              <p:nvPr/>
            </p:nvSpPr>
            <p:spPr>
              <a:xfrm>
                <a:off x="626771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15" name="Google Shape;1915;p7"/>
              <p:cNvSpPr/>
              <p:nvPr/>
            </p:nvSpPr>
            <p:spPr>
              <a:xfrm>
                <a:off x="672198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16" name="Google Shape;1916;p7"/>
              <p:cNvSpPr/>
              <p:nvPr/>
            </p:nvSpPr>
            <p:spPr>
              <a:xfrm>
                <a:off x="717741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17" name="Google Shape;1917;p7"/>
              <p:cNvSpPr/>
              <p:nvPr/>
            </p:nvSpPr>
            <p:spPr>
              <a:xfrm>
                <a:off x="7631676"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18" name="Google Shape;1918;p7"/>
              <p:cNvSpPr/>
              <p:nvPr/>
            </p:nvSpPr>
            <p:spPr>
              <a:xfrm>
                <a:off x="808710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19" name="Google Shape;1919;p7"/>
              <p:cNvSpPr/>
              <p:nvPr/>
            </p:nvSpPr>
            <p:spPr>
              <a:xfrm>
                <a:off x="854137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20" name="Google Shape;1920;p7"/>
              <p:cNvSpPr/>
              <p:nvPr/>
            </p:nvSpPr>
            <p:spPr>
              <a:xfrm>
                <a:off x="8996805"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21" name="Google Shape;1921;p7"/>
              <p:cNvSpPr/>
              <p:nvPr/>
            </p:nvSpPr>
            <p:spPr>
              <a:xfrm>
                <a:off x="9451068"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22" name="Google Shape;1922;p7"/>
              <p:cNvSpPr/>
              <p:nvPr/>
            </p:nvSpPr>
            <p:spPr>
              <a:xfrm>
                <a:off x="9906501"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23" name="Google Shape;1923;p7"/>
              <p:cNvSpPr/>
              <p:nvPr/>
            </p:nvSpPr>
            <p:spPr>
              <a:xfrm>
                <a:off x="1036076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24" name="Google Shape;1924;p7"/>
              <p:cNvSpPr/>
              <p:nvPr/>
            </p:nvSpPr>
            <p:spPr>
              <a:xfrm>
                <a:off x="1081619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25" name="Google Shape;1925;p7"/>
              <p:cNvSpPr/>
              <p:nvPr/>
            </p:nvSpPr>
            <p:spPr>
              <a:xfrm>
                <a:off x="1127046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26" name="Google Shape;1926;p7"/>
              <p:cNvSpPr/>
              <p:nvPr/>
            </p:nvSpPr>
            <p:spPr>
              <a:xfrm>
                <a:off x="1172589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927" name="Google Shape;1927;p7"/>
            <p:cNvGrpSpPr/>
            <p:nvPr/>
          </p:nvGrpSpPr>
          <p:grpSpPr>
            <a:xfrm>
              <a:off x="354110" y="6402442"/>
              <a:ext cx="11480682" cy="110100"/>
              <a:chOff x="354110" y="5903678"/>
              <a:chExt cx="11480682" cy="110100"/>
            </a:xfrm>
          </p:grpSpPr>
          <p:sp>
            <p:nvSpPr>
              <p:cNvPr id="1928" name="Google Shape;1928;p7"/>
              <p:cNvSpPr/>
              <p:nvPr/>
            </p:nvSpPr>
            <p:spPr>
              <a:xfrm>
                <a:off x="35411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29" name="Google Shape;1929;p7"/>
              <p:cNvSpPr/>
              <p:nvPr/>
            </p:nvSpPr>
            <p:spPr>
              <a:xfrm>
                <a:off x="80954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30" name="Google Shape;1930;p7"/>
              <p:cNvSpPr/>
              <p:nvPr/>
            </p:nvSpPr>
            <p:spPr>
              <a:xfrm>
                <a:off x="126380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31" name="Google Shape;1931;p7"/>
              <p:cNvSpPr/>
              <p:nvPr/>
            </p:nvSpPr>
            <p:spPr>
              <a:xfrm>
                <a:off x="171923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32" name="Google Shape;1932;p7"/>
              <p:cNvSpPr/>
              <p:nvPr/>
            </p:nvSpPr>
            <p:spPr>
              <a:xfrm>
                <a:off x="217350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33" name="Google Shape;1933;p7"/>
              <p:cNvSpPr/>
              <p:nvPr/>
            </p:nvSpPr>
            <p:spPr>
              <a:xfrm>
                <a:off x="262893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34" name="Google Shape;1934;p7"/>
              <p:cNvSpPr/>
              <p:nvPr/>
            </p:nvSpPr>
            <p:spPr>
              <a:xfrm>
                <a:off x="3083197"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35" name="Google Shape;1935;p7"/>
              <p:cNvSpPr/>
              <p:nvPr/>
            </p:nvSpPr>
            <p:spPr>
              <a:xfrm>
                <a:off x="3538630"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36" name="Google Shape;1936;p7"/>
              <p:cNvSpPr/>
              <p:nvPr/>
            </p:nvSpPr>
            <p:spPr>
              <a:xfrm>
                <a:off x="399289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37" name="Google Shape;1937;p7"/>
              <p:cNvSpPr/>
              <p:nvPr/>
            </p:nvSpPr>
            <p:spPr>
              <a:xfrm>
                <a:off x="4448326"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38" name="Google Shape;1938;p7"/>
              <p:cNvSpPr/>
              <p:nvPr/>
            </p:nvSpPr>
            <p:spPr>
              <a:xfrm>
                <a:off x="4902589"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39" name="Google Shape;1939;p7"/>
              <p:cNvSpPr/>
              <p:nvPr/>
            </p:nvSpPr>
            <p:spPr>
              <a:xfrm>
                <a:off x="535802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40" name="Google Shape;1940;p7"/>
              <p:cNvSpPr/>
              <p:nvPr/>
            </p:nvSpPr>
            <p:spPr>
              <a:xfrm>
                <a:off x="581228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41" name="Google Shape;1941;p7"/>
              <p:cNvSpPr/>
              <p:nvPr/>
            </p:nvSpPr>
            <p:spPr>
              <a:xfrm>
                <a:off x="626771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42" name="Google Shape;1942;p7"/>
              <p:cNvSpPr/>
              <p:nvPr/>
            </p:nvSpPr>
            <p:spPr>
              <a:xfrm>
                <a:off x="672198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43" name="Google Shape;1943;p7"/>
              <p:cNvSpPr/>
              <p:nvPr/>
            </p:nvSpPr>
            <p:spPr>
              <a:xfrm>
                <a:off x="717741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44" name="Google Shape;1944;p7"/>
              <p:cNvSpPr/>
              <p:nvPr/>
            </p:nvSpPr>
            <p:spPr>
              <a:xfrm>
                <a:off x="7631676"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45" name="Google Shape;1945;p7"/>
              <p:cNvSpPr/>
              <p:nvPr/>
            </p:nvSpPr>
            <p:spPr>
              <a:xfrm>
                <a:off x="808710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46" name="Google Shape;1946;p7"/>
              <p:cNvSpPr/>
              <p:nvPr/>
            </p:nvSpPr>
            <p:spPr>
              <a:xfrm>
                <a:off x="854137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47" name="Google Shape;1947;p7"/>
              <p:cNvSpPr/>
              <p:nvPr/>
            </p:nvSpPr>
            <p:spPr>
              <a:xfrm>
                <a:off x="8996805"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48" name="Google Shape;1948;p7"/>
              <p:cNvSpPr/>
              <p:nvPr/>
            </p:nvSpPr>
            <p:spPr>
              <a:xfrm>
                <a:off x="9451068"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49" name="Google Shape;1949;p7"/>
              <p:cNvSpPr/>
              <p:nvPr/>
            </p:nvSpPr>
            <p:spPr>
              <a:xfrm>
                <a:off x="9906501"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50" name="Google Shape;1950;p7"/>
              <p:cNvSpPr/>
              <p:nvPr/>
            </p:nvSpPr>
            <p:spPr>
              <a:xfrm>
                <a:off x="1036076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51" name="Google Shape;1951;p7"/>
              <p:cNvSpPr/>
              <p:nvPr/>
            </p:nvSpPr>
            <p:spPr>
              <a:xfrm>
                <a:off x="1081619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52" name="Google Shape;1952;p7"/>
              <p:cNvSpPr/>
              <p:nvPr/>
            </p:nvSpPr>
            <p:spPr>
              <a:xfrm>
                <a:off x="1127046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53" name="Google Shape;1953;p7"/>
              <p:cNvSpPr/>
              <p:nvPr/>
            </p:nvSpPr>
            <p:spPr>
              <a:xfrm>
                <a:off x="1172589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sp>
        <p:nvSpPr>
          <p:cNvPr id="1954" name="Google Shape;1954;p7"/>
          <p:cNvSpPr txBox="1"/>
          <p:nvPr>
            <p:ph idx="10" type="dt"/>
          </p:nvPr>
        </p:nvSpPr>
        <p:spPr>
          <a:xfrm>
            <a:off x="457200" y="4767263"/>
            <a:ext cx="2133600" cy="273900"/>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55" name="Google Shape;1955;p7"/>
          <p:cNvSpPr txBox="1"/>
          <p:nvPr>
            <p:ph idx="11" type="ftr"/>
          </p:nvPr>
        </p:nvSpPr>
        <p:spPr>
          <a:xfrm>
            <a:off x="3124200" y="4767263"/>
            <a:ext cx="2895600" cy="273900"/>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56" name="Google Shape;1956;p7"/>
          <p:cNvSpPr txBox="1"/>
          <p:nvPr>
            <p:ph idx="12" type="sldNum"/>
          </p:nvPr>
        </p:nvSpPr>
        <p:spPr>
          <a:xfrm>
            <a:off x="6553200" y="4767263"/>
            <a:ext cx="2133600" cy="273900"/>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957" name="Google Shape;1957;p7"/>
          <p:cNvSpPr/>
          <p:nvPr>
            <p:ph idx="2" type="pic"/>
          </p:nvPr>
        </p:nvSpPr>
        <p:spPr>
          <a:xfrm>
            <a:off x="2465236" y="1723260"/>
            <a:ext cx="1296600" cy="1296600"/>
          </a:xfrm>
          <a:prstGeom prst="ellipse">
            <a:avLst/>
          </a:prstGeom>
          <a:solidFill>
            <a:srgbClr val="F2F2F2"/>
          </a:solidFill>
          <a:ln>
            <a:noFill/>
          </a:ln>
        </p:spPr>
      </p:sp>
      <p:sp>
        <p:nvSpPr>
          <p:cNvPr id="1958" name="Google Shape;1958;p7"/>
          <p:cNvSpPr/>
          <p:nvPr>
            <p:ph idx="3" type="pic"/>
          </p:nvPr>
        </p:nvSpPr>
        <p:spPr>
          <a:xfrm>
            <a:off x="4735466" y="1059582"/>
            <a:ext cx="1261200" cy="1261200"/>
          </a:xfrm>
          <a:prstGeom prst="ellipse">
            <a:avLst/>
          </a:prstGeom>
          <a:solidFill>
            <a:srgbClr val="F2F2F2"/>
          </a:solidFill>
          <a:ln>
            <a:noFill/>
          </a:ln>
        </p:spPr>
      </p:sp>
      <p:sp>
        <p:nvSpPr>
          <p:cNvPr id="1959" name="Google Shape;1959;p7"/>
          <p:cNvSpPr/>
          <p:nvPr>
            <p:ph idx="4" type="pic"/>
          </p:nvPr>
        </p:nvSpPr>
        <p:spPr>
          <a:xfrm>
            <a:off x="5718487" y="2506922"/>
            <a:ext cx="977100" cy="977100"/>
          </a:xfrm>
          <a:prstGeom prst="ellipse">
            <a:avLst/>
          </a:prstGeom>
          <a:solidFill>
            <a:srgbClr val="F2F2F2"/>
          </a:solidFill>
          <a:ln>
            <a:noFill/>
          </a:ln>
        </p:spPr>
      </p:sp>
      <p:sp>
        <p:nvSpPr>
          <p:cNvPr id="1960" name="Google Shape;1960;p7"/>
          <p:cNvSpPr/>
          <p:nvPr>
            <p:ph idx="5" type="pic"/>
          </p:nvPr>
        </p:nvSpPr>
        <p:spPr>
          <a:xfrm>
            <a:off x="3828551" y="2652757"/>
            <a:ext cx="1509600" cy="1509600"/>
          </a:xfrm>
          <a:prstGeom prst="ellipse">
            <a:avLst/>
          </a:prstGeom>
          <a:solidFill>
            <a:srgbClr val="F2F2F2"/>
          </a:solidFill>
          <a:ln>
            <a:noFill/>
          </a:ln>
        </p:spPr>
      </p:sp>
      <p:sp>
        <p:nvSpPr>
          <p:cNvPr id="1961" name="Google Shape;1961;p7"/>
          <p:cNvSpPr txBox="1"/>
          <p:nvPr>
            <p:ph type="title"/>
          </p:nvPr>
        </p:nvSpPr>
        <p:spPr>
          <a:xfrm>
            <a:off x="457200" y="205979"/>
            <a:ext cx="8229600" cy="533400"/>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Clr>
                <a:schemeClr val="lt1"/>
              </a:buClr>
              <a:buSzPts val="2700"/>
              <a:buFont typeface="Quattrocento Sans"/>
              <a:buNone/>
              <a:defRPr sz="27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sktop Mockup">
  <p:cSld name="Desktop Mockup">
    <p:bg>
      <p:bgPr>
        <a:solidFill>
          <a:schemeClr val="accent1"/>
        </a:solidFill>
      </p:bgPr>
    </p:bg>
    <p:spTree>
      <p:nvGrpSpPr>
        <p:cNvPr id="1962" name="Shape 1962"/>
        <p:cNvGrpSpPr/>
        <p:nvPr/>
      </p:nvGrpSpPr>
      <p:grpSpPr>
        <a:xfrm>
          <a:off x="0" y="0"/>
          <a:ext cx="0" cy="0"/>
          <a:chOff x="0" y="0"/>
          <a:chExt cx="0" cy="0"/>
        </a:xfrm>
      </p:grpSpPr>
      <p:grpSp>
        <p:nvGrpSpPr>
          <p:cNvPr id="1963" name="Google Shape;1963;p8"/>
          <p:cNvGrpSpPr/>
          <p:nvPr/>
        </p:nvGrpSpPr>
        <p:grpSpPr>
          <a:xfrm>
            <a:off x="265653" y="244928"/>
            <a:ext cx="8612808" cy="4639478"/>
            <a:chOff x="354110" y="326571"/>
            <a:chExt cx="11480682" cy="6185971"/>
          </a:xfrm>
        </p:grpSpPr>
        <p:grpSp>
          <p:nvGrpSpPr>
            <p:cNvPr id="1964" name="Google Shape;1964;p8"/>
            <p:cNvGrpSpPr/>
            <p:nvPr/>
          </p:nvGrpSpPr>
          <p:grpSpPr>
            <a:xfrm>
              <a:off x="354110" y="326571"/>
              <a:ext cx="11480682" cy="110100"/>
              <a:chOff x="354110" y="326571"/>
              <a:chExt cx="11480682" cy="110100"/>
            </a:xfrm>
          </p:grpSpPr>
          <p:sp>
            <p:nvSpPr>
              <p:cNvPr id="1965" name="Google Shape;1965;p8"/>
              <p:cNvSpPr/>
              <p:nvPr/>
            </p:nvSpPr>
            <p:spPr>
              <a:xfrm>
                <a:off x="35411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66" name="Google Shape;1966;p8"/>
              <p:cNvSpPr/>
              <p:nvPr/>
            </p:nvSpPr>
            <p:spPr>
              <a:xfrm>
                <a:off x="80954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67" name="Google Shape;1967;p8"/>
              <p:cNvSpPr/>
              <p:nvPr/>
            </p:nvSpPr>
            <p:spPr>
              <a:xfrm>
                <a:off x="1263805"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68" name="Google Shape;1968;p8"/>
              <p:cNvSpPr/>
              <p:nvPr/>
            </p:nvSpPr>
            <p:spPr>
              <a:xfrm>
                <a:off x="1719239"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69" name="Google Shape;1969;p8"/>
              <p:cNvSpPr/>
              <p:nvPr/>
            </p:nvSpPr>
            <p:spPr>
              <a:xfrm>
                <a:off x="2173502"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70" name="Google Shape;1970;p8"/>
              <p:cNvSpPr/>
              <p:nvPr/>
            </p:nvSpPr>
            <p:spPr>
              <a:xfrm>
                <a:off x="2628934"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71" name="Google Shape;1971;p8"/>
              <p:cNvSpPr/>
              <p:nvPr/>
            </p:nvSpPr>
            <p:spPr>
              <a:xfrm>
                <a:off x="3083197"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72" name="Google Shape;1972;p8"/>
              <p:cNvSpPr/>
              <p:nvPr/>
            </p:nvSpPr>
            <p:spPr>
              <a:xfrm>
                <a:off x="3538630"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73" name="Google Shape;1973;p8"/>
              <p:cNvSpPr/>
              <p:nvPr/>
            </p:nvSpPr>
            <p:spPr>
              <a:xfrm>
                <a:off x="3992893"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74" name="Google Shape;1974;p8"/>
              <p:cNvSpPr/>
              <p:nvPr/>
            </p:nvSpPr>
            <p:spPr>
              <a:xfrm>
                <a:off x="4448326"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75" name="Google Shape;1975;p8"/>
              <p:cNvSpPr/>
              <p:nvPr/>
            </p:nvSpPr>
            <p:spPr>
              <a:xfrm>
                <a:off x="4902589"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76" name="Google Shape;1976;p8"/>
              <p:cNvSpPr/>
              <p:nvPr/>
            </p:nvSpPr>
            <p:spPr>
              <a:xfrm>
                <a:off x="535802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77" name="Google Shape;1977;p8"/>
              <p:cNvSpPr/>
              <p:nvPr/>
            </p:nvSpPr>
            <p:spPr>
              <a:xfrm>
                <a:off x="5812285"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78" name="Google Shape;1978;p8"/>
              <p:cNvSpPr/>
              <p:nvPr/>
            </p:nvSpPr>
            <p:spPr>
              <a:xfrm>
                <a:off x="6267717"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79" name="Google Shape;1979;p8"/>
              <p:cNvSpPr/>
              <p:nvPr/>
            </p:nvSpPr>
            <p:spPr>
              <a:xfrm>
                <a:off x="672198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80" name="Google Shape;1980;p8"/>
              <p:cNvSpPr/>
              <p:nvPr/>
            </p:nvSpPr>
            <p:spPr>
              <a:xfrm>
                <a:off x="7177414"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81" name="Google Shape;1981;p8"/>
              <p:cNvSpPr/>
              <p:nvPr/>
            </p:nvSpPr>
            <p:spPr>
              <a:xfrm>
                <a:off x="7631676"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82" name="Google Shape;1982;p8"/>
              <p:cNvSpPr/>
              <p:nvPr/>
            </p:nvSpPr>
            <p:spPr>
              <a:xfrm>
                <a:off x="8087109"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83" name="Google Shape;1983;p8"/>
              <p:cNvSpPr/>
              <p:nvPr/>
            </p:nvSpPr>
            <p:spPr>
              <a:xfrm>
                <a:off x="8541372"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84" name="Google Shape;1984;p8"/>
              <p:cNvSpPr/>
              <p:nvPr/>
            </p:nvSpPr>
            <p:spPr>
              <a:xfrm>
                <a:off x="8996805"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85" name="Google Shape;1985;p8"/>
              <p:cNvSpPr/>
              <p:nvPr/>
            </p:nvSpPr>
            <p:spPr>
              <a:xfrm>
                <a:off x="9451068"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86" name="Google Shape;1986;p8"/>
              <p:cNvSpPr/>
              <p:nvPr/>
            </p:nvSpPr>
            <p:spPr>
              <a:xfrm>
                <a:off x="9906501"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87" name="Google Shape;1987;p8"/>
              <p:cNvSpPr/>
              <p:nvPr/>
            </p:nvSpPr>
            <p:spPr>
              <a:xfrm>
                <a:off x="10360763"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88" name="Google Shape;1988;p8"/>
              <p:cNvSpPr/>
              <p:nvPr/>
            </p:nvSpPr>
            <p:spPr>
              <a:xfrm>
                <a:off x="10816197"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89" name="Google Shape;1989;p8"/>
              <p:cNvSpPr/>
              <p:nvPr/>
            </p:nvSpPr>
            <p:spPr>
              <a:xfrm>
                <a:off x="1127046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90" name="Google Shape;1990;p8"/>
              <p:cNvSpPr/>
              <p:nvPr/>
            </p:nvSpPr>
            <p:spPr>
              <a:xfrm>
                <a:off x="1172589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991" name="Google Shape;1991;p8"/>
            <p:cNvGrpSpPr/>
            <p:nvPr/>
          </p:nvGrpSpPr>
          <p:grpSpPr>
            <a:xfrm>
              <a:off x="354110" y="833283"/>
              <a:ext cx="11480682" cy="108900"/>
              <a:chOff x="354110" y="834963"/>
              <a:chExt cx="11480682" cy="108900"/>
            </a:xfrm>
          </p:grpSpPr>
          <p:sp>
            <p:nvSpPr>
              <p:cNvPr id="1992" name="Google Shape;1992;p8"/>
              <p:cNvSpPr/>
              <p:nvPr/>
            </p:nvSpPr>
            <p:spPr>
              <a:xfrm>
                <a:off x="35411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93" name="Google Shape;1993;p8"/>
              <p:cNvSpPr/>
              <p:nvPr/>
            </p:nvSpPr>
            <p:spPr>
              <a:xfrm>
                <a:off x="80954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94" name="Google Shape;1994;p8"/>
              <p:cNvSpPr/>
              <p:nvPr/>
            </p:nvSpPr>
            <p:spPr>
              <a:xfrm>
                <a:off x="1263805"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95" name="Google Shape;1995;p8"/>
              <p:cNvSpPr/>
              <p:nvPr/>
            </p:nvSpPr>
            <p:spPr>
              <a:xfrm>
                <a:off x="1719239"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96" name="Google Shape;1996;p8"/>
              <p:cNvSpPr/>
              <p:nvPr/>
            </p:nvSpPr>
            <p:spPr>
              <a:xfrm>
                <a:off x="2173502"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97" name="Google Shape;1997;p8"/>
              <p:cNvSpPr/>
              <p:nvPr/>
            </p:nvSpPr>
            <p:spPr>
              <a:xfrm>
                <a:off x="2628934"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98" name="Google Shape;1998;p8"/>
              <p:cNvSpPr/>
              <p:nvPr/>
            </p:nvSpPr>
            <p:spPr>
              <a:xfrm>
                <a:off x="3083197"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99" name="Google Shape;1999;p8"/>
              <p:cNvSpPr/>
              <p:nvPr/>
            </p:nvSpPr>
            <p:spPr>
              <a:xfrm>
                <a:off x="3538630"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00" name="Google Shape;2000;p8"/>
              <p:cNvSpPr/>
              <p:nvPr/>
            </p:nvSpPr>
            <p:spPr>
              <a:xfrm>
                <a:off x="3992893"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01" name="Google Shape;2001;p8"/>
              <p:cNvSpPr/>
              <p:nvPr/>
            </p:nvSpPr>
            <p:spPr>
              <a:xfrm>
                <a:off x="4448326"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02" name="Google Shape;2002;p8"/>
              <p:cNvSpPr/>
              <p:nvPr/>
            </p:nvSpPr>
            <p:spPr>
              <a:xfrm>
                <a:off x="4902589"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03" name="Google Shape;2003;p8"/>
              <p:cNvSpPr/>
              <p:nvPr/>
            </p:nvSpPr>
            <p:spPr>
              <a:xfrm>
                <a:off x="535802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04" name="Google Shape;2004;p8"/>
              <p:cNvSpPr/>
              <p:nvPr/>
            </p:nvSpPr>
            <p:spPr>
              <a:xfrm>
                <a:off x="5812285"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05" name="Google Shape;2005;p8"/>
              <p:cNvSpPr/>
              <p:nvPr/>
            </p:nvSpPr>
            <p:spPr>
              <a:xfrm>
                <a:off x="6267717"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06" name="Google Shape;2006;p8"/>
              <p:cNvSpPr/>
              <p:nvPr/>
            </p:nvSpPr>
            <p:spPr>
              <a:xfrm>
                <a:off x="672198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07" name="Google Shape;2007;p8"/>
              <p:cNvSpPr/>
              <p:nvPr/>
            </p:nvSpPr>
            <p:spPr>
              <a:xfrm>
                <a:off x="7177414"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08" name="Google Shape;2008;p8"/>
              <p:cNvSpPr/>
              <p:nvPr/>
            </p:nvSpPr>
            <p:spPr>
              <a:xfrm>
                <a:off x="7631676"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09" name="Google Shape;2009;p8"/>
              <p:cNvSpPr/>
              <p:nvPr/>
            </p:nvSpPr>
            <p:spPr>
              <a:xfrm>
                <a:off x="8087109"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10" name="Google Shape;2010;p8"/>
              <p:cNvSpPr/>
              <p:nvPr/>
            </p:nvSpPr>
            <p:spPr>
              <a:xfrm>
                <a:off x="8541372"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11" name="Google Shape;2011;p8"/>
              <p:cNvSpPr/>
              <p:nvPr/>
            </p:nvSpPr>
            <p:spPr>
              <a:xfrm>
                <a:off x="8996805"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12" name="Google Shape;2012;p8"/>
              <p:cNvSpPr/>
              <p:nvPr/>
            </p:nvSpPr>
            <p:spPr>
              <a:xfrm>
                <a:off x="9451068"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13" name="Google Shape;2013;p8"/>
              <p:cNvSpPr/>
              <p:nvPr/>
            </p:nvSpPr>
            <p:spPr>
              <a:xfrm>
                <a:off x="9906501"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14" name="Google Shape;2014;p8"/>
              <p:cNvSpPr/>
              <p:nvPr/>
            </p:nvSpPr>
            <p:spPr>
              <a:xfrm>
                <a:off x="10360763"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15" name="Google Shape;2015;p8"/>
              <p:cNvSpPr/>
              <p:nvPr/>
            </p:nvSpPr>
            <p:spPr>
              <a:xfrm>
                <a:off x="10816197"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16" name="Google Shape;2016;p8"/>
              <p:cNvSpPr/>
              <p:nvPr/>
            </p:nvSpPr>
            <p:spPr>
              <a:xfrm>
                <a:off x="1127046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17" name="Google Shape;2017;p8"/>
              <p:cNvSpPr/>
              <p:nvPr/>
            </p:nvSpPr>
            <p:spPr>
              <a:xfrm>
                <a:off x="1172589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2018" name="Google Shape;2018;p8"/>
            <p:cNvGrpSpPr/>
            <p:nvPr/>
          </p:nvGrpSpPr>
          <p:grpSpPr>
            <a:xfrm>
              <a:off x="354110" y="1338827"/>
              <a:ext cx="11480682" cy="110100"/>
              <a:chOff x="354110" y="1342187"/>
              <a:chExt cx="11480682" cy="110100"/>
            </a:xfrm>
          </p:grpSpPr>
          <p:sp>
            <p:nvSpPr>
              <p:cNvPr id="2019" name="Google Shape;2019;p8"/>
              <p:cNvSpPr/>
              <p:nvPr/>
            </p:nvSpPr>
            <p:spPr>
              <a:xfrm>
                <a:off x="35411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20" name="Google Shape;2020;p8"/>
              <p:cNvSpPr/>
              <p:nvPr/>
            </p:nvSpPr>
            <p:spPr>
              <a:xfrm>
                <a:off x="80954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21" name="Google Shape;2021;p8"/>
              <p:cNvSpPr/>
              <p:nvPr/>
            </p:nvSpPr>
            <p:spPr>
              <a:xfrm>
                <a:off x="1263805"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22" name="Google Shape;2022;p8"/>
              <p:cNvSpPr/>
              <p:nvPr/>
            </p:nvSpPr>
            <p:spPr>
              <a:xfrm>
                <a:off x="1719239"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23" name="Google Shape;2023;p8"/>
              <p:cNvSpPr/>
              <p:nvPr/>
            </p:nvSpPr>
            <p:spPr>
              <a:xfrm>
                <a:off x="2173502"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24" name="Google Shape;2024;p8"/>
              <p:cNvSpPr/>
              <p:nvPr/>
            </p:nvSpPr>
            <p:spPr>
              <a:xfrm>
                <a:off x="2628934"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25" name="Google Shape;2025;p8"/>
              <p:cNvSpPr/>
              <p:nvPr/>
            </p:nvSpPr>
            <p:spPr>
              <a:xfrm>
                <a:off x="3083197"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26" name="Google Shape;2026;p8"/>
              <p:cNvSpPr/>
              <p:nvPr/>
            </p:nvSpPr>
            <p:spPr>
              <a:xfrm>
                <a:off x="3538630"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27" name="Google Shape;2027;p8"/>
              <p:cNvSpPr/>
              <p:nvPr/>
            </p:nvSpPr>
            <p:spPr>
              <a:xfrm>
                <a:off x="3992893"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28" name="Google Shape;2028;p8"/>
              <p:cNvSpPr/>
              <p:nvPr/>
            </p:nvSpPr>
            <p:spPr>
              <a:xfrm>
                <a:off x="4448326"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29" name="Google Shape;2029;p8"/>
              <p:cNvSpPr/>
              <p:nvPr/>
            </p:nvSpPr>
            <p:spPr>
              <a:xfrm>
                <a:off x="4902589"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30" name="Google Shape;2030;p8"/>
              <p:cNvSpPr/>
              <p:nvPr/>
            </p:nvSpPr>
            <p:spPr>
              <a:xfrm>
                <a:off x="535802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31" name="Google Shape;2031;p8"/>
              <p:cNvSpPr/>
              <p:nvPr/>
            </p:nvSpPr>
            <p:spPr>
              <a:xfrm>
                <a:off x="5812285"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32" name="Google Shape;2032;p8"/>
              <p:cNvSpPr/>
              <p:nvPr/>
            </p:nvSpPr>
            <p:spPr>
              <a:xfrm>
                <a:off x="6267717"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33" name="Google Shape;2033;p8"/>
              <p:cNvSpPr/>
              <p:nvPr/>
            </p:nvSpPr>
            <p:spPr>
              <a:xfrm>
                <a:off x="672198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34" name="Google Shape;2034;p8"/>
              <p:cNvSpPr/>
              <p:nvPr/>
            </p:nvSpPr>
            <p:spPr>
              <a:xfrm>
                <a:off x="7177414"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35" name="Google Shape;2035;p8"/>
              <p:cNvSpPr/>
              <p:nvPr/>
            </p:nvSpPr>
            <p:spPr>
              <a:xfrm>
                <a:off x="7631676"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36" name="Google Shape;2036;p8"/>
              <p:cNvSpPr/>
              <p:nvPr/>
            </p:nvSpPr>
            <p:spPr>
              <a:xfrm>
                <a:off x="8087109"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37" name="Google Shape;2037;p8"/>
              <p:cNvSpPr/>
              <p:nvPr/>
            </p:nvSpPr>
            <p:spPr>
              <a:xfrm>
                <a:off x="8541372"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38" name="Google Shape;2038;p8"/>
              <p:cNvSpPr/>
              <p:nvPr/>
            </p:nvSpPr>
            <p:spPr>
              <a:xfrm>
                <a:off x="8996805"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39" name="Google Shape;2039;p8"/>
              <p:cNvSpPr/>
              <p:nvPr/>
            </p:nvSpPr>
            <p:spPr>
              <a:xfrm>
                <a:off x="9451068"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40" name="Google Shape;2040;p8"/>
              <p:cNvSpPr/>
              <p:nvPr/>
            </p:nvSpPr>
            <p:spPr>
              <a:xfrm>
                <a:off x="9906501"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41" name="Google Shape;2041;p8"/>
              <p:cNvSpPr/>
              <p:nvPr/>
            </p:nvSpPr>
            <p:spPr>
              <a:xfrm>
                <a:off x="10360763"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42" name="Google Shape;2042;p8"/>
              <p:cNvSpPr/>
              <p:nvPr/>
            </p:nvSpPr>
            <p:spPr>
              <a:xfrm>
                <a:off x="10816197"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43" name="Google Shape;2043;p8"/>
              <p:cNvSpPr/>
              <p:nvPr/>
            </p:nvSpPr>
            <p:spPr>
              <a:xfrm>
                <a:off x="1127046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44" name="Google Shape;2044;p8"/>
              <p:cNvSpPr/>
              <p:nvPr/>
            </p:nvSpPr>
            <p:spPr>
              <a:xfrm>
                <a:off x="1172589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2045" name="Google Shape;2045;p8"/>
            <p:cNvGrpSpPr/>
            <p:nvPr/>
          </p:nvGrpSpPr>
          <p:grpSpPr>
            <a:xfrm>
              <a:off x="354110" y="1845539"/>
              <a:ext cx="11480682" cy="110100"/>
              <a:chOff x="354110" y="1850572"/>
              <a:chExt cx="11480682" cy="110100"/>
            </a:xfrm>
          </p:grpSpPr>
          <p:sp>
            <p:nvSpPr>
              <p:cNvPr id="2046" name="Google Shape;2046;p8"/>
              <p:cNvSpPr/>
              <p:nvPr/>
            </p:nvSpPr>
            <p:spPr>
              <a:xfrm>
                <a:off x="35411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47" name="Google Shape;2047;p8"/>
              <p:cNvSpPr/>
              <p:nvPr/>
            </p:nvSpPr>
            <p:spPr>
              <a:xfrm>
                <a:off x="80954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48" name="Google Shape;2048;p8"/>
              <p:cNvSpPr/>
              <p:nvPr/>
            </p:nvSpPr>
            <p:spPr>
              <a:xfrm>
                <a:off x="1263805"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49" name="Google Shape;2049;p8"/>
              <p:cNvSpPr/>
              <p:nvPr/>
            </p:nvSpPr>
            <p:spPr>
              <a:xfrm>
                <a:off x="1719239"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50" name="Google Shape;2050;p8"/>
              <p:cNvSpPr/>
              <p:nvPr/>
            </p:nvSpPr>
            <p:spPr>
              <a:xfrm>
                <a:off x="2173502"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51" name="Google Shape;2051;p8"/>
              <p:cNvSpPr/>
              <p:nvPr/>
            </p:nvSpPr>
            <p:spPr>
              <a:xfrm>
                <a:off x="2628934"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52" name="Google Shape;2052;p8"/>
              <p:cNvSpPr/>
              <p:nvPr/>
            </p:nvSpPr>
            <p:spPr>
              <a:xfrm>
                <a:off x="3083197"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53" name="Google Shape;2053;p8"/>
              <p:cNvSpPr/>
              <p:nvPr/>
            </p:nvSpPr>
            <p:spPr>
              <a:xfrm>
                <a:off x="3538630"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54" name="Google Shape;2054;p8"/>
              <p:cNvSpPr/>
              <p:nvPr/>
            </p:nvSpPr>
            <p:spPr>
              <a:xfrm>
                <a:off x="3992893"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55" name="Google Shape;2055;p8"/>
              <p:cNvSpPr/>
              <p:nvPr/>
            </p:nvSpPr>
            <p:spPr>
              <a:xfrm>
                <a:off x="4448326"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56" name="Google Shape;2056;p8"/>
              <p:cNvSpPr/>
              <p:nvPr/>
            </p:nvSpPr>
            <p:spPr>
              <a:xfrm>
                <a:off x="4902589"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57" name="Google Shape;2057;p8"/>
              <p:cNvSpPr/>
              <p:nvPr/>
            </p:nvSpPr>
            <p:spPr>
              <a:xfrm>
                <a:off x="535802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58" name="Google Shape;2058;p8"/>
              <p:cNvSpPr/>
              <p:nvPr/>
            </p:nvSpPr>
            <p:spPr>
              <a:xfrm>
                <a:off x="5812285"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59" name="Google Shape;2059;p8"/>
              <p:cNvSpPr/>
              <p:nvPr/>
            </p:nvSpPr>
            <p:spPr>
              <a:xfrm>
                <a:off x="6267717"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60" name="Google Shape;2060;p8"/>
              <p:cNvSpPr/>
              <p:nvPr/>
            </p:nvSpPr>
            <p:spPr>
              <a:xfrm>
                <a:off x="672198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61" name="Google Shape;2061;p8"/>
              <p:cNvSpPr/>
              <p:nvPr/>
            </p:nvSpPr>
            <p:spPr>
              <a:xfrm>
                <a:off x="7177414"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62" name="Google Shape;2062;p8"/>
              <p:cNvSpPr/>
              <p:nvPr/>
            </p:nvSpPr>
            <p:spPr>
              <a:xfrm>
                <a:off x="7631676"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63" name="Google Shape;2063;p8"/>
              <p:cNvSpPr/>
              <p:nvPr/>
            </p:nvSpPr>
            <p:spPr>
              <a:xfrm>
                <a:off x="8087109"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64" name="Google Shape;2064;p8"/>
              <p:cNvSpPr/>
              <p:nvPr/>
            </p:nvSpPr>
            <p:spPr>
              <a:xfrm>
                <a:off x="8541372"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65" name="Google Shape;2065;p8"/>
              <p:cNvSpPr/>
              <p:nvPr/>
            </p:nvSpPr>
            <p:spPr>
              <a:xfrm>
                <a:off x="8996805"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66" name="Google Shape;2066;p8"/>
              <p:cNvSpPr/>
              <p:nvPr/>
            </p:nvSpPr>
            <p:spPr>
              <a:xfrm>
                <a:off x="9451068"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67" name="Google Shape;2067;p8"/>
              <p:cNvSpPr/>
              <p:nvPr/>
            </p:nvSpPr>
            <p:spPr>
              <a:xfrm>
                <a:off x="9906501"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68" name="Google Shape;2068;p8"/>
              <p:cNvSpPr/>
              <p:nvPr/>
            </p:nvSpPr>
            <p:spPr>
              <a:xfrm>
                <a:off x="10360763"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69" name="Google Shape;2069;p8"/>
              <p:cNvSpPr/>
              <p:nvPr/>
            </p:nvSpPr>
            <p:spPr>
              <a:xfrm>
                <a:off x="10816197"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70" name="Google Shape;2070;p8"/>
              <p:cNvSpPr/>
              <p:nvPr/>
            </p:nvSpPr>
            <p:spPr>
              <a:xfrm>
                <a:off x="1127046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71" name="Google Shape;2071;p8"/>
              <p:cNvSpPr/>
              <p:nvPr/>
            </p:nvSpPr>
            <p:spPr>
              <a:xfrm>
                <a:off x="1172589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2072" name="Google Shape;2072;p8"/>
            <p:cNvGrpSpPr/>
            <p:nvPr/>
          </p:nvGrpSpPr>
          <p:grpSpPr>
            <a:xfrm>
              <a:off x="354110" y="2352251"/>
              <a:ext cx="11480682" cy="108900"/>
              <a:chOff x="354110" y="2358964"/>
              <a:chExt cx="11480682" cy="108900"/>
            </a:xfrm>
          </p:grpSpPr>
          <p:sp>
            <p:nvSpPr>
              <p:cNvPr id="2073" name="Google Shape;2073;p8"/>
              <p:cNvSpPr/>
              <p:nvPr/>
            </p:nvSpPr>
            <p:spPr>
              <a:xfrm>
                <a:off x="35411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74" name="Google Shape;2074;p8"/>
              <p:cNvSpPr/>
              <p:nvPr/>
            </p:nvSpPr>
            <p:spPr>
              <a:xfrm>
                <a:off x="80954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75" name="Google Shape;2075;p8"/>
              <p:cNvSpPr/>
              <p:nvPr/>
            </p:nvSpPr>
            <p:spPr>
              <a:xfrm>
                <a:off x="1263805"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76" name="Google Shape;2076;p8"/>
              <p:cNvSpPr/>
              <p:nvPr/>
            </p:nvSpPr>
            <p:spPr>
              <a:xfrm>
                <a:off x="1719239"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77" name="Google Shape;2077;p8"/>
              <p:cNvSpPr/>
              <p:nvPr/>
            </p:nvSpPr>
            <p:spPr>
              <a:xfrm>
                <a:off x="2173502"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78" name="Google Shape;2078;p8"/>
              <p:cNvSpPr/>
              <p:nvPr/>
            </p:nvSpPr>
            <p:spPr>
              <a:xfrm>
                <a:off x="2628934"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79" name="Google Shape;2079;p8"/>
              <p:cNvSpPr/>
              <p:nvPr/>
            </p:nvSpPr>
            <p:spPr>
              <a:xfrm>
                <a:off x="3083197"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80" name="Google Shape;2080;p8"/>
              <p:cNvSpPr/>
              <p:nvPr/>
            </p:nvSpPr>
            <p:spPr>
              <a:xfrm>
                <a:off x="3538630"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81" name="Google Shape;2081;p8"/>
              <p:cNvSpPr/>
              <p:nvPr/>
            </p:nvSpPr>
            <p:spPr>
              <a:xfrm>
                <a:off x="3992893"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82" name="Google Shape;2082;p8"/>
              <p:cNvSpPr/>
              <p:nvPr/>
            </p:nvSpPr>
            <p:spPr>
              <a:xfrm>
                <a:off x="4448326"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83" name="Google Shape;2083;p8"/>
              <p:cNvSpPr/>
              <p:nvPr/>
            </p:nvSpPr>
            <p:spPr>
              <a:xfrm>
                <a:off x="4902589"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84" name="Google Shape;2084;p8"/>
              <p:cNvSpPr/>
              <p:nvPr/>
            </p:nvSpPr>
            <p:spPr>
              <a:xfrm>
                <a:off x="535802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85" name="Google Shape;2085;p8"/>
              <p:cNvSpPr/>
              <p:nvPr/>
            </p:nvSpPr>
            <p:spPr>
              <a:xfrm>
                <a:off x="5812285"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86" name="Google Shape;2086;p8"/>
              <p:cNvSpPr/>
              <p:nvPr/>
            </p:nvSpPr>
            <p:spPr>
              <a:xfrm>
                <a:off x="6267717"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87" name="Google Shape;2087;p8"/>
              <p:cNvSpPr/>
              <p:nvPr/>
            </p:nvSpPr>
            <p:spPr>
              <a:xfrm>
                <a:off x="672198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88" name="Google Shape;2088;p8"/>
              <p:cNvSpPr/>
              <p:nvPr/>
            </p:nvSpPr>
            <p:spPr>
              <a:xfrm>
                <a:off x="7177414"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89" name="Google Shape;2089;p8"/>
              <p:cNvSpPr/>
              <p:nvPr/>
            </p:nvSpPr>
            <p:spPr>
              <a:xfrm>
                <a:off x="7631676"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90" name="Google Shape;2090;p8"/>
              <p:cNvSpPr/>
              <p:nvPr/>
            </p:nvSpPr>
            <p:spPr>
              <a:xfrm>
                <a:off x="8087109"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91" name="Google Shape;2091;p8"/>
              <p:cNvSpPr/>
              <p:nvPr/>
            </p:nvSpPr>
            <p:spPr>
              <a:xfrm>
                <a:off x="8541372"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92" name="Google Shape;2092;p8"/>
              <p:cNvSpPr/>
              <p:nvPr/>
            </p:nvSpPr>
            <p:spPr>
              <a:xfrm>
                <a:off x="8996805"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93" name="Google Shape;2093;p8"/>
              <p:cNvSpPr/>
              <p:nvPr/>
            </p:nvSpPr>
            <p:spPr>
              <a:xfrm>
                <a:off x="9451068"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94" name="Google Shape;2094;p8"/>
              <p:cNvSpPr/>
              <p:nvPr/>
            </p:nvSpPr>
            <p:spPr>
              <a:xfrm>
                <a:off x="9906501"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95" name="Google Shape;2095;p8"/>
              <p:cNvSpPr/>
              <p:nvPr/>
            </p:nvSpPr>
            <p:spPr>
              <a:xfrm>
                <a:off x="10360763"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96" name="Google Shape;2096;p8"/>
              <p:cNvSpPr/>
              <p:nvPr/>
            </p:nvSpPr>
            <p:spPr>
              <a:xfrm>
                <a:off x="10816197"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97" name="Google Shape;2097;p8"/>
              <p:cNvSpPr/>
              <p:nvPr/>
            </p:nvSpPr>
            <p:spPr>
              <a:xfrm>
                <a:off x="1127046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98" name="Google Shape;2098;p8"/>
              <p:cNvSpPr/>
              <p:nvPr/>
            </p:nvSpPr>
            <p:spPr>
              <a:xfrm>
                <a:off x="1172589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2099" name="Google Shape;2099;p8"/>
            <p:cNvGrpSpPr/>
            <p:nvPr/>
          </p:nvGrpSpPr>
          <p:grpSpPr>
            <a:xfrm>
              <a:off x="354110" y="2857795"/>
              <a:ext cx="11480682" cy="110100"/>
              <a:chOff x="354110" y="2866188"/>
              <a:chExt cx="11480682" cy="110100"/>
            </a:xfrm>
          </p:grpSpPr>
          <p:sp>
            <p:nvSpPr>
              <p:cNvPr id="2100" name="Google Shape;2100;p8"/>
              <p:cNvSpPr/>
              <p:nvPr/>
            </p:nvSpPr>
            <p:spPr>
              <a:xfrm>
                <a:off x="35411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01" name="Google Shape;2101;p8"/>
              <p:cNvSpPr/>
              <p:nvPr/>
            </p:nvSpPr>
            <p:spPr>
              <a:xfrm>
                <a:off x="80954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02" name="Google Shape;2102;p8"/>
              <p:cNvSpPr/>
              <p:nvPr/>
            </p:nvSpPr>
            <p:spPr>
              <a:xfrm>
                <a:off x="1263805"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03" name="Google Shape;2103;p8"/>
              <p:cNvSpPr/>
              <p:nvPr/>
            </p:nvSpPr>
            <p:spPr>
              <a:xfrm>
                <a:off x="1719239"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04" name="Google Shape;2104;p8"/>
              <p:cNvSpPr/>
              <p:nvPr/>
            </p:nvSpPr>
            <p:spPr>
              <a:xfrm>
                <a:off x="2173502"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05" name="Google Shape;2105;p8"/>
              <p:cNvSpPr/>
              <p:nvPr/>
            </p:nvSpPr>
            <p:spPr>
              <a:xfrm>
                <a:off x="2628934"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06" name="Google Shape;2106;p8"/>
              <p:cNvSpPr/>
              <p:nvPr/>
            </p:nvSpPr>
            <p:spPr>
              <a:xfrm>
                <a:off x="3083197"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07" name="Google Shape;2107;p8"/>
              <p:cNvSpPr/>
              <p:nvPr/>
            </p:nvSpPr>
            <p:spPr>
              <a:xfrm>
                <a:off x="3538630"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08" name="Google Shape;2108;p8"/>
              <p:cNvSpPr/>
              <p:nvPr/>
            </p:nvSpPr>
            <p:spPr>
              <a:xfrm>
                <a:off x="3992893"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09" name="Google Shape;2109;p8"/>
              <p:cNvSpPr/>
              <p:nvPr/>
            </p:nvSpPr>
            <p:spPr>
              <a:xfrm>
                <a:off x="4448326"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10" name="Google Shape;2110;p8"/>
              <p:cNvSpPr/>
              <p:nvPr/>
            </p:nvSpPr>
            <p:spPr>
              <a:xfrm>
                <a:off x="4902589"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11" name="Google Shape;2111;p8"/>
              <p:cNvSpPr/>
              <p:nvPr/>
            </p:nvSpPr>
            <p:spPr>
              <a:xfrm>
                <a:off x="535802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12" name="Google Shape;2112;p8"/>
              <p:cNvSpPr/>
              <p:nvPr/>
            </p:nvSpPr>
            <p:spPr>
              <a:xfrm>
                <a:off x="5812285"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13" name="Google Shape;2113;p8"/>
              <p:cNvSpPr/>
              <p:nvPr/>
            </p:nvSpPr>
            <p:spPr>
              <a:xfrm>
                <a:off x="6267717"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14" name="Google Shape;2114;p8"/>
              <p:cNvSpPr/>
              <p:nvPr/>
            </p:nvSpPr>
            <p:spPr>
              <a:xfrm>
                <a:off x="672198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15" name="Google Shape;2115;p8"/>
              <p:cNvSpPr/>
              <p:nvPr/>
            </p:nvSpPr>
            <p:spPr>
              <a:xfrm>
                <a:off x="7177414"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16" name="Google Shape;2116;p8"/>
              <p:cNvSpPr/>
              <p:nvPr/>
            </p:nvSpPr>
            <p:spPr>
              <a:xfrm>
                <a:off x="7631676"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17" name="Google Shape;2117;p8"/>
              <p:cNvSpPr/>
              <p:nvPr/>
            </p:nvSpPr>
            <p:spPr>
              <a:xfrm>
                <a:off x="8087109"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18" name="Google Shape;2118;p8"/>
              <p:cNvSpPr/>
              <p:nvPr/>
            </p:nvSpPr>
            <p:spPr>
              <a:xfrm>
                <a:off x="8541372"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19" name="Google Shape;2119;p8"/>
              <p:cNvSpPr/>
              <p:nvPr/>
            </p:nvSpPr>
            <p:spPr>
              <a:xfrm>
                <a:off x="8996805"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20" name="Google Shape;2120;p8"/>
              <p:cNvSpPr/>
              <p:nvPr/>
            </p:nvSpPr>
            <p:spPr>
              <a:xfrm>
                <a:off x="9451068"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21" name="Google Shape;2121;p8"/>
              <p:cNvSpPr/>
              <p:nvPr/>
            </p:nvSpPr>
            <p:spPr>
              <a:xfrm>
                <a:off x="9906501"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22" name="Google Shape;2122;p8"/>
              <p:cNvSpPr/>
              <p:nvPr/>
            </p:nvSpPr>
            <p:spPr>
              <a:xfrm>
                <a:off x="10360763"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23" name="Google Shape;2123;p8"/>
              <p:cNvSpPr/>
              <p:nvPr/>
            </p:nvSpPr>
            <p:spPr>
              <a:xfrm>
                <a:off x="10816197"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24" name="Google Shape;2124;p8"/>
              <p:cNvSpPr/>
              <p:nvPr/>
            </p:nvSpPr>
            <p:spPr>
              <a:xfrm>
                <a:off x="1127046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25" name="Google Shape;2125;p8"/>
              <p:cNvSpPr/>
              <p:nvPr/>
            </p:nvSpPr>
            <p:spPr>
              <a:xfrm>
                <a:off x="1172589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2126" name="Google Shape;2126;p8"/>
            <p:cNvGrpSpPr/>
            <p:nvPr/>
          </p:nvGrpSpPr>
          <p:grpSpPr>
            <a:xfrm>
              <a:off x="354110" y="3364507"/>
              <a:ext cx="11480682" cy="110100"/>
              <a:chOff x="354110" y="3364062"/>
              <a:chExt cx="11480682" cy="110100"/>
            </a:xfrm>
          </p:grpSpPr>
          <p:sp>
            <p:nvSpPr>
              <p:cNvPr id="2127" name="Google Shape;2127;p8"/>
              <p:cNvSpPr/>
              <p:nvPr/>
            </p:nvSpPr>
            <p:spPr>
              <a:xfrm>
                <a:off x="35411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28" name="Google Shape;2128;p8"/>
              <p:cNvSpPr/>
              <p:nvPr/>
            </p:nvSpPr>
            <p:spPr>
              <a:xfrm>
                <a:off x="80954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29" name="Google Shape;2129;p8"/>
              <p:cNvSpPr/>
              <p:nvPr/>
            </p:nvSpPr>
            <p:spPr>
              <a:xfrm>
                <a:off x="1263805"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30" name="Google Shape;2130;p8"/>
              <p:cNvSpPr/>
              <p:nvPr/>
            </p:nvSpPr>
            <p:spPr>
              <a:xfrm>
                <a:off x="1719239"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31" name="Google Shape;2131;p8"/>
              <p:cNvSpPr/>
              <p:nvPr/>
            </p:nvSpPr>
            <p:spPr>
              <a:xfrm>
                <a:off x="2173502"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32" name="Google Shape;2132;p8"/>
              <p:cNvSpPr/>
              <p:nvPr/>
            </p:nvSpPr>
            <p:spPr>
              <a:xfrm>
                <a:off x="2628934"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33" name="Google Shape;2133;p8"/>
              <p:cNvSpPr/>
              <p:nvPr/>
            </p:nvSpPr>
            <p:spPr>
              <a:xfrm>
                <a:off x="3083197"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34" name="Google Shape;2134;p8"/>
              <p:cNvSpPr/>
              <p:nvPr/>
            </p:nvSpPr>
            <p:spPr>
              <a:xfrm>
                <a:off x="3538630"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35" name="Google Shape;2135;p8"/>
              <p:cNvSpPr/>
              <p:nvPr/>
            </p:nvSpPr>
            <p:spPr>
              <a:xfrm>
                <a:off x="3992893"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36" name="Google Shape;2136;p8"/>
              <p:cNvSpPr/>
              <p:nvPr/>
            </p:nvSpPr>
            <p:spPr>
              <a:xfrm>
                <a:off x="4448326"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37" name="Google Shape;2137;p8"/>
              <p:cNvSpPr/>
              <p:nvPr/>
            </p:nvSpPr>
            <p:spPr>
              <a:xfrm>
                <a:off x="4902589"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38" name="Google Shape;2138;p8"/>
              <p:cNvSpPr/>
              <p:nvPr/>
            </p:nvSpPr>
            <p:spPr>
              <a:xfrm>
                <a:off x="535802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39" name="Google Shape;2139;p8"/>
              <p:cNvSpPr/>
              <p:nvPr/>
            </p:nvSpPr>
            <p:spPr>
              <a:xfrm>
                <a:off x="5812285"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40" name="Google Shape;2140;p8"/>
              <p:cNvSpPr/>
              <p:nvPr/>
            </p:nvSpPr>
            <p:spPr>
              <a:xfrm>
                <a:off x="6267717"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41" name="Google Shape;2141;p8"/>
              <p:cNvSpPr/>
              <p:nvPr/>
            </p:nvSpPr>
            <p:spPr>
              <a:xfrm>
                <a:off x="672198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42" name="Google Shape;2142;p8"/>
              <p:cNvSpPr/>
              <p:nvPr/>
            </p:nvSpPr>
            <p:spPr>
              <a:xfrm>
                <a:off x="7177414"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43" name="Google Shape;2143;p8"/>
              <p:cNvSpPr/>
              <p:nvPr/>
            </p:nvSpPr>
            <p:spPr>
              <a:xfrm>
                <a:off x="7631676"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44" name="Google Shape;2144;p8"/>
              <p:cNvSpPr/>
              <p:nvPr/>
            </p:nvSpPr>
            <p:spPr>
              <a:xfrm>
                <a:off x="8087109"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45" name="Google Shape;2145;p8"/>
              <p:cNvSpPr/>
              <p:nvPr/>
            </p:nvSpPr>
            <p:spPr>
              <a:xfrm>
                <a:off x="8541372"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46" name="Google Shape;2146;p8"/>
              <p:cNvSpPr/>
              <p:nvPr/>
            </p:nvSpPr>
            <p:spPr>
              <a:xfrm>
                <a:off x="8996805"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47" name="Google Shape;2147;p8"/>
              <p:cNvSpPr/>
              <p:nvPr/>
            </p:nvSpPr>
            <p:spPr>
              <a:xfrm>
                <a:off x="9451068"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48" name="Google Shape;2148;p8"/>
              <p:cNvSpPr/>
              <p:nvPr/>
            </p:nvSpPr>
            <p:spPr>
              <a:xfrm>
                <a:off x="9906501"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49" name="Google Shape;2149;p8"/>
              <p:cNvSpPr/>
              <p:nvPr/>
            </p:nvSpPr>
            <p:spPr>
              <a:xfrm>
                <a:off x="10360763"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50" name="Google Shape;2150;p8"/>
              <p:cNvSpPr/>
              <p:nvPr/>
            </p:nvSpPr>
            <p:spPr>
              <a:xfrm>
                <a:off x="10816197"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51" name="Google Shape;2151;p8"/>
              <p:cNvSpPr/>
              <p:nvPr/>
            </p:nvSpPr>
            <p:spPr>
              <a:xfrm>
                <a:off x="1127046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52" name="Google Shape;2152;p8"/>
              <p:cNvSpPr/>
              <p:nvPr/>
            </p:nvSpPr>
            <p:spPr>
              <a:xfrm>
                <a:off x="1172589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2153" name="Google Shape;2153;p8"/>
            <p:cNvGrpSpPr/>
            <p:nvPr/>
          </p:nvGrpSpPr>
          <p:grpSpPr>
            <a:xfrm>
              <a:off x="354110" y="3871219"/>
              <a:ext cx="11480682" cy="108900"/>
              <a:chOff x="354110" y="3872454"/>
              <a:chExt cx="11480682" cy="108900"/>
            </a:xfrm>
          </p:grpSpPr>
          <p:sp>
            <p:nvSpPr>
              <p:cNvPr id="2154" name="Google Shape;2154;p8"/>
              <p:cNvSpPr/>
              <p:nvPr/>
            </p:nvSpPr>
            <p:spPr>
              <a:xfrm>
                <a:off x="35411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55" name="Google Shape;2155;p8"/>
              <p:cNvSpPr/>
              <p:nvPr/>
            </p:nvSpPr>
            <p:spPr>
              <a:xfrm>
                <a:off x="80954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56" name="Google Shape;2156;p8"/>
              <p:cNvSpPr/>
              <p:nvPr/>
            </p:nvSpPr>
            <p:spPr>
              <a:xfrm>
                <a:off x="1263805"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57" name="Google Shape;2157;p8"/>
              <p:cNvSpPr/>
              <p:nvPr/>
            </p:nvSpPr>
            <p:spPr>
              <a:xfrm>
                <a:off x="1719239"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58" name="Google Shape;2158;p8"/>
              <p:cNvSpPr/>
              <p:nvPr/>
            </p:nvSpPr>
            <p:spPr>
              <a:xfrm>
                <a:off x="2173502"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59" name="Google Shape;2159;p8"/>
              <p:cNvSpPr/>
              <p:nvPr/>
            </p:nvSpPr>
            <p:spPr>
              <a:xfrm>
                <a:off x="2628934"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60" name="Google Shape;2160;p8"/>
              <p:cNvSpPr/>
              <p:nvPr/>
            </p:nvSpPr>
            <p:spPr>
              <a:xfrm>
                <a:off x="3083197"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61" name="Google Shape;2161;p8"/>
              <p:cNvSpPr/>
              <p:nvPr/>
            </p:nvSpPr>
            <p:spPr>
              <a:xfrm>
                <a:off x="3538630"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62" name="Google Shape;2162;p8"/>
              <p:cNvSpPr/>
              <p:nvPr/>
            </p:nvSpPr>
            <p:spPr>
              <a:xfrm>
                <a:off x="3992893"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63" name="Google Shape;2163;p8"/>
              <p:cNvSpPr/>
              <p:nvPr/>
            </p:nvSpPr>
            <p:spPr>
              <a:xfrm>
                <a:off x="4448326"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64" name="Google Shape;2164;p8"/>
              <p:cNvSpPr/>
              <p:nvPr/>
            </p:nvSpPr>
            <p:spPr>
              <a:xfrm>
                <a:off x="4902589"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65" name="Google Shape;2165;p8"/>
              <p:cNvSpPr/>
              <p:nvPr/>
            </p:nvSpPr>
            <p:spPr>
              <a:xfrm>
                <a:off x="535802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66" name="Google Shape;2166;p8"/>
              <p:cNvSpPr/>
              <p:nvPr/>
            </p:nvSpPr>
            <p:spPr>
              <a:xfrm>
                <a:off x="5812285"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67" name="Google Shape;2167;p8"/>
              <p:cNvSpPr/>
              <p:nvPr/>
            </p:nvSpPr>
            <p:spPr>
              <a:xfrm>
                <a:off x="6267717"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68" name="Google Shape;2168;p8"/>
              <p:cNvSpPr/>
              <p:nvPr/>
            </p:nvSpPr>
            <p:spPr>
              <a:xfrm>
                <a:off x="672198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69" name="Google Shape;2169;p8"/>
              <p:cNvSpPr/>
              <p:nvPr/>
            </p:nvSpPr>
            <p:spPr>
              <a:xfrm>
                <a:off x="7177414"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70" name="Google Shape;2170;p8"/>
              <p:cNvSpPr/>
              <p:nvPr/>
            </p:nvSpPr>
            <p:spPr>
              <a:xfrm>
                <a:off x="7631676"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71" name="Google Shape;2171;p8"/>
              <p:cNvSpPr/>
              <p:nvPr/>
            </p:nvSpPr>
            <p:spPr>
              <a:xfrm>
                <a:off x="8087109"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72" name="Google Shape;2172;p8"/>
              <p:cNvSpPr/>
              <p:nvPr/>
            </p:nvSpPr>
            <p:spPr>
              <a:xfrm>
                <a:off x="8541372"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73" name="Google Shape;2173;p8"/>
              <p:cNvSpPr/>
              <p:nvPr/>
            </p:nvSpPr>
            <p:spPr>
              <a:xfrm>
                <a:off x="8996805"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74" name="Google Shape;2174;p8"/>
              <p:cNvSpPr/>
              <p:nvPr/>
            </p:nvSpPr>
            <p:spPr>
              <a:xfrm>
                <a:off x="9451068"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75" name="Google Shape;2175;p8"/>
              <p:cNvSpPr/>
              <p:nvPr/>
            </p:nvSpPr>
            <p:spPr>
              <a:xfrm>
                <a:off x="9906501"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76" name="Google Shape;2176;p8"/>
              <p:cNvSpPr/>
              <p:nvPr/>
            </p:nvSpPr>
            <p:spPr>
              <a:xfrm>
                <a:off x="10360763"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77" name="Google Shape;2177;p8"/>
              <p:cNvSpPr/>
              <p:nvPr/>
            </p:nvSpPr>
            <p:spPr>
              <a:xfrm>
                <a:off x="10816197"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78" name="Google Shape;2178;p8"/>
              <p:cNvSpPr/>
              <p:nvPr/>
            </p:nvSpPr>
            <p:spPr>
              <a:xfrm>
                <a:off x="1127046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79" name="Google Shape;2179;p8"/>
              <p:cNvSpPr/>
              <p:nvPr/>
            </p:nvSpPr>
            <p:spPr>
              <a:xfrm>
                <a:off x="1172589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2180" name="Google Shape;2180;p8"/>
            <p:cNvGrpSpPr/>
            <p:nvPr/>
          </p:nvGrpSpPr>
          <p:grpSpPr>
            <a:xfrm>
              <a:off x="354110" y="4376763"/>
              <a:ext cx="11480682" cy="110100"/>
              <a:chOff x="354110" y="4379678"/>
              <a:chExt cx="11480682" cy="110100"/>
            </a:xfrm>
          </p:grpSpPr>
          <p:sp>
            <p:nvSpPr>
              <p:cNvPr id="2181" name="Google Shape;2181;p8"/>
              <p:cNvSpPr/>
              <p:nvPr/>
            </p:nvSpPr>
            <p:spPr>
              <a:xfrm>
                <a:off x="35411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82" name="Google Shape;2182;p8"/>
              <p:cNvSpPr/>
              <p:nvPr/>
            </p:nvSpPr>
            <p:spPr>
              <a:xfrm>
                <a:off x="80954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83" name="Google Shape;2183;p8"/>
              <p:cNvSpPr/>
              <p:nvPr/>
            </p:nvSpPr>
            <p:spPr>
              <a:xfrm>
                <a:off x="1263805"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84" name="Google Shape;2184;p8"/>
              <p:cNvSpPr/>
              <p:nvPr/>
            </p:nvSpPr>
            <p:spPr>
              <a:xfrm>
                <a:off x="1719239"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85" name="Google Shape;2185;p8"/>
              <p:cNvSpPr/>
              <p:nvPr/>
            </p:nvSpPr>
            <p:spPr>
              <a:xfrm>
                <a:off x="2173502"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86" name="Google Shape;2186;p8"/>
              <p:cNvSpPr/>
              <p:nvPr/>
            </p:nvSpPr>
            <p:spPr>
              <a:xfrm>
                <a:off x="2628934"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87" name="Google Shape;2187;p8"/>
              <p:cNvSpPr/>
              <p:nvPr/>
            </p:nvSpPr>
            <p:spPr>
              <a:xfrm>
                <a:off x="3083197"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88" name="Google Shape;2188;p8"/>
              <p:cNvSpPr/>
              <p:nvPr/>
            </p:nvSpPr>
            <p:spPr>
              <a:xfrm>
                <a:off x="3538630"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89" name="Google Shape;2189;p8"/>
              <p:cNvSpPr/>
              <p:nvPr/>
            </p:nvSpPr>
            <p:spPr>
              <a:xfrm>
                <a:off x="3992893"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90" name="Google Shape;2190;p8"/>
              <p:cNvSpPr/>
              <p:nvPr/>
            </p:nvSpPr>
            <p:spPr>
              <a:xfrm>
                <a:off x="4448326"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91" name="Google Shape;2191;p8"/>
              <p:cNvSpPr/>
              <p:nvPr/>
            </p:nvSpPr>
            <p:spPr>
              <a:xfrm>
                <a:off x="4902589"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92" name="Google Shape;2192;p8"/>
              <p:cNvSpPr/>
              <p:nvPr/>
            </p:nvSpPr>
            <p:spPr>
              <a:xfrm>
                <a:off x="535802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93" name="Google Shape;2193;p8"/>
              <p:cNvSpPr/>
              <p:nvPr/>
            </p:nvSpPr>
            <p:spPr>
              <a:xfrm>
                <a:off x="5812285"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94" name="Google Shape;2194;p8"/>
              <p:cNvSpPr/>
              <p:nvPr/>
            </p:nvSpPr>
            <p:spPr>
              <a:xfrm>
                <a:off x="6267717"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95" name="Google Shape;2195;p8"/>
              <p:cNvSpPr/>
              <p:nvPr/>
            </p:nvSpPr>
            <p:spPr>
              <a:xfrm>
                <a:off x="672198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96" name="Google Shape;2196;p8"/>
              <p:cNvSpPr/>
              <p:nvPr/>
            </p:nvSpPr>
            <p:spPr>
              <a:xfrm>
                <a:off x="7177414"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97" name="Google Shape;2197;p8"/>
              <p:cNvSpPr/>
              <p:nvPr/>
            </p:nvSpPr>
            <p:spPr>
              <a:xfrm>
                <a:off x="7631676"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98" name="Google Shape;2198;p8"/>
              <p:cNvSpPr/>
              <p:nvPr/>
            </p:nvSpPr>
            <p:spPr>
              <a:xfrm>
                <a:off x="8087109"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99" name="Google Shape;2199;p8"/>
              <p:cNvSpPr/>
              <p:nvPr/>
            </p:nvSpPr>
            <p:spPr>
              <a:xfrm>
                <a:off x="8541372"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00" name="Google Shape;2200;p8"/>
              <p:cNvSpPr/>
              <p:nvPr/>
            </p:nvSpPr>
            <p:spPr>
              <a:xfrm>
                <a:off x="8996805"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01" name="Google Shape;2201;p8"/>
              <p:cNvSpPr/>
              <p:nvPr/>
            </p:nvSpPr>
            <p:spPr>
              <a:xfrm>
                <a:off x="9451068"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02" name="Google Shape;2202;p8"/>
              <p:cNvSpPr/>
              <p:nvPr/>
            </p:nvSpPr>
            <p:spPr>
              <a:xfrm>
                <a:off x="9906501"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03" name="Google Shape;2203;p8"/>
              <p:cNvSpPr/>
              <p:nvPr/>
            </p:nvSpPr>
            <p:spPr>
              <a:xfrm>
                <a:off x="10360763"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04" name="Google Shape;2204;p8"/>
              <p:cNvSpPr/>
              <p:nvPr/>
            </p:nvSpPr>
            <p:spPr>
              <a:xfrm>
                <a:off x="10816197"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05" name="Google Shape;2205;p8"/>
              <p:cNvSpPr/>
              <p:nvPr/>
            </p:nvSpPr>
            <p:spPr>
              <a:xfrm>
                <a:off x="1127046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06" name="Google Shape;2206;p8"/>
              <p:cNvSpPr/>
              <p:nvPr/>
            </p:nvSpPr>
            <p:spPr>
              <a:xfrm>
                <a:off x="1172589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2207" name="Google Shape;2207;p8"/>
            <p:cNvGrpSpPr/>
            <p:nvPr/>
          </p:nvGrpSpPr>
          <p:grpSpPr>
            <a:xfrm>
              <a:off x="354110" y="4883475"/>
              <a:ext cx="11480682" cy="110100"/>
              <a:chOff x="354110" y="4888062"/>
              <a:chExt cx="11480682" cy="110100"/>
            </a:xfrm>
          </p:grpSpPr>
          <p:sp>
            <p:nvSpPr>
              <p:cNvPr id="2208" name="Google Shape;2208;p8"/>
              <p:cNvSpPr/>
              <p:nvPr/>
            </p:nvSpPr>
            <p:spPr>
              <a:xfrm>
                <a:off x="35411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09" name="Google Shape;2209;p8"/>
              <p:cNvSpPr/>
              <p:nvPr/>
            </p:nvSpPr>
            <p:spPr>
              <a:xfrm>
                <a:off x="80954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10" name="Google Shape;2210;p8"/>
              <p:cNvSpPr/>
              <p:nvPr/>
            </p:nvSpPr>
            <p:spPr>
              <a:xfrm>
                <a:off x="1263805"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11" name="Google Shape;2211;p8"/>
              <p:cNvSpPr/>
              <p:nvPr/>
            </p:nvSpPr>
            <p:spPr>
              <a:xfrm>
                <a:off x="1719239"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12" name="Google Shape;2212;p8"/>
              <p:cNvSpPr/>
              <p:nvPr/>
            </p:nvSpPr>
            <p:spPr>
              <a:xfrm>
                <a:off x="2173502"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13" name="Google Shape;2213;p8"/>
              <p:cNvSpPr/>
              <p:nvPr/>
            </p:nvSpPr>
            <p:spPr>
              <a:xfrm>
                <a:off x="2628934"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14" name="Google Shape;2214;p8"/>
              <p:cNvSpPr/>
              <p:nvPr/>
            </p:nvSpPr>
            <p:spPr>
              <a:xfrm>
                <a:off x="3083197"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15" name="Google Shape;2215;p8"/>
              <p:cNvSpPr/>
              <p:nvPr/>
            </p:nvSpPr>
            <p:spPr>
              <a:xfrm>
                <a:off x="3538630"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16" name="Google Shape;2216;p8"/>
              <p:cNvSpPr/>
              <p:nvPr/>
            </p:nvSpPr>
            <p:spPr>
              <a:xfrm>
                <a:off x="3992893"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17" name="Google Shape;2217;p8"/>
              <p:cNvSpPr/>
              <p:nvPr/>
            </p:nvSpPr>
            <p:spPr>
              <a:xfrm>
                <a:off x="4448326"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18" name="Google Shape;2218;p8"/>
              <p:cNvSpPr/>
              <p:nvPr/>
            </p:nvSpPr>
            <p:spPr>
              <a:xfrm>
                <a:off x="4902589"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19" name="Google Shape;2219;p8"/>
              <p:cNvSpPr/>
              <p:nvPr/>
            </p:nvSpPr>
            <p:spPr>
              <a:xfrm>
                <a:off x="535802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20" name="Google Shape;2220;p8"/>
              <p:cNvSpPr/>
              <p:nvPr/>
            </p:nvSpPr>
            <p:spPr>
              <a:xfrm>
                <a:off x="5812285"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21" name="Google Shape;2221;p8"/>
              <p:cNvSpPr/>
              <p:nvPr/>
            </p:nvSpPr>
            <p:spPr>
              <a:xfrm>
                <a:off x="6267717"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22" name="Google Shape;2222;p8"/>
              <p:cNvSpPr/>
              <p:nvPr/>
            </p:nvSpPr>
            <p:spPr>
              <a:xfrm>
                <a:off x="672198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23" name="Google Shape;2223;p8"/>
              <p:cNvSpPr/>
              <p:nvPr/>
            </p:nvSpPr>
            <p:spPr>
              <a:xfrm>
                <a:off x="7177414"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24" name="Google Shape;2224;p8"/>
              <p:cNvSpPr/>
              <p:nvPr/>
            </p:nvSpPr>
            <p:spPr>
              <a:xfrm>
                <a:off x="7631676"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25" name="Google Shape;2225;p8"/>
              <p:cNvSpPr/>
              <p:nvPr/>
            </p:nvSpPr>
            <p:spPr>
              <a:xfrm>
                <a:off x="8087109"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26" name="Google Shape;2226;p8"/>
              <p:cNvSpPr/>
              <p:nvPr/>
            </p:nvSpPr>
            <p:spPr>
              <a:xfrm>
                <a:off x="8541372"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27" name="Google Shape;2227;p8"/>
              <p:cNvSpPr/>
              <p:nvPr/>
            </p:nvSpPr>
            <p:spPr>
              <a:xfrm>
                <a:off x="8996805"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28" name="Google Shape;2228;p8"/>
              <p:cNvSpPr/>
              <p:nvPr/>
            </p:nvSpPr>
            <p:spPr>
              <a:xfrm>
                <a:off x="9451068"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29" name="Google Shape;2229;p8"/>
              <p:cNvSpPr/>
              <p:nvPr/>
            </p:nvSpPr>
            <p:spPr>
              <a:xfrm>
                <a:off x="9906501"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30" name="Google Shape;2230;p8"/>
              <p:cNvSpPr/>
              <p:nvPr/>
            </p:nvSpPr>
            <p:spPr>
              <a:xfrm>
                <a:off x="10360763"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31" name="Google Shape;2231;p8"/>
              <p:cNvSpPr/>
              <p:nvPr/>
            </p:nvSpPr>
            <p:spPr>
              <a:xfrm>
                <a:off x="10816197"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32" name="Google Shape;2232;p8"/>
              <p:cNvSpPr/>
              <p:nvPr/>
            </p:nvSpPr>
            <p:spPr>
              <a:xfrm>
                <a:off x="1127046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33" name="Google Shape;2233;p8"/>
              <p:cNvSpPr/>
              <p:nvPr/>
            </p:nvSpPr>
            <p:spPr>
              <a:xfrm>
                <a:off x="1172589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2234" name="Google Shape;2234;p8"/>
            <p:cNvGrpSpPr/>
            <p:nvPr/>
          </p:nvGrpSpPr>
          <p:grpSpPr>
            <a:xfrm>
              <a:off x="354110" y="5390187"/>
              <a:ext cx="11480682" cy="108900"/>
              <a:chOff x="354110" y="5396454"/>
              <a:chExt cx="11480682" cy="108900"/>
            </a:xfrm>
          </p:grpSpPr>
          <p:sp>
            <p:nvSpPr>
              <p:cNvPr id="2235" name="Google Shape;2235;p8"/>
              <p:cNvSpPr/>
              <p:nvPr/>
            </p:nvSpPr>
            <p:spPr>
              <a:xfrm>
                <a:off x="35411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36" name="Google Shape;2236;p8"/>
              <p:cNvSpPr/>
              <p:nvPr/>
            </p:nvSpPr>
            <p:spPr>
              <a:xfrm>
                <a:off x="80954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37" name="Google Shape;2237;p8"/>
              <p:cNvSpPr/>
              <p:nvPr/>
            </p:nvSpPr>
            <p:spPr>
              <a:xfrm>
                <a:off x="1263805"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38" name="Google Shape;2238;p8"/>
              <p:cNvSpPr/>
              <p:nvPr/>
            </p:nvSpPr>
            <p:spPr>
              <a:xfrm>
                <a:off x="1719239"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39" name="Google Shape;2239;p8"/>
              <p:cNvSpPr/>
              <p:nvPr/>
            </p:nvSpPr>
            <p:spPr>
              <a:xfrm>
                <a:off x="2173502"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40" name="Google Shape;2240;p8"/>
              <p:cNvSpPr/>
              <p:nvPr/>
            </p:nvSpPr>
            <p:spPr>
              <a:xfrm>
                <a:off x="2628934"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41" name="Google Shape;2241;p8"/>
              <p:cNvSpPr/>
              <p:nvPr/>
            </p:nvSpPr>
            <p:spPr>
              <a:xfrm>
                <a:off x="3083197"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42" name="Google Shape;2242;p8"/>
              <p:cNvSpPr/>
              <p:nvPr/>
            </p:nvSpPr>
            <p:spPr>
              <a:xfrm>
                <a:off x="3538630"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43" name="Google Shape;2243;p8"/>
              <p:cNvSpPr/>
              <p:nvPr/>
            </p:nvSpPr>
            <p:spPr>
              <a:xfrm>
                <a:off x="3992893"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44" name="Google Shape;2244;p8"/>
              <p:cNvSpPr/>
              <p:nvPr/>
            </p:nvSpPr>
            <p:spPr>
              <a:xfrm>
                <a:off x="4448326"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45" name="Google Shape;2245;p8"/>
              <p:cNvSpPr/>
              <p:nvPr/>
            </p:nvSpPr>
            <p:spPr>
              <a:xfrm>
                <a:off x="4902589"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46" name="Google Shape;2246;p8"/>
              <p:cNvSpPr/>
              <p:nvPr/>
            </p:nvSpPr>
            <p:spPr>
              <a:xfrm>
                <a:off x="535802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47" name="Google Shape;2247;p8"/>
              <p:cNvSpPr/>
              <p:nvPr/>
            </p:nvSpPr>
            <p:spPr>
              <a:xfrm>
                <a:off x="5812285"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48" name="Google Shape;2248;p8"/>
              <p:cNvSpPr/>
              <p:nvPr/>
            </p:nvSpPr>
            <p:spPr>
              <a:xfrm>
                <a:off x="6267717"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49" name="Google Shape;2249;p8"/>
              <p:cNvSpPr/>
              <p:nvPr/>
            </p:nvSpPr>
            <p:spPr>
              <a:xfrm>
                <a:off x="672198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50" name="Google Shape;2250;p8"/>
              <p:cNvSpPr/>
              <p:nvPr/>
            </p:nvSpPr>
            <p:spPr>
              <a:xfrm>
                <a:off x="7177414"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51" name="Google Shape;2251;p8"/>
              <p:cNvSpPr/>
              <p:nvPr/>
            </p:nvSpPr>
            <p:spPr>
              <a:xfrm>
                <a:off x="7631676"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52" name="Google Shape;2252;p8"/>
              <p:cNvSpPr/>
              <p:nvPr/>
            </p:nvSpPr>
            <p:spPr>
              <a:xfrm>
                <a:off x="8087109"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53" name="Google Shape;2253;p8"/>
              <p:cNvSpPr/>
              <p:nvPr/>
            </p:nvSpPr>
            <p:spPr>
              <a:xfrm>
                <a:off x="8541372"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54" name="Google Shape;2254;p8"/>
              <p:cNvSpPr/>
              <p:nvPr/>
            </p:nvSpPr>
            <p:spPr>
              <a:xfrm>
                <a:off x="8996805"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55" name="Google Shape;2255;p8"/>
              <p:cNvSpPr/>
              <p:nvPr/>
            </p:nvSpPr>
            <p:spPr>
              <a:xfrm>
                <a:off x="9451068"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56" name="Google Shape;2256;p8"/>
              <p:cNvSpPr/>
              <p:nvPr/>
            </p:nvSpPr>
            <p:spPr>
              <a:xfrm>
                <a:off x="9906501"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57" name="Google Shape;2257;p8"/>
              <p:cNvSpPr/>
              <p:nvPr/>
            </p:nvSpPr>
            <p:spPr>
              <a:xfrm>
                <a:off x="10360763"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58" name="Google Shape;2258;p8"/>
              <p:cNvSpPr/>
              <p:nvPr/>
            </p:nvSpPr>
            <p:spPr>
              <a:xfrm>
                <a:off x="10816197"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59" name="Google Shape;2259;p8"/>
              <p:cNvSpPr/>
              <p:nvPr/>
            </p:nvSpPr>
            <p:spPr>
              <a:xfrm>
                <a:off x="1127046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60" name="Google Shape;2260;p8"/>
              <p:cNvSpPr/>
              <p:nvPr/>
            </p:nvSpPr>
            <p:spPr>
              <a:xfrm>
                <a:off x="1172589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2261" name="Google Shape;2261;p8"/>
            <p:cNvGrpSpPr/>
            <p:nvPr/>
          </p:nvGrpSpPr>
          <p:grpSpPr>
            <a:xfrm>
              <a:off x="354110" y="5895731"/>
              <a:ext cx="11480682" cy="110100"/>
              <a:chOff x="354110" y="5903678"/>
              <a:chExt cx="11480682" cy="110100"/>
            </a:xfrm>
          </p:grpSpPr>
          <p:sp>
            <p:nvSpPr>
              <p:cNvPr id="2262" name="Google Shape;2262;p8"/>
              <p:cNvSpPr/>
              <p:nvPr/>
            </p:nvSpPr>
            <p:spPr>
              <a:xfrm>
                <a:off x="35411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63" name="Google Shape;2263;p8"/>
              <p:cNvSpPr/>
              <p:nvPr/>
            </p:nvSpPr>
            <p:spPr>
              <a:xfrm>
                <a:off x="80954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64" name="Google Shape;2264;p8"/>
              <p:cNvSpPr/>
              <p:nvPr/>
            </p:nvSpPr>
            <p:spPr>
              <a:xfrm>
                <a:off x="126380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65" name="Google Shape;2265;p8"/>
              <p:cNvSpPr/>
              <p:nvPr/>
            </p:nvSpPr>
            <p:spPr>
              <a:xfrm>
                <a:off x="171923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66" name="Google Shape;2266;p8"/>
              <p:cNvSpPr/>
              <p:nvPr/>
            </p:nvSpPr>
            <p:spPr>
              <a:xfrm>
                <a:off x="217350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67" name="Google Shape;2267;p8"/>
              <p:cNvSpPr/>
              <p:nvPr/>
            </p:nvSpPr>
            <p:spPr>
              <a:xfrm>
                <a:off x="262893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68" name="Google Shape;2268;p8"/>
              <p:cNvSpPr/>
              <p:nvPr/>
            </p:nvSpPr>
            <p:spPr>
              <a:xfrm>
                <a:off x="3083197"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69" name="Google Shape;2269;p8"/>
              <p:cNvSpPr/>
              <p:nvPr/>
            </p:nvSpPr>
            <p:spPr>
              <a:xfrm>
                <a:off x="3538630"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70" name="Google Shape;2270;p8"/>
              <p:cNvSpPr/>
              <p:nvPr/>
            </p:nvSpPr>
            <p:spPr>
              <a:xfrm>
                <a:off x="399289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71" name="Google Shape;2271;p8"/>
              <p:cNvSpPr/>
              <p:nvPr/>
            </p:nvSpPr>
            <p:spPr>
              <a:xfrm>
                <a:off x="4448326"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72" name="Google Shape;2272;p8"/>
              <p:cNvSpPr/>
              <p:nvPr/>
            </p:nvSpPr>
            <p:spPr>
              <a:xfrm>
                <a:off x="4902589"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73" name="Google Shape;2273;p8"/>
              <p:cNvSpPr/>
              <p:nvPr/>
            </p:nvSpPr>
            <p:spPr>
              <a:xfrm>
                <a:off x="535802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74" name="Google Shape;2274;p8"/>
              <p:cNvSpPr/>
              <p:nvPr/>
            </p:nvSpPr>
            <p:spPr>
              <a:xfrm>
                <a:off x="581228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75" name="Google Shape;2275;p8"/>
              <p:cNvSpPr/>
              <p:nvPr/>
            </p:nvSpPr>
            <p:spPr>
              <a:xfrm>
                <a:off x="626771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76" name="Google Shape;2276;p8"/>
              <p:cNvSpPr/>
              <p:nvPr/>
            </p:nvSpPr>
            <p:spPr>
              <a:xfrm>
                <a:off x="672198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77" name="Google Shape;2277;p8"/>
              <p:cNvSpPr/>
              <p:nvPr/>
            </p:nvSpPr>
            <p:spPr>
              <a:xfrm>
                <a:off x="717741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78" name="Google Shape;2278;p8"/>
              <p:cNvSpPr/>
              <p:nvPr/>
            </p:nvSpPr>
            <p:spPr>
              <a:xfrm>
                <a:off x="7631676"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79" name="Google Shape;2279;p8"/>
              <p:cNvSpPr/>
              <p:nvPr/>
            </p:nvSpPr>
            <p:spPr>
              <a:xfrm>
                <a:off x="808710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80" name="Google Shape;2280;p8"/>
              <p:cNvSpPr/>
              <p:nvPr/>
            </p:nvSpPr>
            <p:spPr>
              <a:xfrm>
                <a:off x="854137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81" name="Google Shape;2281;p8"/>
              <p:cNvSpPr/>
              <p:nvPr/>
            </p:nvSpPr>
            <p:spPr>
              <a:xfrm>
                <a:off x="8996805"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82" name="Google Shape;2282;p8"/>
              <p:cNvSpPr/>
              <p:nvPr/>
            </p:nvSpPr>
            <p:spPr>
              <a:xfrm>
                <a:off x="9451068"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83" name="Google Shape;2283;p8"/>
              <p:cNvSpPr/>
              <p:nvPr/>
            </p:nvSpPr>
            <p:spPr>
              <a:xfrm>
                <a:off x="9906501"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84" name="Google Shape;2284;p8"/>
              <p:cNvSpPr/>
              <p:nvPr/>
            </p:nvSpPr>
            <p:spPr>
              <a:xfrm>
                <a:off x="1036076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85" name="Google Shape;2285;p8"/>
              <p:cNvSpPr/>
              <p:nvPr/>
            </p:nvSpPr>
            <p:spPr>
              <a:xfrm>
                <a:off x="1081619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86" name="Google Shape;2286;p8"/>
              <p:cNvSpPr/>
              <p:nvPr/>
            </p:nvSpPr>
            <p:spPr>
              <a:xfrm>
                <a:off x="1127046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87" name="Google Shape;2287;p8"/>
              <p:cNvSpPr/>
              <p:nvPr/>
            </p:nvSpPr>
            <p:spPr>
              <a:xfrm>
                <a:off x="1172589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2288" name="Google Shape;2288;p8"/>
            <p:cNvGrpSpPr/>
            <p:nvPr/>
          </p:nvGrpSpPr>
          <p:grpSpPr>
            <a:xfrm>
              <a:off x="354110" y="6402442"/>
              <a:ext cx="11480682" cy="110100"/>
              <a:chOff x="354110" y="5903678"/>
              <a:chExt cx="11480682" cy="110100"/>
            </a:xfrm>
          </p:grpSpPr>
          <p:sp>
            <p:nvSpPr>
              <p:cNvPr id="2289" name="Google Shape;2289;p8"/>
              <p:cNvSpPr/>
              <p:nvPr/>
            </p:nvSpPr>
            <p:spPr>
              <a:xfrm>
                <a:off x="35411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90" name="Google Shape;2290;p8"/>
              <p:cNvSpPr/>
              <p:nvPr/>
            </p:nvSpPr>
            <p:spPr>
              <a:xfrm>
                <a:off x="80954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91" name="Google Shape;2291;p8"/>
              <p:cNvSpPr/>
              <p:nvPr/>
            </p:nvSpPr>
            <p:spPr>
              <a:xfrm>
                <a:off x="126380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92" name="Google Shape;2292;p8"/>
              <p:cNvSpPr/>
              <p:nvPr/>
            </p:nvSpPr>
            <p:spPr>
              <a:xfrm>
                <a:off x="171923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93" name="Google Shape;2293;p8"/>
              <p:cNvSpPr/>
              <p:nvPr/>
            </p:nvSpPr>
            <p:spPr>
              <a:xfrm>
                <a:off x="217350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94" name="Google Shape;2294;p8"/>
              <p:cNvSpPr/>
              <p:nvPr/>
            </p:nvSpPr>
            <p:spPr>
              <a:xfrm>
                <a:off x="262893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95" name="Google Shape;2295;p8"/>
              <p:cNvSpPr/>
              <p:nvPr/>
            </p:nvSpPr>
            <p:spPr>
              <a:xfrm>
                <a:off x="3083197"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96" name="Google Shape;2296;p8"/>
              <p:cNvSpPr/>
              <p:nvPr/>
            </p:nvSpPr>
            <p:spPr>
              <a:xfrm>
                <a:off x="3538630"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97" name="Google Shape;2297;p8"/>
              <p:cNvSpPr/>
              <p:nvPr/>
            </p:nvSpPr>
            <p:spPr>
              <a:xfrm>
                <a:off x="399289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98" name="Google Shape;2298;p8"/>
              <p:cNvSpPr/>
              <p:nvPr/>
            </p:nvSpPr>
            <p:spPr>
              <a:xfrm>
                <a:off x="4448326"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99" name="Google Shape;2299;p8"/>
              <p:cNvSpPr/>
              <p:nvPr/>
            </p:nvSpPr>
            <p:spPr>
              <a:xfrm>
                <a:off x="4902589"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00" name="Google Shape;2300;p8"/>
              <p:cNvSpPr/>
              <p:nvPr/>
            </p:nvSpPr>
            <p:spPr>
              <a:xfrm>
                <a:off x="535802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01" name="Google Shape;2301;p8"/>
              <p:cNvSpPr/>
              <p:nvPr/>
            </p:nvSpPr>
            <p:spPr>
              <a:xfrm>
                <a:off x="581228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02" name="Google Shape;2302;p8"/>
              <p:cNvSpPr/>
              <p:nvPr/>
            </p:nvSpPr>
            <p:spPr>
              <a:xfrm>
                <a:off x="626771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03" name="Google Shape;2303;p8"/>
              <p:cNvSpPr/>
              <p:nvPr/>
            </p:nvSpPr>
            <p:spPr>
              <a:xfrm>
                <a:off x="672198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04" name="Google Shape;2304;p8"/>
              <p:cNvSpPr/>
              <p:nvPr/>
            </p:nvSpPr>
            <p:spPr>
              <a:xfrm>
                <a:off x="717741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05" name="Google Shape;2305;p8"/>
              <p:cNvSpPr/>
              <p:nvPr/>
            </p:nvSpPr>
            <p:spPr>
              <a:xfrm>
                <a:off x="7631676"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06" name="Google Shape;2306;p8"/>
              <p:cNvSpPr/>
              <p:nvPr/>
            </p:nvSpPr>
            <p:spPr>
              <a:xfrm>
                <a:off x="808710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07" name="Google Shape;2307;p8"/>
              <p:cNvSpPr/>
              <p:nvPr/>
            </p:nvSpPr>
            <p:spPr>
              <a:xfrm>
                <a:off x="854137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08" name="Google Shape;2308;p8"/>
              <p:cNvSpPr/>
              <p:nvPr/>
            </p:nvSpPr>
            <p:spPr>
              <a:xfrm>
                <a:off x="8996805"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09" name="Google Shape;2309;p8"/>
              <p:cNvSpPr/>
              <p:nvPr/>
            </p:nvSpPr>
            <p:spPr>
              <a:xfrm>
                <a:off x="9451068"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10" name="Google Shape;2310;p8"/>
              <p:cNvSpPr/>
              <p:nvPr/>
            </p:nvSpPr>
            <p:spPr>
              <a:xfrm>
                <a:off x="9906501"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11" name="Google Shape;2311;p8"/>
              <p:cNvSpPr/>
              <p:nvPr/>
            </p:nvSpPr>
            <p:spPr>
              <a:xfrm>
                <a:off x="1036076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12" name="Google Shape;2312;p8"/>
              <p:cNvSpPr/>
              <p:nvPr/>
            </p:nvSpPr>
            <p:spPr>
              <a:xfrm>
                <a:off x="1081619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13" name="Google Shape;2313;p8"/>
              <p:cNvSpPr/>
              <p:nvPr/>
            </p:nvSpPr>
            <p:spPr>
              <a:xfrm>
                <a:off x="1127046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14" name="Google Shape;2314;p8"/>
              <p:cNvSpPr/>
              <p:nvPr/>
            </p:nvSpPr>
            <p:spPr>
              <a:xfrm>
                <a:off x="1172589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sp>
        <p:nvSpPr>
          <p:cNvPr id="2315" name="Google Shape;2315;p8"/>
          <p:cNvSpPr txBox="1"/>
          <p:nvPr>
            <p:ph idx="10" type="dt"/>
          </p:nvPr>
        </p:nvSpPr>
        <p:spPr>
          <a:xfrm>
            <a:off x="457200" y="4767263"/>
            <a:ext cx="2133600" cy="273900"/>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16" name="Google Shape;2316;p8"/>
          <p:cNvSpPr txBox="1"/>
          <p:nvPr>
            <p:ph idx="11" type="ftr"/>
          </p:nvPr>
        </p:nvSpPr>
        <p:spPr>
          <a:xfrm>
            <a:off x="3124200" y="4767263"/>
            <a:ext cx="2895600" cy="273900"/>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17" name="Google Shape;2317;p8"/>
          <p:cNvSpPr txBox="1"/>
          <p:nvPr>
            <p:ph idx="12" type="sldNum"/>
          </p:nvPr>
        </p:nvSpPr>
        <p:spPr>
          <a:xfrm>
            <a:off x="6553200" y="4767263"/>
            <a:ext cx="2133600" cy="273900"/>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318" name="Google Shape;2318;p8"/>
          <p:cNvSpPr/>
          <p:nvPr/>
        </p:nvSpPr>
        <p:spPr>
          <a:xfrm>
            <a:off x="4247879" y="1177395"/>
            <a:ext cx="4894846" cy="3966106"/>
          </a:xfrm>
          <a:custGeom>
            <a:rect b="b" l="l" r="r" t="t"/>
            <a:pathLst>
              <a:path extrusionOk="0" h="5288141" w="6526461">
                <a:moveTo>
                  <a:pt x="393743" y="0"/>
                </a:moveTo>
                <a:lnTo>
                  <a:pt x="6526461" y="0"/>
                </a:lnTo>
                <a:lnTo>
                  <a:pt x="6526461" y="5288141"/>
                </a:lnTo>
                <a:lnTo>
                  <a:pt x="0" y="5288141"/>
                </a:lnTo>
                <a:lnTo>
                  <a:pt x="0" y="393743"/>
                </a:lnTo>
                <a:cubicBezTo>
                  <a:pt x="0" y="176285"/>
                  <a:pt x="176285" y="0"/>
                  <a:pt x="393743" y="0"/>
                </a:cubicBezTo>
                <a:close/>
              </a:path>
            </a:pathLst>
          </a:custGeom>
          <a:solidFill>
            <a:schemeClr val="lt1"/>
          </a:soli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319" name="Google Shape;2319;p8"/>
          <p:cNvSpPr/>
          <p:nvPr>
            <p:ph idx="2" type="pic"/>
          </p:nvPr>
        </p:nvSpPr>
        <p:spPr>
          <a:xfrm>
            <a:off x="4701136" y="1583872"/>
            <a:ext cx="4443000" cy="3559500"/>
          </a:xfrm>
          <a:prstGeom prst="rect">
            <a:avLst/>
          </a:prstGeom>
          <a:solidFill>
            <a:schemeClr val="accent3"/>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bg>
      <p:bgPr>
        <a:solidFill>
          <a:schemeClr val="accent1"/>
        </a:solidFill>
      </p:bgPr>
    </p:bg>
    <p:spTree>
      <p:nvGrpSpPr>
        <p:cNvPr id="2320" name="Shape 2320"/>
        <p:cNvGrpSpPr/>
        <p:nvPr/>
      </p:nvGrpSpPr>
      <p:grpSpPr>
        <a:xfrm>
          <a:off x="0" y="0"/>
          <a:ext cx="0" cy="0"/>
          <a:chOff x="0" y="0"/>
          <a:chExt cx="0" cy="0"/>
        </a:xfrm>
      </p:grpSpPr>
      <p:sp>
        <p:nvSpPr>
          <p:cNvPr id="2321" name="Google Shape;2321;p9"/>
          <p:cNvSpPr/>
          <p:nvPr/>
        </p:nvSpPr>
        <p:spPr>
          <a:xfrm>
            <a:off x="265652" y="244928"/>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22" name="Google Shape;2322;p9"/>
          <p:cNvSpPr/>
          <p:nvPr/>
        </p:nvSpPr>
        <p:spPr>
          <a:xfrm>
            <a:off x="607315" y="244928"/>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23" name="Google Shape;2323;p9"/>
          <p:cNvSpPr/>
          <p:nvPr/>
        </p:nvSpPr>
        <p:spPr>
          <a:xfrm>
            <a:off x="948101" y="244928"/>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24" name="Google Shape;2324;p9"/>
          <p:cNvSpPr/>
          <p:nvPr/>
        </p:nvSpPr>
        <p:spPr>
          <a:xfrm>
            <a:off x="1289765" y="244928"/>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25" name="Google Shape;2325;p9"/>
          <p:cNvSpPr/>
          <p:nvPr/>
        </p:nvSpPr>
        <p:spPr>
          <a:xfrm>
            <a:off x="1630551" y="244928"/>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26" name="Google Shape;2326;p9"/>
          <p:cNvSpPr/>
          <p:nvPr/>
        </p:nvSpPr>
        <p:spPr>
          <a:xfrm>
            <a:off x="1972214" y="244928"/>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27" name="Google Shape;2327;p9"/>
          <p:cNvSpPr/>
          <p:nvPr/>
        </p:nvSpPr>
        <p:spPr>
          <a:xfrm>
            <a:off x="2313000" y="244928"/>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28" name="Google Shape;2328;p9"/>
          <p:cNvSpPr/>
          <p:nvPr/>
        </p:nvSpPr>
        <p:spPr>
          <a:xfrm>
            <a:off x="2654664" y="244928"/>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29" name="Google Shape;2329;p9"/>
          <p:cNvSpPr/>
          <p:nvPr/>
        </p:nvSpPr>
        <p:spPr>
          <a:xfrm>
            <a:off x="2995450" y="244928"/>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30" name="Google Shape;2330;p9"/>
          <p:cNvSpPr/>
          <p:nvPr/>
        </p:nvSpPr>
        <p:spPr>
          <a:xfrm>
            <a:off x="3337114" y="244928"/>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31" name="Google Shape;2331;p9"/>
          <p:cNvSpPr/>
          <p:nvPr/>
        </p:nvSpPr>
        <p:spPr>
          <a:xfrm>
            <a:off x="3677900" y="244928"/>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32" name="Google Shape;2332;p9"/>
          <p:cNvSpPr/>
          <p:nvPr/>
        </p:nvSpPr>
        <p:spPr>
          <a:xfrm>
            <a:off x="4019563" y="244928"/>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33" name="Google Shape;2333;p9"/>
          <p:cNvSpPr/>
          <p:nvPr/>
        </p:nvSpPr>
        <p:spPr>
          <a:xfrm>
            <a:off x="4360349" y="244928"/>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34" name="Google Shape;2334;p9"/>
          <p:cNvSpPr/>
          <p:nvPr/>
        </p:nvSpPr>
        <p:spPr>
          <a:xfrm>
            <a:off x="4702012" y="244928"/>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35" name="Google Shape;2335;p9"/>
          <p:cNvSpPr/>
          <p:nvPr/>
        </p:nvSpPr>
        <p:spPr>
          <a:xfrm>
            <a:off x="5042798" y="244928"/>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36" name="Google Shape;2336;p9"/>
          <p:cNvSpPr/>
          <p:nvPr/>
        </p:nvSpPr>
        <p:spPr>
          <a:xfrm>
            <a:off x="5384463" y="244928"/>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37" name="Google Shape;2337;p9"/>
          <p:cNvSpPr/>
          <p:nvPr/>
        </p:nvSpPr>
        <p:spPr>
          <a:xfrm>
            <a:off x="5725248" y="244928"/>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38" name="Google Shape;2338;p9"/>
          <p:cNvSpPr/>
          <p:nvPr/>
        </p:nvSpPr>
        <p:spPr>
          <a:xfrm>
            <a:off x="6066912" y="244928"/>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39" name="Google Shape;2339;p9"/>
          <p:cNvSpPr/>
          <p:nvPr/>
        </p:nvSpPr>
        <p:spPr>
          <a:xfrm>
            <a:off x="6407698" y="244928"/>
            <a:ext cx="825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40" name="Google Shape;2340;p9"/>
          <p:cNvSpPr/>
          <p:nvPr/>
        </p:nvSpPr>
        <p:spPr>
          <a:xfrm>
            <a:off x="6749361" y="244928"/>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41" name="Google Shape;2341;p9"/>
          <p:cNvSpPr/>
          <p:nvPr/>
        </p:nvSpPr>
        <p:spPr>
          <a:xfrm>
            <a:off x="7090147" y="244928"/>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42" name="Google Shape;2342;p9"/>
          <p:cNvSpPr/>
          <p:nvPr/>
        </p:nvSpPr>
        <p:spPr>
          <a:xfrm>
            <a:off x="7431811" y="244928"/>
            <a:ext cx="816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43" name="Google Shape;2343;p9"/>
          <p:cNvSpPr/>
          <p:nvPr/>
        </p:nvSpPr>
        <p:spPr>
          <a:xfrm>
            <a:off x="7772597" y="244928"/>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44" name="Google Shape;2344;p9"/>
          <p:cNvSpPr/>
          <p:nvPr/>
        </p:nvSpPr>
        <p:spPr>
          <a:xfrm>
            <a:off x="8114261" y="244928"/>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45" name="Google Shape;2345;p9"/>
          <p:cNvSpPr/>
          <p:nvPr/>
        </p:nvSpPr>
        <p:spPr>
          <a:xfrm>
            <a:off x="8455047" y="244928"/>
            <a:ext cx="825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46" name="Google Shape;2346;p9"/>
          <p:cNvSpPr/>
          <p:nvPr/>
        </p:nvSpPr>
        <p:spPr>
          <a:xfrm>
            <a:off x="8796710" y="244928"/>
            <a:ext cx="816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47" name="Google Shape;2347;p9"/>
          <p:cNvSpPr/>
          <p:nvPr/>
        </p:nvSpPr>
        <p:spPr>
          <a:xfrm>
            <a:off x="265652" y="624962"/>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48" name="Google Shape;2348;p9"/>
          <p:cNvSpPr/>
          <p:nvPr/>
        </p:nvSpPr>
        <p:spPr>
          <a:xfrm>
            <a:off x="607315" y="624962"/>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49" name="Google Shape;2349;p9"/>
          <p:cNvSpPr/>
          <p:nvPr/>
        </p:nvSpPr>
        <p:spPr>
          <a:xfrm>
            <a:off x="948101" y="624962"/>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50" name="Google Shape;2350;p9"/>
          <p:cNvSpPr/>
          <p:nvPr/>
        </p:nvSpPr>
        <p:spPr>
          <a:xfrm>
            <a:off x="1289765" y="624962"/>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51" name="Google Shape;2351;p9"/>
          <p:cNvSpPr/>
          <p:nvPr/>
        </p:nvSpPr>
        <p:spPr>
          <a:xfrm>
            <a:off x="1630551" y="624962"/>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52" name="Google Shape;2352;p9"/>
          <p:cNvSpPr/>
          <p:nvPr/>
        </p:nvSpPr>
        <p:spPr>
          <a:xfrm>
            <a:off x="1972214" y="624962"/>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53" name="Google Shape;2353;p9"/>
          <p:cNvSpPr/>
          <p:nvPr/>
        </p:nvSpPr>
        <p:spPr>
          <a:xfrm>
            <a:off x="2313000" y="624962"/>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54" name="Google Shape;2354;p9"/>
          <p:cNvSpPr/>
          <p:nvPr/>
        </p:nvSpPr>
        <p:spPr>
          <a:xfrm>
            <a:off x="2654664" y="624962"/>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55" name="Google Shape;2355;p9"/>
          <p:cNvSpPr/>
          <p:nvPr/>
        </p:nvSpPr>
        <p:spPr>
          <a:xfrm>
            <a:off x="2995450" y="624962"/>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56" name="Google Shape;2356;p9"/>
          <p:cNvSpPr/>
          <p:nvPr/>
        </p:nvSpPr>
        <p:spPr>
          <a:xfrm>
            <a:off x="3337114" y="624962"/>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57" name="Google Shape;2357;p9"/>
          <p:cNvSpPr/>
          <p:nvPr/>
        </p:nvSpPr>
        <p:spPr>
          <a:xfrm>
            <a:off x="3677900" y="624962"/>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58" name="Google Shape;2358;p9"/>
          <p:cNvSpPr/>
          <p:nvPr/>
        </p:nvSpPr>
        <p:spPr>
          <a:xfrm>
            <a:off x="4019563" y="624962"/>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59" name="Google Shape;2359;p9"/>
          <p:cNvSpPr/>
          <p:nvPr/>
        </p:nvSpPr>
        <p:spPr>
          <a:xfrm>
            <a:off x="4360349" y="624962"/>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60" name="Google Shape;2360;p9"/>
          <p:cNvSpPr/>
          <p:nvPr/>
        </p:nvSpPr>
        <p:spPr>
          <a:xfrm>
            <a:off x="4702012" y="624962"/>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61" name="Google Shape;2361;p9"/>
          <p:cNvSpPr/>
          <p:nvPr/>
        </p:nvSpPr>
        <p:spPr>
          <a:xfrm>
            <a:off x="5042798" y="624962"/>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62" name="Google Shape;2362;p9"/>
          <p:cNvSpPr/>
          <p:nvPr/>
        </p:nvSpPr>
        <p:spPr>
          <a:xfrm>
            <a:off x="5384463" y="624962"/>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63" name="Google Shape;2363;p9"/>
          <p:cNvSpPr/>
          <p:nvPr/>
        </p:nvSpPr>
        <p:spPr>
          <a:xfrm>
            <a:off x="5725248" y="624962"/>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64" name="Google Shape;2364;p9"/>
          <p:cNvSpPr/>
          <p:nvPr/>
        </p:nvSpPr>
        <p:spPr>
          <a:xfrm>
            <a:off x="6066912" y="624962"/>
            <a:ext cx="81600" cy="816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65" name="Google Shape;2365;p9"/>
          <p:cNvSpPr/>
          <p:nvPr/>
        </p:nvSpPr>
        <p:spPr>
          <a:xfrm>
            <a:off x="6407698" y="624962"/>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66" name="Google Shape;2366;p9"/>
          <p:cNvSpPr/>
          <p:nvPr/>
        </p:nvSpPr>
        <p:spPr>
          <a:xfrm>
            <a:off x="6749361" y="624962"/>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67" name="Google Shape;2367;p9"/>
          <p:cNvSpPr/>
          <p:nvPr/>
        </p:nvSpPr>
        <p:spPr>
          <a:xfrm>
            <a:off x="7090147" y="624962"/>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68" name="Google Shape;2368;p9"/>
          <p:cNvSpPr/>
          <p:nvPr/>
        </p:nvSpPr>
        <p:spPr>
          <a:xfrm>
            <a:off x="7431811" y="624962"/>
            <a:ext cx="81600" cy="816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69" name="Google Shape;2369;p9"/>
          <p:cNvSpPr/>
          <p:nvPr/>
        </p:nvSpPr>
        <p:spPr>
          <a:xfrm>
            <a:off x="7772597" y="624962"/>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70" name="Google Shape;2370;p9"/>
          <p:cNvSpPr/>
          <p:nvPr/>
        </p:nvSpPr>
        <p:spPr>
          <a:xfrm>
            <a:off x="8114261" y="624962"/>
            <a:ext cx="81600" cy="816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71" name="Google Shape;2371;p9"/>
          <p:cNvSpPr/>
          <p:nvPr/>
        </p:nvSpPr>
        <p:spPr>
          <a:xfrm>
            <a:off x="8455047" y="624962"/>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72" name="Google Shape;2372;p9"/>
          <p:cNvSpPr/>
          <p:nvPr/>
        </p:nvSpPr>
        <p:spPr>
          <a:xfrm>
            <a:off x="8796710" y="624962"/>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73" name="Google Shape;2373;p9"/>
          <p:cNvSpPr/>
          <p:nvPr/>
        </p:nvSpPr>
        <p:spPr>
          <a:xfrm>
            <a:off x="265652" y="100412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74" name="Google Shape;2374;p9"/>
          <p:cNvSpPr/>
          <p:nvPr/>
        </p:nvSpPr>
        <p:spPr>
          <a:xfrm>
            <a:off x="607315" y="100412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75" name="Google Shape;2375;p9"/>
          <p:cNvSpPr/>
          <p:nvPr/>
        </p:nvSpPr>
        <p:spPr>
          <a:xfrm>
            <a:off x="948101" y="100412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76" name="Google Shape;2376;p9"/>
          <p:cNvSpPr/>
          <p:nvPr/>
        </p:nvSpPr>
        <p:spPr>
          <a:xfrm>
            <a:off x="1289765" y="100412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77" name="Google Shape;2377;p9"/>
          <p:cNvSpPr/>
          <p:nvPr/>
        </p:nvSpPr>
        <p:spPr>
          <a:xfrm>
            <a:off x="1630551" y="100412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78" name="Google Shape;2378;p9"/>
          <p:cNvSpPr/>
          <p:nvPr/>
        </p:nvSpPr>
        <p:spPr>
          <a:xfrm>
            <a:off x="1972214" y="100412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79" name="Google Shape;2379;p9"/>
          <p:cNvSpPr/>
          <p:nvPr/>
        </p:nvSpPr>
        <p:spPr>
          <a:xfrm>
            <a:off x="2313000" y="100412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80" name="Google Shape;2380;p9"/>
          <p:cNvSpPr/>
          <p:nvPr/>
        </p:nvSpPr>
        <p:spPr>
          <a:xfrm>
            <a:off x="2654664" y="100412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81" name="Google Shape;2381;p9"/>
          <p:cNvSpPr/>
          <p:nvPr/>
        </p:nvSpPr>
        <p:spPr>
          <a:xfrm>
            <a:off x="2995450" y="100412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82" name="Google Shape;2382;p9"/>
          <p:cNvSpPr/>
          <p:nvPr/>
        </p:nvSpPr>
        <p:spPr>
          <a:xfrm>
            <a:off x="3337114" y="100412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83" name="Google Shape;2383;p9"/>
          <p:cNvSpPr/>
          <p:nvPr/>
        </p:nvSpPr>
        <p:spPr>
          <a:xfrm>
            <a:off x="3677900" y="100412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84" name="Google Shape;2384;p9"/>
          <p:cNvSpPr/>
          <p:nvPr/>
        </p:nvSpPr>
        <p:spPr>
          <a:xfrm>
            <a:off x="4019563" y="100412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85" name="Google Shape;2385;p9"/>
          <p:cNvSpPr/>
          <p:nvPr/>
        </p:nvSpPr>
        <p:spPr>
          <a:xfrm>
            <a:off x="4360349" y="100412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86" name="Google Shape;2386;p9"/>
          <p:cNvSpPr/>
          <p:nvPr/>
        </p:nvSpPr>
        <p:spPr>
          <a:xfrm>
            <a:off x="4702012" y="100412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87" name="Google Shape;2387;p9"/>
          <p:cNvSpPr/>
          <p:nvPr/>
        </p:nvSpPr>
        <p:spPr>
          <a:xfrm>
            <a:off x="5042798" y="100412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88" name="Google Shape;2388;p9"/>
          <p:cNvSpPr/>
          <p:nvPr/>
        </p:nvSpPr>
        <p:spPr>
          <a:xfrm>
            <a:off x="5384463" y="100412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89" name="Google Shape;2389;p9"/>
          <p:cNvSpPr/>
          <p:nvPr/>
        </p:nvSpPr>
        <p:spPr>
          <a:xfrm>
            <a:off x="5725248" y="100412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90" name="Google Shape;2390;p9"/>
          <p:cNvSpPr/>
          <p:nvPr/>
        </p:nvSpPr>
        <p:spPr>
          <a:xfrm>
            <a:off x="6066912" y="100412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91" name="Google Shape;2391;p9"/>
          <p:cNvSpPr/>
          <p:nvPr/>
        </p:nvSpPr>
        <p:spPr>
          <a:xfrm>
            <a:off x="6407698" y="100412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92" name="Google Shape;2392;p9"/>
          <p:cNvSpPr/>
          <p:nvPr/>
        </p:nvSpPr>
        <p:spPr>
          <a:xfrm>
            <a:off x="6749361" y="100412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93" name="Google Shape;2393;p9"/>
          <p:cNvSpPr/>
          <p:nvPr/>
        </p:nvSpPr>
        <p:spPr>
          <a:xfrm>
            <a:off x="7090147" y="1004120"/>
            <a:ext cx="825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94" name="Google Shape;2394;p9"/>
          <p:cNvSpPr/>
          <p:nvPr/>
        </p:nvSpPr>
        <p:spPr>
          <a:xfrm>
            <a:off x="7431811" y="100412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95" name="Google Shape;2395;p9"/>
          <p:cNvSpPr/>
          <p:nvPr/>
        </p:nvSpPr>
        <p:spPr>
          <a:xfrm>
            <a:off x="7772597" y="100412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96" name="Google Shape;2396;p9"/>
          <p:cNvSpPr/>
          <p:nvPr/>
        </p:nvSpPr>
        <p:spPr>
          <a:xfrm>
            <a:off x="8114261" y="100412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97" name="Google Shape;2397;p9"/>
          <p:cNvSpPr/>
          <p:nvPr/>
        </p:nvSpPr>
        <p:spPr>
          <a:xfrm>
            <a:off x="8455047" y="1004120"/>
            <a:ext cx="825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98" name="Google Shape;2398;p9"/>
          <p:cNvSpPr/>
          <p:nvPr/>
        </p:nvSpPr>
        <p:spPr>
          <a:xfrm>
            <a:off x="8796710" y="1004120"/>
            <a:ext cx="816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99" name="Google Shape;2399;p9"/>
          <p:cNvSpPr/>
          <p:nvPr/>
        </p:nvSpPr>
        <p:spPr>
          <a:xfrm>
            <a:off x="265652" y="1384154"/>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00" name="Google Shape;2400;p9"/>
          <p:cNvSpPr/>
          <p:nvPr/>
        </p:nvSpPr>
        <p:spPr>
          <a:xfrm>
            <a:off x="607315" y="1384154"/>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01" name="Google Shape;2401;p9"/>
          <p:cNvSpPr/>
          <p:nvPr/>
        </p:nvSpPr>
        <p:spPr>
          <a:xfrm>
            <a:off x="948101" y="1384154"/>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02" name="Google Shape;2402;p9"/>
          <p:cNvSpPr/>
          <p:nvPr/>
        </p:nvSpPr>
        <p:spPr>
          <a:xfrm>
            <a:off x="1289765" y="1384154"/>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03" name="Google Shape;2403;p9"/>
          <p:cNvSpPr/>
          <p:nvPr/>
        </p:nvSpPr>
        <p:spPr>
          <a:xfrm>
            <a:off x="1630551" y="1384154"/>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04" name="Google Shape;2404;p9"/>
          <p:cNvSpPr/>
          <p:nvPr/>
        </p:nvSpPr>
        <p:spPr>
          <a:xfrm>
            <a:off x="1972214" y="1384154"/>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05" name="Google Shape;2405;p9"/>
          <p:cNvSpPr/>
          <p:nvPr/>
        </p:nvSpPr>
        <p:spPr>
          <a:xfrm>
            <a:off x="2313000" y="1384154"/>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06" name="Google Shape;2406;p9"/>
          <p:cNvSpPr/>
          <p:nvPr/>
        </p:nvSpPr>
        <p:spPr>
          <a:xfrm>
            <a:off x="2654664" y="1384154"/>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07" name="Google Shape;2407;p9"/>
          <p:cNvSpPr/>
          <p:nvPr/>
        </p:nvSpPr>
        <p:spPr>
          <a:xfrm>
            <a:off x="2995450" y="1384154"/>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08" name="Google Shape;2408;p9"/>
          <p:cNvSpPr/>
          <p:nvPr/>
        </p:nvSpPr>
        <p:spPr>
          <a:xfrm>
            <a:off x="3337114" y="1384154"/>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09" name="Google Shape;2409;p9"/>
          <p:cNvSpPr/>
          <p:nvPr/>
        </p:nvSpPr>
        <p:spPr>
          <a:xfrm>
            <a:off x="3677900" y="1384154"/>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10" name="Google Shape;2410;p9"/>
          <p:cNvSpPr/>
          <p:nvPr/>
        </p:nvSpPr>
        <p:spPr>
          <a:xfrm>
            <a:off x="4019563" y="1384154"/>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11" name="Google Shape;2411;p9"/>
          <p:cNvSpPr/>
          <p:nvPr/>
        </p:nvSpPr>
        <p:spPr>
          <a:xfrm>
            <a:off x="4360349" y="1384154"/>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12" name="Google Shape;2412;p9"/>
          <p:cNvSpPr/>
          <p:nvPr/>
        </p:nvSpPr>
        <p:spPr>
          <a:xfrm>
            <a:off x="4702012" y="1384154"/>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13" name="Google Shape;2413;p9"/>
          <p:cNvSpPr/>
          <p:nvPr/>
        </p:nvSpPr>
        <p:spPr>
          <a:xfrm>
            <a:off x="5042798" y="1384154"/>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14" name="Google Shape;2414;p9"/>
          <p:cNvSpPr/>
          <p:nvPr/>
        </p:nvSpPr>
        <p:spPr>
          <a:xfrm>
            <a:off x="5384463" y="1384154"/>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15" name="Google Shape;2415;p9"/>
          <p:cNvSpPr/>
          <p:nvPr/>
        </p:nvSpPr>
        <p:spPr>
          <a:xfrm>
            <a:off x="5725248" y="1384154"/>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16" name="Google Shape;2416;p9"/>
          <p:cNvSpPr/>
          <p:nvPr/>
        </p:nvSpPr>
        <p:spPr>
          <a:xfrm>
            <a:off x="6066912" y="1384154"/>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17" name="Google Shape;2417;p9"/>
          <p:cNvSpPr/>
          <p:nvPr/>
        </p:nvSpPr>
        <p:spPr>
          <a:xfrm>
            <a:off x="6407698" y="1384154"/>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18" name="Google Shape;2418;p9"/>
          <p:cNvSpPr/>
          <p:nvPr/>
        </p:nvSpPr>
        <p:spPr>
          <a:xfrm>
            <a:off x="6749361" y="1384154"/>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19" name="Google Shape;2419;p9"/>
          <p:cNvSpPr/>
          <p:nvPr/>
        </p:nvSpPr>
        <p:spPr>
          <a:xfrm>
            <a:off x="7090147" y="1384154"/>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20" name="Google Shape;2420;p9"/>
          <p:cNvSpPr/>
          <p:nvPr/>
        </p:nvSpPr>
        <p:spPr>
          <a:xfrm>
            <a:off x="7431811" y="1384154"/>
            <a:ext cx="816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21" name="Google Shape;2421;p9"/>
          <p:cNvSpPr/>
          <p:nvPr/>
        </p:nvSpPr>
        <p:spPr>
          <a:xfrm>
            <a:off x="7772597" y="1384154"/>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22" name="Google Shape;2422;p9"/>
          <p:cNvSpPr/>
          <p:nvPr/>
        </p:nvSpPr>
        <p:spPr>
          <a:xfrm>
            <a:off x="8114261" y="1384154"/>
            <a:ext cx="816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23" name="Google Shape;2423;p9"/>
          <p:cNvSpPr/>
          <p:nvPr/>
        </p:nvSpPr>
        <p:spPr>
          <a:xfrm>
            <a:off x="8455047" y="1384154"/>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24" name="Google Shape;2424;p9"/>
          <p:cNvSpPr/>
          <p:nvPr/>
        </p:nvSpPr>
        <p:spPr>
          <a:xfrm>
            <a:off x="8796710" y="1384154"/>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25" name="Google Shape;2425;p9"/>
          <p:cNvSpPr/>
          <p:nvPr/>
        </p:nvSpPr>
        <p:spPr>
          <a:xfrm>
            <a:off x="265652" y="1764188"/>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26" name="Google Shape;2426;p9"/>
          <p:cNvSpPr/>
          <p:nvPr/>
        </p:nvSpPr>
        <p:spPr>
          <a:xfrm>
            <a:off x="607315" y="1764188"/>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27" name="Google Shape;2427;p9"/>
          <p:cNvSpPr/>
          <p:nvPr/>
        </p:nvSpPr>
        <p:spPr>
          <a:xfrm>
            <a:off x="948101" y="1764188"/>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28" name="Google Shape;2428;p9"/>
          <p:cNvSpPr/>
          <p:nvPr/>
        </p:nvSpPr>
        <p:spPr>
          <a:xfrm>
            <a:off x="1289765" y="1764188"/>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29" name="Google Shape;2429;p9"/>
          <p:cNvSpPr/>
          <p:nvPr/>
        </p:nvSpPr>
        <p:spPr>
          <a:xfrm>
            <a:off x="1630551" y="1764188"/>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30" name="Google Shape;2430;p9"/>
          <p:cNvSpPr/>
          <p:nvPr/>
        </p:nvSpPr>
        <p:spPr>
          <a:xfrm>
            <a:off x="1972214" y="1764188"/>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31" name="Google Shape;2431;p9"/>
          <p:cNvSpPr/>
          <p:nvPr/>
        </p:nvSpPr>
        <p:spPr>
          <a:xfrm>
            <a:off x="2313000" y="1764188"/>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32" name="Google Shape;2432;p9"/>
          <p:cNvSpPr/>
          <p:nvPr/>
        </p:nvSpPr>
        <p:spPr>
          <a:xfrm>
            <a:off x="2654664" y="1764188"/>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33" name="Google Shape;2433;p9"/>
          <p:cNvSpPr/>
          <p:nvPr/>
        </p:nvSpPr>
        <p:spPr>
          <a:xfrm>
            <a:off x="2995450" y="1764188"/>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34" name="Google Shape;2434;p9"/>
          <p:cNvSpPr/>
          <p:nvPr/>
        </p:nvSpPr>
        <p:spPr>
          <a:xfrm>
            <a:off x="3337114" y="1764188"/>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35" name="Google Shape;2435;p9"/>
          <p:cNvSpPr/>
          <p:nvPr/>
        </p:nvSpPr>
        <p:spPr>
          <a:xfrm>
            <a:off x="3677900" y="1764188"/>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36" name="Google Shape;2436;p9"/>
          <p:cNvSpPr/>
          <p:nvPr/>
        </p:nvSpPr>
        <p:spPr>
          <a:xfrm>
            <a:off x="4019563" y="1764188"/>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37" name="Google Shape;2437;p9"/>
          <p:cNvSpPr/>
          <p:nvPr/>
        </p:nvSpPr>
        <p:spPr>
          <a:xfrm>
            <a:off x="4360349" y="1764188"/>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38" name="Google Shape;2438;p9"/>
          <p:cNvSpPr/>
          <p:nvPr/>
        </p:nvSpPr>
        <p:spPr>
          <a:xfrm>
            <a:off x="4702012" y="1764188"/>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39" name="Google Shape;2439;p9"/>
          <p:cNvSpPr/>
          <p:nvPr/>
        </p:nvSpPr>
        <p:spPr>
          <a:xfrm>
            <a:off x="5042798" y="1764188"/>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40" name="Google Shape;2440;p9"/>
          <p:cNvSpPr/>
          <p:nvPr/>
        </p:nvSpPr>
        <p:spPr>
          <a:xfrm>
            <a:off x="5384463" y="1764188"/>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41" name="Google Shape;2441;p9"/>
          <p:cNvSpPr/>
          <p:nvPr/>
        </p:nvSpPr>
        <p:spPr>
          <a:xfrm>
            <a:off x="5725248" y="1764188"/>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42" name="Google Shape;2442;p9"/>
          <p:cNvSpPr/>
          <p:nvPr/>
        </p:nvSpPr>
        <p:spPr>
          <a:xfrm>
            <a:off x="6066912" y="1764188"/>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43" name="Google Shape;2443;p9"/>
          <p:cNvSpPr/>
          <p:nvPr/>
        </p:nvSpPr>
        <p:spPr>
          <a:xfrm>
            <a:off x="6407698" y="1764188"/>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44" name="Google Shape;2444;p9"/>
          <p:cNvSpPr/>
          <p:nvPr/>
        </p:nvSpPr>
        <p:spPr>
          <a:xfrm>
            <a:off x="6749361" y="1764188"/>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45" name="Google Shape;2445;p9"/>
          <p:cNvSpPr/>
          <p:nvPr/>
        </p:nvSpPr>
        <p:spPr>
          <a:xfrm>
            <a:off x="7090147" y="1764188"/>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46" name="Google Shape;2446;p9"/>
          <p:cNvSpPr/>
          <p:nvPr/>
        </p:nvSpPr>
        <p:spPr>
          <a:xfrm>
            <a:off x="7431811" y="1764188"/>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47" name="Google Shape;2447;p9"/>
          <p:cNvSpPr/>
          <p:nvPr/>
        </p:nvSpPr>
        <p:spPr>
          <a:xfrm>
            <a:off x="7772597" y="1764188"/>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48" name="Google Shape;2448;p9"/>
          <p:cNvSpPr/>
          <p:nvPr/>
        </p:nvSpPr>
        <p:spPr>
          <a:xfrm>
            <a:off x="8114261" y="1764188"/>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49" name="Google Shape;2449;p9"/>
          <p:cNvSpPr/>
          <p:nvPr/>
        </p:nvSpPr>
        <p:spPr>
          <a:xfrm>
            <a:off x="8455047" y="1764188"/>
            <a:ext cx="82500" cy="816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50" name="Google Shape;2450;p9"/>
          <p:cNvSpPr/>
          <p:nvPr/>
        </p:nvSpPr>
        <p:spPr>
          <a:xfrm>
            <a:off x="8796710" y="1764188"/>
            <a:ext cx="81600" cy="816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51" name="Google Shape;2451;p9"/>
          <p:cNvSpPr/>
          <p:nvPr/>
        </p:nvSpPr>
        <p:spPr>
          <a:xfrm>
            <a:off x="265652" y="214334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52" name="Google Shape;2452;p9"/>
          <p:cNvSpPr/>
          <p:nvPr/>
        </p:nvSpPr>
        <p:spPr>
          <a:xfrm>
            <a:off x="607315" y="214334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53" name="Google Shape;2453;p9"/>
          <p:cNvSpPr/>
          <p:nvPr/>
        </p:nvSpPr>
        <p:spPr>
          <a:xfrm>
            <a:off x="948101" y="214334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54" name="Google Shape;2454;p9"/>
          <p:cNvSpPr/>
          <p:nvPr/>
        </p:nvSpPr>
        <p:spPr>
          <a:xfrm>
            <a:off x="1289765" y="214334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55" name="Google Shape;2455;p9"/>
          <p:cNvSpPr/>
          <p:nvPr/>
        </p:nvSpPr>
        <p:spPr>
          <a:xfrm>
            <a:off x="1630551" y="214334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56" name="Google Shape;2456;p9"/>
          <p:cNvSpPr/>
          <p:nvPr/>
        </p:nvSpPr>
        <p:spPr>
          <a:xfrm>
            <a:off x="1972214" y="214334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57" name="Google Shape;2457;p9"/>
          <p:cNvSpPr/>
          <p:nvPr/>
        </p:nvSpPr>
        <p:spPr>
          <a:xfrm>
            <a:off x="2313000" y="214334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58" name="Google Shape;2458;p9"/>
          <p:cNvSpPr/>
          <p:nvPr/>
        </p:nvSpPr>
        <p:spPr>
          <a:xfrm>
            <a:off x="2654664" y="214334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59" name="Google Shape;2459;p9"/>
          <p:cNvSpPr/>
          <p:nvPr/>
        </p:nvSpPr>
        <p:spPr>
          <a:xfrm>
            <a:off x="2995450" y="214334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60" name="Google Shape;2460;p9"/>
          <p:cNvSpPr/>
          <p:nvPr/>
        </p:nvSpPr>
        <p:spPr>
          <a:xfrm>
            <a:off x="3337114" y="214334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61" name="Google Shape;2461;p9"/>
          <p:cNvSpPr/>
          <p:nvPr/>
        </p:nvSpPr>
        <p:spPr>
          <a:xfrm>
            <a:off x="3677900" y="214334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62" name="Google Shape;2462;p9"/>
          <p:cNvSpPr/>
          <p:nvPr/>
        </p:nvSpPr>
        <p:spPr>
          <a:xfrm>
            <a:off x="4019563" y="214334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63" name="Google Shape;2463;p9"/>
          <p:cNvSpPr/>
          <p:nvPr/>
        </p:nvSpPr>
        <p:spPr>
          <a:xfrm>
            <a:off x="4360349" y="214334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64" name="Google Shape;2464;p9"/>
          <p:cNvSpPr/>
          <p:nvPr/>
        </p:nvSpPr>
        <p:spPr>
          <a:xfrm>
            <a:off x="4702012" y="214334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65" name="Google Shape;2465;p9"/>
          <p:cNvSpPr/>
          <p:nvPr/>
        </p:nvSpPr>
        <p:spPr>
          <a:xfrm>
            <a:off x="5042798" y="214334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66" name="Google Shape;2466;p9"/>
          <p:cNvSpPr/>
          <p:nvPr/>
        </p:nvSpPr>
        <p:spPr>
          <a:xfrm>
            <a:off x="5384463" y="214334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67" name="Google Shape;2467;p9"/>
          <p:cNvSpPr/>
          <p:nvPr/>
        </p:nvSpPr>
        <p:spPr>
          <a:xfrm>
            <a:off x="5725248" y="214334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68" name="Google Shape;2468;p9"/>
          <p:cNvSpPr/>
          <p:nvPr/>
        </p:nvSpPr>
        <p:spPr>
          <a:xfrm>
            <a:off x="6066912" y="214334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69" name="Google Shape;2469;p9"/>
          <p:cNvSpPr/>
          <p:nvPr/>
        </p:nvSpPr>
        <p:spPr>
          <a:xfrm>
            <a:off x="6407698" y="214334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70" name="Google Shape;2470;p9"/>
          <p:cNvSpPr/>
          <p:nvPr/>
        </p:nvSpPr>
        <p:spPr>
          <a:xfrm>
            <a:off x="6749361" y="214334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71" name="Google Shape;2471;p9"/>
          <p:cNvSpPr/>
          <p:nvPr/>
        </p:nvSpPr>
        <p:spPr>
          <a:xfrm>
            <a:off x="7090147" y="214334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72" name="Google Shape;2472;p9"/>
          <p:cNvSpPr/>
          <p:nvPr/>
        </p:nvSpPr>
        <p:spPr>
          <a:xfrm>
            <a:off x="7431811" y="214334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73" name="Google Shape;2473;p9"/>
          <p:cNvSpPr/>
          <p:nvPr/>
        </p:nvSpPr>
        <p:spPr>
          <a:xfrm>
            <a:off x="7772597" y="214334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74" name="Google Shape;2474;p9"/>
          <p:cNvSpPr/>
          <p:nvPr/>
        </p:nvSpPr>
        <p:spPr>
          <a:xfrm>
            <a:off x="8114261" y="2143346"/>
            <a:ext cx="816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75" name="Google Shape;2475;p9"/>
          <p:cNvSpPr/>
          <p:nvPr/>
        </p:nvSpPr>
        <p:spPr>
          <a:xfrm>
            <a:off x="8455047" y="214334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76" name="Google Shape;2476;p9"/>
          <p:cNvSpPr/>
          <p:nvPr/>
        </p:nvSpPr>
        <p:spPr>
          <a:xfrm>
            <a:off x="8796710" y="214334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77" name="Google Shape;2477;p9"/>
          <p:cNvSpPr/>
          <p:nvPr/>
        </p:nvSpPr>
        <p:spPr>
          <a:xfrm>
            <a:off x="265652" y="252338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78" name="Google Shape;2478;p9"/>
          <p:cNvSpPr/>
          <p:nvPr/>
        </p:nvSpPr>
        <p:spPr>
          <a:xfrm>
            <a:off x="607315" y="252338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79" name="Google Shape;2479;p9"/>
          <p:cNvSpPr/>
          <p:nvPr/>
        </p:nvSpPr>
        <p:spPr>
          <a:xfrm>
            <a:off x="5384463" y="252338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80" name="Google Shape;2480;p9"/>
          <p:cNvSpPr/>
          <p:nvPr/>
        </p:nvSpPr>
        <p:spPr>
          <a:xfrm>
            <a:off x="5725248" y="252338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81" name="Google Shape;2481;p9"/>
          <p:cNvSpPr/>
          <p:nvPr/>
        </p:nvSpPr>
        <p:spPr>
          <a:xfrm>
            <a:off x="6066912" y="252338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82" name="Google Shape;2482;p9"/>
          <p:cNvSpPr/>
          <p:nvPr/>
        </p:nvSpPr>
        <p:spPr>
          <a:xfrm>
            <a:off x="6407698" y="252338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83" name="Google Shape;2483;p9"/>
          <p:cNvSpPr/>
          <p:nvPr/>
        </p:nvSpPr>
        <p:spPr>
          <a:xfrm>
            <a:off x="6749361" y="252338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84" name="Google Shape;2484;p9"/>
          <p:cNvSpPr/>
          <p:nvPr/>
        </p:nvSpPr>
        <p:spPr>
          <a:xfrm>
            <a:off x="7090147" y="252338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85" name="Google Shape;2485;p9"/>
          <p:cNvSpPr/>
          <p:nvPr/>
        </p:nvSpPr>
        <p:spPr>
          <a:xfrm>
            <a:off x="7431811" y="252338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86" name="Google Shape;2486;p9"/>
          <p:cNvSpPr/>
          <p:nvPr/>
        </p:nvSpPr>
        <p:spPr>
          <a:xfrm>
            <a:off x="7772597" y="252338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87" name="Google Shape;2487;p9"/>
          <p:cNvSpPr/>
          <p:nvPr/>
        </p:nvSpPr>
        <p:spPr>
          <a:xfrm>
            <a:off x="8114261" y="252338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88" name="Google Shape;2488;p9"/>
          <p:cNvSpPr/>
          <p:nvPr/>
        </p:nvSpPr>
        <p:spPr>
          <a:xfrm>
            <a:off x="8455047" y="252338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89" name="Google Shape;2489;p9"/>
          <p:cNvSpPr/>
          <p:nvPr/>
        </p:nvSpPr>
        <p:spPr>
          <a:xfrm>
            <a:off x="8796710" y="2523380"/>
            <a:ext cx="816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90" name="Google Shape;2490;p9"/>
          <p:cNvSpPr/>
          <p:nvPr/>
        </p:nvSpPr>
        <p:spPr>
          <a:xfrm>
            <a:off x="265652" y="2903414"/>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91" name="Google Shape;2491;p9"/>
          <p:cNvSpPr/>
          <p:nvPr/>
        </p:nvSpPr>
        <p:spPr>
          <a:xfrm>
            <a:off x="607315" y="2903414"/>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92" name="Google Shape;2492;p9"/>
          <p:cNvSpPr/>
          <p:nvPr/>
        </p:nvSpPr>
        <p:spPr>
          <a:xfrm>
            <a:off x="5384463" y="2903414"/>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93" name="Google Shape;2493;p9"/>
          <p:cNvSpPr/>
          <p:nvPr/>
        </p:nvSpPr>
        <p:spPr>
          <a:xfrm>
            <a:off x="5725248" y="2903414"/>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94" name="Google Shape;2494;p9"/>
          <p:cNvSpPr/>
          <p:nvPr/>
        </p:nvSpPr>
        <p:spPr>
          <a:xfrm>
            <a:off x="6066912" y="2903414"/>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95" name="Google Shape;2495;p9"/>
          <p:cNvSpPr/>
          <p:nvPr/>
        </p:nvSpPr>
        <p:spPr>
          <a:xfrm>
            <a:off x="6407698" y="2903414"/>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96" name="Google Shape;2496;p9"/>
          <p:cNvSpPr/>
          <p:nvPr/>
        </p:nvSpPr>
        <p:spPr>
          <a:xfrm>
            <a:off x="6749361" y="2903414"/>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97" name="Google Shape;2497;p9"/>
          <p:cNvSpPr/>
          <p:nvPr/>
        </p:nvSpPr>
        <p:spPr>
          <a:xfrm>
            <a:off x="7090147" y="2903414"/>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98" name="Google Shape;2498;p9"/>
          <p:cNvSpPr/>
          <p:nvPr/>
        </p:nvSpPr>
        <p:spPr>
          <a:xfrm>
            <a:off x="7431811" y="2903414"/>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99" name="Google Shape;2499;p9"/>
          <p:cNvSpPr/>
          <p:nvPr/>
        </p:nvSpPr>
        <p:spPr>
          <a:xfrm>
            <a:off x="7772597" y="2903414"/>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00" name="Google Shape;2500;p9"/>
          <p:cNvSpPr/>
          <p:nvPr/>
        </p:nvSpPr>
        <p:spPr>
          <a:xfrm>
            <a:off x="8114261" y="2903414"/>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01" name="Google Shape;2501;p9"/>
          <p:cNvSpPr/>
          <p:nvPr/>
        </p:nvSpPr>
        <p:spPr>
          <a:xfrm>
            <a:off x="8455047" y="2903414"/>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02" name="Google Shape;2502;p9"/>
          <p:cNvSpPr/>
          <p:nvPr/>
        </p:nvSpPr>
        <p:spPr>
          <a:xfrm>
            <a:off x="8796710" y="2903414"/>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03" name="Google Shape;2503;p9"/>
          <p:cNvSpPr/>
          <p:nvPr/>
        </p:nvSpPr>
        <p:spPr>
          <a:xfrm>
            <a:off x="265652" y="3282572"/>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04" name="Google Shape;2504;p9"/>
          <p:cNvSpPr/>
          <p:nvPr/>
        </p:nvSpPr>
        <p:spPr>
          <a:xfrm>
            <a:off x="607315" y="3282572"/>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05" name="Google Shape;2505;p9"/>
          <p:cNvSpPr/>
          <p:nvPr/>
        </p:nvSpPr>
        <p:spPr>
          <a:xfrm>
            <a:off x="5384463" y="3282572"/>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06" name="Google Shape;2506;p9"/>
          <p:cNvSpPr/>
          <p:nvPr/>
        </p:nvSpPr>
        <p:spPr>
          <a:xfrm>
            <a:off x="5725248" y="3282572"/>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07" name="Google Shape;2507;p9"/>
          <p:cNvSpPr/>
          <p:nvPr/>
        </p:nvSpPr>
        <p:spPr>
          <a:xfrm>
            <a:off x="6066912" y="3282572"/>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08" name="Google Shape;2508;p9"/>
          <p:cNvSpPr/>
          <p:nvPr/>
        </p:nvSpPr>
        <p:spPr>
          <a:xfrm>
            <a:off x="6407698" y="3282572"/>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09" name="Google Shape;2509;p9"/>
          <p:cNvSpPr/>
          <p:nvPr/>
        </p:nvSpPr>
        <p:spPr>
          <a:xfrm>
            <a:off x="6749361" y="3282572"/>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10" name="Google Shape;2510;p9"/>
          <p:cNvSpPr/>
          <p:nvPr/>
        </p:nvSpPr>
        <p:spPr>
          <a:xfrm>
            <a:off x="7090147" y="3282572"/>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11" name="Google Shape;2511;p9"/>
          <p:cNvSpPr/>
          <p:nvPr/>
        </p:nvSpPr>
        <p:spPr>
          <a:xfrm>
            <a:off x="7431811" y="3282572"/>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12" name="Google Shape;2512;p9"/>
          <p:cNvSpPr/>
          <p:nvPr/>
        </p:nvSpPr>
        <p:spPr>
          <a:xfrm>
            <a:off x="7772597" y="3282572"/>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13" name="Google Shape;2513;p9"/>
          <p:cNvSpPr/>
          <p:nvPr/>
        </p:nvSpPr>
        <p:spPr>
          <a:xfrm>
            <a:off x="8114261" y="3282572"/>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14" name="Google Shape;2514;p9"/>
          <p:cNvSpPr/>
          <p:nvPr/>
        </p:nvSpPr>
        <p:spPr>
          <a:xfrm>
            <a:off x="8455047" y="3282572"/>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15" name="Google Shape;2515;p9"/>
          <p:cNvSpPr/>
          <p:nvPr/>
        </p:nvSpPr>
        <p:spPr>
          <a:xfrm>
            <a:off x="8796710" y="3282572"/>
            <a:ext cx="816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16" name="Google Shape;2516;p9"/>
          <p:cNvSpPr/>
          <p:nvPr/>
        </p:nvSpPr>
        <p:spPr>
          <a:xfrm>
            <a:off x="265652" y="366260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17" name="Google Shape;2517;p9"/>
          <p:cNvSpPr/>
          <p:nvPr/>
        </p:nvSpPr>
        <p:spPr>
          <a:xfrm>
            <a:off x="607315" y="366260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18" name="Google Shape;2518;p9"/>
          <p:cNvSpPr/>
          <p:nvPr/>
        </p:nvSpPr>
        <p:spPr>
          <a:xfrm>
            <a:off x="5384463" y="366260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19" name="Google Shape;2519;p9"/>
          <p:cNvSpPr/>
          <p:nvPr/>
        </p:nvSpPr>
        <p:spPr>
          <a:xfrm>
            <a:off x="5725248" y="366260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20" name="Google Shape;2520;p9"/>
          <p:cNvSpPr/>
          <p:nvPr/>
        </p:nvSpPr>
        <p:spPr>
          <a:xfrm>
            <a:off x="6066912" y="366260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21" name="Google Shape;2521;p9"/>
          <p:cNvSpPr/>
          <p:nvPr/>
        </p:nvSpPr>
        <p:spPr>
          <a:xfrm>
            <a:off x="6407698" y="366260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22" name="Google Shape;2522;p9"/>
          <p:cNvSpPr/>
          <p:nvPr/>
        </p:nvSpPr>
        <p:spPr>
          <a:xfrm>
            <a:off x="6749361" y="366260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23" name="Google Shape;2523;p9"/>
          <p:cNvSpPr/>
          <p:nvPr/>
        </p:nvSpPr>
        <p:spPr>
          <a:xfrm>
            <a:off x="7090147" y="366260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24" name="Google Shape;2524;p9"/>
          <p:cNvSpPr/>
          <p:nvPr/>
        </p:nvSpPr>
        <p:spPr>
          <a:xfrm>
            <a:off x="7431811" y="366260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25" name="Google Shape;2525;p9"/>
          <p:cNvSpPr/>
          <p:nvPr/>
        </p:nvSpPr>
        <p:spPr>
          <a:xfrm>
            <a:off x="7772597" y="366260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26" name="Google Shape;2526;p9"/>
          <p:cNvSpPr/>
          <p:nvPr/>
        </p:nvSpPr>
        <p:spPr>
          <a:xfrm>
            <a:off x="8114261" y="366260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27" name="Google Shape;2527;p9"/>
          <p:cNvSpPr/>
          <p:nvPr/>
        </p:nvSpPr>
        <p:spPr>
          <a:xfrm>
            <a:off x="8455047" y="366260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28" name="Google Shape;2528;p9"/>
          <p:cNvSpPr/>
          <p:nvPr/>
        </p:nvSpPr>
        <p:spPr>
          <a:xfrm>
            <a:off x="8796710" y="366260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29" name="Google Shape;2529;p9"/>
          <p:cNvSpPr/>
          <p:nvPr/>
        </p:nvSpPr>
        <p:spPr>
          <a:xfrm>
            <a:off x="265652" y="4042640"/>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30" name="Google Shape;2530;p9"/>
          <p:cNvSpPr/>
          <p:nvPr/>
        </p:nvSpPr>
        <p:spPr>
          <a:xfrm>
            <a:off x="607315" y="4042640"/>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31" name="Google Shape;2531;p9"/>
          <p:cNvSpPr/>
          <p:nvPr/>
        </p:nvSpPr>
        <p:spPr>
          <a:xfrm>
            <a:off x="5384463" y="4042640"/>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32" name="Google Shape;2532;p9"/>
          <p:cNvSpPr/>
          <p:nvPr/>
        </p:nvSpPr>
        <p:spPr>
          <a:xfrm>
            <a:off x="5725248" y="4042640"/>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33" name="Google Shape;2533;p9"/>
          <p:cNvSpPr/>
          <p:nvPr/>
        </p:nvSpPr>
        <p:spPr>
          <a:xfrm>
            <a:off x="6066912" y="4042640"/>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34" name="Google Shape;2534;p9"/>
          <p:cNvSpPr/>
          <p:nvPr/>
        </p:nvSpPr>
        <p:spPr>
          <a:xfrm>
            <a:off x="6407698" y="4042640"/>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35" name="Google Shape;2535;p9"/>
          <p:cNvSpPr/>
          <p:nvPr/>
        </p:nvSpPr>
        <p:spPr>
          <a:xfrm>
            <a:off x="6749361" y="4042640"/>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36" name="Google Shape;2536;p9"/>
          <p:cNvSpPr/>
          <p:nvPr/>
        </p:nvSpPr>
        <p:spPr>
          <a:xfrm>
            <a:off x="7090147" y="4042640"/>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37" name="Google Shape;2537;p9"/>
          <p:cNvSpPr/>
          <p:nvPr/>
        </p:nvSpPr>
        <p:spPr>
          <a:xfrm>
            <a:off x="7431811" y="4042640"/>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38" name="Google Shape;2538;p9"/>
          <p:cNvSpPr/>
          <p:nvPr/>
        </p:nvSpPr>
        <p:spPr>
          <a:xfrm>
            <a:off x="7772597" y="4042640"/>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39" name="Google Shape;2539;p9"/>
          <p:cNvSpPr/>
          <p:nvPr/>
        </p:nvSpPr>
        <p:spPr>
          <a:xfrm>
            <a:off x="8114261" y="4042640"/>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40" name="Google Shape;2540;p9"/>
          <p:cNvSpPr/>
          <p:nvPr/>
        </p:nvSpPr>
        <p:spPr>
          <a:xfrm>
            <a:off x="8455047" y="4042640"/>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41" name="Google Shape;2541;p9"/>
          <p:cNvSpPr/>
          <p:nvPr/>
        </p:nvSpPr>
        <p:spPr>
          <a:xfrm>
            <a:off x="8796710" y="4042640"/>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nvGrpSpPr>
          <p:cNvPr id="2542" name="Google Shape;2542;p9"/>
          <p:cNvGrpSpPr/>
          <p:nvPr/>
        </p:nvGrpSpPr>
        <p:grpSpPr>
          <a:xfrm>
            <a:off x="265653" y="4801832"/>
            <a:ext cx="8612808" cy="82575"/>
            <a:chOff x="354110" y="6402442"/>
            <a:chExt cx="11480682" cy="110100"/>
          </a:xfrm>
        </p:grpSpPr>
        <p:sp>
          <p:nvSpPr>
            <p:cNvPr id="2543" name="Google Shape;2543;p9"/>
            <p:cNvSpPr/>
            <p:nvPr/>
          </p:nvSpPr>
          <p:spPr>
            <a:xfrm>
              <a:off x="354110"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44" name="Google Shape;2544;p9"/>
            <p:cNvSpPr/>
            <p:nvPr/>
          </p:nvSpPr>
          <p:spPr>
            <a:xfrm>
              <a:off x="809542"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45" name="Google Shape;2545;p9"/>
            <p:cNvSpPr/>
            <p:nvPr/>
          </p:nvSpPr>
          <p:spPr>
            <a:xfrm>
              <a:off x="1263805"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46" name="Google Shape;2546;p9"/>
            <p:cNvSpPr/>
            <p:nvPr/>
          </p:nvSpPr>
          <p:spPr>
            <a:xfrm>
              <a:off x="1719239"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47" name="Google Shape;2547;p9"/>
            <p:cNvSpPr/>
            <p:nvPr/>
          </p:nvSpPr>
          <p:spPr>
            <a:xfrm>
              <a:off x="2173502"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48" name="Google Shape;2548;p9"/>
            <p:cNvSpPr/>
            <p:nvPr/>
          </p:nvSpPr>
          <p:spPr>
            <a:xfrm>
              <a:off x="2628934"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49" name="Google Shape;2549;p9"/>
            <p:cNvSpPr/>
            <p:nvPr/>
          </p:nvSpPr>
          <p:spPr>
            <a:xfrm>
              <a:off x="3083197"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50" name="Google Shape;2550;p9"/>
            <p:cNvSpPr/>
            <p:nvPr/>
          </p:nvSpPr>
          <p:spPr>
            <a:xfrm>
              <a:off x="3538630"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51" name="Google Shape;2551;p9"/>
            <p:cNvSpPr/>
            <p:nvPr/>
          </p:nvSpPr>
          <p:spPr>
            <a:xfrm>
              <a:off x="3992893"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52" name="Google Shape;2552;p9"/>
            <p:cNvSpPr/>
            <p:nvPr/>
          </p:nvSpPr>
          <p:spPr>
            <a:xfrm>
              <a:off x="4448326"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53" name="Google Shape;2553;p9"/>
            <p:cNvSpPr/>
            <p:nvPr/>
          </p:nvSpPr>
          <p:spPr>
            <a:xfrm>
              <a:off x="4902589"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54" name="Google Shape;2554;p9"/>
            <p:cNvSpPr/>
            <p:nvPr/>
          </p:nvSpPr>
          <p:spPr>
            <a:xfrm>
              <a:off x="5358022"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55" name="Google Shape;2555;p9"/>
            <p:cNvSpPr/>
            <p:nvPr/>
          </p:nvSpPr>
          <p:spPr>
            <a:xfrm>
              <a:off x="5812285"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56" name="Google Shape;2556;p9"/>
            <p:cNvSpPr/>
            <p:nvPr/>
          </p:nvSpPr>
          <p:spPr>
            <a:xfrm>
              <a:off x="6267717"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57" name="Google Shape;2557;p9"/>
            <p:cNvSpPr/>
            <p:nvPr/>
          </p:nvSpPr>
          <p:spPr>
            <a:xfrm>
              <a:off x="6721980"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58" name="Google Shape;2558;p9"/>
            <p:cNvSpPr/>
            <p:nvPr/>
          </p:nvSpPr>
          <p:spPr>
            <a:xfrm>
              <a:off x="7177414"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59" name="Google Shape;2559;p9"/>
            <p:cNvSpPr/>
            <p:nvPr/>
          </p:nvSpPr>
          <p:spPr>
            <a:xfrm>
              <a:off x="7631676"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60" name="Google Shape;2560;p9"/>
            <p:cNvSpPr/>
            <p:nvPr/>
          </p:nvSpPr>
          <p:spPr>
            <a:xfrm>
              <a:off x="8087109"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61" name="Google Shape;2561;p9"/>
            <p:cNvSpPr/>
            <p:nvPr/>
          </p:nvSpPr>
          <p:spPr>
            <a:xfrm>
              <a:off x="8541372"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62" name="Google Shape;2562;p9"/>
            <p:cNvSpPr/>
            <p:nvPr/>
          </p:nvSpPr>
          <p:spPr>
            <a:xfrm>
              <a:off x="8996805"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63" name="Google Shape;2563;p9"/>
            <p:cNvSpPr/>
            <p:nvPr/>
          </p:nvSpPr>
          <p:spPr>
            <a:xfrm>
              <a:off x="9451068"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64" name="Google Shape;2564;p9"/>
            <p:cNvSpPr/>
            <p:nvPr/>
          </p:nvSpPr>
          <p:spPr>
            <a:xfrm>
              <a:off x="9906501"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65" name="Google Shape;2565;p9"/>
            <p:cNvSpPr/>
            <p:nvPr/>
          </p:nvSpPr>
          <p:spPr>
            <a:xfrm>
              <a:off x="10360763"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66" name="Google Shape;2566;p9"/>
            <p:cNvSpPr/>
            <p:nvPr/>
          </p:nvSpPr>
          <p:spPr>
            <a:xfrm>
              <a:off x="10816197"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67" name="Google Shape;2567;p9"/>
            <p:cNvSpPr/>
            <p:nvPr/>
          </p:nvSpPr>
          <p:spPr>
            <a:xfrm>
              <a:off x="11270460"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68" name="Google Shape;2568;p9"/>
            <p:cNvSpPr/>
            <p:nvPr/>
          </p:nvSpPr>
          <p:spPr>
            <a:xfrm>
              <a:off x="11725892"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id="2569" name="Google Shape;2569;p9"/>
          <p:cNvSpPr txBox="1"/>
          <p:nvPr>
            <p:ph idx="10" type="dt"/>
          </p:nvPr>
        </p:nvSpPr>
        <p:spPr>
          <a:xfrm>
            <a:off x="457200" y="4767263"/>
            <a:ext cx="2133600" cy="273900"/>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70" name="Google Shape;2570;p9"/>
          <p:cNvSpPr txBox="1"/>
          <p:nvPr>
            <p:ph idx="11" type="ftr"/>
          </p:nvPr>
        </p:nvSpPr>
        <p:spPr>
          <a:xfrm>
            <a:off x="3124200" y="4767263"/>
            <a:ext cx="2895600" cy="273900"/>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71" name="Google Shape;2571;p9"/>
          <p:cNvSpPr txBox="1"/>
          <p:nvPr>
            <p:ph idx="12" type="sldNum"/>
          </p:nvPr>
        </p:nvSpPr>
        <p:spPr>
          <a:xfrm>
            <a:off x="6553200" y="4767263"/>
            <a:ext cx="2133600" cy="273900"/>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grpSp>
        <p:nvGrpSpPr>
          <p:cNvPr id="2572" name="Google Shape;2572;p9"/>
          <p:cNvGrpSpPr/>
          <p:nvPr/>
        </p:nvGrpSpPr>
        <p:grpSpPr>
          <a:xfrm>
            <a:off x="265653" y="4428452"/>
            <a:ext cx="8612808" cy="82575"/>
            <a:chOff x="354110" y="6402442"/>
            <a:chExt cx="11480682" cy="110100"/>
          </a:xfrm>
        </p:grpSpPr>
        <p:sp>
          <p:nvSpPr>
            <p:cNvPr id="2573" name="Google Shape;2573;p9"/>
            <p:cNvSpPr/>
            <p:nvPr/>
          </p:nvSpPr>
          <p:spPr>
            <a:xfrm>
              <a:off x="354110"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74" name="Google Shape;2574;p9"/>
            <p:cNvSpPr/>
            <p:nvPr/>
          </p:nvSpPr>
          <p:spPr>
            <a:xfrm>
              <a:off x="809542"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75" name="Google Shape;2575;p9"/>
            <p:cNvSpPr/>
            <p:nvPr/>
          </p:nvSpPr>
          <p:spPr>
            <a:xfrm>
              <a:off x="1263805"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76" name="Google Shape;2576;p9"/>
            <p:cNvSpPr/>
            <p:nvPr/>
          </p:nvSpPr>
          <p:spPr>
            <a:xfrm>
              <a:off x="1719239"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77" name="Google Shape;2577;p9"/>
            <p:cNvSpPr/>
            <p:nvPr/>
          </p:nvSpPr>
          <p:spPr>
            <a:xfrm>
              <a:off x="2173502"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78" name="Google Shape;2578;p9"/>
            <p:cNvSpPr/>
            <p:nvPr/>
          </p:nvSpPr>
          <p:spPr>
            <a:xfrm>
              <a:off x="2628934"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79" name="Google Shape;2579;p9"/>
            <p:cNvSpPr/>
            <p:nvPr/>
          </p:nvSpPr>
          <p:spPr>
            <a:xfrm>
              <a:off x="3083197"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80" name="Google Shape;2580;p9"/>
            <p:cNvSpPr/>
            <p:nvPr/>
          </p:nvSpPr>
          <p:spPr>
            <a:xfrm>
              <a:off x="3538630"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81" name="Google Shape;2581;p9"/>
            <p:cNvSpPr/>
            <p:nvPr/>
          </p:nvSpPr>
          <p:spPr>
            <a:xfrm>
              <a:off x="3992893"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82" name="Google Shape;2582;p9"/>
            <p:cNvSpPr/>
            <p:nvPr/>
          </p:nvSpPr>
          <p:spPr>
            <a:xfrm>
              <a:off x="4448326"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83" name="Google Shape;2583;p9"/>
            <p:cNvSpPr/>
            <p:nvPr/>
          </p:nvSpPr>
          <p:spPr>
            <a:xfrm>
              <a:off x="4902589"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84" name="Google Shape;2584;p9"/>
            <p:cNvSpPr/>
            <p:nvPr/>
          </p:nvSpPr>
          <p:spPr>
            <a:xfrm>
              <a:off x="5358022"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85" name="Google Shape;2585;p9"/>
            <p:cNvSpPr/>
            <p:nvPr/>
          </p:nvSpPr>
          <p:spPr>
            <a:xfrm>
              <a:off x="5812285"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86" name="Google Shape;2586;p9"/>
            <p:cNvSpPr/>
            <p:nvPr/>
          </p:nvSpPr>
          <p:spPr>
            <a:xfrm>
              <a:off x="6267717"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87" name="Google Shape;2587;p9"/>
            <p:cNvSpPr/>
            <p:nvPr/>
          </p:nvSpPr>
          <p:spPr>
            <a:xfrm>
              <a:off x="6721980"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88" name="Google Shape;2588;p9"/>
            <p:cNvSpPr/>
            <p:nvPr/>
          </p:nvSpPr>
          <p:spPr>
            <a:xfrm>
              <a:off x="7177414"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89" name="Google Shape;2589;p9"/>
            <p:cNvSpPr/>
            <p:nvPr/>
          </p:nvSpPr>
          <p:spPr>
            <a:xfrm>
              <a:off x="7631676"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90" name="Google Shape;2590;p9"/>
            <p:cNvSpPr/>
            <p:nvPr/>
          </p:nvSpPr>
          <p:spPr>
            <a:xfrm>
              <a:off x="8087109"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91" name="Google Shape;2591;p9"/>
            <p:cNvSpPr/>
            <p:nvPr/>
          </p:nvSpPr>
          <p:spPr>
            <a:xfrm>
              <a:off x="8541372"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92" name="Google Shape;2592;p9"/>
            <p:cNvSpPr/>
            <p:nvPr/>
          </p:nvSpPr>
          <p:spPr>
            <a:xfrm>
              <a:off x="8996805"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93" name="Google Shape;2593;p9"/>
            <p:cNvSpPr/>
            <p:nvPr/>
          </p:nvSpPr>
          <p:spPr>
            <a:xfrm>
              <a:off x="9451068"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94" name="Google Shape;2594;p9"/>
            <p:cNvSpPr/>
            <p:nvPr/>
          </p:nvSpPr>
          <p:spPr>
            <a:xfrm>
              <a:off x="9906501"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95" name="Google Shape;2595;p9"/>
            <p:cNvSpPr/>
            <p:nvPr/>
          </p:nvSpPr>
          <p:spPr>
            <a:xfrm>
              <a:off x="10360763"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96" name="Google Shape;2596;p9"/>
            <p:cNvSpPr/>
            <p:nvPr/>
          </p:nvSpPr>
          <p:spPr>
            <a:xfrm>
              <a:off x="10816197"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97" name="Google Shape;2597;p9"/>
            <p:cNvSpPr/>
            <p:nvPr/>
          </p:nvSpPr>
          <p:spPr>
            <a:xfrm>
              <a:off x="11270460"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98" name="Google Shape;2598;p9"/>
            <p:cNvSpPr/>
            <p:nvPr/>
          </p:nvSpPr>
          <p:spPr>
            <a:xfrm>
              <a:off x="11725892"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model2">
  <p:cSld name="slidemodel2">
    <p:bg>
      <p:bgPr>
        <a:gradFill>
          <a:gsLst>
            <a:gs pos="0">
              <a:srgbClr val="1181AE"/>
            </a:gs>
            <a:gs pos="55000">
              <a:srgbClr val="1181AE"/>
            </a:gs>
            <a:gs pos="100000">
              <a:srgbClr val="095474"/>
            </a:gs>
          </a:gsLst>
          <a:path path="circle">
            <a:fillToRect b="50%" l="50%" r="50%" t="50%"/>
          </a:path>
          <a:tileRect/>
        </a:gradFill>
      </p:bgPr>
    </p:bg>
    <p:spTree>
      <p:nvGrpSpPr>
        <p:cNvPr id="2599" name="Shape 2599"/>
        <p:cNvGrpSpPr/>
        <p:nvPr/>
      </p:nvGrpSpPr>
      <p:grpSpPr>
        <a:xfrm>
          <a:off x="0" y="0"/>
          <a:ext cx="0" cy="0"/>
          <a:chOff x="0" y="0"/>
          <a:chExt cx="0" cy="0"/>
        </a:xfrm>
      </p:grpSpPr>
      <p:sp>
        <p:nvSpPr>
          <p:cNvPr id="2600" name="Google Shape;2600;p10"/>
          <p:cNvSpPr txBox="1"/>
          <p:nvPr>
            <p:ph type="title"/>
          </p:nvPr>
        </p:nvSpPr>
        <p:spPr>
          <a:xfrm>
            <a:off x="2414004" y="2152975"/>
            <a:ext cx="4449300" cy="533400"/>
          </a:xfrm>
          <a:prstGeom prst="rect">
            <a:avLst/>
          </a:prstGeom>
          <a:noFill/>
          <a:ln>
            <a:noFill/>
          </a:ln>
        </p:spPr>
        <p:txBody>
          <a:bodyPr anchorCtr="0" anchor="ctr" bIns="45700" lIns="0" spcFirstLastPara="1" rIns="0" wrap="square" tIns="45700">
            <a:normAutofit/>
          </a:bodyPr>
          <a:lstStyle>
            <a:lvl1pPr lvl="0" algn="ctr">
              <a:spcBef>
                <a:spcPts val="0"/>
              </a:spcBef>
              <a:spcAft>
                <a:spcPts val="0"/>
              </a:spcAft>
              <a:buClr>
                <a:schemeClr val="lt1"/>
              </a:buClr>
              <a:buSzPts val="2700"/>
              <a:buFont typeface="Calibri"/>
              <a:buNone/>
              <a:defRPr b="0" sz="2700">
                <a:solidFill>
                  <a:schemeClr val="lt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601" name="Google Shape;2601;p10"/>
          <p:cNvSpPr txBox="1"/>
          <p:nvPr>
            <p:ph idx="10" type="dt"/>
          </p:nvPr>
        </p:nvSpPr>
        <p:spPr>
          <a:xfrm>
            <a:off x="457200" y="4767263"/>
            <a:ext cx="2133600" cy="273900"/>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02" name="Google Shape;2602;p10"/>
          <p:cNvSpPr txBox="1"/>
          <p:nvPr>
            <p:ph idx="11" type="ftr"/>
          </p:nvPr>
        </p:nvSpPr>
        <p:spPr>
          <a:xfrm>
            <a:off x="3124200" y="4767263"/>
            <a:ext cx="2895600" cy="273900"/>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03" name="Google Shape;2603;p10"/>
          <p:cNvSpPr txBox="1"/>
          <p:nvPr>
            <p:ph idx="12" type="sldNum"/>
          </p:nvPr>
        </p:nvSpPr>
        <p:spPr>
          <a:xfrm>
            <a:off x="6553200" y="4767263"/>
            <a:ext cx="2133600" cy="273900"/>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9"/>
            <a:ext cx="8229600" cy="533400"/>
          </a:xfrm>
          <a:prstGeom prst="rect">
            <a:avLst/>
          </a:prstGeom>
          <a:noFill/>
          <a:ln>
            <a:noFill/>
          </a:ln>
        </p:spPr>
        <p:txBody>
          <a:bodyPr anchorCtr="0" anchor="ctr" bIns="45700" lIns="0" spcFirstLastPara="1" rIns="0" wrap="square" tIns="45700">
            <a:normAutofit/>
          </a:bodyPr>
          <a:lstStyle>
            <a:lvl1pPr lvl="0" marR="0" rtl="0" algn="l">
              <a:spcBef>
                <a:spcPts val="0"/>
              </a:spcBef>
              <a:spcAft>
                <a:spcPts val="0"/>
              </a:spcAft>
              <a:buClr>
                <a:schemeClr val="dk1"/>
              </a:buClr>
              <a:buSzPts val="2700"/>
              <a:buFont typeface="Quattrocento Sans"/>
              <a:buNone/>
              <a:defRPr b="1" i="0" sz="27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457200" y="853819"/>
            <a:ext cx="8229600" cy="3740700"/>
          </a:xfrm>
          <a:prstGeom prst="rect">
            <a:avLst/>
          </a:prstGeom>
          <a:noFill/>
          <a:ln>
            <a:noFill/>
          </a:ln>
        </p:spPr>
        <p:txBody>
          <a:bodyPr anchorCtr="0" anchor="t" bIns="45700" lIns="0" spcFirstLastPara="1" rIns="0" wrap="square" tIns="45700">
            <a:normAutofit/>
          </a:bodyPr>
          <a:lstStyle>
            <a:lvl1pPr indent="-400050" lvl="0" marL="457200" marR="0" rtl="0" algn="l">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1pPr>
            <a:lvl2pPr indent="-381000" lvl="1" marL="914400" marR="0" rtl="0" algn="l">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42900" lvl="2" marL="1371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8" name="Google Shape;8;p1"/>
          <p:cNvSpPr txBox="1"/>
          <p:nvPr>
            <p:ph idx="10" type="dt"/>
          </p:nvPr>
        </p:nvSpPr>
        <p:spPr>
          <a:xfrm>
            <a:off x="457200" y="4767263"/>
            <a:ext cx="2133600" cy="273900"/>
          </a:xfrm>
          <a:prstGeom prst="rect">
            <a:avLst/>
          </a:prstGeom>
          <a:noFill/>
          <a:ln>
            <a:noFill/>
          </a:ln>
        </p:spPr>
        <p:txBody>
          <a:bodyPr anchorCtr="0" anchor="ctr" bIns="45700" lIns="0" spcFirstLastPara="1" rIns="0" wrap="square" tIns="45700">
            <a:noAutofit/>
          </a:bodyPr>
          <a:lstStyle>
            <a:lvl1pPr lvl="0" marR="0" rtl="0" algn="l">
              <a:spcBef>
                <a:spcPts val="0"/>
              </a:spcBef>
              <a:spcAft>
                <a:spcPts val="0"/>
              </a:spcAft>
              <a:buSzPts val="11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1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1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1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1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1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1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1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1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9" name="Google Shape;9;p1"/>
          <p:cNvSpPr txBox="1"/>
          <p:nvPr>
            <p:ph idx="11" type="ftr"/>
          </p:nvPr>
        </p:nvSpPr>
        <p:spPr>
          <a:xfrm>
            <a:off x="3124200" y="4767263"/>
            <a:ext cx="2895600" cy="273900"/>
          </a:xfrm>
          <a:prstGeom prst="rect">
            <a:avLst/>
          </a:prstGeom>
          <a:noFill/>
          <a:ln>
            <a:noFill/>
          </a:ln>
        </p:spPr>
        <p:txBody>
          <a:bodyPr anchorCtr="0" anchor="ctr" bIns="45700" lIns="0" spcFirstLastPara="1" rIns="0" wrap="square" tIns="45700">
            <a:noAutofit/>
          </a:bodyPr>
          <a:lstStyle>
            <a:lvl1pPr lvl="0" marR="0" rtl="0" algn="ctr">
              <a:spcBef>
                <a:spcPts val="0"/>
              </a:spcBef>
              <a:spcAft>
                <a:spcPts val="0"/>
              </a:spcAft>
              <a:buSzPts val="11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1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1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1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1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1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1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1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1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0" name="Google Shape;10;p1"/>
          <p:cNvSpPr txBox="1"/>
          <p:nvPr>
            <p:ph idx="12" type="sldNum"/>
          </p:nvPr>
        </p:nvSpPr>
        <p:spPr>
          <a:xfrm>
            <a:off x="6553200" y="4767263"/>
            <a:ext cx="2133600" cy="273900"/>
          </a:xfrm>
          <a:prstGeom prst="rect">
            <a:avLst/>
          </a:prstGeom>
          <a:noFill/>
          <a:ln>
            <a:noFill/>
          </a:ln>
        </p:spPr>
        <p:txBody>
          <a:bodyPr anchorCtr="0" anchor="ctr" bIns="45700" lIns="0" spcFirstLastPara="1" rIns="0" wrap="square" tIns="45700">
            <a:noAutofit/>
          </a:bodyPr>
          <a:lstStyle>
            <a:lvl1pPr indent="0" lvl="0"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www.census.gov/data/tables/time-series/demo/popest/2020s-state-total.html" TargetMode="External"/><Relationship Id="rId4" Type="http://schemas.openxmlformats.org/officeDocument/2006/relationships/hyperlink" Target="https://en.wikipedia.org/wiki/Population_of_Canada_by_province_and_territory" TargetMode="External"/><Relationship Id="rId5" Type="http://schemas.openxmlformats.org/officeDocument/2006/relationships/hyperlink" Target="https://worldpopulationreview.com/canadian-province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8.jpg"/><Relationship Id="rId4" Type="http://schemas.openxmlformats.org/officeDocument/2006/relationships/image" Target="../media/image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8.jpg"/><Relationship Id="rId4" Type="http://schemas.openxmlformats.org/officeDocument/2006/relationships/image" Target="../media/image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0.jpg"/><Relationship Id="rId4" Type="http://schemas.openxmlformats.org/officeDocument/2006/relationships/image" Target="../media/image5.jpg"/><Relationship Id="rId5" Type="http://schemas.openxmlformats.org/officeDocument/2006/relationships/image" Target="../media/image7.jpg"/><Relationship Id="rId6" Type="http://schemas.openxmlformats.org/officeDocument/2006/relationships/image" Target="../media/image1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0.jpg"/><Relationship Id="rId4" Type="http://schemas.openxmlformats.org/officeDocument/2006/relationships/image" Target="../media/image28.jpg"/><Relationship Id="rId5" Type="http://schemas.openxmlformats.org/officeDocument/2006/relationships/image" Target="../media/image14.jpg"/><Relationship Id="rId6" Type="http://schemas.openxmlformats.org/officeDocument/2006/relationships/image" Target="../media/image1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1.jpg"/><Relationship Id="rId4" Type="http://schemas.openxmlformats.org/officeDocument/2006/relationships/image" Target="../media/image12.jpg"/><Relationship Id="rId5" Type="http://schemas.openxmlformats.org/officeDocument/2006/relationships/image" Target="../media/image1.jpg"/><Relationship Id="rId6" Type="http://schemas.openxmlformats.org/officeDocument/2006/relationships/image" Target="../media/image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26.jpg"/><Relationship Id="rId4" Type="http://schemas.openxmlformats.org/officeDocument/2006/relationships/image" Target="../media/image23.jpg"/><Relationship Id="rId5" Type="http://schemas.openxmlformats.org/officeDocument/2006/relationships/image" Target="../media/image24.jpg"/><Relationship Id="rId6" Type="http://schemas.openxmlformats.org/officeDocument/2006/relationships/image" Target="../media/image2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9.jpg"/><Relationship Id="rId4" Type="http://schemas.openxmlformats.org/officeDocument/2006/relationships/image" Target="../media/image2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hyperlink" Target="https://www.ic3.gov/Media/PDF/AnnualReport/2022"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953" name="Shape 2953"/>
        <p:cNvGrpSpPr/>
        <p:nvPr/>
      </p:nvGrpSpPr>
      <p:grpSpPr>
        <a:xfrm>
          <a:off x="0" y="0"/>
          <a:ext cx="0" cy="0"/>
          <a:chOff x="0" y="0"/>
          <a:chExt cx="0" cy="0"/>
        </a:xfrm>
      </p:grpSpPr>
      <p:sp>
        <p:nvSpPr>
          <p:cNvPr id="2954" name="Google Shape;2954;p13"/>
          <p:cNvSpPr txBox="1"/>
          <p:nvPr>
            <p:ph type="ctrTitle"/>
          </p:nvPr>
        </p:nvSpPr>
        <p:spPr>
          <a:xfrm>
            <a:off x="300925" y="1594945"/>
            <a:ext cx="3816000" cy="976800"/>
          </a:xfrm>
          <a:prstGeom prst="rect">
            <a:avLst/>
          </a:prstGeom>
          <a:noFill/>
          <a:ln>
            <a:noFill/>
          </a:ln>
        </p:spPr>
        <p:txBody>
          <a:bodyPr anchorCtr="0" anchor="ctr" bIns="45700" lIns="0" spcFirstLastPara="1" rIns="0" wrap="square" tIns="45700">
            <a:noAutofit/>
          </a:bodyPr>
          <a:lstStyle/>
          <a:p>
            <a:pPr indent="0" lvl="0" marL="0" rtl="0" algn="l">
              <a:lnSpc>
                <a:spcPct val="90000"/>
              </a:lnSpc>
              <a:spcBef>
                <a:spcPts val="0"/>
              </a:spcBef>
              <a:spcAft>
                <a:spcPts val="0"/>
              </a:spcAft>
              <a:buClr>
                <a:schemeClr val="lt1"/>
              </a:buClr>
              <a:buSzPts val="3600"/>
              <a:buFont typeface="Arial Black"/>
              <a:buNone/>
            </a:pPr>
            <a:r>
              <a:rPr lang="en" sz="3600"/>
              <a:t>Cybersecurity Insights</a:t>
            </a:r>
            <a:endParaRPr>
              <a:solidFill>
                <a:schemeClr val="lt1"/>
              </a:solidFill>
            </a:endParaRPr>
          </a:p>
        </p:txBody>
      </p:sp>
      <p:sp>
        <p:nvSpPr>
          <p:cNvPr id="2955" name="Google Shape;2955;p13"/>
          <p:cNvSpPr txBox="1"/>
          <p:nvPr>
            <p:ph idx="1" type="subTitle"/>
          </p:nvPr>
        </p:nvSpPr>
        <p:spPr>
          <a:xfrm>
            <a:off x="300927" y="3444793"/>
            <a:ext cx="3912000" cy="398400"/>
          </a:xfrm>
          <a:prstGeom prst="rect">
            <a:avLst/>
          </a:prstGeom>
          <a:noFill/>
          <a:ln>
            <a:noFill/>
          </a:ln>
        </p:spPr>
        <p:txBody>
          <a:bodyPr anchorCtr="0" anchor="t" bIns="45700" lIns="0" spcFirstLastPara="1" rIns="0" wrap="square" tIns="45700">
            <a:normAutofit fontScale="62500" lnSpcReduction="20000"/>
          </a:bodyPr>
          <a:lstStyle/>
          <a:p>
            <a:pPr indent="0" lvl="0" marL="0" rtl="0" algn="l">
              <a:spcBef>
                <a:spcPts val="0"/>
              </a:spcBef>
              <a:spcAft>
                <a:spcPts val="0"/>
              </a:spcAft>
              <a:buClr>
                <a:schemeClr val="lt1"/>
              </a:buClr>
              <a:buSzPct val="100000"/>
              <a:buNone/>
            </a:pPr>
            <a:r>
              <a:rPr lang="en">
                <a:solidFill>
                  <a:schemeClr val="lt1"/>
                </a:solidFill>
              </a:rPr>
              <a:t>Alley Hernandez</a:t>
            </a:r>
            <a:br>
              <a:rPr lang="en">
                <a:solidFill>
                  <a:schemeClr val="lt1"/>
                </a:solidFill>
              </a:rPr>
            </a:br>
            <a:r>
              <a:rPr lang="en">
                <a:solidFill>
                  <a:schemeClr val="lt1"/>
                </a:solidFill>
              </a:rPr>
              <a:t>Allison Bajo</a:t>
            </a:r>
            <a:endParaRPr>
              <a:solidFill>
                <a:schemeClr val="lt1"/>
              </a:solidFill>
            </a:endParaRPr>
          </a:p>
        </p:txBody>
      </p:sp>
      <p:sp>
        <p:nvSpPr>
          <p:cNvPr id="2956" name="Google Shape;2956;p13"/>
          <p:cNvSpPr txBox="1"/>
          <p:nvPr/>
        </p:nvSpPr>
        <p:spPr>
          <a:xfrm>
            <a:off x="300927" y="2571750"/>
            <a:ext cx="4197600" cy="398400"/>
          </a:xfrm>
          <a:prstGeom prst="rect">
            <a:avLst/>
          </a:prstGeom>
          <a:noFill/>
          <a:ln>
            <a:noFill/>
          </a:ln>
        </p:spPr>
        <p:txBody>
          <a:bodyPr anchorCtr="0" anchor="t" bIns="45700" lIns="0" spcFirstLastPara="1" rIns="0" wrap="square" tIns="45700">
            <a:normAutofit fontScale="77500" lnSpcReduction="20000"/>
          </a:bodyPr>
          <a:lstStyle/>
          <a:p>
            <a:pPr indent="0" lvl="0" marL="0" marR="0" rtl="0" algn="l">
              <a:spcBef>
                <a:spcPts val="0"/>
              </a:spcBef>
              <a:spcAft>
                <a:spcPts val="0"/>
              </a:spcAft>
              <a:buClr>
                <a:schemeClr val="lt1"/>
              </a:buClr>
              <a:buSzPct val="100000"/>
              <a:buFont typeface="Arial"/>
              <a:buNone/>
            </a:pPr>
            <a:r>
              <a:rPr lang="en" sz="1500">
                <a:solidFill>
                  <a:schemeClr val="lt1"/>
                </a:solidFill>
                <a:latin typeface="Quattrocento Sans"/>
                <a:ea typeface="Quattrocento Sans"/>
                <a:cs typeface="Quattrocento Sans"/>
                <a:sym typeface="Quattrocento Sans"/>
              </a:rPr>
              <a:t>Exploratory Data Analysis and Visualization COM SCI X 450.2 Final Presentation</a:t>
            </a:r>
            <a:endParaRPr sz="1500">
              <a:solidFill>
                <a:schemeClr val="lt1"/>
              </a:solidFill>
              <a:latin typeface="Quattrocento Sans"/>
              <a:ea typeface="Quattrocento Sans"/>
              <a:cs typeface="Quattrocento Sans"/>
              <a:sym typeface="Quattrocento Sans"/>
            </a:endParaRPr>
          </a:p>
        </p:txBody>
      </p:sp>
      <p:cxnSp>
        <p:nvCxnSpPr>
          <p:cNvPr id="2957" name="Google Shape;2957;p13"/>
          <p:cNvCxnSpPr/>
          <p:nvPr/>
        </p:nvCxnSpPr>
        <p:spPr>
          <a:xfrm flipH="1" rot="10800000">
            <a:off x="340199" y="1454224"/>
            <a:ext cx="3816000" cy="10500"/>
          </a:xfrm>
          <a:prstGeom prst="straightConnector1">
            <a:avLst/>
          </a:prstGeom>
          <a:noFill/>
          <a:ln cap="rnd" cmpd="sng" w="25400">
            <a:solidFill>
              <a:schemeClr val="accent2"/>
            </a:solidFill>
            <a:prstDash val="solid"/>
            <a:round/>
            <a:headEnd len="sm" w="sm" type="none"/>
            <a:tailEnd len="sm" w="sm" type="none"/>
          </a:ln>
        </p:spPr>
      </p:cxnSp>
      <p:cxnSp>
        <p:nvCxnSpPr>
          <p:cNvPr id="2958" name="Google Shape;2958;p13"/>
          <p:cNvCxnSpPr/>
          <p:nvPr/>
        </p:nvCxnSpPr>
        <p:spPr>
          <a:xfrm flipH="1" rot="10800000">
            <a:off x="340199" y="3286735"/>
            <a:ext cx="3816000" cy="10500"/>
          </a:xfrm>
          <a:prstGeom prst="straightConnector1">
            <a:avLst/>
          </a:prstGeom>
          <a:noFill/>
          <a:ln cap="rnd" cmpd="sng" w="25400">
            <a:solidFill>
              <a:schemeClr val="accent2"/>
            </a:solidFill>
            <a:prstDash val="solid"/>
            <a:round/>
            <a:headEnd len="sm" w="sm" type="none"/>
            <a:tailEnd len="sm" w="sm" type="none"/>
          </a:ln>
        </p:spPr>
      </p:cxnSp>
      <p:grpSp>
        <p:nvGrpSpPr>
          <p:cNvPr id="2959" name="Google Shape;2959;p13"/>
          <p:cNvGrpSpPr/>
          <p:nvPr/>
        </p:nvGrpSpPr>
        <p:grpSpPr>
          <a:xfrm>
            <a:off x="4063497" y="681752"/>
            <a:ext cx="4742228" cy="4460541"/>
            <a:chOff x="5416552" y="909003"/>
            <a:chExt cx="6321284" cy="5947388"/>
          </a:xfrm>
        </p:grpSpPr>
        <p:sp>
          <p:nvSpPr>
            <p:cNvPr id="2960" name="Google Shape;2960;p13"/>
            <p:cNvSpPr/>
            <p:nvPr/>
          </p:nvSpPr>
          <p:spPr>
            <a:xfrm>
              <a:off x="8927257" y="6241153"/>
              <a:ext cx="471819" cy="615238"/>
            </a:xfrm>
            <a:custGeom>
              <a:rect b="b" l="l" r="r" t="t"/>
              <a:pathLst>
                <a:path extrusionOk="0" h="615238" w="471819">
                  <a:moveTo>
                    <a:pt x="363371" y="0"/>
                  </a:moveTo>
                  <a:lnTo>
                    <a:pt x="471820" y="615239"/>
                  </a:lnTo>
                  <a:lnTo>
                    <a:pt x="35453" y="615158"/>
                  </a:lnTo>
                  <a:lnTo>
                    <a:pt x="0" y="71709"/>
                  </a:lnTo>
                  <a:close/>
                </a:path>
              </a:pathLst>
            </a:custGeom>
            <a:solidFill>
              <a:srgbClr val="FFD4D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61" name="Google Shape;2961;p13"/>
            <p:cNvSpPr/>
            <p:nvPr/>
          </p:nvSpPr>
          <p:spPr>
            <a:xfrm>
              <a:off x="8863351" y="4672627"/>
              <a:ext cx="684445" cy="1719503"/>
            </a:xfrm>
            <a:custGeom>
              <a:rect b="b" l="l" r="r" t="t"/>
              <a:pathLst>
                <a:path extrusionOk="0" h="1719503" w="684445">
                  <a:moveTo>
                    <a:pt x="551644" y="1502685"/>
                  </a:moveTo>
                  <a:cubicBezTo>
                    <a:pt x="488777" y="1537494"/>
                    <a:pt x="427278" y="1568526"/>
                    <a:pt x="427278" y="1568526"/>
                  </a:cubicBezTo>
                  <a:cubicBezTo>
                    <a:pt x="427278" y="1568526"/>
                    <a:pt x="469725" y="1597065"/>
                    <a:pt x="342223" y="1677456"/>
                  </a:cubicBezTo>
                  <a:cubicBezTo>
                    <a:pt x="242939" y="1740082"/>
                    <a:pt x="142449" y="1717733"/>
                    <a:pt x="102977" y="1704870"/>
                  </a:cubicBezTo>
                  <a:cubicBezTo>
                    <a:pt x="91803" y="1701172"/>
                    <a:pt x="85452" y="1698278"/>
                    <a:pt x="85452" y="1698278"/>
                  </a:cubicBezTo>
                  <a:cubicBezTo>
                    <a:pt x="85452" y="1698278"/>
                    <a:pt x="84407" y="1690641"/>
                    <a:pt x="82638" y="1676250"/>
                  </a:cubicBezTo>
                  <a:cubicBezTo>
                    <a:pt x="82638" y="1676170"/>
                    <a:pt x="82638" y="1676170"/>
                    <a:pt x="82638" y="1676090"/>
                  </a:cubicBezTo>
                  <a:cubicBezTo>
                    <a:pt x="73634" y="1603094"/>
                    <a:pt x="46783" y="1357899"/>
                    <a:pt x="49597" y="1063664"/>
                  </a:cubicBezTo>
                  <a:cubicBezTo>
                    <a:pt x="50079" y="1012535"/>
                    <a:pt x="51446" y="959959"/>
                    <a:pt x="54018" y="906498"/>
                  </a:cubicBezTo>
                  <a:cubicBezTo>
                    <a:pt x="54018" y="906498"/>
                    <a:pt x="-86346" y="1151051"/>
                    <a:pt x="85452" y="723205"/>
                  </a:cubicBezTo>
                  <a:cubicBezTo>
                    <a:pt x="257249" y="295279"/>
                    <a:pt x="300178" y="0"/>
                    <a:pt x="300178" y="0"/>
                  </a:cubicBezTo>
                  <a:cubicBezTo>
                    <a:pt x="300178" y="0"/>
                    <a:pt x="323813" y="86421"/>
                    <a:pt x="359347" y="216495"/>
                  </a:cubicBezTo>
                  <a:cubicBezTo>
                    <a:pt x="359427" y="216897"/>
                    <a:pt x="359588" y="217299"/>
                    <a:pt x="359668" y="217701"/>
                  </a:cubicBezTo>
                  <a:cubicBezTo>
                    <a:pt x="466589" y="608968"/>
                    <a:pt x="680592" y="1392467"/>
                    <a:pt x="684371" y="1411359"/>
                  </a:cubicBezTo>
                  <a:cubicBezTo>
                    <a:pt x="687024" y="1424222"/>
                    <a:pt x="618530" y="1465624"/>
                    <a:pt x="551644" y="1502685"/>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62" name="Google Shape;2962;p13"/>
            <p:cNvSpPr/>
            <p:nvPr/>
          </p:nvSpPr>
          <p:spPr>
            <a:xfrm>
              <a:off x="5416552" y="3560647"/>
              <a:ext cx="1285860" cy="2137538"/>
            </a:xfrm>
            <a:custGeom>
              <a:rect b="b" l="l" r="r" t="t"/>
              <a:pathLst>
                <a:path extrusionOk="0" h="2137538" w="1285860">
                  <a:moveTo>
                    <a:pt x="1285861" y="1448581"/>
                  </a:moveTo>
                  <a:lnTo>
                    <a:pt x="1257000" y="1344071"/>
                  </a:lnTo>
                  <a:cubicBezTo>
                    <a:pt x="1257000" y="1344071"/>
                    <a:pt x="1269300" y="1156356"/>
                    <a:pt x="1197992" y="685984"/>
                  </a:cubicBezTo>
                  <a:cubicBezTo>
                    <a:pt x="1126685" y="215611"/>
                    <a:pt x="1262145" y="0"/>
                    <a:pt x="1262145" y="0"/>
                  </a:cubicBezTo>
                  <a:cubicBezTo>
                    <a:pt x="1262145" y="0"/>
                    <a:pt x="387803" y="89637"/>
                    <a:pt x="107477" y="448345"/>
                  </a:cubicBezTo>
                  <a:cubicBezTo>
                    <a:pt x="-172849" y="807054"/>
                    <a:pt x="173961" y="1815971"/>
                    <a:pt x="259498" y="1976755"/>
                  </a:cubicBezTo>
                  <a:cubicBezTo>
                    <a:pt x="345035" y="2137539"/>
                    <a:pt x="345035" y="2137539"/>
                    <a:pt x="345035" y="2137539"/>
                  </a:cubicBezTo>
                  <a:cubicBezTo>
                    <a:pt x="345035" y="2137539"/>
                    <a:pt x="304678" y="1940338"/>
                    <a:pt x="364007" y="1793060"/>
                  </a:cubicBezTo>
                  <a:cubicBezTo>
                    <a:pt x="423417" y="1645782"/>
                    <a:pt x="755998" y="1370199"/>
                    <a:pt x="986481" y="1443838"/>
                  </a:cubicBezTo>
                  <a:cubicBezTo>
                    <a:pt x="1216965" y="1517476"/>
                    <a:pt x="1285861" y="1448581"/>
                    <a:pt x="1285861" y="1448581"/>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63" name="Google Shape;2963;p13"/>
            <p:cNvSpPr/>
            <p:nvPr/>
          </p:nvSpPr>
          <p:spPr>
            <a:xfrm>
              <a:off x="5726961" y="5254955"/>
              <a:ext cx="3285513" cy="1601436"/>
            </a:xfrm>
            <a:custGeom>
              <a:rect b="b" l="l" r="r" t="t"/>
              <a:pathLst>
                <a:path extrusionOk="0" h="1601436" w="3285513">
                  <a:moveTo>
                    <a:pt x="3284225" y="561809"/>
                  </a:moveTo>
                  <a:lnTo>
                    <a:pt x="3284225" y="561809"/>
                  </a:lnTo>
                  <a:cubicBezTo>
                    <a:pt x="3281009" y="609723"/>
                    <a:pt x="3271121" y="676609"/>
                    <a:pt x="3245717" y="762869"/>
                  </a:cubicBezTo>
                  <a:cubicBezTo>
                    <a:pt x="3217018" y="860546"/>
                    <a:pt x="3214445" y="989092"/>
                    <a:pt x="3219027" y="1093602"/>
                  </a:cubicBezTo>
                  <a:cubicBezTo>
                    <a:pt x="3219027" y="1093682"/>
                    <a:pt x="3219027" y="1093763"/>
                    <a:pt x="3219027" y="1093763"/>
                  </a:cubicBezTo>
                  <a:cubicBezTo>
                    <a:pt x="3219027" y="1093843"/>
                    <a:pt x="3219027" y="1093843"/>
                    <a:pt x="3219027" y="1093923"/>
                  </a:cubicBezTo>
                  <a:cubicBezTo>
                    <a:pt x="3223690" y="1199156"/>
                    <a:pt x="3235669" y="1601437"/>
                    <a:pt x="3235669" y="1601437"/>
                  </a:cubicBezTo>
                  <a:lnTo>
                    <a:pt x="122655" y="1601437"/>
                  </a:lnTo>
                  <a:lnTo>
                    <a:pt x="19673" y="438810"/>
                  </a:lnTo>
                  <a:lnTo>
                    <a:pt x="15895" y="408100"/>
                  </a:lnTo>
                  <a:lnTo>
                    <a:pt x="15895" y="408100"/>
                  </a:lnTo>
                  <a:lnTo>
                    <a:pt x="10991" y="367985"/>
                  </a:lnTo>
                  <a:cubicBezTo>
                    <a:pt x="10991" y="367985"/>
                    <a:pt x="-28482" y="184852"/>
                    <a:pt x="42183" y="70294"/>
                  </a:cubicBezTo>
                  <a:cubicBezTo>
                    <a:pt x="42183" y="70294"/>
                    <a:pt x="42183" y="70294"/>
                    <a:pt x="42183" y="70294"/>
                  </a:cubicBezTo>
                  <a:cubicBezTo>
                    <a:pt x="51428" y="55341"/>
                    <a:pt x="62522" y="41594"/>
                    <a:pt x="75786" y="29535"/>
                  </a:cubicBezTo>
                  <a:cubicBezTo>
                    <a:pt x="85032" y="21174"/>
                    <a:pt x="96286" y="14662"/>
                    <a:pt x="109792" y="9920"/>
                  </a:cubicBezTo>
                  <a:lnTo>
                    <a:pt x="109792" y="9920"/>
                  </a:lnTo>
                  <a:cubicBezTo>
                    <a:pt x="126112" y="4131"/>
                    <a:pt x="145486" y="996"/>
                    <a:pt x="167835" y="192"/>
                  </a:cubicBezTo>
                  <a:cubicBezTo>
                    <a:pt x="357560" y="-6400"/>
                    <a:pt x="765790" y="157599"/>
                    <a:pt x="1377572" y="367985"/>
                  </a:cubicBezTo>
                  <a:cubicBezTo>
                    <a:pt x="1487467" y="405769"/>
                    <a:pt x="1606367" y="434629"/>
                    <a:pt x="1729366" y="456335"/>
                  </a:cubicBezTo>
                  <a:cubicBezTo>
                    <a:pt x="1777602" y="464857"/>
                    <a:pt x="1826399" y="472333"/>
                    <a:pt x="1875599" y="478765"/>
                  </a:cubicBezTo>
                  <a:cubicBezTo>
                    <a:pt x="1974481" y="491708"/>
                    <a:pt x="2074569" y="500712"/>
                    <a:pt x="2173451" y="506580"/>
                  </a:cubicBezTo>
                  <a:lnTo>
                    <a:pt x="2173531" y="506580"/>
                  </a:lnTo>
                  <a:cubicBezTo>
                    <a:pt x="2437779" y="522337"/>
                    <a:pt x="2693184" y="515986"/>
                    <a:pt x="2891993" y="504570"/>
                  </a:cubicBezTo>
                  <a:cubicBezTo>
                    <a:pt x="3015716" y="497415"/>
                    <a:pt x="3117573" y="488332"/>
                    <a:pt x="3186067" y="481337"/>
                  </a:cubicBezTo>
                  <a:cubicBezTo>
                    <a:pt x="3246923" y="475147"/>
                    <a:pt x="3281331" y="470565"/>
                    <a:pt x="3281331" y="470565"/>
                  </a:cubicBezTo>
                  <a:cubicBezTo>
                    <a:pt x="3281331" y="470565"/>
                    <a:pt x="3288325" y="500712"/>
                    <a:pt x="3284225" y="561809"/>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64" name="Google Shape;2964;p13"/>
            <p:cNvSpPr/>
            <p:nvPr/>
          </p:nvSpPr>
          <p:spPr>
            <a:xfrm>
              <a:off x="6192581" y="3560647"/>
              <a:ext cx="2949643" cy="2011581"/>
            </a:xfrm>
            <a:custGeom>
              <a:rect b="b" l="l" r="r" t="t"/>
              <a:pathLst>
                <a:path extrusionOk="0" h="2011581" w="2949643">
                  <a:moveTo>
                    <a:pt x="486116" y="0"/>
                  </a:moveTo>
                  <a:cubicBezTo>
                    <a:pt x="486116" y="0"/>
                    <a:pt x="620772" y="6673"/>
                    <a:pt x="663541" y="25725"/>
                  </a:cubicBezTo>
                  <a:cubicBezTo>
                    <a:pt x="706309" y="44698"/>
                    <a:pt x="1756227" y="206286"/>
                    <a:pt x="1756227" y="206286"/>
                  </a:cubicBezTo>
                  <a:cubicBezTo>
                    <a:pt x="1756227" y="206286"/>
                    <a:pt x="2219686" y="344077"/>
                    <a:pt x="2545112" y="465228"/>
                  </a:cubicBezTo>
                  <a:cubicBezTo>
                    <a:pt x="2870618" y="586378"/>
                    <a:pt x="2949644" y="1004496"/>
                    <a:pt x="2949644" y="1004496"/>
                  </a:cubicBezTo>
                  <a:cubicBezTo>
                    <a:pt x="2949644" y="1004496"/>
                    <a:pt x="2747056" y="1455897"/>
                    <a:pt x="2644959" y="1572304"/>
                  </a:cubicBezTo>
                  <a:cubicBezTo>
                    <a:pt x="2542861" y="1688712"/>
                    <a:pt x="2174586" y="2049832"/>
                    <a:pt x="1571084" y="2008269"/>
                  </a:cubicBezTo>
                  <a:cubicBezTo>
                    <a:pt x="967583" y="1966706"/>
                    <a:pt x="874971" y="2013334"/>
                    <a:pt x="732437" y="1866458"/>
                  </a:cubicBezTo>
                  <a:cubicBezTo>
                    <a:pt x="589902" y="1719582"/>
                    <a:pt x="421240" y="1672070"/>
                    <a:pt x="359418" y="1432101"/>
                  </a:cubicBezTo>
                  <a:cubicBezTo>
                    <a:pt x="359418" y="1432101"/>
                    <a:pt x="201690" y="1501800"/>
                    <a:pt x="139225" y="1362561"/>
                  </a:cubicBezTo>
                  <a:cubicBezTo>
                    <a:pt x="76761" y="1223323"/>
                    <a:pt x="-59343" y="691370"/>
                    <a:pt x="28928" y="400352"/>
                  </a:cubicBezTo>
                  <a:cubicBezTo>
                    <a:pt x="117198" y="109333"/>
                    <a:pt x="486116" y="0"/>
                    <a:pt x="486116" y="0"/>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65" name="Google Shape;2965;p13"/>
            <p:cNvSpPr/>
            <p:nvPr/>
          </p:nvSpPr>
          <p:spPr>
            <a:xfrm>
              <a:off x="5746634" y="5532418"/>
              <a:ext cx="3058186" cy="1323892"/>
            </a:xfrm>
            <a:custGeom>
              <a:rect b="b" l="l" r="r" t="t"/>
              <a:pathLst>
                <a:path extrusionOk="0" h="1323892" w="3058186">
                  <a:moveTo>
                    <a:pt x="2899654" y="1323893"/>
                  </a:moveTo>
                  <a:lnTo>
                    <a:pt x="1549955" y="1323893"/>
                  </a:lnTo>
                  <a:cubicBezTo>
                    <a:pt x="1467955" y="1298811"/>
                    <a:pt x="1407902" y="1293827"/>
                    <a:pt x="1382579" y="1323893"/>
                  </a:cubicBezTo>
                  <a:lnTo>
                    <a:pt x="102982" y="1323893"/>
                  </a:lnTo>
                  <a:lnTo>
                    <a:pt x="0" y="161347"/>
                  </a:lnTo>
                  <a:cubicBezTo>
                    <a:pt x="2492" y="157890"/>
                    <a:pt x="4984" y="154513"/>
                    <a:pt x="7235" y="151378"/>
                  </a:cubicBezTo>
                  <a:cubicBezTo>
                    <a:pt x="8682" y="149368"/>
                    <a:pt x="10049" y="147439"/>
                    <a:pt x="11416" y="145670"/>
                  </a:cubicBezTo>
                  <a:cubicBezTo>
                    <a:pt x="12461" y="144303"/>
                    <a:pt x="13425" y="142937"/>
                    <a:pt x="14390" y="141650"/>
                  </a:cubicBezTo>
                  <a:cubicBezTo>
                    <a:pt x="27896" y="123241"/>
                    <a:pt x="35774" y="112870"/>
                    <a:pt x="35774" y="112870"/>
                  </a:cubicBezTo>
                  <a:lnTo>
                    <a:pt x="143258" y="148082"/>
                  </a:lnTo>
                  <a:lnTo>
                    <a:pt x="421655" y="153549"/>
                  </a:lnTo>
                  <a:lnTo>
                    <a:pt x="1709693" y="178952"/>
                  </a:lnTo>
                  <a:lnTo>
                    <a:pt x="1907618" y="182891"/>
                  </a:lnTo>
                  <a:cubicBezTo>
                    <a:pt x="1907618" y="182891"/>
                    <a:pt x="1883902" y="190690"/>
                    <a:pt x="1855846" y="201381"/>
                  </a:cubicBezTo>
                  <a:cubicBezTo>
                    <a:pt x="1762109" y="237236"/>
                    <a:pt x="1620057" y="306293"/>
                    <a:pt x="2153698" y="229197"/>
                  </a:cubicBezTo>
                  <a:lnTo>
                    <a:pt x="2153778" y="229197"/>
                  </a:lnTo>
                  <a:cubicBezTo>
                    <a:pt x="2842977" y="129672"/>
                    <a:pt x="3055694" y="1447"/>
                    <a:pt x="3058186" y="0"/>
                  </a:cubicBezTo>
                  <a:cubicBezTo>
                    <a:pt x="3057623" y="1527"/>
                    <a:pt x="3021608" y="99606"/>
                    <a:pt x="2872320" y="227187"/>
                  </a:cubicBezTo>
                  <a:cubicBezTo>
                    <a:pt x="2780915" y="305329"/>
                    <a:pt x="2906728" y="1020012"/>
                    <a:pt x="2899654" y="1323893"/>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66" name="Google Shape;2966;p13"/>
            <p:cNvSpPr/>
            <p:nvPr/>
          </p:nvSpPr>
          <p:spPr>
            <a:xfrm>
              <a:off x="5739048" y="5174353"/>
              <a:ext cx="429462" cy="612514"/>
            </a:xfrm>
            <a:custGeom>
              <a:rect b="b" l="l" r="r" t="t"/>
              <a:pathLst>
                <a:path extrusionOk="0" h="612514" w="429462">
                  <a:moveTo>
                    <a:pt x="77206" y="0"/>
                  </a:moveTo>
                  <a:cubicBezTo>
                    <a:pt x="77206" y="0"/>
                    <a:pt x="4532" y="173486"/>
                    <a:pt x="110" y="370687"/>
                  </a:cubicBezTo>
                  <a:cubicBezTo>
                    <a:pt x="-4312" y="567888"/>
                    <a:pt x="124637" y="661303"/>
                    <a:pt x="366375" y="587182"/>
                  </a:cubicBezTo>
                  <a:cubicBezTo>
                    <a:pt x="608114" y="513061"/>
                    <a:pt x="77206" y="0"/>
                    <a:pt x="77206" y="0"/>
                  </a:cubicBezTo>
                  <a:close/>
                </a:path>
              </a:pathLst>
            </a:custGeom>
            <a:solidFill>
              <a:srgbClr val="33177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67" name="Google Shape;2967;p13"/>
            <p:cNvSpPr/>
            <p:nvPr/>
          </p:nvSpPr>
          <p:spPr>
            <a:xfrm>
              <a:off x="6498459" y="3904322"/>
              <a:ext cx="1681315" cy="1659644"/>
            </a:xfrm>
            <a:custGeom>
              <a:rect b="b" l="l" r="r" t="t"/>
              <a:pathLst>
                <a:path extrusionOk="0" h="1659644" w="1681315">
                  <a:moveTo>
                    <a:pt x="203954" y="1080788"/>
                  </a:moveTo>
                  <a:cubicBezTo>
                    <a:pt x="225660" y="978208"/>
                    <a:pt x="0" y="0"/>
                    <a:pt x="0" y="0"/>
                  </a:cubicBezTo>
                  <a:cubicBezTo>
                    <a:pt x="0" y="0"/>
                    <a:pt x="181203" y="280889"/>
                    <a:pt x="372616" y="807295"/>
                  </a:cubicBezTo>
                  <a:cubicBezTo>
                    <a:pt x="564029" y="1333701"/>
                    <a:pt x="1681315" y="1285707"/>
                    <a:pt x="1681315" y="1285707"/>
                  </a:cubicBezTo>
                  <a:cubicBezTo>
                    <a:pt x="1681315" y="1285707"/>
                    <a:pt x="1664915" y="1493600"/>
                    <a:pt x="1586292" y="1552125"/>
                  </a:cubicBezTo>
                  <a:cubicBezTo>
                    <a:pt x="1507669" y="1610651"/>
                    <a:pt x="673523" y="1776660"/>
                    <a:pt x="307740" y="1522702"/>
                  </a:cubicBezTo>
                  <a:cubicBezTo>
                    <a:pt x="-58043" y="1268825"/>
                    <a:pt x="203954" y="1080788"/>
                    <a:pt x="203954" y="1080788"/>
                  </a:cubicBezTo>
                  <a:close/>
                </a:path>
              </a:pathLst>
            </a:custGeom>
            <a:solidFill>
              <a:srgbClr val="33177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68" name="Google Shape;2968;p13"/>
            <p:cNvSpPr/>
            <p:nvPr/>
          </p:nvSpPr>
          <p:spPr>
            <a:xfrm>
              <a:off x="9232505" y="4839601"/>
              <a:ext cx="321" cy="1768"/>
            </a:xfrm>
            <a:custGeom>
              <a:rect b="b" l="l" r="r" t="t"/>
              <a:pathLst>
                <a:path extrusionOk="0" h="1768" w="321">
                  <a:moveTo>
                    <a:pt x="321" y="0"/>
                  </a:moveTo>
                  <a:cubicBezTo>
                    <a:pt x="241" y="482"/>
                    <a:pt x="80" y="1126"/>
                    <a:pt x="0" y="1769"/>
                  </a:cubicBezTo>
                  <a:lnTo>
                    <a:pt x="321" y="0"/>
                  </a:lnTo>
                  <a:close/>
                </a:path>
              </a:pathLst>
            </a:custGeom>
            <a:solidFill>
              <a:srgbClr val="42FF6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69" name="Google Shape;2969;p13"/>
            <p:cNvSpPr/>
            <p:nvPr/>
          </p:nvSpPr>
          <p:spPr>
            <a:xfrm>
              <a:off x="8943874" y="4842013"/>
              <a:ext cx="471201" cy="1550117"/>
            </a:xfrm>
            <a:custGeom>
              <a:rect b="b" l="l" r="r" t="t"/>
              <a:pathLst>
                <a:path extrusionOk="0" h="1550117" w="471201">
                  <a:moveTo>
                    <a:pt x="261780" y="1508071"/>
                  </a:moveTo>
                  <a:cubicBezTo>
                    <a:pt x="162497" y="1570696"/>
                    <a:pt x="62007" y="1548347"/>
                    <a:pt x="22534" y="1535484"/>
                  </a:cubicBezTo>
                  <a:lnTo>
                    <a:pt x="2195" y="1506704"/>
                  </a:lnTo>
                  <a:cubicBezTo>
                    <a:pt x="2195" y="1506704"/>
                    <a:pt x="2195" y="1506624"/>
                    <a:pt x="2195" y="1506543"/>
                  </a:cubicBezTo>
                  <a:cubicBezTo>
                    <a:pt x="1632" y="1498986"/>
                    <a:pt x="-17340" y="1249450"/>
                    <a:pt x="67393" y="974751"/>
                  </a:cubicBezTo>
                  <a:cubicBezTo>
                    <a:pt x="81301" y="929651"/>
                    <a:pt x="98022" y="883908"/>
                    <a:pt x="118040" y="838407"/>
                  </a:cubicBezTo>
                  <a:lnTo>
                    <a:pt x="278984" y="47029"/>
                  </a:lnTo>
                  <a:lnTo>
                    <a:pt x="288551" y="0"/>
                  </a:lnTo>
                  <a:cubicBezTo>
                    <a:pt x="286943" y="8039"/>
                    <a:pt x="283727" y="24439"/>
                    <a:pt x="279306" y="48235"/>
                  </a:cubicBezTo>
                  <a:cubicBezTo>
                    <a:pt x="253179" y="188680"/>
                    <a:pt x="185328" y="585333"/>
                    <a:pt x="164748" y="1014143"/>
                  </a:cubicBezTo>
                  <a:cubicBezTo>
                    <a:pt x="151483" y="1290209"/>
                    <a:pt x="312427" y="1344956"/>
                    <a:pt x="471201" y="1333299"/>
                  </a:cubicBezTo>
                  <a:cubicBezTo>
                    <a:pt x="408335" y="1368108"/>
                    <a:pt x="346835" y="1399140"/>
                    <a:pt x="346835" y="1399140"/>
                  </a:cubicBezTo>
                  <a:cubicBezTo>
                    <a:pt x="346835" y="1399140"/>
                    <a:pt x="389201" y="1427679"/>
                    <a:pt x="261780" y="1508071"/>
                  </a:cubicBezTo>
                  <a:close/>
                </a:path>
              </a:pathLst>
            </a:custGeom>
            <a:solidFill>
              <a:srgbClr val="33177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70" name="Google Shape;2970;p13"/>
            <p:cNvSpPr/>
            <p:nvPr/>
          </p:nvSpPr>
          <p:spPr>
            <a:xfrm>
              <a:off x="5450147" y="3590955"/>
              <a:ext cx="1131276" cy="1392788"/>
            </a:xfrm>
            <a:custGeom>
              <a:rect b="b" l="l" r="r" t="t"/>
              <a:pathLst>
                <a:path extrusionOk="0" h="1392788" w="1131276">
                  <a:moveTo>
                    <a:pt x="1106757" y="58284"/>
                  </a:moveTo>
                  <a:cubicBezTo>
                    <a:pt x="1106757" y="58284"/>
                    <a:pt x="626737" y="181766"/>
                    <a:pt x="288850" y="373501"/>
                  </a:cubicBezTo>
                  <a:cubicBezTo>
                    <a:pt x="-49036" y="565235"/>
                    <a:pt x="74365" y="1392789"/>
                    <a:pt x="74365" y="1392789"/>
                  </a:cubicBezTo>
                  <a:cubicBezTo>
                    <a:pt x="74365" y="1392789"/>
                    <a:pt x="-96387" y="730762"/>
                    <a:pt x="79590" y="449712"/>
                  </a:cubicBezTo>
                  <a:cubicBezTo>
                    <a:pt x="255568" y="168662"/>
                    <a:pt x="1131277" y="0"/>
                    <a:pt x="1131277" y="0"/>
                  </a:cubicBezTo>
                  <a:lnTo>
                    <a:pt x="1106757" y="58284"/>
                  </a:lnTo>
                  <a:close/>
                </a:path>
              </a:pathLst>
            </a:custGeom>
            <a:solidFill>
              <a:srgbClr val="E2F7C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71" name="Google Shape;2971;p13"/>
            <p:cNvSpPr/>
            <p:nvPr/>
          </p:nvSpPr>
          <p:spPr>
            <a:xfrm>
              <a:off x="8166027" y="3869513"/>
              <a:ext cx="976117" cy="794753"/>
            </a:xfrm>
            <a:custGeom>
              <a:rect b="b" l="l" r="r" t="t"/>
              <a:pathLst>
                <a:path extrusionOk="0" h="794753" w="976117">
                  <a:moveTo>
                    <a:pt x="0" y="0"/>
                  </a:moveTo>
                  <a:cubicBezTo>
                    <a:pt x="0" y="0"/>
                    <a:pt x="73076" y="133611"/>
                    <a:pt x="110458" y="137229"/>
                  </a:cubicBezTo>
                  <a:cubicBezTo>
                    <a:pt x="147840" y="140766"/>
                    <a:pt x="539912" y="200417"/>
                    <a:pt x="705599" y="343434"/>
                  </a:cubicBezTo>
                  <a:cubicBezTo>
                    <a:pt x="871287" y="486451"/>
                    <a:pt x="976118" y="794754"/>
                    <a:pt x="976118" y="794754"/>
                  </a:cubicBezTo>
                  <a:cubicBezTo>
                    <a:pt x="976118" y="794754"/>
                    <a:pt x="863891" y="441914"/>
                    <a:pt x="771360" y="317226"/>
                  </a:cubicBezTo>
                  <a:cubicBezTo>
                    <a:pt x="678909" y="192458"/>
                    <a:pt x="0" y="0"/>
                    <a:pt x="0" y="0"/>
                  </a:cubicBezTo>
                  <a:close/>
                </a:path>
              </a:pathLst>
            </a:custGeom>
            <a:solidFill>
              <a:srgbClr val="FFFFFF">
                <a:alpha val="549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72" name="Google Shape;2972;p13"/>
            <p:cNvSpPr/>
            <p:nvPr/>
          </p:nvSpPr>
          <p:spPr>
            <a:xfrm>
              <a:off x="8005768" y="4213083"/>
              <a:ext cx="1597732" cy="1696204"/>
            </a:xfrm>
            <a:custGeom>
              <a:rect b="b" l="l" r="r" t="t"/>
              <a:pathLst>
                <a:path extrusionOk="0" h="1696204" w="1597732">
                  <a:moveTo>
                    <a:pt x="1364368" y="386710"/>
                  </a:moveTo>
                  <a:cubicBezTo>
                    <a:pt x="1343466" y="416937"/>
                    <a:pt x="1303029" y="507699"/>
                    <a:pt x="1262270" y="618238"/>
                  </a:cubicBezTo>
                  <a:cubicBezTo>
                    <a:pt x="1262270" y="618238"/>
                    <a:pt x="1262270" y="618238"/>
                    <a:pt x="1262190" y="618319"/>
                  </a:cubicBezTo>
                  <a:cubicBezTo>
                    <a:pt x="1213955" y="748875"/>
                    <a:pt x="1165157" y="906925"/>
                    <a:pt x="1147310" y="1025342"/>
                  </a:cubicBezTo>
                  <a:cubicBezTo>
                    <a:pt x="1127373" y="1157105"/>
                    <a:pt x="1158886" y="1231709"/>
                    <a:pt x="1190480" y="1295700"/>
                  </a:cubicBezTo>
                  <a:cubicBezTo>
                    <a:pt x="1211382" y="1337906"/>
                    <a:pt x="1232284" y="1375449"/>
                    <a:pt x="1238474" y="1421755"/>
                  </a:cubicBezTo>
                  <a:cubicBezTo>
                    <a:pt x="1249006" y="1499815"/>
                    <a:pt x="1207925" y="1553115"/>
                    <a:pt x="1143692" y="1592105"/>
                  </a:cubicBezTo>
                  <a:cubicBezTo>
                    <a:pt x="1112098" y="1611238"/>
                    <a:pt x="1074957" y="1626915"/>
                    <a:pt x="1035565" y="1640421"/>
                  </a:cubicBezTo>
                  <a:cubicBezTo>
                    <a:pt x="916022" y="1681340"/>
                    <a:pt x="768182" y="1700232"/>
                    <a:pt x="695829" y="1695489"/>
                  </a:cubicBezTo>
                  <a:cubicBezTo>
                    <a:pt x="623477" y="1690746"/>
                    <a:pt x="532473" y="1648701"/>
                    <a:pt x="532473" y="1648701"/>
                  </a:cubicBezTo>
                  <a:cubicBezTo>
                    <a:pt x="532473" y="1648701"/>
                    <a:pt x="532473" y="1648701"/>
                    <a:pt x="532473" y="1648701"/>
                  </a:cubicBezTo>
                  <a:cubicBezTo>
                    <a:pt x="532151" y="1648621"/>
                    <a:pt x="521138" y="1645968"/>
                    <a:pt x="502567" y="1640742"/>
                  </a:cubicBezTo>
                  <a:cubicBezTo>
                    <a:pt x="500879" y="1640260"/>
                    <a:pt x="499110" y="1639777"/>
                    <a:pt x="497261" y="1639215"/>
                  </a:cubicBezTo>
                  <a:cubicBezTo>
                    <a:pt x="412287" y="1615177"/>
                    <a:pt x="195792" y="1546202"/>
                    <a:pt x="91845" y="1441451"/>
                  </a:cubicBezTo>
                  <a:cubicBezTo>
                    <a:pt x="75767" y="1425212"/>
                    <a:pt x="62422" y="1408168"/>
                    <a:pt x="52614" y="1390322"/>
                  </a:cubicBezTo>
                  <a:cubicBezTo>
                    <a:pt x="-35094" y="1230342"/>
                    <a:pt x="12820" y="1098338"/>
                    <a:pt x="15071" y="1092630"/>
                  </a:cubicBezTo>
                  <a:cubicBezTo>
                    <a:pt x="15071" y="1092550"/>
                    <a:pt x="15071" y="1092550"/>
                    <a:pt x="15071" y="1092550"/>
                  </a:cubicBezTo>
                  <a:cubicBezTo>
                    <a:pt x="15071" y="1092470"/>
                    <a:pt x="15071" y="1092470"/>
                    <a:pt x="15071" y="1092470"/>
                  </a:cubicBezTo>
                  <a:cubicBezTo>
                    <a:pt x="15071" y="1092470"/>
                    <a:pt x="60492" y="920029"/>
                    <a:pt x="175292" y="858690"/>
                  </a:cubicBezTo>
                  <a:cubicBezTo>
                    <a:pt x="290092" y="797351"/>
                    <a:pt x="301105" y="756432"/>
                    <a:pt x="340417" y="702971"/>
                  </a:cubicBezTo>
                  <a:cubicBezTo>
                    <a:pt x="379728" y="649511"/>
                    <a:pt x="463095" y="651038"/>
                    <a:pt x="510285" y="655781"/>
                  </a:cubicBezTo>
                  <a:cubicBezTo>
                    <a:pt x="513742" y="656103"/>
                    <a:pt x="517118" y="656022"/>
                    <a:pt x="520495" y="655540"/>
                  </a:cubicBezTo>
                  <a:cubicBezTo>
                    <a:pt x="523469" y="655138"/>
                    <a:pt x="526363" y="654415"/>
                    <a:pt x="529338" y="653450"/>
                  </a:cubicBezTo>
                  <a:cubicBezTo>
                    <a:pt x="569293" y="640105"/>
                    <a:pt x="607881" y="577399"/>
                    <a:pt x="658125" y="539374"/>
                  </a:cubicBezTo>
                  <a:cubicBezTo>
                    <a:pt x="716329" y="495319"/>
                    <a:pt x="881454" y="569280"/>
                    <a:pt x="927116" y="533103"/>
                  </a:cubicBezTo>
                  <a:cubicBezTo>
                    <a:pt x="928644" y="531897"/>
                    <a:pt x="930332" y="530370"/>
                    <a:pt x="932181" y="528601"/>
                  </a:cubicBezTo>
                  <a:cubicBezTo>
                    <a:pt x="985883" y="477552"/>
                    <a:pt x="1175527" y="200683"/>
                    <a:pt x="1354962" y="94244"/>
                  </a:cubicBezTo>
                  <a:cubicBezTo>
                    <a:pt x="1518399" y="-2708"/>
                    <a:pt x="1561087" y="-20395"/>
                    <a:pt x="1586169" y="20846"/>
                  </a:cubicBezTo>
                  <a:cubicBezTo>
                    <a:pt x="1589545" y="26393"/>
                    <a:pt x="1592600" y="33066"/>
                    <a:pt x="1595655" y="40784"/>
                  </a:cubicBezTo>
                  <a:cubicBezTo>
                    <a:pt x="1620818" y="105097"/>
                    <a:pt x="1410030" y="320628"/>
                    <a:pt x="1364368" y="386710"/>
                  </a:cubicBezTo>
                  <a:close/>
                </a:path>
              </a:pathLst>
            </a:custGeom>
            <a:solidFill>
              <a:srgbClr val="FFD4D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73" name="Google Shape;2973;p13"/>
            <p:cNvSpPr/>
            <p:nvPr/>
          </p:nvSpPr>
          <p:spPr>
            <a:xfrm>
              <a:off x="6092074" y="4956652"/>
              <a:ext cx="2446167" cy="1191706"/>
            </a:xfrm>
            <a:custGeom>
              <a:rect b="b" l="l" r="r" t="t"/>
              <a:pathLst>
                <a:path extrusionOk="0" h="1191706" w="2446167">
                  <a:moveTo>
                    <a:pt x="2446168" y="904971"/>
                  </a:moveTo>
                  <a:cubicBezTo>
                    <a:pt x="2446168" y="904971"/>
                    <a:pt x="2441023" y="906820"/>
                    <a:pt x="2431134" y="910197"/>
                  </a:cubicBezTo>
                  <a:cubicBezTo>
                    <a:pt x="2425989" y="911965"/>
                    <a:pt x="2419558" y="914216"/>
                    <a:pt x="2411841" y="916789"/>
                  </a:cubicBezTo>
                  <a:cubicBezTo>
                    <a:pt x="2259498" y="968561"/>
                    <a:pt x="1630673" y="1173078"/>
                    <a:pt x="1162149" y="1189960"/>
                  </a:cubicBezTo>
                  <a:cubicBezTo>
                    <a:pt x="625292" y="1209335"/>
                    <a:pt x="246164" y="1061092"/>
                    <a:pt x="246164" y="1061092"/>
                  </a:cubicBezTo>
                  <a:cubicBezTo>
                    <a:pt x="246164" y="1061092"/>
                    <a:pt x="245119" y="1060369"/>
                    <a:pt x="243109" y="1058841"/>
                  </a:cubicBezTo>
                  <a:lnTo>
                    <a:pt x="243109" y="1058841"/>
                  </a:lnTo>
                  <a:cubicBezTo>
                    <a:pt x="226308" y="1046059"/>
                    <a:pt x="143665" y="980057"/>
                    <a:pt x="79351" y="869197"/>
                  </a:cubicBezTo>
                  <a:cubicBezTo>
                    <a:pt x="21791" y="770074"/>
                    <a:pt x="-21058" y="635096"/>
                    <a:pt x="10938" y="470373"/>
                  </a:cubicBezTo>
                  <a:cubicBezTo>
                    <a:pt x="82889" y="99606"/>
                    <a:pt x="509046" y="0"/>
                    <a:pt x="509046" y="0"/>
                  </a:cubicBezTo>
                  <a:lnTo>
                    <a:pt x="676180" y="123643"/>
                  </a:lnTo>
                  <a:cubicBezTo>
                    <a:pt x="676180" y="123643"/>
                    <a:pt x="971218" y="246321"/>
                    <a:pt x="1427764" y="301630"/>
                  </a:cubicBezTo>
                  <a:cubicBezTo>
                    <a:pt x="1884389" y="357021"/>
                    <a:pt x="1928605" y="348659"/>
                    <a:pt x="1928605" y="348659"/>
                  </a:cubicBezTo>
                  <a:cubicBezTo>
                    <a:pt x="1928605" y="348659"/>
                    <a:pt x="1928605" y="348659"/>
                    <a:pt x="1928605" y="348740"/>
                  </a:cubicBezTo>
                  <a:cubicBezTo>
                    <a:pt x="1928605" y="348740"/>
                    <a:pt x="1928605" y="348820"/>
                    <a:pt x="1928605" y="348820"/>
                  </a:cubicBezTo>
                  <a:cubicBezTo>
                    <a:pt x="1927721" y="352438"/>
                    <a:pt x="1915421" y="407426"/>
                    <a:pt x="1964058" y="488541"/>
                  </a:cubicBezTo>
                  <a:cubicBezTo>
                    <a:pt x="1980699" y="516357"/>
                    <a:pt x="2004575" y="547227"/>
                    <a:pt x="2038420" y="580188"/>
                  </a:cubicBezTo>
                  <a:cubicBezTo>
                    <a:pt x="2048067" y="589514"/>
                    <a:pt x="2058518" y="599080"/>
                    <a:pt x="2069773" y="608727"/>
                  </a:cubicBezTo>
                  <a:cubicBezTo>
                    <a:pt x="2158928" y="684939"/>
                    <a:pt x="2224206" y="714121"/>
                    <a:pt x="2274049" y="735746"/>
                  </a:cubicBezTo>
                  <a:cubicBezTo>
                    <a:pt x="2282892" y="739605"/>
                    <a:pt x="2291253" y="743223"/>
                    <a:pt x="2299131" y="746760"/>
                  </a:cubicBezTo>
                  <a:cubicBezTo>
                    <a:pt x="2299131" y="746760"/>
                    <a:pt x="2299131" y="746760"/>
                    <a:pt x="2299131" y="746760"/>
                  </a:cubicBezTo>
                  <a:cubicBezTo>
                    <a:pt x="2302266" y="748207"/>
                    <a:pt x="2305402" y="749654"/>
                    <a:pt x="2308456" y="751101"/>
                  </a:cubicBezTo>
                  <a:cubicBezTo>
                    <a:pt x="2335227" y="763884"/>
                    <a:pt x="2356772" y="777550"/>
                    <a:pt x="2375182" y="801828"/>
                  </a:cubicBezTo>
                  <a:cubicBezTo>
                    <a:pt x="2376709" y="803838"/>
                    <a:pt x="2378156" y="805848"/>
                    <a:pt x="2379603" y="807938"/>
                  </a:cubicBezTo>
                  <a:cubicBezTo>
                    <a:pt x="2379603" y="807938"/>
                    <a:pt x="2379603" y="807938"/>
                    <a:pt x="2379603" y="807938"/>
                  </a:cubicBezTo>
                  <a:cubicBezTo>
                    <a:pt x="2384748" y="815415"/>
                    <a:pt x="2389572" y="822409"/>
                    <a:pt x="2393994" y="828840"/>
                  </a:cubicBezTo>
                  <a:cubicBezTo>
                    <a:pt x="2404525" y="844114"/>
                    <a:pt x="2412966" y="856495"/>
                    <a:pt x="2419799" y="866383"/>
                  </a:cubicBezTo>
                  <a:cubicBezTo>
                    <a:pt x="2440540" y="896530"/>
                    <a:pt x="2445927" y="904650"/>
                    <a:pt x="2446168" y="904971"/>
                  </a:cubicBezTo>
                  <a:cubicBezTo>
                    <a:pt x="2446168" y="904971"/>
                    <a:pt x="2446168" y="904971"/>
                    <a:pt x="2446168" y="904971"/>
                  </a:cubicBezTo>
                  <a:close/>
                </a:path>
              </a:pathLst>
            </a:custGeom>
            <a:solidFill>
              <a:srgbClr val="FFD4D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74" name="Google Shape;2974;p13"/>
            <p:cNvSpPr/>
            <p:nvPr/>
          </p:nvSpPr>
          <p:spPr>
            <a:xfrm>
              <a:off x="5761867" y="4836412"/>
              <a:ext cx="1006467" cy="1181338"/>
            </a:xfrm>
            <a:custGeom>
              <a:rect b="b" l="l" r="r" t="t"/>
              <a:pathLst>
                <a:path extrusionOk="0" h="1181338" w="1006467">
                  <a:moveTo>
                    <a:pt x="1006468" y="243963"/>
                  </a:moveTo>
                  <a:cubicBezTo>
                    <a:pt x="1006468" y="243963"/>
                    <a:pt x="822611" y="143715"/>
                    <a:pt x="652422" y="256103"/>
                  </a:cubicBezTo>
                  <a:cubicBezTo>
                    <a:pt x="581597" y="302891"/>
                    <a:pt x="529262" y="374921"/>
                    <a:pt x="494934" y="461825"/>
                  </a:cubicBezTo>
                  <a:cubicBezTo>
                    <a:pt x="494934" y="461825"/>
                    <a:pt x="494934" y="461825"/>
                    <a:pt x="494934" y="461825"/>
                  </a:cubicBezTo>
                  <a:cubicBezTo>
                    <a:pt x="466315" y="534339"/>
                    <a:pt x="450317" y="617142"/>
                    <a:pt x="446619" y="704287"/>
                  </a:cubicBezTo>
                  <a:cubicBezTo>
                    <a:pt x="444127" y="763697"/>
                    <a:pt x="447423" y="825116"/>
                    <a:pt x="456427" y="886616"/>
                  </a:cubicBezTo>
                  <a:cubicBezTo>
                    <a:pt x="494372" y="1146442"/>
                    <a:pt x="593173" y="1181332"/>
                    <a:pt x="593173" y="1181332"/>
                  </a:cubicBezTo>
                  <a:cubicBezTo>
                    <a:pt x="593173" y="1181332"/>
                    <a:pt x="585938" y="1181574"/>
                    <a:pt x="573397" y="1179081"/>
                  </a:cubicBezTo>
                  <a:lnTo>
                    <a:pt x="573397" y="1179081"/>
                  </a:lnTo>
                  <a:cubicBezTo>
                    <a:pt x="543491" y="1173212"/>
                    <a:pt x="483679" y="1151989"/>
                    <a:pt x="421617" y="1075858"/>
                  </a:cubicBezTo>
                  <a:cubicBezTo>
                    <a:pt x="412452" y="1064683"/>
                    <a:pt x="403288" y="1052223"/>
                    <a:pt x="394123" y="1038556"/>
                  </a:cubicBezTo>
                  <a:cubicBezTo>
                    <a:pt x="296849" y="892726"/>
                    <a:pt x="9689" y="637482"/>
                    <a:pt x="605" y="581207"/>
                  </a:cubicBezTo>
                  <a:cubicBezTo>
                    <a:pt x="-8479" y="525013"/>
                    <a:pt x="75048" y="-233162"/>
                    <a:pt x="922860" y="72246"/>
                  </a:cubicBezTo>
                  <a:lnTo>
                    <a:pt x="1006468" y="243963"/>
                  </a:lnTo>
                  <a:close/>
                </a:path>
              </a:pathLst>
            </a:custGeom>
            <a:solidFill>
              <a:srgbClr val="FFD4D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75" name="Google Shape;2975;p13"/>
            <p:cNvSpPr/>
            <p:nvPr/>
          </p:nvSpPr>
          <p:spPr>
            <a:xfrm>
              <a:off x="8546106" y="5645530"/>
              <a:ext cx="9968" cy="69619"/>
            </a:xfrm>
            <a:custGeom>
              <a:rect b="b" l="l" r="r" t="t"/>
              <a:pathLst>
                <a:path extrusionOk="0" h="69619" w="9968">
                  <a:moveTo>
                    <a:pt x="9821" y="69620"/>
                  </a:moveTo>
                  <a:cubicBezTo>
                    <a:pt x="-5292" y="34488"/>
                    <a:pt x="1541" y="0"/>
                    <a:pt x="1541" y="0"/>
                  </a:cubicBezTo>
                  <a:cubicBezTo>
                    <a:pt x="1541" y="0"/>
                    <a:pt x="11268" y="34890"/>
                    <a:pt x="9821" y="69620"/>
                  </a:cubicBezTo>
                  <a:close/>
                </a:path>
              </a:pathLst>
            </a:custGeom>
            <a:solidFill>
              <a:srgbClr val="FFD4D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76" name="Google Shape;2976;p13"/>
            <p:cNvSpPr/>
            <p:nvPr/>
          </p:nvSpPr>
          <p:spPr>
            <a:xfrm>
              <a:off x="8772825" y="5636526"/>
              <a:ext cx="1849" cy="17284"/>
            </a:xfrm>
            <a:custGeom>
              <a:rect b="b" l="l" r="r" t="t"/>
              <a:pathLst>
                <a:path extrusionOk="0" h="17284" w="1849">
                  <a:moveTo>
                    <a:pt x="1849" y="0"/>
                  </a:moveTo>
                  <a:cubicBezTo>
                    <a:pt x="1286" y="5949"/>
                    <a:pt x="643" y="11737"/>
                    <a:pt x="0" y="17284"/>
                  </a:cubicBezTo>
                  <a:cubicBezTo>
                    <a:pt x="643" y="7075"/>
                    <a:pt x="1849" y="0"/>
                    <a:pt x="1849" y="0"/>
                  </a:cubicBezTo>
                  <a:close/>
                </a:path>
              </a:pathLst>
            </a:custGeom>
            <a:solidFill>
              <a:srgbClr val="FFD4D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77" name="Google Shape;2977;p13"/>
            <p:cNvSpPr/>
            <p:nvPr/>
          </p:nvSpPr>
          <p:spPr>
            <a:xfrm>
              <a:off x="8983130" y="5541181"/>
              <a:ext cx="50325" cy="27735"/>
            </a:xfrm>
            <a:custGeom>
              <a:rect b="b" l="l" r="r" t="t"/>
              <a:pathLst>
                <a:path extrusionOk="0" h="27735" w="50325">
                  <a:moveTo>
                    <a:pt x="50325" y="0"/>
                  </a:moveTo>
                  <a:cubicBezTo>
                    <a:pt x="31514" y="8522"/>
                    <a:pt x="14792" y="17927"/>
                    <a:pt x="0" y="27735"/>
                  </a:cubicBezTo>
                  <a:cubicBezTo>
                    <a:pt x="26771" y="9084"/>
                    <a:pt x="48396" y="723"/>
                    <a:pt x="50325" y="0"/>
                  </a:cubicBezTo>
                  <a:close/>
                </a:path>
              </a:pathLst>
            </a:custGeom>
            <a:solidFill>
              <a:srgbClr val="FFD4D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78" name="Google Shape;2978;p13"/>
            <p:cNvSpPr/>
            <p:nvPr/>
          </p:nvSpPr>
          <p:spPr>
            <a:xfrm>
              <a:off x="8391365" y="5568916"/>
              <a:ext cx="758175" cy="340290"/>
            </a:xfrm>
            <a:custGeom>
              <a:rect b="b" l="l" r="r" t="t"/>
              <a:pathLst>
                <a:path extrusionOk="0" h="340290" w="758175">
                  <a:moveTo>
                    <a:pt x="758175" y="236191"/>
                  </a:moveTo>
                  <a:cubicBezTo>
                    <a:pt x="726582" y="255324"/>
                    <a:pt x="689440" y="271001"/>
                    <a:pt x="650048" y="284506"/>
                  </a:cubicBezTo>
                  <a:cubicBezTo>
                    <a:pt x="530506" y="325426"/>
                    <a:pt x="382665" y="344318"/>
                    <a:pt x="310313" y="339575"/>
                  </a:cubicBezTo>
                  <a:cubicBezTo>
                    <a:pt x="237960" y="334832"/>
                    <a:pt x="146956" y="292787"/>
                    <a:pt x="146956" y="292787"/>
                  </a:cubicBezTo>
                  <a:cubicBezTo>
                    <a:pt x="146956" y="292787"/>
                    <a:pt x="141811" y="294636"/>
                    <a:pt x="131923" y="298012"/>
                  </a:cubicBezTo>
                  <a:cubicBezTo>
                    <a:pt x="126778" y="293671"/>
                    <a:pt x="121794" y="289250"/>
                    <a:pt x="116970" y="284828"/>
                  </a:cubicBezTo>
                  <a:cubicBezTo>
                    <a:pt x="38829" y="213199"/>
                    <a:pt x="1045" y="136988"/>
                    <a:pt x="0" y="134736"/>
                  </a:cubicBezTo>
                  <a:cubicBezTo>
                    <a:pt x="1125" y="135701"/>
                    <a:pt x="38266" y="168581"/>
                    <a:pt x="76051" y="189725"/>
                  </a:cubicBezTo>
                  <a:cubicBezTo>
                    <a:pt x="104188" y="205482"/>
                    <a:pt x="132727" y="214726"/>
                    <a:pt x="146956" y="199291"/>
                  </a:cubicBezTo>
                  <a:cubicBezTo>
                    <a:pt x="159176" y="186026"/>
                    <a:pt x="163758" y="166170"/>
                    <a:pt x="164562" y="146233"/>
                  </a:cubicBezTo>
                  <a:cubicBezTo>
                    <a:pt x="174209" y="168581"/>
                    <a:pt x="192619" y="191172"/>
                    <a:pt x="227428" y="205321"/>
                  </a:cubicBezTo>
                  <a:cubicBezTo>
                    <a:pt x="313126" y="240211"/>
                    <a:pt x="365381" y="216495"/>
                    <a:pt x="381540" y="84813"/>
                  </a:cubicBezTo>
                  <a:cubicBezTo>
                    <a:pt x="379851" y="112066"/>
                    <a:pt x="382424" y="161668"/>
                    <a:pt x="424308" y="158372"/>
                  </a:cubicBezTo>
                  <a:cubicBezTo>
                    <a:pt x="474392" y="154432"/>
                    <a:pt x="491355" y="66484"/>
                    <a:pt x="591845" y="0"/>
                  </a:cubicBezTo>
                  <a:cubicBezTo>
                    <a:pt x="564913" y="18811"/>
                    <a:pt x="532837" y="47994"/>
                    <a:pt x="510568" y="90280"/>
                  </a:cubicBezTo>
                  <a:cubicBezTo>
                    <a:pt x="465147" y="176540"/>
                    <a:pt x="576409" y="217460"/>
                    <a:pt x="576409" y="217460"/>
                  </a:cubicBezTo>
                  <a:cubicBezTo>
                    <a:pt x="576409" y="217460"/>
                    <a:pt x="618053" y="264408"/>
                    <a:pt x="730119" y="241658"/>
                  </a:cubicBezTo>
                  <a:cubicBezTo>
                    <a:pt x="740007" y="239728"/>
                    <a:pt x="749332" y="237879"/>
                    <a:pt x="758175" y="236191"/>
                  </a:cubicBezTo>
                  <a:close/>
                </a:path>
              </a:pathLst>
            </a:custGeom>
            <a:solidFill>
              <a:srgbClr val="CC6E7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79" name="Google Shape;2979;p13"/>
            <p:cNvSpPr/>
            <p:nvPr/>
          </p:nvSpPr>
          <p:spPr>
            <a:xfrm>
              <a:off x="8285891" y="5075873"/>
              <a:ext cx="265132" cy="669342"/>
            </a:xfrm>
            <a:custGeom>
              <a:rect b="b" l="l" r="r" t="t"/>
              <a:pathLst>
                <a:path extrusionOk="0" h="669342" w="265132">
                  <a:moveTo>
                    <a:pt x="0" y="0"/>
                  </a:moveTo>
                  <a:cubicBezTo>
                    <a:pt x="0" y="0"/>
                    <a:pt x="70182" y="64796"/>
                    <a:pt x="145831" y="170189"/>
                  </a:cubicBezTo>
                  <a:cubicBezTo>
                    <a:pt x="221479" y="275503"/>
                    <a:pt x="265132" y="669343"/>
                    <a:pt x="265132" y="669343"/>
                  </a:cubicBezTo>
                  <a:cubicBezTo>
                    <a:pt x="265132" y="669343"/>
                    <a:pt x="236272" y="348498"/>
                    <a:pt x="193021" y="198568"/>
                  </a:cubicBezTo>
                  <a:cubicBezTo>
                    <a:pt x="149770" y="48637"/>
                    <a:pt x="0" y="0"/>
                    <a:pt x="0" y="0"/>
                  </a:cubicBezTo>
                  <a:close/>
                </a:path>
              </a:pathLst>
            </a:custGeom>
            <a:solidFill>
              <a:srgbClr val="FFD4D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80" name="Google Shape;2980;p13"/>
            <p:cNvSpPr/>
            <p:nvPr/>
          </p:nvSpPr>
          <p:spPr>
            <a:xfrm>
              <a:off x="8600545" y="4923289"/>
              <a:ext cx="204238" cy="773530"/>
            </a:xfrm>
            <a:custGeom>
              <a:rect b="b" l="l" r="r" t="t"/>
              <a:pathLst>
                <a:path extrusionOk="0" h="773530" w="204238">
                  <a:moveTo>
                    <a:pt x="0" y="0"/>
                  </a:moveTo>
                  <a:cubicBezTo>
                    <a:pt x="0" y="0"/>
                    <a:pt x="145349" y="168823"/>
                    <a:pt x="169868" y="275503"/>
                  </a:cubicBezTo>
                  <a:cubicBezTo>
                    <a:pt x="194387" y="382183"/>
                    <a:pt x="176058" y="665805"/>
                    <a:pt x="174129" y="698203"/>
                  </a:cubicBezTo>
                  <a:cubicBezTo>
                    <a:pt x="172280" y="730601"/>
                    <a:pt x="173164" y="737354"/>
                    <a:pt x="173164" y="737354"/>
                  </a:cubicBezTo>
                  <a:lnTo>
                    <a:pt x="164803" y="773530"/>
                  </a:lnTo>
                  <a:cubicBezTo>
                    <a:pt x="164803" y="773530"/>
                    <a:pt x="208135" y="760266"/>
                    <a:pt x="203954" y="494249"/>
                  </a:cubicBezTo>
                  <a:cubicBezTo>
                    <a:pt x="199854" y="228152"/>
                    <a:pt x="213360" y="183615"/>
                    <a:pt x="0" y="0"/>
                  </a:cubicBezTo>
                  <a:close/>
                </a:path>
              </a:pathLst>
            </a:custGeom>
            <a:solidFill>
              <a:srgbClr val="FFD4D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81" name="Google Shape;2981;p13"/>
            <p:cNvSpPr/>
            <p:nvPr/>
          </p:nvSpPr>
          <p:spPr>
            <a:xfrm>
              <a:off x="9061833" y="5420191"/>
              <a:ext cx="12299" cy="72674"/>
            </a:xfrm>
            <a:custGeom>
              <a:rect b="b" l="l" r="r" t="t"/>
              <a:pathLst>
                <a:path extrusionOk="0" h="72674" w="12299">
                  <a:moveTo>
                    <a:pt x="0" y="72674"/>
                  </a:moveTo>
                  <a:cubicBezTo>
                    <a:pt x="402" y="70101"/>
                    <a:pt x="4582" y="42045"/>
                    <a:pt x="12300" y="0"/>
                  </a:cubicBezTo>
                  <a:cubicBezTo>
                    <a:pt x="1688" y="62464"/>
                    <a:pt x="241" y="71388"/>
                    <a:pt x="0" y="72674"/>
                  </a:cubicBezTo>
                  <a:close/>
                </a:path>
              </a:pathLst>
            </a:custGeom>
            <a:solidFill>
              <a:srgbClr val="FFD4D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82" name="Google Shape;2982;p13"/>
            <p:cNvSpPr/>
            <p:nvPr/>
          </p:nvSpPr>
          <p:spPr>
            <a:xfrm>
              <a:off x="8937368" y="4212919"/>
              <a:ext cx="654569" cy="1207191"/>
            </a:xfrm>
            <a:custGeom>
              <a:rect b="b" l="l" r="r" t="t"/>
              <a:pathLst>
                <a:path extrusionOk="0" h="1207191" w="654569">
                  <a:moveTo>
                    <a:pt x="654569" y="20849"/>
                  </a:moveTo>
                  <a:cubicBezTo>
                    <a:pt x="572409" y="52765"/>
                    <a:pt x="427703" y="148029"/>
                    <a:pt x="296745" y="371920"/>
                  </a:cubicBezTo>
                  <a:cubicBezTo>
                    <a:pt x="149548" y="623627"/>
                    <a:pt x="304623" y="691478"/>
                    <a:pt x="234763" y="848081"/>
                  </a:cubicBezTo>
                  <a:cubicBezTo>
                    <a:pt x="187492" y="954118"/>
                    <a:pt x="153648" y="1114661"/>
                    <a:pt x="136685" y="1207192"/>
                  </a:cubicBezTo>
                  <a:cubicBezTo>
                    <a:pt x="140383" y="1185245"/>
                    <a:pt x="145206" y="1156625"/>
                    <a:pt x="151477" y="1119324"/>
                  </a:cubicBezTo>
                  <a:cubicBezTo>
                    <a:pt x="178569" y="958620"/>
                    <a:pt x="234763" y="834656"/>
                    <a:pt x="106940" y="722348"/>
                  </a:cubicBezTo>
                  <a:cubicBezTo>
                    <a:pt x="19071" y="645092"/>
                    <a:pt x="-3840" y="603610"/>
                    <a:pt x="501" y="528524"/>
                  </a:cubicBezTo>
                  <a:cubicBezTo>
                    <a:pt x="54203" y="477475"/>
                    <a:pt x="243847" y="200605"/>
                    <a:pt x="423282" y="94167"/>
                  </a:cubicBezTo>
                  <a:cubicBezTo>
                    <a:pt x="586799" y="-2705"/>
                    <a:pt x="629487" y="-20392"/>
                    <a:pt x="654569" y="20849"/>
                  </a:cubicBezTo>
                  <a:close/>
                </a:path>
              </a:pathLst>
            </a:custGeom>
            <a:solidFill>
              <a:srgbClr val="FFD4D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83" name="Google Shape;2983;p13"/>
            <p:cNvSpPr/>
            <p:nvPr/>
          </p:nvSpPr>
          <p:spPr>
            <a:xfrm>
              <a:off x="9016412" y="4831321"/>
              <a:ext cx="251706" cy="717497"/>
            </a:xfrm>
            <a:custGeom>
              <a:rect b="b" l="l" r="r" t="t"/>
              <a:pathLst>
                <a:path extrusionOk="0" h="717497" w="251706">
                  <a:moveTo>
                    <a:pt x="179917" y="677462"/>
                  </a:moveTo>
                  <a:cubicBezTo>
                    <a:pt x="164723" y="671513"/>
                    <a:pt x="148886" y="667735"/>
                    <a:pt x="133129" y="667735"/>
                  </a:cubicBezTo>
                  <a:cubicBezTo>
                    <a:pt x="60856" y="667735"/>
                    <a:pt x="5065" y="713237"/>
                    <a:pt x="0" y="717498"/>
                  </a:cubicBezTo>
                  <a:cubicBezTo>
                    <a:pt x="4180" y="713478"/>
                    <a:pt x="43412" y="670468"/>
                    <a:pt x="73237" y="445130"/>
                  </a:cubicBezTo>
                  <a:cubicBezTo>
                    <a:pt x="91325" y="308785"/>
                    <a:pt x="92290" y="228232"/>
                    <a:pt x="89878" y="184258"/>
                  </a:cubicBezTo>
                  <a:cubicBezTo>
                    <a:pt x="88029" y="151378"/>
                    <a:pt x="84331" y="138917"/>
                    <a:pt x="84331" y="138917"/>
                  </a:cubicBezTo>
                  <a:cubicBezTo>
                    <a:pt x="117613" y="137872"/>
                    <a:pt x="147117" y="122437"/>
                    <a:pt x="171797" y="102178"/>
                  </a:cubicBezTo>
                  <a:cubicBezTo>
                    <a:pt x="220756" y="61902"/>
                    <a:pt x="250340" y="2733"/>
                    <a:pt x="251707" y="0"/>
                  </a:cubicBezTo>
                  <a:cubicBezTo>
                    <a:pt x="203472" y="130557"/>
                    <a:pt x="154674" y="288607"/>
                    <a:pt x="136827" y="407024"/>
                  </a:cubicBezTo>
                  <a:cubicBezTo>
                    <a:pt x="116809" y="538786"/>
                    <a:pt x="148243" y="613470"/>
                    <a:pt x="179917" y="677462"/>
                  </a:cubicBezTo>
                  <a:close/>
                </a:path>
              </a:pathLst>
            </a:custGeom>
            <a:solidFill>
              <a:srgbClr val="CC6E7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84" name="Google Shape;2984;p13"/>
            <p:cNvSpPr/>
            <p:nvPr/>
          </p:nvSpPr>
          <p:spPr>
            <a:xfrm>
              <a:off x="8056149" y="5309974"/>
              <a:ext cx="415688" cy="454818"/>
            </a:xfrm>
            <a:custGeom>
              <a:rect b="b" l="l" r="r" t="t"/>
              <a:pathLst>
                <a:path extrusionOk="0" h="454818" w="415688">
                  <a:moveTo>
                    <a:pt x="74264" y="0"/>
                  </a:moveTo>
                  <a:cubicBezTo>
                    <a:pt x="74264" y="0"/>
                    <a:pt x="167036" y="106439"/>
                    <a:pt x="246544" y="258942"/>
                  </a:cubicBezTo>
                  <a:cubicBezTo>
                    <a:pt x="326051" y="411365"/>
                    <a:pt x="415688" y="454777"/>
                    <a:pt x="415688" y="454777"/>
                  </a:cubicBezTo>
                  <a:cubicBezTo>
                    <a:pt x="415688" y="454777"/>
                    <a:pt x="74264" y="463057"/>
                    <a:pt x="16221" y="245034"/>
                  </a:cubicBezTo>
                  <a:cubicBezTo>
                    <a:pt x="-41741" y="27012"/>
                    <a:pt x="74264" y="0"/>
                    <a:pt x="74264" y="0"/>
                  </a:cubicBezTo>
                  <a:close/>
                </a:path>
              </a:pathLst>
            </a:custGeom>
            <a:solidFill>
              <a:srgbClr val="FFD4D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85" name="Google Shape;2985;p13"/>
            <p:cNvSpPr/>
            <p:nvPr/>
          </p:nvSpPr>
          <p:spPr>
            <a:xfrm>
              <a:off x="6168110" y="5315602"/>
              <a:ext cx="2399990" cy="832837"/>
            </a:xfrm>
            <a:custGeom>
              <a:rect b="b" l="l" r="r" t="t"/>
              <a:pathLst>
                <a:path extrusionOk="0" h="832837" w="2399990">
                  <a:moveTo>
                    <a:pt x="2355339" y="496339"/>
                  </a:moveTo>
                  <a:cubicBezTo>
                    <a:pt x="2350677" y="499555"/>
                    <a:pt x="2346978" y="503333"/>
                    <a:pt x="2344004" y="507674"/>
                  </a:cubicBezTo>
                  <a:cubicBezTo>
                    <a:pt x="2338939" y="514990"/>
                    <a:pt x="2336206" y="523753"/>
                    <a:pt x="2335161" y="533400"/>
                  </a:cubicBezTo>
                  <a:cubicBezTo>
                    <a:pt x="2335081" y="534445"/>
                    <a:pt x="2335000" y="535571"/>
                    <a:pt x="2334920" y="536616"/>
                  </a:cubicBezTo>
                  <a:cubicBezTo>
                    <a:pt x="2334518" y="543368"/>
                    <a:pt x="2334920" y="550523"/>
                    <a:pt x="2335965" y="557919"/>
                  </a:cubicBezTo>
                  <a:cubicBezTo>
                    <a:pt x="2183622" y="609692"/>
                    <a:pt x="1554797" y="814208"/>
                    <a:pt x="1086274" y="831091"/>
                  </a:cubicBezTo>
                  <a:cubicBezTo>
                    <a:pt x="549417" y="850465"/>
                    <a:pt x="170289" y="702223"/>
                    <a:pt x="170289" y="702223"/>
                  </a:cubicBezTo>
                  <a:cubicBezTo>
                    <a:pt x="170289" y="702223"/>
                    <a:pt x="169244" y="701499"/>
                    <a:pt x="167234" y="699972"/>
                  </a:cubicBezTo>
                  <a:lnTo>
                    <a:pt x="167234" y="699972"/>
                  </a:lnTo>
                  <a:cubicBezTo>
                    <a:pt x="137328" y="694103"/>
                    <a:pt x="77517" y="672880"/>
                    <a:pt x="15454" y="596749"/>
                  </a:cubicBezTo>
                  <a:cubicBezTo>
                    <a:pt x="10389" y="573274"/>
                    <a:pt x="6209" y="544815"/>
                    <a:pt x="3476" y="510327"/>
                  </a:cubicBezTo>
                  <a:cubicBezTo>
                    <a:pt x="2029" y="491757"/>
                    <a:pt x="984" y="471498"/>
                    <a:pt x="421" y="449230"/>
                  </a:cubicBezTo>
                  <a:cubicBezTo>
                    <a:pt x="-5689" y="205080"/>
                    <a:pt x="56374" y="49763"/>
                    <a:pt x="79928" y="0"/>
                  </a:cubicBezTo>
                  <a:cubicBezTo>
                    <a:pt x="62966" y="36257"/>
                    <a:pt x="28397" y="124688"/>
                    <a:pt x="40456" y="225097"/>
                  </a:cubicBezTo>
                  <a:cubicBezTo>
                    <a:pt x="48495" y="291903"/>
                    <a:pt x="77275" y="364014"/>
                    <a:pt x="145528" y="429534"/>
                  </a:cubicBezTo>
                  <a:cubicBezTo>
                    <a:pt x="348276" y="623921"/>
                    <a:pt x="1783753" y="500520"/>
                    <a:pt x="1888102" y="399548"/>
                  </a:cubicBezTo>
                  <a:cubicBezTo>
                    <a:pt x="1905064" y="383147"/>
                    <a:pt x="1918570" y="362326"/>
                    <a:pt x="1929504" y="338771"/>
                  </a:cubicBezTo>
                  <a:cubicBezTo>
                    <a:pt x="1933282" y="330652"/>
                    <a:pt x="1936739" y="322130"/>
                    <a:pt x="1939874" y="313367"/>
                  </a:cubicBezTo>
                  <a:cubicBezTo>
                    <a:pt x="1950406" y="284346"/>
                    <a:pt x="1957560" y="252672"/>
                    <a:pt x="1962464" y="221319"/>
                  </a:cubicBezTo>
                  <a:cubicBezTo>
                    <a:pt x="1977899" y="122035"/>
                    <a:pt x="1969941" y="25725"/>
                    <a:pt x="1969941" y="25725"/>
                  </a:cubicBezTo>
                  <a:cubicBezTo>
                    <a:pt x="1969941" y="25725"/>
                    <a:pt x="2101060" y="255646"/>
                    <a:pt x="2198173" y="376877"/>
                  </a:cubicBezTo>
                  <a:cubicBezTo>
                    <a:pt x="2217306" y="400834"/>
                    <a:pt x="2235153" y="420530"/>
                    <a:pt x="2250428" y="433312"/>
                  </a:cubicBezTo>
                  <a:lnTo>
                    <a:pt x="2250428" y="433312"/>
                  </a:lnTo>
                  <a:cubicBezTo>
                    <a:pt x="2257181" y="439020"/>
                    <a:pt x="2263853" y="444004"/>
                    <a:pt x="2270204" y="448345"/>
                  </a:cubicBezTo>
                  <a:cubicBezTo>
                    <a:pt x="2287649" y="460082"/>
                    <a:pt x="2303728" y="466916"/>
                    <a:pt x="2318198" y="469970"/>
                  </a:cubicBezTo>
                  <a:cubicBezTo>
                    <a:pt x="2370775" y="481145"/>
                    <a:pt x="2401163" y="442878"/>
                    <a:pt x="2395294" y="413696"/>
                  </a:cubicBezTo>
                  <a:cubicBezTo>
                    <a:pt x="2395294" y="413696"/>
                    <a:pt x="2395374" y="413777"/>
                    <a:pt x="2395374" y="413857"/>
                  </a:cubicBezTo>
                  <a:cubicBezTo>
                    <a:pt x="2395374" y="413938"/>
                    <a:pt x="2395455" y="413938"/>
                    <a:pt x="2395455" y="414018"/>
                  </a:cubicBezTo>
                  <a:cubicBezTo>
                    <a:pt x="2395455" y="414099"/>
                    <a:pt x="2395535" y="414099"/>
                    <a:pt x="2395535" y="414179"/>
                  </a:cubicBezTo>
                  <a:cubicBezTo>
                    <a:pt x="2398188" y="418922"/>
                    <a:pt x="2415955" y="454374"/>
                    <a:pt x="2355339" y="496339"/>
                  </a:cubicBezTo>
                  <a:close/>
                </a:path>
              </a:pathLst>
            </a:custGeom>
            <a:solidFill>
              <a:srgbClr val="CC6E7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86" name="Google Shape;2986;p13"/>
            <p:cNvSpPr/>
            <p:nvPr/>
          </p:nvSpPr>
          <p:spPr>
            <a:xfrm>
              <a:off x="8526102" y="4866452"/>
              <a:ext cx="535731" cy="861612"/>
            </a:xfrm>
            <a:custGeom>
              <a:rect b="b" l="l" r="r" t="t"/>
              <a:pathLst>
                <a:path extrusionOk="0" h="861612" w="535731">
                  <a:moveTo>
                    <a:pt x="535731" y="125733"/>
                  </a:moveTo>
                  <a:cubicBezTo>
                    <a:pt x="535731" y="125733"/>
                    <a:pt x="443040" y="160462"/>
                    <a:pt x="417716" y="202668"/>
                  </a:cubicBezTo>
                  <a:cubicBezTo>
                    <a:pt x="392393" y="244954"/>
                    <a:pt x="389418" y="261515"/>
                    <a:pt x="389418" y="261515"/>
                  </a:cubicBezTo>
                  <a:cubicBezTo>
                    <a:pt x="389418" y="261515"/>
                    <a:pt x="385238" y="391911"/>
                    <a:pt x="337324" y="626413"/>
                  </a:cubicBezTo>
                  <a:cubicBezTo>
                    <a:pt x="290536" y="855932"/>
                    <a:pt x="300585" y="858344"/>
                    <a:pt x="300987" y="858344"/>
                  </a:cubicBezTo>
                  <a:cubicBezTo>
                    <a:pt x="300987" y="858344"/>
                    <a:pt x="300987" y="858344"/>
                    <a:pt x="300987" y="858344"/>
                  </a:cubicBezTo>
                  <a:cubicBezTo>
                    <a:pt x="300907" y="858344"/>
                    <a:pt x="300666" y="858505"/>
                    <a:pt x="300183" y="858666"/>
                  </a:cubicBezTo>
                  <a:cubicBezTo>
                    <a:pt x="300103" y="858666"/>
                    <a:pt x="300022" y="858746"/>
                    <a:pt x="299862" y="858746"/>
                  </a:cubicBezTo>
                  <a:cubicBezTo>
                    <a:pt x="299621" y="858826"/>
                    <a:pt x="299379" y="858907"/>
                    <a:pt x="299138" y="858987"/>
                  </a:cubicBezTo>
                  <a:cubicBezTo>
                    <a:pt x="298334" y="859228"/>
                    <a:pt x="297370" y="859550"/>
                    <a:pt x="296244" y="859791"/>
                  </a:cubicBezTo>
                  <a:cubicBezTo>
                    <a:pt x="286999" y="862203"/>
                    <a:pt x="266740" y="865097"/>
                    <a:pt x="257978" y="847652"/>
                  </a:cubicBezTo>
                  <a:cubicBezTo>
                    <a:pt x="253556" y="838809"/>
                    <a:pt x="252109" y="824740"/>
                    <a:pt x="256450" y="802713"/>
                  </a:cubicBezTo>
                  <a:cubicBezTo>
                    <a:pt x="256450" y="802713"/>
                    <a:pt x="256450" y="802713"/>
                    <a:pt x="256450" y="802713"/>
                  </a:cubicBezTo>
                  <a:cubicBezTo>
                    <a:pt x="272287" y="723527"/>
                    <a:pt x="278317" y="347695"/>
                    <a:pt x="218746" y="244954"/>
                  </a:cubicBezTo>
                  <a:cubicBezTo>
                    <a:pt x="218746" y="244954"/>
                    <a:pt x="186911" y="147037"/>
                    <a:pt x="101696" y="90361"/>
                  </a:cubicBezTo>
                  <a:cubicBezTo>
                    <a:pt x="53461" y="58284"/>
                    <a:pt x="19937" y="25002"/>
                    <a:pt x="0" y="2090"/>
                  </a:cubicBezTo>
                  <a:cubicBezTo>
                    <a:pt x="2975" y="1688"/>
                    <a:pt x="5869" y="965"/>
                    <a:pt x="8843" y="0"/>
                  </a:cubicBezTo>
                  <a:cubicBezTo>
                    <a:pt x="54023" y="35373"/>
                    <a:pt x="144545" y="95425"/>
                    <a:pt x="257978" y="115202"/>
                  </a:cubicBezTo>
                  <a:cubicBezTo>
                    <a:pt x="422620" y="143821"/>
                    <a:pt x="535731" y="125733"/>
                    <a:pt x="535731" y="125733"/>
                  </a:cubicBezTo>
                  <a:close/>
                </a:path>
              </a:pathLst>
            </a:custGeom>
            <a:solidFill>
              <a:srgbClr val="FFD4D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87" name="Google Shape;2987;p13"/>
            <p:cNvSpPr/>
            <p:nvPr/>
          </p:nvSpPr>
          <p:spPr>
            <a:xfrm>
              <a:off x="7877099" y="3735821"/>
              <a:ext cx="302680" cy="337142"/>
            </a:xfrm>
            <a:custGeom>
              <a:rect b="b" l="l" r="r" t="t"/>
              <a:pathLst>
                <a:path extrusionOk="0" h="337142" w="302680">
                  <a:moveTo>
                    <a:pt x="0" y="0"/>
                  </a:moveTo>
                  <a:cubicBezTo>
                    <a:pt x="0" y="0"/>
                    <a:pt x="50968" y="15837"/>
                    <a:pt x="108931" y="52737"/>
                  </a:cubicBezTo>
                  <a:cubicBezTo>
                    <a:pt x="166893" y="89637"/>
                    <a:pt x="289973" y="165205"/>
                    <a:pt x="302273" y="258379"/>
                  </a:cubicBezTo>
                  <a:cubicBezTo>
                    <a:pt x="314573" y="351553"/>
                    <a:pt x="44376" y="336199"/>
                    <a:pt x="44376" y="336199"/>
                  </a:cubicBezTo>
                  <a:lnTo>
                    <a:pt x="0" y="0"/>
                  </a:lnTo>
                  <a:close/>
                </a:path>
              </a:pathLst>
            </a:custGeom>
            <a:solidFill>
              <a:srgbClr val="FFD4D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88" name="Google Shape;2988;p13"/>
            <p:cNvSpPr/>
            <p:nvPr/>
          </p:nvSpPr>
          <p:spPr>
            <a:xfrm>
              <a:off x="6726289" y="2804321"/>
              <a:ext cx="1248485" cy="1267618"/>
            </a:xfrm>
            <a:custGeom>
              <a:rect b="b" l="l" r="r" t="t"/>
              <a:pathLst>
                <a:path extrusionOk="0" h="1267618" w="1248485">
                  <a:moveTo>
                    <a:pt x="1248485" y="689039"/>
                  </a:moveTo>
                  <a:cubicBezTo>
                    <a:pt x="1248485" y="689039"/>
                    <a:pt x="1248485" y="720231"/>
                    <a:pt x="1246636" y="770717"/>
                  </a:cubicBezTo>
                  <a:lnTo>
                    <a:pt x="1246636" y="770797"/>
                  </a:lnTo>
                  <a:cubicBezTo>
                    <a:pt x="1246636" y="771440"/>
                    <a:pt x="1246556" y="772083"/>
                    <a:pt x="1246556" y="772727"/>
                  </a:cubicBezTo>
                  <a:cubicBezTo>
                    <a:pt x="1244627" y="823052"/>
                    <a:pt x="1240929" y="892109"/>
                    <a:pt x="1233532" y="968561"/>
                  </a:cubicBezTo>
                  <a:cubicBezTo>
                    <a:pt x="1230397" y="1001200"/>
                    <a:pt x="1226538" y="1035206"/>
                    <a:pt x="1221876" y="1069694"/>
                  </a:cubicBezTo>
                  <a:cubicBezTo>
                    <a:pt x="1195266" y="1267619"/>
                    <a:pt x="1195266" y="1267619"/>
                    <a:pt x="1195266" y="1267619"/>
                  </a:cubicBezTo>
                  <a:cubicBezTo>
                    <a:pt x="1195266" y="1267619"/>
                    <a:pt x="825946" y="1238115"/>
                    <a:pt x="514347" y="1118009"/>
                  </a:cubicBezTo>
                  <a:cubicBezTo>
                    <a:pt x="499475" y="1112302"/>
                    <a:pt x="484763" y="1106353"/>
                    <a:pt x="470131" y="1100162"/>
                  </a:cubicBezTo>
                  <a:cubicBezTo>
                    <a:pt x="150413" y="965024"/>
                    <a:pt x="0" y="805124"/>
                    <a:pt x="0" y="805124"/>
                  </a:cubicBezTo>
                  <a:cubicBezTo>
                    <a:pt x="0" y="805124"/>
                    <a:pt x="149850" y="780685"/>
                    <a:pt x="197362" y="670066"/>
                  </a:cubicBezTo>
                  <a:cubicBezTo>
                    <a:pt x="202829" y="657284"/>
                    <a:pt x="207009" y="643296"/>
                    <a:pt x="209340" y="628102"/>
                  </a:cubicBezTo>
                  <a:cubicBezTo>
                    <a:pt x="224534" y="530425"/>
                    <a:pt x="203391" y="283864"/>
                    <a:pt x="187635" y="130315"/>
                  </a:cubicBezTo>
                  <a:cubicBezTo>
                    <a:pt x="179756" y="53541"/>
                    <a:pt x="173164" y="0"/>
                    <a:pt x="173164" y="0"/>
                  </a:cubicBezTo>
                  <a:lnTo>
                    <a:pt x="1248485" y="689039"/>
                  </a:lnTo>
                  <a:close/>
                </a:path>
              </a:pathLst>
            </a:custGeom>
            <a:solidFill>
              <a:srgbClr val="FFD4D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89" name="Google Shape;2989;p13"/>
            <p:cNvSpPr/>
            <p:nvPr/>
          </p:nvSpPr>
          <p:spPr>
            <a:xfrm>
              <a:off x="7011587" y="1532803"/>
              <a:ext cx="1315384" cy="546020"/>
            </a:xfrm>
            <a:custGeom>
              <a:rect b="b" l="l" r="r" t="t"/>
              <a:pathLst>
                <a:path extrusionOk="0" h="546020" w="1315384">
                  <a:moveTo>
                    <a:pt x="1155404" y="84612"/>
                  </a:moveTo>
                  <a:lnTo>
                    <a:pt x="1315384" y="545659"/>
                  </a:lnTo>
                  <a:cubicBezTo>
                    <a:pt x="1315384" y="545659"/>
                    <a:pt x="18503" y="555306"/>
                    <a:pt x="2264" y="474915"/>
                  </a:cubicBezTo>
                  <a:cubicBezTo>
                    <a:pt x="-13895" y="394523"/>
                    <a:pt x="61754" y="114759"/>
                    <a:pt x="61754" y="114759"/>
                  </a:cubicBezTo>
                  <a:cubicBezTo>
                    <a:pt x="61754" y="114759"/>
                    <a:pt x="686720" y="-121995"/>
                    <a:pt x="1155404" y="84612"/>
                  </a:cubicBezTo>
                  <a:close/>
                </a:path>
              </a:pathLst>
            </a:custGeom>
            <a:solidFill>
              <a:srgbClr val="D8797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90" name="Google Shape;2990;p13"/>
            <p:cNvSpPr/>
            <p:nvPr/>
          </p:nvSpPr>
          <p:spPr>
            <a:xfrm>
              <a:off x="6653696" y="2196286"/>
              <a:ext cx="1719066" cy="1485539"/>
            </a:xfrm>
            <a:custGeom>
              <a:rect b="b" l="l" r="r" t="t"/>
              <a:pathLst>
                <a:path extrusionOk="0" h="1485539" w="1719066">
                  <a:moveTo>
                    <a:pt x="37382" y="152213"/>
                  </a:moveTo>
                  <a:cubicBezTo>
                    <a:pt x="1125" y="181475"/>
                    <a:pt x="0" y="189354"/>
                    <a:pt x="0" y="189354"/>
                  </a:cubicBezTo>
                  <a:lnTo>
                    <a:pt x="24841" y="175848"/>
                  </a:lnTo>
                  <a:cubicBezTo>
                    <a:pt x="24841" y="175848"/>
                    <a:pt x="17847" y="195383"/>
                    <a:pt x="30388" y="278991"/>
                  </a:cubicBezTo>
                  <a:cubicBezTo>
                    <a:pt x="42929" y="362598"/>
                    <a:pt x="17847" y="406573"/>
                    <a:pt x="111182" y="542033"/>
                  </a:cubicBezTo>
                  <a:cubicBezTo>
                    <a:pt x="204517" y="677493"/>
                    <a:pt x="237960" y="628695"/>
                    <a:pt x="237960" y="628695"/>
                  </a:cubicBezTo>
                  <a:cubicBezTo>
                    <a:pt x="237960" y="628695"/>
                    <a:pt x="292305" y="1041106"/>
                    <a:pt x="544494" y="1244497"/>
                  </a:cubicBezTo>
                  <a:cubicBezTo>
                    <a:pt x="796683" y="1447888"/>
                    <a:pt x="1036331" y="1546851"/>
                    <a:pt x="1223001" y="1445155"/>
                  </a:cubicBezTo>
                  <a:cubicBezTo>
                    <a:pt x="1409671" y="1343459"/>
                    <a:pt x="1519727" y="1135888"/>
                    <a:pt x="1586614" y="1011843"/>
                  </a:cubicBezTo>
                  <a:cubicBezTo>
                    <a:pt x="1653500" y="887798"/>
                    <a:pt x="1740323" y="588258"/>
                    <a:pt x="1714356" y="444116"/>
                  </a:cubicBezTo>
                  <a:cubicBezTo>
                    <a:pt x="1688390" y="299893"/>
                    <a:pt x="570943" y="-55359"/>
                    <a:pt x="349463" y="7347"/>
                  </a:cubicBezTo>
                  <a:cubicBezTo>
                    <a:pt x="127984" y="70052"/>
                    <a:pt x="73558" y="122950"/>
                    <a:pt x="37382" y="152213"/>
                  </a:cubicBezTo>
                  <a:close/>
                </a:path>
              </a:pathLst>
            </a:custGeom>
            <a:solidFill>
              <a:srgbClr val="FFD4D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91" name="Google Shape;2991;p13"/>
            <p:cNvSpPr/>
            <p:nvPr/>
          </p:nvSpPr>
          <p:spPr>
            <a:xfrm>
              <a:off x="7062649" y="3288360"/>
              <a:ext cx="912125" cy="577975"/>
            </a:xfrm>
            <a:custGeom>
              <a:rect b="b" l="l" r="r" t="t"/>
              <a:pathLst>
                <a:path extrusionOk="0" h="577975" w="912125">
                  <a:moveTo>
                    <a:pt x="0" y="0"/>
                  </a:moveTo>
                  <a:cubicBezTo>
                    <a:pt x="0" y="0"/>
                    <a:pt x="167376" y="223409"/>
                    <a:pt x="450596" y="330411"/>
                  </a:cubicBezTo>
                  <a:cubicBezTo>
                    <a:pt x="733817" y="437412"/>
                    <a:pt x="912126" y="285150"/>
                    <a:pt x="912126" y="285150"/>
                  </a:cubicBezTo>
                  <a:cubicBezTo>
                    <a:pt x="912126" y="285150"/>
                    <a:pt x="787277" y="516759"/>
                    <a:pt x="591764" y="562904"/>
                  </a:cubicBezTo>
                  <a:cubicBezTo>
                    <a:pt x="396251" y="609049"/>
                    <a:pt x="182248" y="544494"/>
                    <a:pt x="112147" y="433794"/>
                  </a:cubicBezTo>
                  <a:cubicBezTo>
                    <a:pt x="42045" y="323095"/>
                    <a:pt x="0" y="0"/>
                    <a:pt x="0" y="0"/>
                  </a:cubicBezTo>
                  <a:close/>
                </a:path>
              </a:pathLst>
            </a:custGeom>
            <a:solidFill>
              <a:srgbClr val="ED8E9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92" name="Google Shape;2992;p13"/>
            <p:cNvSpPr/>
            <p:nvPr/>
          </p:nvSpPr>
          <p:spPr>
            <a:xfrm>
              <a:off x="6726209" y="3474307"/>
              <a:ext cx="514346" cy="447943"/>
            </a:xfrm>
            <a:custGeom>
              <a:rect b="b" l="l" r="r" t="t"/>
              <a:pathLst>
                <a:path extrusionOk="0" h="447943" w="514346">
                  <a:moveTo>
                    <a:pt x="514347" y="447943"/>
                  </a:moveTo>
                  <a:cubicBezTo>
                    <a:pt x="499474" y="442235"/>
                    <a:pt x="484763" y="436287"/>
                    <a:pt x="470131" y="430096"/>
                  </a:cubicBezTo>
                  <a:cubicBezTo>
                    <a:pt x="150413" y="294958"/>
                    <a:pt x="0" y="135058"/>
                    <a:pt x="0" y="135058"/>
                  </a:cubicBezTo>
                  <a:cubicBezTo>
                    <a:pt x="0" y="135058"/>
                    <a:pt x="149850" y="110619"/>
                    <a:pt x="197362" y="0"/>
                  </a:cubicBezTo>
                  <a:cubicBezTo>
                    <a:pt x="206044" y="23715"/>
                    <a:pt x="215450" y="56917"/>
                    <a:pt x="225660" y="102982"/>
                  </a:cubicBezTo>
                  <a:cubicBezTo>
                    <a:pt x="260791" y="262399"/>
                    <a:pt x="428087" y="390946"/>
                    <a:pt x="514347" y="447943"/>
                  </a:cubicBezTo>
                  <a:close/>
                </a:path>
              </a:pathLst>
            </a:custGeom>
            <a:solidFill>
              <a:srgbClr val="ED8E9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93" name="Google Shape;2993;p13"/>
            <p:cNvSpPr/>
            <p:nvPr/>
          </p:nvSpPr>
          <p:spPr>
            <a:xfrm>
              <a:off x="7013763" y="1976936"/>
              <a:ext cx="1598054" cy="790457"/>
            </a:xfrm>
            <a:custGeom>
              <a:rect b="b" l="l" r="r" t="t"/>
              <a:pathLst>
                <a:path extrusionOk="0" h="790457" w="1598054">
                  <a:moveTo>
                    <a:pt x="18417" y="307250"/>
                  </a:moveTo>
                  <a:lnTo>
                    <a:pt x="49529" y="344793"/>
                  </a:lnTo>
                  <a:cubicBezTo>
                    <a:pt x="49529" y="344793"/>
                    <a:pt x="96397" y="531221"/>
                    <a:pt x="150420" y="613462"/>
                  </a:cubicBezTo>
                  <a:cubicBezTo>
                    <a:pt x="204524" y="695703"/>
                    <a:pt x="464109" y="747636"/>
                    <a:pt x="591772" y="768136"/>
                  </a:cubicBezTo>
                  <a:cubicBezTo>
                    <a:pt x="719434" y="788716"/>
                    <a:pt x="771367" y="762750"/>
                    <a:pt x="815743" y="735658"/>
                  </a:cubicBezTo>
                  <a:cubicBezTo>
                    <a:pt x="860120" y="708646"/>
                    <a:pt x="929337" y="691282"/>
                    <a:pt x="954178" y="734613"/>
                  </a:cubicBezTo>
                  <a:cubicBezTo>
                    <a:pt x="979100" y="777864"/>
                    <a:pt x="1074284" y="820632"/>
                    <a:pt x="1226787" y="761383"/>
                  </a:cubicBezTo>
                  <a:cubicBezTo>
                    <a:pt x="1379290" y="702134"/>
                    <a:pt x="1414984" y="683725"/>
                    <a:pt x="1518850" y="484675"/>
                  </a:cubicBezTo>
                  <a:cubicBezTo>
                    <a:pt x="1622717" y="285624"/>
                    <a:pt x="1594580" y="74676"/>
                    <a:pt x="1594580" y="69290"/>
                  </a:cubicBezTo>
                  <a:cubicBezTo>
                    <a:pt x="1594580" y="63903"/>
                    <a:pt x="1580672" y="35766"/>
                    <a:pt x="1368598" y="23306"/>
                  </a:cubicBezTo>
                  <a:cubicBezTo>
                    <a:pt x="1156444" y="10845"/>
                    <a:pt x="162318" y="-19463"/>
                    <a:pt x="59497" y="18402"/>
                  </a:cubicBezTo>
                  <a:cubicBezTo>
                    <a:pt x="-43324" y="56266"/>
                    <a:pt x="18337" y="312636"/>
                    <a:pt x="18337" y="312636"/>
                  </a:cubicBezTo>
                </a:path>
              </a:pathLst>
            </a:custGeom>
            <a:solidFill>
              <a:srgbClr val="81DDF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94" name="Google Shape;2994;p13"/>
            <p:cNvSpPr/>
            <p:nvPr/>
          </p:nvSpPr>
          <p:spPr>
            <a:xfrm>
              <a:off x="6573786" y="1946057"/>
              <a:ext cx="551327" cy="442155"/>
            </a:xfrm>
            <a:custGeom>
              <a:rect b="b" l="l" r="r" t="t"/>
              <a:pathLst>
                <a:path extrusionOk="0" h="442155" w="551327">
                  <a:moveTo>
                    <a:pt x="483075" y="16400"/>
                  </a:moveTo>
                  <a:lnTo>
                    <a:pt x="551327" y="0"/>
                  </a:lnTo>
                  <a:cubicBezTo>
                    <a:pt x="551327" y="0"/>
                    <a:pt x="509363" y="21304"/>
                    <a:pt x="499635" y="74764"/>
                  </a:cubicBezTo>
                  <a:cubicBezTo>
                    <a:pt x="489908" y="128305"/>
                    <a:pt x="489586" y="375591"/>
                    <a:pt x="489586" y="375591"/>
                  </a:cubicBezTo>
                  <a:lnTo>
                    <a:pt x="178872" y="383710"/>
                  </a:lnTo>
                  <a:lnTo>
                    <a:pt x="213923" y="419967"/>
                  </a:lnTo>
                  <a:lnTo>
                    <a:pt x="173405" y="433875"/>
                  </a:lnTo>
                  <a:lnTo>
                    <a:pt x="36819" y="442155"/>
                  </a:lnTo>
                  <a:lnTo>
                    <a:pt x="36819" y="393036"/>
                  </a:lnTo>
                  <a:lnTo>
                    <a:pt x="0" y="388936"/>
                  </a:lnTo>
                  <a:lnTo>
                    <a:pt x="0" y="120105"/>
                  </a:lnTo>
                  <a:cubicBezTo>
                    <a:pt x="0" y="120105"/>
                    <a:pt x="120105" y="97033"/>
                    <a:pt x="167858" y="81919"/>
                  </a:cubicBezTo>
                  <a:cubicBezTo>
                    <a:pt x="215611" y="66966"/>
                    <a:pt x="483075" y="16400"/>
                    <a:pt x="483075" y="16400"/>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95" name="Google Shape;2995;p13"/>
            <p:cNvSpPr/>
            <p:nvPr/>
          </p:nvSpPr>
          <p:spPr>
            <a:xfrm>
              <a:off x="6851789" y="1668741"/>
              <a:ext cx="1562729" cy="352000"/>
            </a:xfrm>
            <a:custGeom>
              <a:rect b="b" l="l" r="r" t="t"/>
              <a:pathLst>
                <a:path extrusionOk="0" h="352000" w="1562729">
                  <a:moveTo>
                    <a:pt x="275897" y="330134"/>
                  </a:moveTo>
                  <a:cubicBezTo>
                    <a:pt x="275897" y="330134"/>
                    <a:pt x="529131" y="219113"/>
                    <a:pt x="843544" y="206652"/>
                  </a:cubicBezTo>
                  <a:cubicBezTo>
                    <a:pt x="1157956" y="194192"/>
                    <a:pt x="1399775" y="311483"/>
                    <a:pt x="1399775" y="311483"/>
                  </a:cubicBezTo>
                  <a:lnTo>
                    <a:pt x="1562729" y="336405"/>
                  </a:lnTo>
                  <a:cubicBezTo>
                    <a:pt x="1562729" y="336405"/>
                    <a:pt x="1535717" y="197327"/>
                    <a:pt x="1452753" y="126743"/>
                  </a:cubicBezTo>
                  <a:cubicBezTo>
                    <a:pt x="1369789" y="56159"/>
                    <a:pt x="1359338" y="53024"/>
                    <a:pt x="1359338" y="53024"/>
                  </a:cubicBezTo>
                  <a:lnTo>
                    <a:pt x="1328226" y="59214"/>
                  </a:lnTo>
                  <a:cubicBezTo>
                    <a:pt x="1328226" y="59214"/>
                    <a:pt x="1151846" y="-24876"/>
                    <a:pt x="782366" y="7361"/>
                  </a:cubicBezTo>
                  <a:cubicBezTo>
                    <a:pt x="412885" y="39598"/>
                    <a:pt x="221632" y="160909"/>
                    <a:pt x="221632" y="160909"/>
                  </a:cubicBezTo>
                  <a:cubicBezTo>
                    <a:pt x="221632" y="160909"/>
                    <a:pt x="229270" y="137033"/>
                    <a:pt x="104743" y="227313"/>
                  </a:cubicBezTo>
                  <a:cubicBezTo>
                    <a:pt x="-19784" y="317593"/>
                    <a:pt x="1359" y="352001"/>
                    <a:pt x="1359" y="352001"/>
                  </a:cubicBezTo>
                  <a:cubicBezTo>
                    <a:pt x="1359" y="352001"/>
                    <a:pt x="178382" y="337450"/>
                    <a:pt x="275897" y="330134"/>
                  </a:cubicBezTo>
                  <a:close/>
                </a:path>
              </a:pathLst>
            </a:custGeom>
            <a:solidFill>
              <a:srgbClr val="81DDF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96" name="Google Shape;2996;p13"/>
            <p:cNvSpPr/>
            <p:nvPr/>
          </p:nvSpPr>
          <p:spPr>
            <a:xfrm>
              <a:off x="7150553" y="2061993"/>
              <a:ext cx="1433209" cy="676314"/>
            </a:xfrm>
            <a:custGeom>
              <a:rect b="b" l="l" r="r" t="t"/>
              <a:pathLst>
                <a:path extrusionOk="0" h="676314" w="1433209">
                  <a:moveTo>
                    <a:pt x="45546" y="3607"/>
                  </a:moveTo>
                  <a:cubicBezTo>
                    <a:pt x="18856" y="4411"/>
                    <a:pt x="-1805" y="27242"/>
                    <a:pt x="125" y="53932"/>
                  </a:cubicBezTo>
                  <a:cubicBezTo>
                    <a:pt x="7119" y="149438"/>
                    <a:pt x="26574" y="359984"/>
                    <a:pt x="67815" y="449701"/>
                  </a:cubicBezTo>
                  <a:cubicBezTo>
                    <a:pt x="121999" y="567636"/>
                    <a:pt x="177550" y="597381"/>
                    <a:pt x="344282" y="638059"/>
                  </a:cubicBezTo>
                  <a:cubicBezTo>
                    <a:pt x="510935" y="678738"/>
                    <a:pt x="609897" y="680104"/>
                    <a:pt x="650575" y="646179"/>
                  </a:cubicBezTo>
                  <a:cubicBezTo>
                    <a:pt x="691254" y="612334"/>
                    <a:pt x="782016" y="558069"/>
                    <a:pt x="844320" y="610967"/>
                  </a:cubicBezTo>
                  <a:cubicBezTo>
                    <a:pt x="906623" y="663785"/>
                    <a:pt x="891751" y="688787"/>
                    <a:pt x="1034044" y="670216"/>
                  </a:cubicBezTo>
                  <a:cubicBezTo>
                    <a:pt x="1176338" y="651646"/>
                    <a:pt x="1298292" y="524546"/>
                    <a:pt x="1366063" y="348247"/>
                  </a:cubicBezTo>
                  <a:cubicBezTo>
                    <a:pt x="1433833" y="171947"/>
                    <a:pt x="1435200" y="51360"/>
                    <a:pt x="1432466" y="37773"/>
                  </a:cubicBezTo>
                  <a:cubicBezTo>
                    <a:pt x="1429733" y="24187"/>
                    <a:pt x="1428366" y="20167"/>
                    <a:pt x="1428366" y="20167"/>
                  </a:cubicBezTo>
                  <a:cubicBezTo>
                    <a:pt x="1428366" y="20167"/>
                    <a:pt x="522431" y="-10221"/>
                    <a:pt x="45546" y="360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97" name="Google Shape;2997;p13"/>
            <p:cNvSpPr/>
            <p:nvPr/>
          </p:nvSpPr>
          <p:spPr>
            <a:xfrm>
              <a:off x="6814399" y="1258336"/>
              <a:ext cx="1453886" cy="507563"/>
            </a:xfrm>
            <a:custGeom>
              <a:rect b="b" l="l" r="r" t="t"/>
              <a:pathLst>
                <a:path extrusionOk="0" h="507563" w="1453886">
                  <a:moveTo>
                    <a:pt x="395367" y="372907"/>
                  </a:moveTo>
                  <a:cubicBezTo>
                    <a:pt x="395367" y="372907"/>
                    <a:pt x="514267" y="354256"/>
                    <a:pt x="726260" y="395819"/>
                  </a:cubicBezTo>
                  <a:cubicBezTo>
                    <a:pt x="938253" y="437381"/>
                    <a:pt x="1196070" y="365752"/>
                    <a:pt x="1290611" y="405868"/>
                  </a:cubicBezTo>
                  <a:cubicBezTo>
                    <a:pt x="1385151" y="445983"/>
                    <a:pt x="1360793" y="474603"/>
                    <a:pt x="1390859" y="484652"/>
                  </a:cubicBezTo>
                  <a:cubicBezTo>
                    <a:pt x="1420926" y="494701"/>
                    <a:pt x="1453887" y="507563"/>
                    <a:pt x="1453887" y="507563"/>
                  </a:cubicBezTo>
                  <a:cubicBezTo>
                    <a:pt x="1453887" y="507563"/>
                    <a:pt x="1373655" y="265503"/>
                    <a:pt x="1171711" y="140896"/>
                  </a:cubicBezTo>
                  <a:cubicBezTo>
                    <a:pt x="969767" y="16289"/>
                    <a:pt x="929651" y="-3809"/>
                    <a:pt x="528576" y="532"/>
                  </a:cubicBezTo>
                  <a:cubicBezTo>
                    <a:pt x="127501" y="4793"/>
                    <a:pt x="0" y="451771"/>
                    <a:pt x="0" y="451771"/>
                  </a:cubicBezTo>
                  <a:cubicBezTo>
                    <a:pt x="0" y="451771"/>
                    <a:pt x="184821" y="309880"/>
                    <a:pt x="395367" y="37290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98" name="Google Shape;2998;p13"/>
            <p:cNvSpPr/>
            <p:nvPr/>
          </p:nvSpPr>
          <p:spPr>
            <a:xfrm>
              <a:off x="6747111" y="1511761"/>
              <a:ext cx="570174" cy="516215"/>
            </a:xfrm>
            <a:custGeom>
              <a:rect b="b" l="l" r="r" t="t"/>
              <a:pathLst>
                <a:path extrusionOk="0" h="516215" w="570174">
                  <a:moveTo>
                    <a:pt x="567245" y="341"/>
                  </a:moveTo>
                  <a:cubicBezTo>
                    <a:pt x="567245" y="341"/>
                    <a:pt x="594498" y="75105"/>
                    <a:pt x="482753" y="125189"/>
                  </a:cubicBezTo>
                  <a:cubicBezTo>
                    <a:pt x="371008" y="175354"/>
                    <a:pt x="362406" y="295620"/>
                    <a:pt x="362406" y="295620"/>
                  </a:cubicBezTo>
                  <a:cubicBezTo>
                    <a:pt x="362406" y="295620"/>
                    <a:pt x="200578" y="414520"/>
                    <a:pt x="153307" y="461790"/>
                  </a:cubicBezTo>
                  <a:cubicBezTo>
                    <a:pt x="106037" y="509061"/>
                    <a:pt x="106037" y="509061"/>
                    <a:pt x="106037" y="509061"/>
                  </a:cubicBezTo>
                  <a:lnTo>
                    <a:pt x="0" y="516215"/>
                  </a:lnTo>
                  <a:cubicBezTo>
                    <a:pt x="0" y="516215"/>
                    <a:pt x="18169" y="262418"/>
                    <a:pt x="95104" y="124787"/>
                  </a:cubicBezTo>
                  <a:cubicBezTo>
                    <a:pt x="172039" y="-12843"/>
                    <a:pt x="567245" y="341"/>
                    <a:pt x="567245" y="341"/>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99" name="Google Shape;2999;p13"/>
            <p:cNvSpPr/>
            <p:nvPr/>
          </p:nvSpPr>
          <p:spPr>
            <a:xfrm>
              <a:off x="6831368" y="1121449"/>
              <a:ext cx="1495614" cy="644370"/>
            </a:xfrm>
            <a:custGeom>
              <a:rect b="b" l="l" r="r" t="t"/>
              <a:pathLst>
                <a:path extrusionOk="0" h="644370" w="1495614">
                  <a:moveTo>
                    <a:pt x="60931" y="202697"/>
                  </a:moveTo>
                  <a:cubicBezTo>
                    <a:pt x="4898" y="54776"/>
                    <a:pt x="1602" y="68765"/>
                    <a:pt x="1602" y="68765"/>
                  </a:cubicBezTo>
                  <a:cubicBezTo>
                    <a:pt x="1602" y="68765"/>
                    <a:pt x="-51135" y="79698"/>
                    <a:pt x="448580" y="15867"/>
                  </a:cubicBezTo>
                  <a:cubicBezTo>
                    <a:pt x="948296" y="-47964"/>
                    <a:pt x="1356124" y="90551"/>
                    <a:pt x="1455730" y="257123"/>
                  </a:cubicBezTo>
                  <a:cubicBezTo>
                    <a:pt x="1555335" y="423695"/>
                    <a:pt x="1436998" y="644370"/>
                    <a:pt x="1436998" y="644370"/>
                  </a:cubicBezTo>
                  <a:cubicBezTo>
                    <a:pt x="1436998" y="644370"/>
                    <a:pt x="1385065" y="470563"/>
                    <a:pt x="966304" y="364687"/>
                  </a:cubicBezTo>
                  <a:cubicBezTo>
                    <a:pt x="547543" y="258811"/>
                    <a:pt x="116964" y="350618"/>
                    <a:pt x="60931" y="20269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00" name="Google Shape;3000;p13"/>
            <p:cNvSpPr/>
            <p:nvPr/>
          </p:nvSpPr>
          <p:spPr>
            <a:xfrm>
              <a:off x="6750764" y="2318674"/>
              <a:ext cx="322657" cy="343916"/>
            </a:xfrm>
            <a:custGeom>
              <a:rect b="b" l="l" r="r" t="t"/>
              <a:pathLst>
                <a:path extrusionOk="0" h="343916" w="322657">
                  <a:moveTo>
                    <a:pt x="1894" y="11174"/>
                  </a:moveTo>
                  <a:cubicBezTo>
                    <a:pt x="1894" y="11174"/>
                    <a:pt x="-2367" y="54023"/>
                    <a:pt x="1894" y="54023"/>
                  </a:cubicBezTo>
                  <a:cubicBezTo>
                    <a:pt x="6154" y="54023"/>
                    <a:pt x="72237" y="31755"/>
                    <a:pt x="122803" y="61741"/>
                  </a:cubicBezTo>
                  <a:cubicBezTo>
                    <a:pt x="173369" y="91727"/>
                    <a:pt x="167420" y="220434"/>
                    <a:pt x="185428" y="261595"/>
                  </a:cubicBezTo>
                  <a:cubicBezTo>
                    <a:pt x="203436" y="302756"/>
                    <a:pt x="248054" y="343916"/>
                    <a:pt x="248054" y="343916"/>
                  </a:cubicBezTo>
                  <a:cubicBezTo>
                    <a:pt x="248054" y="343916"/>
                    <a:pt x="221444" y="196397"/>
                    <a:pt x="222328" y="109815"/>
                  </a:cubicBezTo>
                  <a:cubicBezTo>
                    <a:pt x="223212" y="23233"/>
                    <a:pt x="322657" y="0"/>
                    <a:pt x="322657" y="0"/>
                  </a:cubicBezTo>
                  <a:lnTo>
                    <a:pt x="1894" y="11174"/>
                  </a:lnTo>
                  <a:close/>
                </a:path>
              </a:pathLst>
            </a:custGeom>
            <a:solidFill>
              <a:srgbClr val="220A5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nvGrpSpPr>
            <p:cNvPr id="3001" name="Google Shape;3001;p13"/>
            <p:cNvGrpSpPr/>
            <p:nvPr/>
          </p:nvGrpSpPr>
          <p:grpSpPr>
            <a:xfrm>
              <a:off x="9155088" y="909003"/>
              <a:ext cx="2582748" cy="2154099"/>
              <a:chOff x="9155088" y="909003"/>
              <a:chExt cx="2582748" cy="2154099"/>
            </a:xfrm>
          </p:grpSpPr>
          <p:sp>
            <p:nvSpPr>
              <p:cNvPr id="3002" name="Google Shape;3002;p13"/>
              <p:cNvSpPr/>
              <p:nvPr/>
            </p:nvSpPr>
            <p:spPr>
              <a:xfrm>
                <a:off x="9155088" y="909003"/>
                <a:ext cx="2582748" cy="2154099"/>
              </a:xfrm>
              <a:custGeom>
                <a:rect b="b" l="l" r="r" t="t"/>
                <a:pathLst>
                  <a:path extrusionOk="0" h="2154099" w="2582748">
                    <a:moveTo>
                      <a:pt x="2456453" y="2154100"/>
                    </a:moveTo>
                    <a:lnTo>
                      <a:pt x="0" y="1809701"/>
                    </a:lnTo>
                    <a:lnTo>
                      <a:pt x="137148" y="0"/>
                    </a:lnTo>
                    <a:lnTo>
                      <a:pt x="2582749" y="497706"/>
                    </a:lnTo>
                    <a:close/>
                  </a:path>
                </a:pathLst>
              </a:custGeom>
              <a:solidFill>
                <a:srgbClr val="8AD2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nvGrpSpPr>
              <p:cNvPr id="3003" name="Google Shape;3003;p13"/>
              <p:cNvGrpSpPr/>
              <p:nvPr/>
            </p:nvGrpSpPr>
            <p:grpSpPr>
              <a:xfrm>
                <a:off x="9334844" y="1299064"/>
                <a:ext cx="2226451" cy="1359345"/>
                <a:chOff x="9334844" y="1299064"/>
                <a:chExt cx="2226451" cy="1359345"/>
              </a:xfrm>
            </p:grpSpPr>
            <p:grpSp>
              <p:nvGrpSpPr>
                <p:cNvPr id="3004" name="Google Shape;3004;p13"/>
                <p:cNvGrpSpPr/>
                <p:nvPr/>
              </p:nvGrpSpPr>
              <p:grpSpPr>
                <a:xfrm>
                  <a:off x="9341115" y="1299064"/>
                  <a:ext cx="2220180" cy="1359345"/>
                  <a:chOff x="9341115" y="1299064"/>
                  <a:chExt cx="2220180" cy="1359345"/>
                </a:xfrm>
              </p:grpSpPr>
              <p:sp>
                <p:nvSpPr>
                  <p:cNvPr id="3005" name="Google Shape;3005;p13"/>
                  <p:cNvSpPr/>
                  <p:nvPr/>
                </p:nvSpPr>
                <p:spPr>
                  <a:xfrm>
                    <a:off x="11529139" y="1795805"/>
                    <a:ext cx="32156" cy="394080"/>
                  </a:xfrm>
                  <a:custGeom>
                    <a:rect b="b" l="l" r="r" t="t"/>
                    <a:pathLst>
                      <a:path extrusionOk="0" h="394080" w="32156">
                        <a:moveTo>
                          <a:pt x="2171" y="394081"/>
                        </a:moveTo>
                        <a:lnTo>
                          <a:pt x="0" y="393679"/>
                        </a:lnTo>
                        <a:lnTo>
                          <a:pt x="29986" y="0"/>
                        </a:lnTo>
                        <a:lnTo>
                          <a:pt x="32157"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06" name="Google Shape;3006;p13"/>
                  <p:cNvSpPr/>
                  <p:nvPr/>
                </p:nvSpPr>
                <p:spPr>
                  <a:xfrm>
                    <a:off x="11496982" y="1925557"/>
                    <a:ext cx="19213" cy="222926"/>
                  </a:xfrm>
                  <a:custGeom>
                    <a:rect b="b" l="l" r="r" t="t"/>
                    <a:pathLst>
                      <a:path extrusionOk="0" h="222926" w="19213">
                        <a:moveTo>
                          <a:pt x="2251" y="222927"/>
                        </a:moveTo>
                        <a:lnTo>
                          <a:pt x="0" y="222525"/>
                        </a:lnTo>
                        <a:lnTo>
                          <a:pt x="16963" y="0"/>
                        </a:lnTo>
                        <a:lnTo>
                          <a:pt x="19214"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07" name="Google Shape;3007;p13"/>
                  <p:cNvSpPr/>
                  <p:nvPr/>
                </p:nvSpPr>
                <p:spPr>
                  <a:xfrm>
                    <a:off x="11459520" y="1929497"/>
                    <a:ext cx="20982" cy="247124"/>
                  </a:xfrm>
                  <a:custGeom>
                    <a:rect b="b" l="l" r="r" t="t"/>
                    <a:pathLst>
                      <a:path extrusionOk="0" h="247124" w="20982">
                        <a:moveTo>
                          <a:pt x="2251" y="247124"/>
                        </a:moveTo>
                        <a:lnTo>
                          <a:pt x="0" y="246723"/>
                        </a:lnTo>
                        <a:lnTo>
                          <a:pt x="18812" y="0"/>
                        </a:lnTo>
                        <a:lnTo>
                          <a:pt x="20982"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08" name="Google Shape;3008;p13"/>
                  <p:cNvSpPr/>
                  <p:nvPr/>
                </p:nvSpPr>
                <p:spPr>
                  <a:xfrm>
                    <a:off x="11422058" y="1965673"/>
                    <a:ext cx="20258" cy="237236"/>
                  </a:xfrm>
                  <a:custGeom>
                    <a:rect b="b" l="l" r="r" t="t"/>
                    <a:pathLst>
                      <a:path extrusionOk="0" h="237236" w="20258">
                        <a:moveTo>
                          <a:pt x="2251" y="237236"/>
                        </a:moveTo>
                        <a:lnTo>
                          <a:pt x="0" y="236834"/>
                        </a:lnTo>
                        <a:lnTo>
                          <a:pt x="18088" y="0"/>
                        </a:lnTo>
                        <a:lnTo>
                          <a:pt x="20258"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09" name="Google Shape;3009;p13"/>
                  <p:cNvSpPr/>
                  <p:nvPr/>
                </p:nvSpPr>
                <p:spPr>
                  <a:xfrm>
                    <a:off x="11383228" y="2097676"/>
                    <a:ext cx="13505" cy="148564"/>
                  </a:xfrm>
                  <a:custGeom>
                    <a:rect b="b" l="l" r="r" t="t"/>
                    <a:pathLst>
                      <a:path extrusionOk="0" h="148564" w="13505">
                        <a:moveTo>
                          <a:pt x="2251" y="148564"/>
                        </a:moveTo>
                        <a:lnTo>
                          <a:pt x="0" y="148162"/>
                        </a:lnTo>
                        <a:lnTo>
                          <a:pt x="11255" y="0"/>
                        </a:lnTo>
                        <a:lnTo>
                          <a:pt x="13506"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10" name="Google Shape;3010;p13"/>
                  <p:cNvSpPr/>
                  <p:nvPr/>
                </p:nvSpPr>
                <p:spPr>
                  <a:xfrm>
                    <a:off x="11316181" y="1614119"/>
                    <a:ext cx="81758" cy="1044290"/>
                  </a:xfrm>
                  <a:custGeom>
                    <a:rect b="b" l="l" r="r" t="t"/>
                    <a:pathLst>
                      <a:path extrusionOk="0" h="1044290" w="81758">
                        <a:moveTo>
                          <a:pt x="2251" y="1044290"/>
                        </a:moveTo>
                        <a:lnTo>
                          <a:pt x="0" y="1043969"/>
                        </a:lnTo>
                        <a:lnTo>
                          <a:pt x="79588" y="0"/>
                        </a:lnTo>
                        <a:lnTo>
                          <a:pt x="81759"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11" name="Google Shape;3011;p13"/>
                  <p:cNvSpPr/>
                  <p:nvPr/>
                </p:nvSpPr>
                <p:spPr>
                  <a:xfrm>
                    <a:off x="11318995" y="1963744"/>
                    <a:ext cx="16641" cy="189081"/>
                  </a:xfrm>
                  <a:custGeom>
                    <a:rect b="b" l="l" r="r" t="t"/>
                    <a:pathLst>
                      <a:path extrusionOk="0" h="189081" w="16641">
                        <a:moveTo>
                          <a:pt x="2251" y="189082"/>
                        </a:moveTo>
                        <a:lnTo>
                          <a:pt x="0" y="188680"/>
                        </a:lnTo>
                        <a:lnTo>
                          <a:pt x="14390" y="0"/>
                        </a:lnTo>
                        <a:lnTo>
                          <a:pt x="16641"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12" name="Google Shape;3012;p13"/>
                  <p:cNvSpPr/>
                  <p:nvPr/>
                </p:nvSpPr>
                <p:spPr>
                  <a:xfrm>
                    <a:off x="11277352" y="1759387"/>
                    <a:ext cx="38025" cy="470372"/>
                  </a:xfrm>
                  <a:custGeom>
                    <a:rect b="b" l="l" r="r" t="t"/>
                    <a:pathLst>
                      <a:path extrusionOk="0" h="470372" w="38025">
                        <a:moveTo>
                          <a:pt x="2251" y="470373"/>
                        </a:moveTo>
                        <a:lnTo>
                          <a:pt x="0" y="470051"/>
                        </a:lnTo>
                        <a:lnTo>
                          <a:pt x="35774" y="0"/>
                        </a:lnTo>
                        <a:lnTo>
                          <a:pt x="38025"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13" name="Google Shape;3013;p13"/>
                  <p:cNvSpPr/>
                  <p:nvPr/>
                </p:nvSpPr>
                <p:spPr>
                  <a:xfrm>
                    <a:off x="11244874" y="1442563"/>
                    <a:ext cx="58685" cy="741695"/>
                  </a:xfrm>
                  <a:custGeom>
                    <a:rect b="b" l="l" r="r" t="t"/>
                    <a:pathLst>
                      <a:path extrusionOk="0" h="741695" w="58685">
                        <a:moveTo>
                          <a:pt x="2251" y="741695"/>
                        </a:moveTo>
                        <a:lnTo>
                          <a:pt x="0" y="741293"/>
                        </a:lnTo>
                        <a:lnTo>
                          <a:pt x="56435" y="0"/>
                        </a:lnTo>
                        <a:lnTo>
                          <a:pt x="58686"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14" name="Google Shape;3014;p13"/>
                  <p:cNvSpPr/>
                  <p:nvPr/>
                </p:nvSpPr>
                <p:spPr>
                  <a:xfrm>
                    <a:off x="11245276" y="1581480"/>
                    <a:ext cx="11737" cy="124687"/>
                  </a:xfrm>
                  <a:custGeom>
                    <a:rect b="b" l="l" r="r" t="t"/>
                    <a:pathLst>
                      <a:path extrusionOk="0" h="124687" w="11737">
                        <a:moveTo>
                          <a:pt x="2251" y="124688"/>
                        </a:moveTo>
                        <a:lnTo>
                          <a:pt x="0" y="124205"/>
                        </a:lnTo>
                        <a:lnTo>
                          <a:pt x="9486" y="0"/>
                        </a:lnTo>
                        <a:lnTo>
                          <a:pt x="11737"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15" name="Google Shape;3015;p13"/>
                  <p:cNvSpPr/>
                  <p:nvPr/>
                </p:nvSpPr>
                <p:spPr>
                  <a:xfrm>
                    <a:off x="11213280" y="1538631"/>
                    <a:ext cx="10933" cy="114156"/>
                  </a:xfrm>
                  <a:custGeom>
                    <a:rect b="b" l="l" r="r" t="t"/>
                    <a:pathLst>
                      <a:path extrusionOk="0" h="114156" w="10933">
                        <a:moveTo>
                          <a:pt x="2251" y="114156"/>
                        </a:moveTo>
                        <a:lnTo>
                          <a:pt x="0" y="113754"/>
                        </a:lnTo>
                        <a:lnTo>
                          <a:pt x="8602" y="0"/>
                        </a:lnTo>
                        <a:lnTo>
                          <a:pt x="10933"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16" name="Google Shape;3016;p13"/>
                  <p:cNvSpPr/>
                  <p:nvPr/>
                </p:nvSpPr>
                <p:spPr>
                  <a:xfrm>
                    <a:off x="11174129" y="1531637"/>
                    <a:ext cx="14389" cy="159336"/>
                  </a:xfrm>
                  <a:custGeom>
                    <a:rect b="b" l="l" r="r" t="t"/>
                    <a:pathLst>
                      <a:path extrusionOk="0" h="159336" w="14389">
                        <a:moveTo>
                          <a:pt x="2251" y="159337"/>
                        </a:moveTo>
                        <a:lnTo>
                          <a:pt x="0" y="158935"/>
                        </a:lnTo>
                        <a:lnTo>
                          <a:pt x="12139" y="0"/>
                        </a:lnTo>
                        <a:lnTo>
                          <a:pt x="14390"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17" name="Google Shape;3017;p13"/>
                  <p:cNvSpPr/>
                  <p:nvPr/>
                </p:nvSpPr>
                <p:spPr>
                  <a:xfrm>
                    <a:off x="11127662" y="1593780"/>
                    <a:ext cx="19857" cy="230563"/>
                  </a:xfrm>
                  <a:custGeom>
                    <a:rect b="b" l="l" r="r" t="t"/>
                    <a:pathLst>
                      <a:path extrusionOk="0" h="230563" w="19857">
                        <a:moveTo>
                          <a:pt x="2332" y="230564"/>
                        </a:moveTo>
                        <a:lnTo>
                          <a:pt x="0" y="230082"/>
                        </a:lnTo>
                        <a:lnTo>
                          <a:pt x="17526" y="0"/>
                        </a:lnTo>
                        <a:lnTo>
                          <a:pt x="19857"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18" name="Google Shape;3018;p13"/>
                  <p:cNvSpPr/>
                  <p:nvPr/>
                </p:nvSpPr>
                <p:spPr>
                  <a:xfrm>
                    <a:off x="11094782" y="1550771"/>
                    <a:ext cx="19615" cy="227669"/>
                  </a:xfrm>
                  <a:custGeom>
                    <a:rect b="b" l="l" r="r" t="t"/>
                    <a:pathLst>
                      <a:path extrusionOk="0" h="227669" w="19615">
                        <a:moveTo>
                          <a:pt x="2331" y="227670"/>
                        </a:moveTo>
                        <a:lnTo>
                          <a:pt x="0" y="227268"/>
                        </a:lnTo>
                        <a:lnTo>
                          <a:pt x="17284" y="0"/>
                        </a:lnTo>
                        <a:lnTo>
                          <a:pt x="19616"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19" name="Google Shape;3019;p13"/>
                  <p:cNvSpPr/>
                  <p:nvPr/>
                </p:nvSpPr>
                <p:spPr>
                  <a:xfrm>
                    <a:off x="11053139" y="1537908"/>
                    <a:ext cx="25725" cy="308785"/>
                  </a:xfrm>
                  <a:custGeom>
                    <a:rect b="b" l="l" r="r" t="t"/>
                    <a:pathLst>
                      <a:path extrusionOk="0" h="308785" w="25725">
                        <a:moveTo>
                          <a:pt x="2251" y="308785"/>
                        </a:moveTo>
                        <a:lnTo>
                          <a:pt x="0" y="308383"/>
                        </a:lnTo>
                        <a:lnTo>
                          <a:pt x="23474" y="0"/>
                        </a:lnTo>
                        <a:lnTo>
                          <a:pt x="25725"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20" name="Google Shape;3020;p13"/>
                  <p:cNvSpPr/>
                  <p:nvPr/>
                </p:nvSpPr>
                <p:spPr>
                  <a:xfrm>
                    <a:off x="11008924" y="1706168"/>
                    <a:ext cx="20580" cy="240050"/>
                  </a:xfrm>
                  <a:custGeom>
                    <a:rect b="b" l="l" r="r" t="t"/>
                    <a:pathLst>
                      <a:path extrusionOk="0" h="240050" w="20580">
                        <a:moveTo>
                          <a:pt x="2331" y="240050"/>
                        </a:moveTo>
                        <a:lnTo>
                          <a:pt x="0" y="239648"/>
                        </a:lnTo>
                        <a:lnTo>
                          <a:pt x="18249" y="0"/>
                        </a:lnTo>
                        <a:lnTo>
                          <a:pt x="20580"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21" name="Google Shape;3021;p13"/>
                  <p:cNvSpPr/>
                  <p:nvPr/>
                </p:nvSpPr>
                <p:spPr>
                  <a:xfrm>
                    <a:off x="10969612" y="1777958"/>
                    <a:ext cx="17766" cy="203471"/>
                  </a:xfrm>
                  <a:custGeom>
                    <a:rect b="b" l="l" r="r" t="t"/>
                    <a:pathLst>
                      <a:path extrusionOk="0" h="203471" w="17766">
                        <a:moveTo>
                          <a:pt x="2251" y="203472"/>
                        </a:moveTo>
                        <a:lnTo>
                          <a:pt x="0" y="203070"/>
                        </a:lnTo>
                        <a:lnTo>
                          <a:pt x="15435" y="0"/>
                        </a:lnTo>
                        <a:lnTo>
                          <a:pt x="17767"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22" name="Google Shape;3022;p13"/>
                  <p:cNvSpPr/>
                  <p:nvPr/>
                </p:nvSpPr>
                <p:spPr>
                  <a:xfrm>
                    <a:off x="10932793" y="1826354"/>
                    <a:ext cx="14149" cy="155236"/>
                  </a:xfrm>
                  <a:custGeom>
                    <a:rect b="b" l="l" r="r" t="t"/>
                    <a:pathLst>
                      <a:path extrusionOk="0" h="155236" w="14149">
                        <a:moveTo>
                          <a:pt x="2332" y="155237"/>
                        </a:moveTo>
                        <a:lnTo>
                          <a:pt x="0" y="154835"/>
                        </a:lnTo>
                        <a:lnTo>
                          <a:pt x="11818" y="0"/>
                        </a:lnTo>
                        <a:lnTo>
                          <a:pt x="14149"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23" name="Google Shape;3023;p13"/>
                  <p:cNvSpPr/>
                  <p:nvPr/>
                </p:nvSpPr>
                <p:spPr>
                  <a:xfrm>
                    <a:off x="10892034" y="1824585"/>
                    <a:ext cx="18168" cy="208456"/>
                  </a:xfrm>
                  <a:custGeom>
                    <a:rect b="b" l="l" r="r" t="t"/>
                    <a:pathLst>
                      <a:path extrusionOk="0" h="208456" w="18168">
                        <a:moveTo>
                          <a:pt x="2332" y="208456"/>
                        </a:moveTo>
                        <a:lnTo>
                          <a:pt x="0" y="208054"/>
                        </a:lnTo>
                        <a:lnTo>
                          <a:pt x="15837" y="0"/>
                        </a:lnTo>
                        <a:lnTo>
                          <a:pt x="18169"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24" name="Google Shape;3024;p13"/>
                  <p:cNvSpPr/>
                  <p:nvPr/>
                </p:nvSpPr>
                <p:spPr>
                  <a:xfrm>
                    <a:off x="10850391" y="1640327"/>
                    <a:ext cx="36819" cy="454053"/>
                  </a:xfrm>
                  <a:custGeom>
                    <a:rect b="b" l="l" r="r" t="t"/>
                    <a:pathLst>
                      <a:path extrusionOk="0" h="454053" w="36819">
                        <a:moveTo>
                          <a:pt x="2332" y="454053"/>
                        </a:moveTo>
                        <a:lnTo>
                          <a:pt x="0" y="453651"/>
                        </a:lnTo>
                        <a:lnTo>
                          <a:pt x="34488" y="0"/>
                        </a:lnTo>
                        <a:lnTo>
                          <a:pt x="36820"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25" name="Google Shape;3025;p13"/>
                  <p:cNvSpPr/>
                  <p:nvPr/>
                </p:nvSpPr>
                <p:spPr>
                  <a:xfrm>
                    <a:off x="10822897" y="1726748"/>
                    <a:ext cx="20660" cy="241738"/>
                  </a:xfrm>
                  <a:custGeom>
                    <a:rect b="b" l="l" r="r" t="t"/>
                    <a:pathLst>
                      <a:path extrusionOk="0" h="241738" w="20660">
                        <a:moveTo>
                          <a:pt x="2331" y="241738"/>
                        </a:moveTo>
                        <a:lnTo>
                          <a:pt x="0" y="241336"/>
                        </a:lnTo>
                        <a:lnTo>
                          <a:pt x="18330" y="0"/>
                        </a:lnTo>
                        <a:lnTo>
                          <a:pt x="20661"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26" name="Google Shape;3026;p13"/>
                  <p:cNvSpPr/>
                  <p:nvPr/>
                </p:nvSpPr>
                <p:spPr>
                  <a:xfrm>
                    <a:off x="10783264" y="1829248"/>
                    <a:ext cx="15354" cy="171475"/>
                  </a:xfrm>
                  <a:custGeom>
                    <a:rect b="b" l="l" r="r" t="t"/>
                    <a:pathLst>
                      <a:path extrusionOk="0" h="171475" w="15354">
                        <a:moveTo>
                          <a:pt x="2331" y="171476"/>
                        </a:moveTo>
                        <a:lnTo>
                          <a:pt x="0" y="171074"/>
                        </a:lnTo>
                        <a:lnTo>
                          <a:pt x="13023" y="0"/>
                        </a:lnTo>
                        <a:lnTo>
                          <a:pt x="15355"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27" name="Google Shape;3027;p13"/>
                  <p:cNvSpPr/>
                  <p:nvPr/>
                </p:nvSpPr>
                <p:spPr>
                  <a:xfrm>
                    <a:off x="10741701" y="1856099"/>
                    <a:ext cx="17605" cy="201381"/>
                  </a:xfrm>
                  <a:custGeom>
                    <a:rect b="b" l="l" r="r" t="t"/>
                    <a:pathLst>
                      <a:path extrusionOk="0" h="201381" w="17605">
                        <a:moveTo>
                          <a:pt x="2331" y="201382"/>
                        </a:moveTo>
                        <a:lnTo>
                          <a:pt x="0" y="200980"/>
                        </a:lnTo>
                        <a:lnTo>
                          <a:pt x="15274" y="0"/>
                        </a:lnTo>
                        <a:lnTo>
                          <a:pt x="17606"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28" name="Google Shape;3028;p13"/>
                  <p:cNvSpPr/>
                  <p:nvPr/>
                </p:nvSpPr>
                <p:spPr>
                  <a:xfrm>
                    <a:off x="10690251" y="1768874"/>
                    <a:ext cx="38347" cy="473106"/>
                  </a:xfrm>
                  <a:custGeom>
                    <a:rect b="b" l="l" r="r" t="t"/>
                    <a:pathLst>
                      <a:path extrusionOk="0" h="473106" w="38347">
                        <a:moveTo>
                          <a:pt x="2331" y="473106"/>
                        </a:moveTo>
                        <a:lnTo>
                          <a:pt x="0" y="472704"/>
                        </a:lnTo>
                        <a:lnTo>
                          <a:pt x="36015" y="0"/>
                        </a:lnTo>
                        <a:lnTo>
                          <a:pt x="38347"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29" name="Google Shape;3029;p13"/>
                  <p:cNvSpPr/>
                  <p:nvPr/>
                </p:nvSpPr>
                <p:spPr>
                  <a:xfrm>
                    <a:off x="10665892" y="1841950"/>
                    <a:ext cx="19696" cy="227669"/>
                  </a:xfrm>
                  <a:custGeom>
                    <a:rect b="b" l="l" r="r" t="t"/>
                    <a:pathLst>
                      <a:path extrusionOk="0" h="227669" w="19696">
                        <a:moveTo>
                          <a:pt x="2412" y="227670"/>
                        </a:moveTo>
                        <a:lnTo>
                          <a:pt x="0" y="227268"/>
                        </a:lnTo>
                        <a:lnTo>
                          <a:pt x="17284" y="0"/>
                        </a:lnTo>
                        <a:lnTo>
                          <a:pt x="19696"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30" name="Google Shape;3030;p13"/>
                  <p:cNvSpPr/>
                  <p:nvPr/>
                </p:nvSpPr>
                <p:spPr>
                  <a:xfrm>
                    <a:off x="10620631" y="1865103"/>
                    <a:ext cx="25564" cy="305890"/>
                  </a:xfrm>
                  <a:custGeom>
                    <a:rect b="b" l="l" r="r" t="t"/>
                    <a:pathLst>
                      <a:path extrusionOk="0" h="305890" w="25564">
                        <a:moveTo>
                          <a:pt x="2331" y="305891"/>
                        </a:moveTo>
                        <a:lnTo>
                          <a:pt x="0" y="305569"/>
                        </a:lnTo>
                        <a:lnTo>
                          <a:pt x="23233" y="0"/>
                        </a:lnTo>
                        <a:lnTo>
                          <a:pt x="25565"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31" name="Google Shape;3031;p13"/>
                  <p:cNvSpPr/>
                  <p:nvPr/>
                </p:nvSpPr>
                <p:spPr>
                  <a:xfrm>
                    <a:off x="10578023" y="1876840"/>
                    <a:ext cx="29664" cy="359030"/>
                  </a:xfrm>
                  <a:custGeom>
                    <a:rect b="b" l="l" r="r" t="t"/>
                    <a:pathLst>
                      <a:path extrusionOk="0" h="359030" w="29664">
                        <a:moveTo>
                          <a:pt x="2332" y="359030"/>
                        </a:moveTo>
                        <a:lnTo>
                          <a:pt x="0" y="358628"/>
                        </a:lnTo>
                        <a:lnTo>
                          <a:pt x="27253" y="0"/>
                        </a:lnTo>
                        <a:lnTo>
                          <a:pt x="29665"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32" name="Google Shape;3032;p13"/>
                  <p:cNvSpPr/>
                  <p:nvPr/>
                </p:nvSpPr>
                <p:spPr>
                  <a:xfrm>
                    <a:off x="10544420" y="1810356"/>
                    <a:ext cx="30548" cy="370365"/>
                  </a:xfrm>
                  <a:custGeom>
                    <a:rect b="b" l="l" r="r" t="t"/>
                    <a:pathLst>
                      <a:path extrusionOk="0" h="370365" w="30548">
                        <a:moveTo>
                          <a:pt x="2412" y="370365"/>
                        </a:moveTo>
                        <a:lnTo>
                          <a:pt x="0" y="369963"/>
                        </a:lnTo>
                        <a:lnTo>
                          <a:pt x="28137" y="0"/>
                        </a:lnTo>
                        <a:lnTo>
                          <a:pt x="30549"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33" name="Google Shape;3033;p13"/>
                  <p:cNvSpPr/>
                  <p:nvPr/>
                </p:nvSpPr>
                <p:spPr>
                  <a:xfrm>
                    <a:off x="10517489" y="1607125"/>
                    <a:ext cx="35050" cy="429453"/>
                  </a:xfrm>
                  <a:custGeom>
                    <a:rect b="b" l="l" r="r" t="t"/>
                    <a:pathLst>
                      <a:path extrusionOk="0" h="429453" w="35050">
                        <a:moveTo>
                          <a:pt x="2412" y="429453"/>
                        </a:moveTo>
                        <a:lnTo>
                          <a:pt x="0" y="429051"/>
                        </a:lnTo>
                        <a:lnTo>
                          <a:pt x="32639" y="0"/>
                        </a:lnTo>
                        <a:lnTo>
                          <a:pt x="35051"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34" name="Google Shape;3034;p13"/>
                  <p:cNvSpPr/>
                  <p:nvPr/>
                </p:nvSpPr>
                <p:spPr>
                  <a:xfrm>
                    <a:off x="10473032" y="1716378"/>
                    <a:ext cx="33201" cy="406300"/>
                  </a:xfrm>
                  <a:custGeom>
                    <a:rect b="b" l="l" r="r" t="t"/>
                    <a:pathLst>
                      <a:path extrusionOk="0" h="406300" w="33201">
                        <a:moveTo>
                          <a:pt x="2332" y="406300"/>
                        </a:moveTo>
                        <a:lnTo>
                          <a:pt x="0" y="405898"/>
                        </a:lnTo>
                        <a:lnTo>
                          <a:pt x="30790" y="0"/>
                        </a:lnTo>
                        <a:lnTo>
                          <a:pt x="33202"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35" name="Google Shape;3035;p13"/>
                  <p:cNvSpPr/>
                  <p:nvPr/>
                </p:nvSpPr>
                <p:spPr>
                  <a:xfrm>
                    <a:off x="10427369" y="1854491"/>
                    <a:ext cx="30307" cy="367149"/>
                  </a:xfrm>
                  <a:custGeom>
                    <a:rect b="b" l="l" r="r" t="t"/>
                    <a:pathLst>
                      <a:path extrusionOk="0" h="367149" w="30307">
                        <a:moveTo>
                          <a:pt x="2412" y="367150"/>
                        </a:moveTo>
                        <a:lnTo>
                          <a:pt x="0" y="366748"/>
                        </a:lnTo>
                        <a:lnTo>
                          <a:pt x="27896" y="0"/>
                        </a:lnTo>
                        <a:lnTo>
                          <a:pt x="30308"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36" name="Google Shape;3036;p13"/>
                  <p:cNvSpPr/>
                  <p:nvPr/>
                </p:nvSpPr>
                <p:spPr>
                  <a:xfrm>
                    <a:off x="10386610" y="2050969"/>
                    <a:ext cx="17927" cy="204677"/>
                  </a:xfrm>
                  <a:custGeom>
                    <a:rect b="b" l="l" r="r" t="t"/>
                    <a:pathLst>
                      <a:path extrusionOk="0" h="204677" w="17927">
                        <a:moveTo>
                          <a:pt x="2412" y="204678"/>
                        </a:moveTo>
                        <a:lnTo>
                          <a:pt x="0" y="204276"/>
                        </a:lnTo>
                        <a:lnTo>
                          <a:pt x="15516" y="0"/>
                        </a:lnTo>
                        <a:lnTo>
                          <a:pt x="17928"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37" name="Google Shape;3037;p13"/>
                  <p:cNvSpPr/>
                  <p:nvPr/>
                </p:nvSpPr>
                <p:spPr>
                  <a:xfrm>
                    <a:off x="10341109" y="1543937"/>
                    <a:ext cx="63670" cy="807214"/>
                  </a:xfrm>
                  <a:custGeom>
                    <a:rect b="b" l="l" r="r" t="t"/>
                    <a:pathLst>
                      <a:path extrusionOk="0" h="807214" w="63670">
                        <a:moveTo>
                          <a:pt x="2331" y="807215"/>
                        </a:moveTo>
                        <a:lnTo>
                          <a:pt x="0" y="806813"/>
                        </a:lnTo>
                        <a:lnTo>
                          <a:pt x="61259" y="0"/>
                        </a:lnTo>
                        <a:lnTo>
                          <a:pt x="63670"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38" name="Google Shape;3038;p13"/>
                  <p:cNvSpPr/>
                  <p:nvPr/>
                </p:nvSpPr>
                <p:spPr>
                  <a:xfrm>
                    <a:off x="10324468" y="1299064"/>
                    <a:ext cx="60535" cy="765812"/>
                  </a:xfrm>
                  <a:custGeom>
                    <a:rect b="b" l="l" r="r" t="t"/>
                    <a:pathLst>
                      <a:path extrusionOk="0" h="765812" w="60535">
                        <a:moveTo>
                          <a:pt x="2412" y="765813"/>
                        </a:moveTo>
                        <a:lnTo>
                          <a:pt x="0" y="765411"/>
                        </a:lnTo>
                        <a:lnTo>
                          <a:pt x="58123" y="0"/>
                        </a:lnTo>
                        <a:lnTo>
                          <a:pt x="60535"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39" name="Google Shape;3039;p13"/>
                  <p:cNvSpPr/>
                  <p:nvPr/>
                </p:nvSpPr>
                <p:spPr>
                  <a:xfrm>
                    <a:off x="10316911" y="1490718"/>
                    <a:ext cx="15033" cy="166571"/>
                  </a:xfrm>
                  <a:custGeom>
                    <a:rect b="b" l="l" r="r" t="t"/>
                    <a:pathLst>
                      <a:path extrusionOk="0" h="166571" w="15033">
                        <a:moveTo>
                          <a:pt x="2412" y="166572"/>
                        </a:moveTo>
                        <a:lnTo>
                          <a:pt x="0" y="166170"/>
                        </a:lnTo>
                        <a:lnTo>
                          <a:pt x="12622" y="0"/>
                        </a:lnTo>
                        <a:lnTo>
                          <a:pt x="15033"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40" name="Google Shape;3040;p13"/>
                  <p:cNvSpPr/>
                  <p:nvPr/>
                </p:nvSpPr>
                <p:spPr>
                  <a:xfrm>
                    <a:off x="10267309" y="1453014"/>
                    <a:ext cx="28940" cy="348739"/>
                  </a:xfrm>
                  <a:custGeom>
                    <a:rect b="b" l="l" r="r" t="t"/>
                    <a:pathLst>
                      <a:path extrusionOk="0" h="348739" w="28940">
                        <a:moveTo>
                          <a:pt x="2412" y="348740"/>
                        </a:moveTo>
                        <a:lnTo>
                          <a:pt x="0" y="348258"/>
                        </a:lnTo>
                        <a:lnTo>
                          <a:pt x="26449" y="0"/>
                        </a:lnTo>
                        <a:lnTo>
                          <a:pt x="28941"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41" name="Google Shape;3041;p13"/>
                  <p:cNvSpPr/>
                  <p:nvPr/>
                </p:nvSpPr>
                <p:spPr>
                  <a:xfrm>
                    <a:off x="10230249" y="1389263"/>
                    <a:ext cx="32076" cy="391427"/>
                  </a:xfrm>
                  <a:custGeom>
                    <a:rect b="b" l="l" r="r" t="t"/>
                    <a:pathLst>
                      <a:path extrusionOk="0" h="391427" w="32076">
                        <a:moveTo>
                          <a:pt x="2412" y="391428"/>
                        </a:moveTo>
                        <a:lnTo>
                          <a:pt x="0" y="390946"/>
                        </a:lnTo>
                        <a:lnTo>
                          <a:pt x="29664" y="0"/>
                        </a:lnTo>
                        <a:lnTo>
                          <a:pt x="32076"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42" name="Google Shape;3042;p13"/>
                  <p:cNvSpPr/>
                  <p:nvPr/>
                </p:nvSpPr>
                <p:spPr>
                  <a:xfrm>
                    <a:off x="10208703" y="1383877"/>
                    <a:ext cx="15274" cy="169546"/>
                  </a:xfrm>
                  <a:custGeom>
                    <a:rect b="b" l="l" r="r" t="t"/>
                    <a:pathLst>
                      <a:path extrusionOk="0" h="169546" w="15274">
                        <a:moveTo>
                          <a:pt x="2412" y="169546"/>
                        </a:moveTo>
                        <a:lnTo>
                          <a:pt x="0" y="169064"/>
                        </a:lnTo>
                        <a:lnTo>
                          <a:pt x="12783" y="0"/>
                        </a:lnTo>
                        <a:lnTo>
                          <a:pt x="15275"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43" name="Google Shape;3043;p13"/>
                  <p:cNvSpPr/>
                  <p:nvPr/>
                </p:nvSpPr>
                <p:spPr>
                  <a:xfrm>
                    <a:off x="10158378" y="1422063"/>
                    <a:ext cx="23715" cy="281130"/>
                  </a:xfrm>
                  <a:custGeom>
                    <a:rect b="b" l="l" r="r" t="t"/>
                    <a:pathLst>
                      <a:path extrusionOk="0" h="281130" w="23715">
                        <a:moveTo>
                          <a:pt x="2412" y="281130"/>
                        </a:moveTo>
                        <a:lnTo>
                          <a:pt x="0" y="280648"/>
                        </a:lnTo>
                        <a:lnTo>
                          <a:pt x="21304" y="0"/>
                        </a:lnTo>
                        <a:lnTo>
                          <a:pt x="23715"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44" name="Google Shape;3044;p13"/>
                  <p:cNvSpPr/>
                  <p:nvPr/>
                </p:nvSpPr>
                <p:spPr>
                  <a:xfrm>
                    <a:off x="10117620" y="1557765"/>
                    <a:ext cx="15193" cy="167697"/>
                  </a:xfrm>
                  <a:custGeom>
                    <a:rect b="b" l="l" r="r" t="t"/>
                    <a:pathLst>
                      <a:path extrusionOk="0" h="167697" w="15193">
                        <a:moveTo>
                          <a:pt x="2492" y="167697"/>
                        </a:moveTo>
                        <a:lnTo>
                          <a:pt x="0" y="167295"/>
                        </a:lnTo>
                        <a:lnTo>
                          <a:pt x="12702" y="0"/>
                        </a:lnTo>
                        <a:lnTo>
                          <a:pt x="15194"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45" name="Google Shape;3045;p13"/>
                  <p:cNvSpPr/>
                  <p:nvPr/>
                </p:nvSpPr>
                <p:spPr>
                  <a:xfrm>
                    <a:off x="10079031" y="1423591"/>
                    <a:ext cx="24841" cy="295279"/>
                  </a:xfrm>
                  <a:custGeom>
                    <a:rect b="b" l="l" r="r" t="t"/>
                    <a:pathLst>
                      <a:path extrusionOk="0" h="295279" w="24841">
                        <a:moveTo>
                          <a:pt x="2412" y="295279"/>
                        </a:moveTo>
                        <a:lnTo>
                          <a:pt x="0" y="294877"/>
                        </a:lnTo>
                        <a:lnTo>
                          <a:pt x="22349" y="0"/>
                        </a:lnTo>
                        <a:lnTo>
                          <a:pt x="24841"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46" name="Google Shape;3046;p13"/>
                  <p:cNvSpPr/>
                  <p:nvPr/>
                </p:nvSpPr>
                <p:spPr>
                  <a:xfrm>
                    <a:off x="10037067" y="1502616"/>
                    <a:ext cx="21544" cy="252028"/>
                  </a:xfrm>
                  <a:custGeom>
                    <a:rect b="b" l="l" r="r" t="t"/>
                    <a:pathLst>
                      <a:path extrusionOk="0" h="252028" w="21544">
                        <a:moveTo>
                          <a:pt x="2412" y="252029"/>
                        </a:moveTo>
                        <a:lnTo>
                          <a:pt x="0" y="251546"/>
                        </a:lnTo>
                        <a:lnTo>
                          <a:pt x="19053" y="0"/>
                        </a:lnTo>
                        <a:lnTo>
                          <a:pt x="21545"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47" name="Google Shape;3047;p13"/>
                  <p:cNvSpPr/>
                  <p:nvPr/>
                </p:nvSpPr>
                <p:spPr>
                  <a:xfrm>
                    <a:off x="9989877" y="1509610"/>
                    <a:ext cx="28860" cy="347614"/>
                  </a:xfrm>
                  <a:custGeom>
                    <a:rect b="b" l="l" r="r" t="t"/>
                    <a:pathLst>
                      <a:path extrusionOk="0" h="347614" w="28860">
                        <a:moveTo>
                          <a:pt x="2492" y="347614"/>
                        </a:moveTo>
                        <a:lnTo>
                          <a:pt x="0" y="347132"/>
                        </a:lnTo>
                        <a:lnTo>
                          <a:pt x="26368" y="0"/>
                        </a:lnTo>
                        <a:lnTo>
                          <a:pt x="28860"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48" name="Google Shape;3048;p13"/>
                  <p:cNvSpPr/>
                  <p:nvPr/>
                </p:nvSpPr>
                <p:spPr>
                  <a:xfrm>
                    <a:off x="9952655" y="1729723"/>
                    <a:ext cx="9888" cy="97997"/>
                  </a:xfrm>
                  <a:custGeom>
                    <a:rect b="b" l="l" r="r" t="t"/>
                    <a:pathLst>
                      <a:path extrusionOk="0" h="97997" w="9888">
                        <a:moveTo>
                          <a:pt x="2492" y="97998"/>
                        </a:moveTo>
                        <a:lnTo>
                          <a:pt x="0" y="97596"/>
                        </a:lnTo>
                        <a:lnTo>
                          <a:pt x="7396" y="0"/>
                        </a:lnTo>
                        <a:lnTo>
                          <a:pt x="9888"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49" name="Google Shape;3049;p13"/>
                  <p:cNvSpPr/>
                  <p:nvPr/>
                </p:nvSpPr>
                <p:spPr>
                  <a:xfrm>
                    <a:off x="9905304" y="1642337"/>
                    <a:ext cx="24358" cy="288445"/>
                  </a:xfrm>
                  <a:custGeom>
                    <a:rect b="b" l="l" r="r" t="t"/>
                    <a:pathLst>
                      <a:path extrusionOk="0" h="288445" w="24358">
                        <a:moveTo>
                          <a:pt x="2492" y="288446"/>
                        </a:moveTo>
                        <a:lnTo>
                          <a:pt x="0" y="288044"/>
                        </a:lnTo>
                        <a:lnTo>
                          <a:pt x="21867" y="0"/>
                        </a:lnTo>
                        <a:lnTo>
                          <a:pt x="24359"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50" name="Google Shape;3050;p13"/>
                  <p:cNvSpPr/>
                  <p:nvPr/>
                </p:nvSpPr>
                <p:spPr>
                  <a:xfrm>
                    <a:off x="9863581" y="1663158"/>
                    <a:ext cx="24760" cy="293832"/>
                  </a:xfrm>
                  <a:custGeom>
                    <a:rect b="b" l="l" r="r" t="t"/>
                    <a:pathLst>
                      <a:path extrusionOk="0" h="293832" w="24760">
                        <a:moveTo>
                          <a:pt x="2492" y="293832"/>
                        </a:moveTo>
                        <a:lnTo>
                          <a:pt x="0" y="293430"/>
                        </a:lnTo>
                        <a:lnTo>
                          <a:pt x="22269" y="0"/>
                        </a:lnTo>
                        <a:lnTo>
                          <a:pt x="24761"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51" name="Google Shape;3051;p13"/>
                  <p:cNvSpPr/>
                  <p:nvPr/>
                </p:nvSpPr>
                <p:spPr>
                  <a:xfrm>
                    <a:off x="9822501" y="1757297"/>
                    <a:ext cx="18972" cy="216575"/>
                  </a:xfrm>
                  <a:custGeom>
                    <a:rect b="b" l="l" r="r" t="t"/>
                    <a:pathLst>
                      <a:path extrusionOk="0" h="216575" w="18972">
                        <a:moveTo>
                          <a:pt x="2573" y="216576"/>
                        </a:moveTo>
                        <a:lnTo>
                          <a:pt x="0" y="216174"/>
                        </a:lnTo>
                        <a:lnTo>
                          <a:pt x="16480" y="0"/>
                        </a:lnTo>
                        <a:lnTo>
                          <a:pt x="18972"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52" name="Google Shape;3052;p13"/>
                  <p:cNvSpPr/>
                  <p:nvPr/>
                </p:nvSpPr>
                <p:spPr>
                  <a:xfrm>
                    <a:off x="9794283" y="1669268"/>
                    <a:ext cx="13988" cy="150975"/>
                  </a:xfrm>
                  <a:custGeom>
                    <a:rect b="b" l="l" r="r" t="t"/>
                    <a:pathLst>
                      <a:path extrusionOk="0" h="150975" w="13988">
                        <a:moveTo>
                          <a:pt x="2492" y="150976"/>
                        </a:moveTo>
                        <a:lnTo>
                          <a:pt x="0" y="150494"/>
                        </a:lnTo>
                        <a:lnTo>
                          <a:pt x="11416" y="0"/>
                        </a:lnTo>
                        <a:lnTo>
                          <a:pt x="13988"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53" name="Google Shape;3053;p13"/>
                  <p:cNvSpPr/>
                  <p:nvPr/>
                </p:nvSpPr>
                <p:spPr>
                  <a:xfrm>
                    <a:off x="9744199" y="1640970"/>
                    <a:ext cx="26207" cy="312081"/>
                  </a:xfrm>
                  <a:custGeom>
                    <a:rect b="b" l="l" r="r" t="t"/>
                    <a:pathLst>
                      <a:path extrusionOk="0" h="312081" w="26207">
                        <a:moveTo>
                          <a:pt x="2492" y="312081"/>
                        </a:moveTo>
                        <a:lnTo>
                          <a:pt x="0" y="311599"/>
                        </a:lnTo>
                        <a:lnTo>
                          <a:pt x="23635" y="0"/>
                        </a:lnTo>
                        <a:lnTo>
                          <a:pt x="26208"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54" name="Google Shape;3054;p13"/>
                  <p:cNvSpPr/>
                  <p:nvPr/>
                </p:nvSpPr>
                <p:spPr>
                  <a:xfrm>
                    <a:off x="9705289" y="1849346"/>
                    <a:ext cx="9164" cy="87787"/>
                  </a:xfrm>
                  <a:custGeom>
                    <a:rect b="b" l="l" r="r" t="t"/>
                    <a:pathLst>
                      <a:path extrusionOk="0" h="87787" w="9164">
                        <a:moveTo>
                          <a:pt x="2492" y="87788"/>
                        </a:moveTo>
                        <a:lnTo>
                          <a:pt x="0" y="87306"/>
                        </a:lnTo>
                        <a:lnTo>
                          <a:pt x="6673" y="0"/>
                        </a:lnTo>
                        <a:lnTo>
                          <a:pt x="9165"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55" name="Google Shape;3055;p13"/>
                  <p:cNvSpPr/>
                  <p:nvPr/>
                </p:nvSpPr>
                <p:spPr>
                  <a:xfrm>
                    <a:off x="9662521" y="1861807"/>
                    <a:ext cx="10772" cy="108287"/>
                  </a:xfrm>
                  <a:custGeom>
                    <a:rect b="b" l="l" r="r" t="t"/>
                    <a:pathLst>
                      <a:path extrusionOk="0" h="108287" w="10772">
                        <a:moveTo>
                          <a:pt x="2573" y="108288"/>
                        </a:moveTo>
                        <a:lnTo>
                          <a:pt x="0" y="107886"/>
                        </a:lnTo>
                        <a:lnTo>
                          <a:pt x="8200" y="0"/>
                        </a:lnTo>
                        <a:lnTo>
                          <a:pt x="10773"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56" name="Google Shape;3056;p13"/>
                  <p:cNvSpPr/>
                  <p:nvPr/>
                </p:nvSpPr>
                <p:spPr>
                  <a:xfrm>
                    <a:off x="9598690" y="1765015"/>
                    <a:ext cx="41562" cy="515070"/>
                  </a:xfrm>
                  <a:custGeom>
                    <a:rect b="b" l="l" r="r" t="t"/>
                    <a:pathLst>
                      <a:path extrusionOk="0" h="515070" w="41562">
                        <a:moveTo>
                          <a:pt x="2573" y="515071"/>
                        </a:moveTo>
                        <a:lnTo>
                          <a:pt x="0" y="514669"/>
                        </a:lnTo>
                        <a:lnTo>
                          <a:pt x="39071" y="0"/>
                        </a:lnTo>
                        <a:lnTo>
                          <a:pt x="41563"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57" name="Google Shape;3057;p13"/>
                  <p:cNvSpPr/>
                  <p:nvPr/>
                </p:nvSpPr>
                <p:spPr>
                  <a:xfrm>
                    <a:off x="9564765" y="2046467"/>
                    <a:ext cx="13666" cy="148001"/>
                  </a:xfrm>
                  <a:custGeom>
                    <a:rect b="b" l="l" r="r" t="t"/>
                    <a:pathLst>
                      <a:path extrusionOk="0" h="148001" w="13666">
                        <a:moveTo>
                          <a:pt x="2492" y="148001"/>
                        </a:moveTo>
                        <a:lnTo>
                          <a:pt x="0" y="147599"/>
                        </a:lnTo>
                        <a:lnTo>
                          <a:pt x="11175" y="0"/>
                        </a:lnTo>
                        <a:lnTo>
                          <a:pt x="13667"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58" name="Google Shape;3058;p13"/>
                  <p:cNvSpPr/>
                  <p:nvPr/>
                </p:nvSpPr>
                <p:spPr>
                  <a:xfrm>
                    <a:off x="9520630" y="2102259"/>
                    <a:ext cx="13023" cy="139158"/>
                  </a:xfrm>
                  <a:custGeom>
                    <a:rect b="b" l="l" r="r" t="t"/>
                    <a:pathLst>
                      <a:path extrusionOk="0" h="139158" w="13023">
                        <a:moveTo>
                          <a:pt x="2492" y="139158"/>
                        </a:moveTo>
                        <a:lnTo>
                          <a:pt x="0" y="138676"/>
                        </a:lnTo>
                        <a:lnTo>
                          <a:pt x="10531" y="0"/>
                        </a:lnTo>
                        <a:lnTo>
                          <a:pt x="13023"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59" name="Google Shape;3059;p13"/>
                  <p:cNvSpPr/>
                  <p:nvPr/>
                </p:nvSpPr>
                <p:spPr>
                  <a:xfrm>
                    <a:off x="9476334" y="2044698"/>
                    <a:ext cx="21062" cy="244069"/>
                  </a:xfrm>
                  <a:custGeom>
                    <a:rect b="b" l="l" r="r" t="t"/>
                    <a:pathLst>
                      <a:path extrusionOk="0" h="244069" w="21062">
                        <a:moveTo>
                          <a:pt x="2573" y="244070"/>
                        </a:moveTo>
                        <a:lnTo>
                          <a:pt x="0" y="243668"/>
                        </a:lnTo>
                        <a:lnTo>
                          <a:pt x="18490" y="0"/>
                        </a:lnTo>
                        <a:lnTo>
                          <a:pt x="21063"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60" name="Google Shape;3060;p13"/>
                  <p:cNvSpPr/>
                  <p:nvPr/>
                </p:nvSpPr>
                <p:spPr>
                  <a:xfrm>
                    <a:off x="9433967" y="2097596"/>
                    <a:ext cx="18570" cy="211269"/>
                  </a:xfrm>
                  <a:custGeom>
                    <a:rect b="b" l="l" r="r" t="t"/>
                    <a:pathLst>
                      <a:path extrusionOk="0" h="211269" w="18570">
                        <a:moveTo>
                          <a:pt x="2572" y="211270"/>
                        </a:moveTo>
                        <a:lnTo>
                          <a:pt x="0" y="210868"/>
                        </a:lnTo>
                        <a:lnTo>
                          <a:pt x="15998" y="0"/>
                        </a:lnTo>
                        <a:lnTo>
                          <a:pt x="18570"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61" name="Google Shape;3061;p13"/>
                  <p:cNvSpPr/>
                  <p:nvPr/>
                </p:nvSpPr>
                <p:spPr>
                  <a:xfrm>
                    <a:off x="9378256" y="2225660"/>
                    <a:ext cx="23715" cy="278879"/>
                  </a:xfrm>
                  <a:custGeom>
                    <a:rect b="b" l="l" r="r" t="t"/>
                    <a:pathLst>
                      <a:path extrusionOk="0" h="278879" w="23715">
                        <a:moveTo>
                          <a:pt x="2573" y="278879"/>
                        </a:moveTo>
                        <a:lnTo>
                          <a:pt x="0" y="278477"/>
                        </a:lnTo>
                        <a:lnTo>
                          <a:pt x="21143" y="0"/>
                        </a:lnTo>
                        <a:lnTo>
                          <a:pt x="23716"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62" name="Google Shape;3062;p13"/>
                  <p:cNvSpPr/>
                  <p:nvPr/>
                </p:nvSpPr>
                <p:spPr>
                  <a:xfrm>
                    <a:off x="9341115" y="2251868"/>
                    <a:ext cx="17846" cy="201542"/>
                  </a:xfrm>
                  <a:custGeom>
                    <a:rect b="b" l="l" r="r" t="t"/>
                    <a:pathLst>
                      <a:path extrusionOk="0" h="201542" w="17846">
                        <a:moveTo>
                          <a:pt x="2573" y="201542"/>
                        </a:moveTo>
                        <a:lnTo>
                          <a:pt x="0" y="201140"/>
                        </a:lnTo>
                        <a:lnTo>
                          <a:pt x="15274" y="0"/>
                        </a:lnTo>
                        <a:lnTo>
                          <a:pt x="17847"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3063" name="Google Shape;3063;p13"/>
                <p:cNvGrpSpPr/>
                <p:nvPr/>
              </p:nvGrpSpPr>
              <p:grpSpPr>
                <a:xfrm>
                  <a:off x="9334844" y="1440714"/>
                  <a:ext cx="2225970" cy="968561"/>
                  <a:chOff x="9334844" y="1440714"/>
                  <a:chExt cx="2225970" cy="968561"/>
                </a:xfrm>
              </p:grpSpPr>
              <p:sp>
                <p:nvSpPr>
                  <p:cNvPr id="3064" name="Google Shape;3064;p13"/>
                  <p:cNvSpPr/>
                  <p:nvPr/>
                </p:nvSpPr>
                <p:spPr>
                  <a:xfrm>
                    <a:off x="11529622" y="1931185"/>
                    <a:ext cx="31192" cy="123240"/>
                  </a:xfrm>
                  <a:custGeom>
                    <a:rect b="b" l="l" r="r" t="t"/>
                    <a:pathLst>
                      <a:path extrusionOk="0" h="123240" w="31192">
                        <a:moveTo>
                          <a:pt x="22108" y="123241"/>
                        </a:moveTo>
                        <a:lnTo>
                          <a:pt x="0" y="119382"/>
                        </a:lnTo>
                        <a:lnTo>
                          <a:pt x="9084" y="0"/>
                        </a:lnTo>
                        <a:lnTo>
                          <a:pt x="31192" y="402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65" name="Google Shape;3065;p13"/>
                  <p:cNvSpPr/>
                  <p:nvPr/>
                </p:nvSpPr>
                <p:spPr>
                  <a:xfrm>
                    <a:off x="11492963" y="2001287"/>
                    <a:ext cx="27252" cy="71388"/>
                  </a:xfrm>
                  <a:custGeom>
                    <a:rect b="b" l="l" r="r" t="t"/>
                    <a:pathLst>
                      <a:path extrusionOk="0" h="71388" w="27252">
                        <a:moveTo>
                          <a:pt x="22108" y="71388"/>
                        </a:moveTo>
                        <a:lnTo>
                          <a:pt x="0" y="67449"/>
                        </a:lnTo>
                        <a:lnTo>
                          <a:pt x="5145" y="0"/>
                        </a:lnTo>
                        <a:lnTo>
                          <a:pt x="27253" y="3939"/>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66" name="Google Shape;3066;p13"/>
                  <p:cNvSpPr/>
                  <p:nvPr/>
                </p:nvSpPr>
                <p:spPr>
                  <a:xfrm>
                    <a:off x="11456063" y="2013667"/>
                    <a:ext cx="27895" cy="78703"/>
                  </a:xfrm>
                  <a:custGeom>
                    <a:rect b="b" l="l" r="r" t="t"/>
                    <a:pathLst>
                      <a:path extrusionOk="0" h="78703" w="27895">
                        <a:moveTo>
                          <a:pt x="22188" y="78704"/>
                        </a:moveTo>
                        <a:lnTo>
                          <a:pt x="0" y="74845"/>
                        </a:lnTo>
                        <a:lnTo>
                          <a:pt x="5708" y="0"/>
                        </a:lnTo>
                        <a:lnTo>
                          <a:pt x="27896" y="402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67" name="Google Shape;3067;p13"/>
                  <p:cNvSpPr/>
                  <p:nvPr/>
                </p:nvSpPr>
                <p:spPr>
                  <a:xfrm>
                    <a:off x="11418360" y="2046467"/>
                    <a:ext cx="27735" cy="75648"/>
                  </a:xfrm>
                  <a:custGeom>
                    <a:rect b="b" l="l" r="r" t="t"/>
                    <a:pathLst>
                      <a:path extrusionOk="0" h="75648" w="27735">
                        <a:moveTo>
                          <a:pt x="22269" y="75649"/>
                        </a:moveTo>
                        <a:lnTo>
                          <a:pt x="0" y="71790"/>
                        </a:lnTo>
                        <a:lnTo>
                          <a:pt x="5467" y="0"/>
                        </a:lnTo>
                        <a:lnTo>
                          <a:pt x="27735" y="3939"/>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68" name="Google Shape;3068;p13"/>
                  <p:cNvSpPr/>
                  <p:nvPr/>
                </p:nvSpPr>
                <p:spPr>
                  <a:xfrm>
                    <a:off x="11377118" y="2147600"/>
                    <a:ext cx="25725" cy="48717"/>
                  </a:xfrm>
                  <a:custGeom>
                    <a:rect b="b" l="l" r="r" t="t"/>
                    <a:pathLst>
                      <a:path extrusionOk="0" h="48717" w="25725">
                        <a:moveTo>
                          <a:pt x="22349" y="48717"/>
                        </a:moveTo>
                        <a:lnTo>
                          <a:pt x="0" y="44939"/>
                        </a:lnTo>
                        <a:lnTo>
                          <a:pt x="3457" y="0"/>
                        </a:lnTo>
                        <a:lnTo>
                          <a:pt x="25725" y="3859"/>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69" name="Google Shape;3069;p13"/>
                  <p:cNvSpPr/>
                  <p:nvPr/>
                </p:nvSpPr>
                <p:spPr>
                  <a:xfrm>
                    <a:off x="11333868" y="1976124"/>
                    <a:ext cx="46466" cy="320281"/>
                  </a:xfrm>
                  <a:custGeom>
                    <a:rect b="b" l="l" r="r" t="t"/>
                    <a:pathLst>
                      <a:path extrusionOk="0" h="320281" w="46466">
                        <a:moveTo>
                          <a:pt x="22349" y="320281"/>
                        </a:moveTo>
                        <a:lnTo>
                          <a:pt x="0" y="316503"/>
                        </a:lnTo>
                        <a:lnTo>
                          <a:pt x="24118" y="0"/>
                        </a:lnTo>
                        <a:lnTo>
                          <a:pt x="46467" y="402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70" name="Google Shape;3070;p13"/>
                  <p:cNvSpPr/>
                  <p:nvPr/>
                </p:nvSpPr>
                <p:spPr>
                  <a:xfrm>
                    <a:off x="11313931" y="2027736"/>
                    <a:ext cx="26770" cy="61097"/>
                  </a:xfrm>
                  <a:custGeom>
                    <a:rect b="b" l="l" r="r" t="t"/>
                    <a:pathLst>
                      <a:path extrusionOk="0" h="61097" w="26770">
                        <a:moveTo>
                          <a:pt x="22429" y="61098"/>
                        </a:moveTo>
                        <a:lnTo>
                          <a:pt x="0" y="57239"/>
                        </a:lnTo>
                        <a:lnTo>
                          <a:pt x="4341" y="0"/>
                        </a:lnTo>
                        <a:lnTo>
                          <a:pt x="26770" y="402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71" name="Google Shape;3071;p13"/>
                  <p:cNvSpPr/>
                  <p:nvPr/>
                </p:nvSpPr>
                <p:spPr>
                  <a:xfrm>
                    <a:off x="11279684" y="1921377"/>
                    <a:ext cx="33282" cy="146393"/>
                  </a:xfrm>
                  <a:custGeom>
                    <a:rect b="b" l="l" r="r" t="t"/>
                    <a:pathLst>
                      <a:path extrusionOk="0" h="146393" w="33282">
                        <a:moveTo>
                          <a:pt x="22510" y="146394"/>
                        </a:moveTo>
                        <a:lnTo>
                          <a:pt x="0" y="142454"/>
                        </a:lnTo>
                        <a:lnTo>
                          <a:pt x="10853" y="0"/>
                        </a:lnTo>
                        <a:lnTo>
                          <a:pt x="33282" y="410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72" name="Google Shape;3072;p13"/>
                  <p:cNvSpPr/>
                  <p:nvPr/>
                </p:nvSpPr>
                <p:spPr>
                  <a:xfrm>
                    <a:off x="11254440" y="1699013"/>
                    <a:ext cx="39633" cy="228795"/>
                  </a:xfrm>
                  <a:custGeom>
                    <a:rect b="b" l="l" r="r" t="t"/>
                    <a:pathLst>
                      <a:path extrusionOk="0" h="228795" w="39633">
                        <a:moveTo>
                          <a:pt x="22510" y="228795"/>
                        </a:moveTo>
                        <a:lnTo>
                          <a:pt x="0" y="224695"/>
                        </a:lnTo>
                        <a:lnTo>
                          <a:pt x="17124" y="0"/>
                        </a:lnTo>
                        <a:lnTo>
                          <a:pt x="39633" y="4261"/>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73" name="Google Shape;3073;p13"/>
                  <p:cNvSpPr/>
                  <p:nvPr/>
                </p:nvSpPr>
                <p:spPr>
                  <a:xfrm>
                    <a:off x="11238443" y="1622802"/>
                    <a:ext cx="25403" cy="41964"/>
                  </a:xfrm>
                  <a:custGeom>
                    <a:rect b="b" l="l" r="r" t="t"/>
                    <a:pathLst>
                      <a:path extrusionOk="0" h="41964" w="25403">
                        <a:moveTo>
                          <a:pt x="22590" y="41965"/>
                        </a:moveTo>
                        <a:lnTo>
                          <a:pt x="0" y="37704"/>
                        </a:lnTo>
                        <a:lnTo>
                          <a:pt x="2894" y="0"/>
                        </a:lnTo>
                        <a:lnTo>
                          <a:pt x="25404" y="4341"/>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74" name="Google Shape;3074;p13"/>
                  <p:cNvSpPr/>
                  <p:nvPr/>
                </p:nvSpPr>
                <p:spPr>
                  <a:xfrm>
                    <a:off x="11206125" y="1576335"/>
                    <a:ext cx="25243" cy="38748"/>
                  </a:xfrm>
                  <a:custGeom>
                    <a:rect b="b" l="l" r="r" t="t"/>
                    <a:pathLst>
                      <a:path extrusionOk="0" h="38748" w="25243">
                        <a:moveTo>
                          <a:pt x="22590" y="38749"/>
                        </a:moveTo>
                        <a:lnTo>
                          <a:pt x="0" y="34408"/>
                        </a:lnTo>
                        <a:lnTo>
                          <a:pt x="2573" y="0"/>
                        </a:lnTo>
                        <a:lnTo>
                          <a:pt x="25243" y="4341"/>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75" name="Google Shape;3075;p13"/>
                  <p:cNvSpPr/>
                  <p:nvPr/>
                </p:nvSpPr>
                <p:spPr>
                  <a:xfrm>
                    <a:off x="11168180" y="1585018"/>
                    <a:ext cx="26287" cy="52576"/>
                  </a:xfrm>
                  <a:custGeom>
                    <a:rect b="b" l="l" r="r" t="t"/>
                    <a:pathLst>
                      <a:path extrusionOk="0" h="52576" w="26287">
                        <a:moveTo>
                          <a:pt x="22671" y="52576"/>
                        </a:moveTo>
                        <a:lnTo>
                          <a:pt x="0" y="48235"/>
                        </a:lnTo>
                        <a:lnTo>
                          <a:pt x="3618" y="0"/>
                        </a:lnTo>
                        <a:lnTo>
                          <a:pt x="26288" y="442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76" name="Google Shape;3076;p13"/>
                  <p:cNvSpPr/>
                  <p:nvPr/>
                </p:nvSpPr>
                <p:spPr>
                  <a:xfrm>
                    <a:off x="11123563" y="1672002"/>
                    <a:ext cx="28056" cy="74040"/>
                  </a:xfrm>
                  <a:custGeom>
                    <a:rect b="b" l="l" r="r" t="t"/>
                    <a:pathLst>
                      <a:path extrusionOk="0" h="74040" w="28056">
                        <a:moveTo>
                          <a:pt x="22751" y="74041"/>
                        </a:moveTo>
                        <a:lnTo>
                          <a:pt x="0" y="69780"/>
                        </a:lnTo>
                        <a:lnTo>
                          <a:pt x="5306" y="0"/>
                        </a:lnTo>
                        <a:lnTo>
                          <a:pt x="28057" y="4341"/>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77" name="Google Shape;3077;p13"/>
                  <p:cNvSpPr/>
                  <p:nvPr/>
                </p:nvSpPr>
                <p:spPr>
                  <a:xfrm>
                    <a:off x="11090521" y="1628027"/>
                    <a:ext cx="28057" cy="73156"/>
                  </a:xfrm>
                  <a:custGeom>
                    <a:rect b="b" l="l" r="r" t="t"/>
                    <a:pathLst>
                      <a:path extrusionOk="0" h="73156" w="28057">
                        <a:moveTo>
                          <a:pt x="22832" y="73157"/>
                        </a:moveTo>
                        <a:lnTo>
                          <a:pt x="0" y="68896"/>
                        </a:lnTo>
                        <a:lnTo>
                          <a:pt x="5306" y="0"/>
                        </a:lnTo>
                        <a:lnTo>
                          <a:pt x="28057" y="4341"/>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78" name="Google Shape;3078;p13"/>
                  <p:cNvSpPr/>
                  <p:nvPr/>
                </p:nvSpPr>
                <p:spPr>
                  <a:xfrm>
                    <a:off x="11050969" y="1643382"/>
                    <a:ext cx="29986" cy="97756"/>
                  </a:xfrm>
                  <a:custGeom>
                    <a:rect b="b" l="l" r="r" t="t"/>
                    <a:pathLst>
                      <a:path extrusionOk="0" h="97756" w="29986">
                        <a:moveTo>
                          <a:pt x="22911" y="97757"/>
                        </a:moveTo>
                        <a:lnTo>
                          <a:pt x="0" y="93496"/>
                        </a:lnTo>
                        <a:lnTo>
                          <a:pt x="7155" y="0"/>
                        </a:lnTo>
                        <a:lnTo>
                          <a:pt x="29986" y="4341"/>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79" name="Google Shape;3079;p13"/>
                  <p:cNvSpPr/>
                  <p:nvPr/>
                </p:nvSpPr>
                <p:spPr>
                  <a:xfrm>
                    <a:off x="11004985" y="1787766"/>
                    <a:ext cx="28458" cy="76774"/>
                  </a:xfrm>
                  <a:custGeom>
                    <a:rect b="b" l="l" r="r" t="t"/>
                    <a:pathLst>
                      <a:path extrusionOk="0" h="76774" w="28458">
                        <a:moveTo>
                          <a:pt x="22992" y="76774"/>
                        </a:moveTo>
                        <a:lnTo>
                          <a:pt x="0" y="72674"/>
                        </a:lnTo>
                        <a:lnTo>
                          <a:pt x="5547" y="0"/>
                        </a:lnTo>
                        <a:lnTo>
                          <a:pt x="28459" y="418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80" name="Google Shape;3080;p13"/>
                  <p:cNvSpPr/>
                  <p:nvPr/>
                </p:nvSpPr>
                <p:spPr>
                  <a:xfrm>
                    <a:off x="10964628" y="1846854"/>
                    <a:ext cx="27735" cy="65680"/>
                  </a:xfrm>
                  <a:custGeom>
                    <a:rect b="b" l="l" r="r" t="t"/>
                    <a:pathLst>
                      <a:path extrusionOk="0" h="65680" w="27735">
                        <a:moveTo>
                          <a:pt x="22992" y="65680"/>
                        </a:moveTo>
                        <a:lnTo>
                          <a:pt x="0" y="61580"/>
                        </a:lnTo>
                        <a:lnTo>
                          <a:pt x="4663" y="0"/>
                        </a:lnTo>
                        <a:lnTo>
                          <a:pt x="27735" y="418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81" name="Google Shape;3081;p13"/>
                  <p:cNvSpPr/>
                  <p:nvPr/>
                </p:nvSpPr>
                <p:spPr>
                  <a:xfrm>
                    <a:off x="10926522" y="1878448"/>
                    <a:ext cx="26690" cy="51048"/>
                  </a:xfrm>
                  <a:custGeom>
                    <a:rect b="b" l="l" r="r" t="t"/>
                    <a:pathLst>
                      <a:path extrusionOk="0" h="51048" w="26690">
                        <a:moveTo>
                          <a:pt x="23072" y="51049"/>
                        </a:moveTo>
                        <a:lnTo>
                          <a:pt x="0" y="46949"/>
                        </a:lnTo>
                        <a:lnTo>
                          <a:pt x="3618" y="0"/>
                        </a:lnTo>
                        <a:lnTo>
                          <a:pt x="26690" y="418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82" name="Google Shape;3082;p13"/>
                  <p:cNvSpPr/>
                  <p:nvPr/>
                </p:nvSpPr>
                <p:spPr>
                  <a:xfrm>
                    <a:off x="10887130" y="1895169"/>
                    <a:ext cx="27896" cy="67207"/>
                  </a:xfrm>
                  <a:custGeom>
                    <a:rect b="b" l="l" r="r" t="t"/>
                    <a:pathLst>
                      <a:path extrusionOk="0" h="67207" w="27896">
                        <a:moveTo>
                          <a:pt x="23153" y="67208"/>
                        </a:moveTo>
                        <a:lnTo>
                          <a:pt x="0" y="63108"/>
                        </a:lnTo>
                        <a:lnTo>
                          <a:pt x="4824" y="0"/>
                        </a:lnTo>
                        <a:lnTo>
                          <a:pt x="27896" y="418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83" name="Google Shape;3083;p13"/>
                  <p:cNvSpPr/>
                  <p:nvPr/>
                </p:nvSpPr>
                <p:spPr>
                  <a:xfrm>
                    <a:off x="10851999" y="1796529"/>
                    <a:ext cx="33603" cy="141650"/>
                  </a:xfrm>
                  <a:custGeom>
                    <a:rect b="b" l="l" r="r" t="t"/>
                    <a:pathLst>
                      <a:path extrusionOk="0" h="141650" w="33603">
                        <a:moveTo>
                          <a:pt x="23153" y="141650"/>
                        </a:moveTo>
                        <a:lnTo>
                          <a:pt x="0" y="137550"/>
                        </a:lnTo>
                        <a:lnTo>
                          <a:pt x="10451" y="0"/>
                        </a:lnTo>
                        <a:lnTo>
                          <a:pt x="33604" y="4261"/>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84" name="Google Shape;3084;p13"/>
                  <p:cNvSpPr/>
                  <p:nvPr/>
                </p:nvSpPr>
                <p:spPr>
                  <a:xfrm>
                    <a:off x="10818797" y="1808989"/>
                    <a:ext cx="28860" cy="77256"/>
                  </a:xfrm>
                  <a:custGeom>
                    <a:rect b="b" l="l" r="r" t="t"/>
                    <a:pathLst>
                      <a:path extrusionOk="0" h="77256" w="28860">
                        <a:moveTo>
                          <a:pt x="23314" y="77257"/>
                        </a:moveTo>
                        <a:lnTo>
                          <a:pt x="0" y="73076"/>
                        </a:lnTo>
                        <a:lnTo>
                          <a:pt x="5547" y="0"/>
                        </a:lnTo>
                        <a:lnTo>
                          <a:pt x="28861" y="418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85" name="Google Shape;3085;p13"/>
                  <p:cNvSpPr/>
                  <p:nvPr/>
                </p:nvSpPr>
                <p:spPr>
                  <a:xfrm>
                    <a:off x="10777315" y="1886969"/>
                    <a:ext cx="27252" cy="56033"/>
                  </a:xfrm>
                  <a:custGeom>
                    <a:rect b="b" l="l" r="r" t="t"/>
                    <a:pathLst>
                      <a:path extrusionOk="0" h="56033" w="27252">
                        <a:moveTo>
                          <a:pt x="23313" y="56033"/>
                        </a:moveTo>
                        <a:lnTo>
                          <a:pt x="0" y="51853"/>
                        </a:lnTo>
                        <a:lnTo>
                          <a:pt x="3939" y="0"/>
                        </a:lnTo>
                        <a:lnTo>
                          <a:pt x="27252" y="418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86" name="Google Shape;3086;p13"/>
                  <p:cNvSpPr/>
                  <p:nvPr/>
                </p:nvSpPr>
                <p:spPr>
                  <a:xfrm>
                    <a:off x="10736476" y="1924271"/>
                    <a:ext cx="28056" cy="65037"/>
                  </a:xfrm>
                  <a:custGeom>
                    <a:rect b="b" l="l" r="r" t="t"/>
                    <a:pathLst>
                      <a:path extrusionOk="0" h="65037" w="28056">
                        <a:moveTo>
                          <a:pt x="23394" y="65037"/>
                        </a:moveTo>
                        <a:lnTo>
                          <a:pt x="0" y="60937"/>
                        </a:lnTo>
                        <a:lnTo>
                          <a:pt x="4663" y="0"/>
                        </a:lnTo>
                        <a:lnTo>
                          <a:pt x="28057" y="418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87" name="Google Shape;3087;p13"/>
                  <p:cNvSpPr/>
                  <p:nvPr/>
                </p:nvSpPr>
                <p:spPr>
                  <a:xfrm>
                    <a:off x="10692260" y="1931748"/>
                    <a:ext cx="34327" cy="147358"/>
                  </a:xfrm>
                  <a:custGeom>
                    <a:rect b="b" l="l" r="r" t="t"/>
                    <a:pathLst>
                      <a:path extrusionOk="0" h="147358" w="34327">
                        <a:moveTo>
                          <a:pt x="23474" y="147358"/>
                        </a:moveTo>
                        <a:lnTo>
                          <a:pt x="0" y="143339"/>
                        </a:lnTo>
                        <a:lnTo>
                          <a:pt x="10853" y="0"/>
                        </a:lnTo>
                        <a:lnTo>
                          <a:pt x="34327" y="418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88" name="Google Shape;3088;p13"/>
                  <p:cNvSpPr/>
                  <p:nvPr/>
                </p:nvSpPr>
                <p:spPr>
                  <a:xfrm>
                    <a:off x="10661310" y="1919287"/>
                    <a:ext cx="28779" cy="72995"/>
                  </a:xfrm>
                  <a:custGeom>
                    <a:rect b="b" l="l" r="r" t="t"/>
                    <a:pathLst>
                      <a:path extrusionOk="0" h="72995" w="28779">
                        <a:moveTo>
                          <a:pt x="23555" y="72996"/>
                        </a:moveTo>
                        <a:lnTo>
                          <a:pt x="0" y="68896"/>
                        </a:lnTo>
                        <a:lnTo>
                          <a:pt x="5306" y="0"/>
                        </a:lnTo>
                        <a:lnTo>
                          <a:pt x="28780" y="410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89" name="Google Shape;3089;p13"/>
                  <p:cNvSpPr/>
                  <p:nvPr/>
                </p:nvSpPr>
                <p:spPr>
                  <a:xfrm>
                    <a:off x="10618139" y="1969773"/>
                    <a:ext cx="30548" cy="96631"/>
                  </a:xfrm>
                  <a:custGeom>
                    <a:rect b="b" l="l" r="r" t="t"/>
                    <a:pathLst>
                      <a:path extrusionOk="0" h="96631" w="30548">
                        <a:moveTo>
                          <a:pt x="23555" y="96631"/>
                        </a:moveTo>
                        <a:lnTo>
                          <a:pt x="0" y="92611"/>
                        </a:lnTo>
                        <a:lnTo>
                          <a:pt x="6994" y="0"/>
                        </a:lnTo>
                        <a:lnTo>
                          <a:pt x="30549" y="410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90" name="Google Shape;3090;p13"/>
                  <p:cNvSpPr/>
                  <p:nvPr/>
                </p:nvSpPr>
                <p:spPr>
                  <a:xfrm>
                    <a:off x="10576898" y="2000000"/>
                    <a:ext cx="31915" cy="112709"/>
                  </a:xfrm>
                  <a:custGeom>
                    <a:rect b="b" l="l" r="r" t="t"/>
                    <a:pathLst>
                      <a:path extrusionOk="0" h="112709" w="31915">
                        <a:moveTo>
                          <a:pt x="23635" y="112709"/>
                        </a:moveTo>
                        <a:lnTo>
                          <a:pt x="0" y="108690"/>
                        </a:lnTo>
                        <a:lnTo>
                          <a:pt x="8280" y="0"/>
                        </a:lnTo>
                        <a:lnTo>
                          <a:pt x="31915" y="410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91" name="Google Shape;3091;p13"/>
                  <p:cNvSpPr/>
                  <p:nvPr/>
                </p:nvSpPr>
                <p:spPr>
                  <a:xfrm>
                    <a:off x="10543535" y="1937455"/>
                    <a:ext cx="32237" cy="116166"/>
                  </a:xfrm>
                  <a:custGeom>
                    <a:rect b="b" l="l" r="r" t="t"/>
                    <a:pathLst>
                      <a:path extrusionOk="0" h="116166" w="32237">
                        <a:moveTo>
                          <a:pt x="23716" y="116166"/>
                        </a:moveTo>
                        <a:lnTo>
                          <a:pt x="0" y="112147"/>
                        </a:lnTo>
                        <a:lnTo>
                          <a:pt x="8522" y="0"/>
                        </a:lnTo>
                        <a:lnTo>
                          <a:pt x="32237" y="410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92" name="Google Shape;3092;p13"/>
                  <p:cNvSpPr/>
                  <p:nvPr/>
                </p:nvSpPr>
                <p:spPr>
                  <a:xfrm>
                    <a:off x="10518212" y="1754725"/>
                    <a:ext cx="33604" cy="134254"/>
                  </a:xfrm>
                  <a:custGeom>
                    <a:rect b="b" l="l" r="r" t="t"/>
                    <a:pathLst>
                      <a:path extrusionOk="0" h="134254" w="33604">
                        <a:moveTo>
                          <a:pt x="23716" y="134254"/>
                        </a:moveTo>
                        <a:lnTo>
                          <a:pt x="0" y="130074"/>
                        </a:lnTo>
                        <a:lnTo>
                          <a:pt x="9889" y="0"/>
                        </a:lnTo>
                        <a:lnTo>
                          <a:pt x="33604" y="4261"/>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93" name="Google Shape;3093;p13"/>
                  <p:cNvSpPr/>
                  <p:nvPr/>
                </p:nvSpPr>
                <p:spPr>
                  <a:xfrm>
                    <a:off x="10473032" y="1855938"/>
                    <a:ext cx="33201" cy="127179"/>
                  </a:xfrm>
                  <a:custGeom>
                    <a:rect b="b" l="l" r="r" t="t"/>
                    <a:pathLst>
                      <a:path extrusionOk="0" h="127179" w="33201">
                        <a:moveTo>
                          <a:pt x="23796" y="127180"/>
                        </a:moveTo>
                        <a:lnTo>
                          <a:pt x="0" y="122999"/>
                        </a:lnTo>
                        <a:lnTo>
                          <a:pt x="9326" y="0"/>
                        </a:lnTo>
                        <a:lnTo>
                          <a:pt x="33202" y="418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94" name="Google Shape;3094;p13"/>
                  <p:cNvSpPr/>
                  <p:nvPr/>
                </p:nvSpPr>
                <p:spPr>
                  <a:xfrm>
                    <a:off x="10426324" y="1980465"/>
                    <a:ext cx="32398" cy="115201"/>
                  </a:xfrm>
                  <a:custGeom>
                    <a:rect b="b" l="l" r="r" t="t"/>
                    <a:pathLst>
                      <a:path extrusionOk="0" h="115201" w="32398">
                        <a:moveTo>
                          <a:pt x="23957" y="115202"/>
                        </a:moveTo>
                        <a:lnTo>
                          <a:pt x="0" y="111182"/>
                        </a:lnTo>
                        <a:lnTo>
                          <a:pt x="8441" y="0"/>
                        </a:lnTo>
                        <a:lnTo>
                          <a:pt x="32398" y="410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95" name="Google Shape;3095;p13"/>
                  <p:cNvSpPr/>
                  <p:nvPr/>
                </p:nvSpPr>
                <p:spPr>
                  <a:xfrm>
                    <a:off x="10381224" y="2120347"/>
                    <a:ext cx="28699" cy="65921"/>
                  </a:xfrm>
                  <a:custGeom>
                    <a:rect b="b" l="l" r="r" t="t"/>
                    <a:pathLst>
                      <a:path extrusionOk="0" h="65921" w="28699">
                        <a:moveTo>
                          <a:pt x="23957" y="65921"/>
                        </a:moveTo>
                        <a:lnTo>
                          <a:pt x="0" y="61902"/>
                        </a:lnTo>
                        <a:lnTo>
                          <a:pt x="4743" y="0"/>
                        </a:lnTo>
                        <a:lnTo>
                          <a:pt x="28700" y="402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96" name="Google Shape;3096;p13"/>
                  <p:cNvSpPr/>
                  <p:nvPr/>
                </p:nvSpPr>
                <p:spPr>
                  <a:xfrm>
                    <a:off x="10351640" y="1823219"/>
                    <a:ext cx="42607" cy="248651"/>
                  </a:xfrm>
                  <a:custGeom>
                    <a:rect b="b" l="l" r="r" t="t"/>
                    <a:pathLst>
                      <a:path extrusionOk="0" h="248651" w="42607">
                        <a:moveTo>
                          <a:pt x="24037" y="248652"/>
                        </a:moveTo>
                        <a:lnTo>
                          <a:pt x="0" y="244552"/>
                        </a:lnTo>
                        <a:lnTo>
                          <a:pt x="18570" y="0"/>
                        </a:lnTo>
                        <a:lnTo>
                          <a:pt x="42608" y="4261"/>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97" name="Google Shape;3097;p13"/>
                  <p:cNvSpPr/>
                  <p:nvPr/>
                </p:nvSpPr>
                <p:spPr>
                  <a:xfrm>
                    <a:off x="10333873" y="1563794"/>
                    <a:ext cx="41723" cy="236352"/>
                  </a:xfrm>
                  <a:custGeom>
                    <a:rect b="b" l="l" r="r" t="t"/>
                    <a:pathLst>
                      <a:path extrusionOk="0" h="236352" w="41723">
                        <a:moveTo>
                          <a:pt x="24118" y="236352"/>
                        </a:moveTo>
                        <a:lnTo>
                          <a:pt x="0" y="232011"/>
                        </a:lnTo>
                        <a:lnTo>
                          <a:pt x="17606" y="0"/>
                        </a:lnTo>
                        <a:lnTo>
                          <a:pt x="41723" y="45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98" name="Google Shape;3098;p13"/>
                  <p:cNvSpPr/>
                  <p:nvPr/>
                </p:nvSpPr>
                <p:spPr>
                  <a:xfrm>
                    <a:off x="10310480" y="1546590"/>
                    <a:ext cx="27895" cy="54827"/>
                  </a:xfrm>
                  <a:custGeom>
                    <a:rect b="b" l="l" r="r" t="t"/>
                    <a:pathLst>
                      <a:path extrusionOk="0" h="54827" w="27895">
                        <a:moveTo>
                          <a:pt x="24118" y="54827"/>
                        </a:moveTo>
                        <a:lnTo>
                          <a:pt x="0" y="50325"/>
                        </a:lnTo>
                        <a:lnTo>
                          <a:pt x="3778" y="0"/>
                        </a:lnTo>
                        <a:lnTo>
                          <a:pt x="27896" y="45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99" name="Google Shape;3099;p13"/>
                  <p:cNvSpPr/>
                  <p:nvPr/>
                </p:nvSpPr>
                <p:spPr>
                  <a:xfrm>
                    <a:off x="10265621" y="1572396"/>
                    <a:ext cx="32237" cy="109976"/>
                  </a:xfrm>
                  <a:custGeom>
                    <a:rect b="b" l="l" r="r" t="t"/>
                    <a:pathLst>
                      <a:path extrusionOk="0" h="109976" w="32237">
                        <a:moveTo>
                          <a:pt x="24278" y="109976"/>
                        </a:moveTo>
                        <a:lnTo>
                          <a:pt x="0" y="105555"/>
                        </a:lnTo>
                        <a:lnTo>
                          <a:pt x="8039" y="0"/>
                        </a:lnTo>
                        <a:lnTo>
                          <a:pt x="32237" y="45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00" name="Google Shape;3100;p13"/>
                  <p:cNvSpPr/>
                  <p:nvPr/>
                </p:nvSpPr>
                <p:spPr>
                  <a:xfrm>
                    <a:off x="10229605" y="1523437"/>
                    <a:ext cx="33282" cy="122999"/>
                  </a:xfrm>
                  <a:custGeom>
                    <a:rect b="b" l="l" r="r" t="t"/>
                    <a:pathLst>
                      <a:path extrusionOk="0" h="122999" w="33282">
                        <a:moveTo>
                          <a:pt x="24278" y="123000"/>
                        </a:moveTo>
                        <a:lnTo>
                          <a:pt x="0" y="118578"/>
                        </a:lnTo>
                        <a:lnTo>
                          <a:pt x="9004" y="0"/>
                        </a:lnTo>
                        <a:lnTo>
                          <a:pt x="33282" y="45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01" name="Google Shape;3101;p13"/>
                  <p:cNvSpPr/>
                  <p:nvPr/>
                </p:nvSpPr>
                <p:spPr>
                  <a:xfrm>
                    <a:off x="10202191" y="1440714"/>
                    <a:ext cx="28217" cy="55872"/>
                  </a:xfrm>
                  <a:custGeom>
                    <a:rect b="b" l="l" r="r" t="t"/>
                    <a:pathLst>
                      <a:path extrusionOk="0" h="55872" w="28217">
                        <a:moveTo>
                          <a:pt x="24359" y="55872"/>
                        </a:moveTo>
                        <a:lnTo>
                          <a:pt x="0" y="51290"/>
                        </a:lnTo>
                        <a:lnTo>
                          <a:pt x="3859" y="0"/>
                        </a:lnTo>
                        <a:lnTo>
                          <a:pt x="28218" y="4663"/>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02" name="Google Shape;3102;p13"/>
                  <p:cNvSpPr/>
                  <p:nvPr/>
                </p:nvSpPr>
                <p:spPr>
                  <a:xfrm>
                    <a:off x="10154841" y="1517810"/>
                    <a:ext cx="30870" cy="89556"/>
                  </a:xfrm>
                  <a:custGeom>
                    <a:rect b="b" l="l" r="r" t="t"/>
                    <a:pathLst>
                      <a:path extrusionOk="0" h="89556" w="30870">
                        <a:moveTo>
                          <a:pt x="24358" y="89557"/>
                        </a:moveTo>
                        <a:lnTo>
                          <a:pt x="0" y="85055"/>
                        </a:lnTo>
                        <a:lnTo>
                          <a:pt x="6431" y="0"/>
                        </a:lnTo>
                        <a:lnTo>
                          <a:pt x="30870" y="45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03" name="Google Shape;3103;p13"/>
                  <p:cNvSpPr/>
                  <p:nvPr/>
                </p:nvSpPr>
                <p:spPr>
                  <a:xfrm>
                    <a:off x="10111027" y="1614039"/>
                    <a:ext cx="28378" cy="55148"/>
                  </a:xfrm>
                  <a:custGeom>
                    <a:rect b="b" l="l" r="r" t="t"/>
                    <a:pathLst>
                      <a:path extrusionOk="0" h="55148" w="28378">
                        <a:moveTo>
                          <a:pt x="24519" y="55149"/>
                        </a:moveTo>
                        <a:lnTo>
                          <a:pt x="0" y="50647"/>
                        </a:lnTo>
                        <a:lnTo>
                          <a:pt x="3859" y="0"/>
                        </a:lnTo>
                        <a:lnTo>
                          <a:pt x="28378" y="45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04" name="Google Shape;3104;p13"/>
                  <p:cNvSpPr/>
                  <p:nvPr/>
                </p:nvSpPr>
                <p:spPr>
                  <a:xfrm>
                    <a:off x="10075735" y="1524241"/>
                    <a:ext cx="31353" cy="93897"/>
                  </a:xfrm>
                  <a:custGeom>
                    <a:rect b="b" l="l" r="r" t="t"/>
                    <a:pathLst>
                      <a:path extrusionOk="0" h="93897" w="31353">
                        <a:moveTo>
                          <a:pt x="24600" y="93898"/>
                        </a:moveTo>
                        <a:lnTo>
                          <a:pt x="0" y="89396"/>
                        </a:lnTo>
                        <a:lnTo>
                          <a:pt x="6833" y="0"/>
                        </a:lnTo>
                        <a:lnTo>
                          <a:pt x="31353" y="4663"/>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05" name="Google Shape;3105;p13"/>
                  <p:cNvSpPr/>
                  <p:nvPr/>
                </p:nvSpPr>
                <p:spPr>
                  <a:xfrm>
                    <a:off x="10032645" y="1588233"/>
                    <a:ext cx="30387" cy="80713"/>
                  </a:xfrm>
                  <a:custGeom>
                    <a:rect b="b" l="l" r="r" t="t"/>
                    <a:pathLst>
                      <a:path extrusionOk="0" h="80713" w="30387">
                        <a:moveTo>
                          <a:pt x="24600" y="80713"/>
                        </a:moveTo>
                        <a:lnTo>
                          <a:pt x="0" y="76292"/>
                        </a:lnTo>
                        <a:lnTo>
                          <a:pt x="5788" y="0"/>
                        </a:lnTo>
                        <a:lnTo>
                          <a:pt x="30388" y="45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06" name="Google Shape;3106;p13"/>
                  <p:cNvSpPr/>
                  <p:nvPr/>
                </p:nvSpPr>
                <p:spPr>
                  <a:xfrm>
                    <a:off x="9987947" y="1628590"/>
                    <a:ext cx="32719" cy="109654"/>
                  </a:xfrm>
                  <a:custGeom>
                    <a:rect b="b" l="l" r="r" t="t"/>
                    <a:pathLst>
                      <a:path extrusionOk="0" h="109654" w="32719">
                        <a:moveTo>
                          <a:pt x="24680" y="109654"/>
                        </a:moveTo>
                        <a:lnTo>
                          <a:pt x="0" y="105233"/>
                        </a:lnTo>
                        <a:lnTo>
                          <a:pt x="8039" y="0"/>
                        </a:lnTo>
                        <a:lnTo>
                          <a:pt x="32720" y="45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07" name="Google Shape;3107;p13"/>
                  <p:cNvSpPr/>
                  <p:nvPr/>
                </p:nvSpPr>
                <p:spPr>
                  <a:xfrm>
                    <a:off x="9944134" y="1761719"/>
                    <a:ext cx="27011" cy="34005"/>
                  </a:xfrm>
                  <a:custGeom>
                    <a:rect b="b" l="l" r="r" t="t"/>
                    <a:pathLst>
                      <a:path extrusionOk="0" h="34005" w="27011">
                        <a:moveTo>
                          <a:pt x="24761" y="34006"/>
                        </a:moveTo>
                        <a:lnTo>
                          <a:pt x="0" y="29584"/>
                        </a:lnTo>
                        <a:lnTo>
                          <a:pt x="2251" y="0"/>
                        </a:lnTo>
                        <a:lnTo>
                          <a:pt x="27012" y="442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08" name="Google Shape;3108;p13"/>
                  <p:cNvSpPr/>
                  <p:nvPr/>
                </p:nvSpPr>
                <p:spPr>
                  <a:xfrm>
                    <a:off x="9901687" y="1740737"/>
                    <a:ext cx="31513" cy="91646"/>
                  </a:xfrm>
                  <a:custGeom>
                    <a:rect b="b" l="l" r="r" t="t"/>
                    <a:pathLst>
                      <a:path extrusionOk="0" h="91646" w="31513">
                        <a:moveTo>
                          <a:pt x="24841" y="91647"/>
                        </a:moveTo>
                        <a:lnTo>
                          <a:pt x="0" y="87306"/>
                        </a:lnTo>
                        <a:lnTo>
                          <a:pt x="6673" y="0"/>
                        </a:lnTo>
                        <a:lnTo>
                          <a:pt x="31514" y="442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09" name="Google Shape;3109;p13"/>
                  <p:cNvSpPr/>
                  <p:nvPr/>
                </p:nvSpPr>
                <p:spPr>
                  <a:xfrm>
                    <a:off x="9860124" y="1763407"/>
                    <a:ext cx="31674" cy="93334"/>
                  </a:xfrm>
                  <a:custGeom>
                    <a:rect b="b" l="l" r="r" t="t"/>
                    <a:pathLst>
                      <a:path extrusionOk="0" h="93334" w="31674">
                        <a:moveTo>
                          <a:pt x="24922" y="93335"/>
                        </a:moveTo>
                        <a:lnTo>
                          <a:pt x="0" y="88994"/>
                        </a:lnTo>
                        <a:lnTo>
                          <a:pt x="6753" y="0"/>
                        </a:lnTo>
                        <a:lnTo>
                          <a:pt x="31674" y="442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10" name="Google Shape;3110;p13"/>
                  <p:cNvSpPr/>
                  <p:nvPr/>
                </p:nvSpPr>
                <p:spPr>
                  <a:xfrm>
                    <a:off x="9817034" y="1830695"/>
                    <a:ext cx="29905" cy="69860"/>
                  </a:xfrm>
                  <a:custGeom>
                    <a:rect b="b" l="l" r="r" t="t"/>
                    <a:pathLst>
                      <a:path extrusionOk="0" h="69860" w="29905">
                        <a:moveTo>
                          <a:pt x="24921" y="69860"/>
                        </a:moveTo>
                        <a:lnTo>
                          <a:pt x="0" y="65519"/>
                        </a:lnTo>
                        <a:lnTo>
                          <a:pt x="4984" y="0"/>
                        </a:lnTo>
                        <a:lnTo>
                          <a:pt x="29906" y="4341"/>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11" name="Google Shape;3111;p13"/>
                  <p:cNvSpPr/>
                  <p:nvPr/>
                </p:nvSpPr>
                <p:spPr>
                  <a:xfrm>
                    <a:off x="9787048" y="1719674"/>
                    <a:ext cx="28458" cy="50084"/>
                  </a:xfrm>
                  <a:custGeom>
                    <a:rect b="b" l="l" r="r" t="t"/>
                    <a:pathLst>
                      <a:path extrusionOk="0" h="50084" w="28458">
                        <a:moveTo>
                          <a:pt x="25002" y="50084"/>
                        </a:moveTo>
                        <a:lnTo>
                          <a:pt x="0" y="45663"/>
                        </a:lnTo>
                        <a:lnTo>
                          <a:pt x="3457" y="0"/>
                        </a:lnTo>
                        <a:lnTo>
                          <a:pt x="28459" y="45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12" name="Google Shape;3112;p13"/>
                  <p:cNvSpPr/>
                  <p:nvPr/>
                </p:nvSpPr>
                <p:spPr>
                  <a:xfrm>
                    <a:off x="9741144" y="1747570"/>
                    <a:ext cx="32317" cy="98801"/>
                  </a:xfrm>
                  <a:custGeom>
                    <a:rect b="b" l="l" r="r" t="t"/>
                    <a:pathLst>
                      <a:path extrusionOk="0" h="98801" w="32317">
                        <a:moveTo>
                          <a:pt x="25082" y="98802"/>
                        </a:moveTo>
                        <a:lnTo>
                          <a:pt x="0" y="94460"/>
                        </a:lnTo>
                        <a:lnTo>
                          <a:pt x="7155" y="0"/>
                        </a:lnTo>
                        <a:lnTo>
                          <a:pt x="32318" y="442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13" name="Google Shape;3113;p13"/>
                  <p:cNvSpPr/>
                  <p:nvPr/>
                </p:nvSpPr>
                <p:spPr>
                  <a:xfrm>
                    <a:off x="9696286" y="1877805"/>
                    <a:ext cx="27172" cy="30790"/>
                  </a:xfrm>
                  <a:custGeom>
                    <a:rect b="b" l="l" r="r" t="t"/>
                    <a:pathLst>
                      <a:path extrusionOk="0" h="30790" w="27172">
                        <a:moveTo>
                          <a:pt x="25163" y="30790"/>
                        </a:moveTo>
                        <a:lnTo>
                          <a:pt x="0" y="26449"/>
                        </a:lnTo>
                        <a:lnTo>
                          <a:pt x="2010" y="0"/>
                        </a:lnTo>
                        <a:lnTo>
                          <a:pt x="27172" y="4341"/>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14" name="Google Shape;3114;p13"/>
                  <p:cNvSpPr/>
                  <p:nvPr/>
                </p:nvSpPr>
                <p:spPr>
                  <a:xfrm>
                    <a:off x="9653999" y="1897501"/>
                    <a:ext cx="27815" cy="36980"/>
                  </a:xfrm>
                  <a:custGeom>
                    <a:rect b="b" l="l" r="r" t="t"/>
                    <a:pathLst>
                      <a:path extrusionOk="0" h="36980" w="27815">
                        <a:moveTo>
                          <a:pt x="25324" y="36980"/>
                        </a:moveTo>
                        <a:lnTo>
                          <a:pt x="0" y="32639"/>
                        </a:lnTo>
                        <a:lnTo>
                          <a:pt x="2492" y="0"/>
                        </a:lnTo>
                        <a:lnTo>
                          <a:pt x="27816" y="4341"/>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15" name="Google Shape;3115;p13"/>
                  <p:cNvSpPr/>
                  <p:nvPr/>
                </p:nvSpPr>
                <p:spPr>
                  <a:xfrm>
                    <a:off x="9600861" y="1942440"/>
                    <a:ext cx="37221" cy="160220"/>
                  </a:xfrm>
                  <a:custGeom>
                    <a:rect b="b" l="l" r="r" t="t"/>
                    <a:pathLst>
                      <a:path extrusionOk="0" h="160220" w="37221">
                        <a:moveTo>
                          <a:pt x="25404" y="160221"/>
                        </a:moveTo>
                        <a:lnTo>
                          <a:pt x="0" y="156041"/>
                        </a:lnTo>
                        <a:lnTo>
                          <a:pt x="11898" y="0"/>
                        </a:lnTo>
                        <a:lnTo>
                          <a:pt x="37221" y="4341"/>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16" name="Google Shape;3116;p13"/>
                  <p:cNvSpPr/>
                  <p:nvPr/>
                </p:nvSpPr>
                <p:spPr>
                  <a:xfrm>
                    <a:off x="9557208" y="2096069"/>
                    <a:ext cx="28780" cy="48878"/>
                  </a:xfrm>
                  <a:custGeom>
                    <a:rect b="b" l="l" r="r" t="t"/>
                    <a:pathLst>
                      <a:path extrusionOk="0" h="48878" w="28780">
                        <a:moveTo>
                          <a:pt x="25404" y="48878"/>
                        </a:moveTo>
                        <a:lnTo>
                          <a:pt x="0" y="44698"/>
                        </a:lnTo>
                        <a:lnTo>
                          <a:pt x="3376" y="0"/>
                        </a:lnTo>
                        <a:lnTo>
                          <a:pt x="28780" y="418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17" name="Google Shape;3117;p13"/>
                  <p:cNvSpPr/>
                  <p:nvPr/>
                </p:nvSpPr>
                <p:spPr>
                  <a:xfrm>
                    <a:off x="9512832" y="2148725"/>
                    <a:ext cx="28619" cy="46144"/>
                  </a:xfrm>
                  <a:custGeom>
                    <a:rect b="b" l="l" r="r" t="t"/>
                    <a:pathLst>
                      <a:path extrusionOk="0" h="46144" w="28619">
                        <a:moveTo>
                          <a:pt x="25484" y="46145"/>
                        </a:moveTo>
                        <a:lnTo>
                          <a:pt x="0" y="42045"/>
                        </a:lnTo>
                        <a:lnTo>
                          <a:pt x="3135" y="0"/>
                        </a:lnTo>
                        <a:lnTo>
                          <a:pt x="28619" y="418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18" name="Google Shape;3118;p13"/>
                  <p:cNvSpPr/>
                  <p:nvPr/>
                </p:nvSpPr>
                <p:spPr>
                  <a:xfrm>
                    <a:off x="9471269" y="2127743"/>
                    <a:ext cx="31111" cy="77980"/>
                  </a:xfrm>
                  <a:custGeom>
                    <a:rect b="b" l="l" r="r" t="t"/>
                    <a:pathLst>
                      <a:path extrusionOk="0" h="77980" w="31111">
                        <a:moveTo>
                          <a:pt x="25565" y="77980"/>
                        </a:moveTo>
                        <a:lnTo>
                          <a:pt x="0" y="73880"/>
                        </a:lnTo>
                        <a:lnTo>
                          <a:pt x="5628" y="0"/>
                        </a:lnTo>
                        <a:lnTo>
                          <a:pt x="31112" y="418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19" name="Google Shape;3119;p13"/>
                  <p:cNvSpPr/>
                  <p:nvPr/>
                </p:nvSpPr>
                <p:spPr>
                  <a:xfrm>
                    <a:off x="9428018" y="2169225"/>
                    <a:ext cx="30468" cy="68011"/>
                  </a:xfrm>
                  <a:custGeom>
                    <a:rect b="b" l="l" r="r" t="t"/>
                    <a:pathLst>
                      <a:path extrusionOk="0" h="68011" w="30468">
                        <a:moveTo>
                          <a:pt x="25645" y="68012"/>
                        </a:moveTo>
                        <a:lnTo>
                          <a:pt x="0" y="63912"/>
                        </a:lnTo>
                        <a:lnTo>
                          <a:pt x="4824" y="0"/>
                        </a:lnTo>
                        <a:lnTo>
                          <a:pt x="30469" y="410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20" name="Google Shape;3120;p13"/>
                  <p:cNvSpPr/>
                  <p:nvPr/>
                </p:nvSpPr>
                <p:spPr>
                  <a:xfrm>
                    <a:off x="9373995" y="2320925"/>
                    <a:ext cx="32156" cy="88350"/>
                  </a:xfrm>
                  <a:custGeom>
                    <a:rect b="b" l="l" r="r" t="t"/>
                    <a:pathLst>
                      <a:path extrusionOk="0" h="88350" w="32156">
                        <a:moveTo>
                          <a:pt x="25725" y="88351"/>
                        </a:moveTo>
                        <a:lnTo>
                          <a:pt x="0" y="84411"/>
                        </a:lnTo>
                        <a:lnTo>
                          <a:pt x="6431" y="0"/>
                        </a:lnTo>
                        <a:lnTo>
                          <a:pt x="32157" y="3939"/>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21" name="Google Shape;3121;p13"/>
                  <p:cNvSpPr/>
                  <p:nvPr/>
                </p:nvSpPr>
                <p:spPr>
                  <a:xfrm>
                    <a:off x="9334844" y="2320121"/>
                    <a:ext cx="30388" cy="64956"/>
                  </a:xfrm>
                  <a:custGeom>
                    <a:rect b="b" l="l" r="r" t="t"/>
                    <a:pathLst>
                      <a:path extrusionOk="0" h="64956" w="30388">
                        <a:moveTo>
                          <a:pt x="25725" y="64957"/>
                        </a:moveTo>
                        <a:lnTo>
                          <a:pt x="0" y="61017"/>
                        </a:lnTo>
                        <a:lnTo>
                          <a:pt x="4582" y="0"/>
                        </a:lnTo>
                        <a:lnTo>
                          <a:pt x="30388" y="402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sp>
            <p:nvSpPr>
              <p:cNvPr id="3122" name="Google Shape;3122;p13"/>
              <p:cNvSpPr/>
              <p:nvPr/>
            </p:nvSpPr>
            <p:spPr>
              <a:xfrm>
                <a:off x="9257668" y="994620"/>
                <a:ext cx="2393586" cy="1996370"/>
              </a:xfrm>
              <a:custGeom>
                <a:rect b="b" l="l" r="r" t="t"/>
                <a:pathLst>
                  <a:path extrusionOk="0" h="1996370" w="2393586">
                    <a:moveTo>
                      <a:pt x="2276215" y="1996371"/>
                    </a:moveTo>
                    <a:lnTo>
                      <a:pt x="0" y="1671990"/>
                    </a:lnTo>
                    <a:lnTo>
                      <a:pt x="126778" y="0"/>
                    </a:lnTo>
                    <a:lnTo>
                      <a:pt x="2393587" y="456063"/>
                    </a:lnTo>
                    <a:close/>
                  </a:path>
                </a:pathLst>
              </a:custGeom>
              <a:noFill/>
              <a:ln cap="flat" cmpd="sng" w="48200">
                <a:solidFill>
                  <a:srgbClr val="F7F9F4"/>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id="3123" name="Google Shape;3123;p13"/>
            <p:cNvSpPr/>
            <p:nvPr/>
          </p:nvSpPr>
          <p:spPr>
            <a:xfrm>
              <a:off x="6726289" y="2560975"/>
              <a:ext cx="4863867" cy="3225964"/>
            </a:xfrm>
            <a:custGeom>
              <a:rect b="b" l="l" r="r" t="t"/>
              <a:pathLst>
                <a:path extrusionOk="0" h="3225964" w="4863867">
                  <a:moveTo>
                    <a:pt x="163437" y="0"/>
                  </a:moveTo>
                  <a:lnTo>
                    <a:pt x="46386" y="2309899"/>
                  </a:lnTo>
                  <a:lnTo>
                    <a:pt x="0" y="3225964"/>
                  </a:lnTo>
                  <a:lnTo>
                    <a:pt x="845240" y="3193164"/>
                  </a:lnTo>
                  <a:lnTo>
                    <a:pt x="4716509" y="3042751"/>
                  </a:lnTo>
                  <a:lnTo>
                    <a:pt x="4863868" y="685984"/>
                  </a:lnTo>
                  <a:close/>
                </a:path>
              </a:pathLst>
            </a:custGeom>
            <a:solidFill>
              <a:srgbClr val="8AD2FF">
                <a:alpha val="4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24" name="Google Shape;3124;p13"/>
            <p:cNvSpPr/>
            <p:nvPr/>
          </p:nvSpPr>
          <p:spPr>
            <a:xfrm>
              <a:off x="6948734" y="2734862"/>
              <a:ext cx="4546962" cy="2585321"/>
            </a:xfrm>
            <a:custGeom>
              <a:rect b="b" l="l" r="r" t="t"/>
              <a:pathLst>
                <a:path extrusionOk="0" h="2585321" w="4546962">
                  <a:moveTo>
                    <a:pt x="94862" y="0"/>
                  </a:moveTo>
                  <a:lnTo>
                    <a:pt x="0" y="1857695"/>
                  </a:lnTo>
                  <a:lnTo>
                    <a:pt x="756246" y="2585322"/>
                  </a:lnTo>
                  <a:lnTo>
                    <a:pt x="4426938" y="2537489"/>
                  </a:lnTo>
                  <a:lnTo>
                    <a:pt x="4546963" y="610737"/>
                  </a:lnTo>
                  <a:lnTo>
                    <a:pt x="94862" y="0"/>
                  </a:lnTo>
                  <a:close/>
                  <a:moveTo>
                    <a:pt x="4412468" y="2518436"/>
                  </a:moveTo>
                  <a:lnTo>
                    <a:pt x="767823" y="2560561"/>
                  </a:lnTo>
                  <a:lnTo>
                    <a:pt x="375189" y="2181835"/>
                  </a:lnTo>
                  <a:lnTo>
                    <a:pt x="28619" y="1847566"/>
                  </a:lnTo>
                  <a:lnTo>
                    <a:pt x="121553" y="30147"/>
                  </a:lnTo>
                  <a:lnTo>
                    <a:pt x="4530081" y="628182"/>
                  </a:lnTo>
                  <a:lnTo>
                    <a:pt x="4412468" y="2518436"/>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nvGrpSpPr>
            <p:cNvPr id="3125" name="Google Shape;3125;p13"/>
            <p:cNvGrpSpPr/>
            <p:nvPr/>
          </p:nvGrpSpPr>
          <p:grpSpPr>
            <a:xfrm>
              <a:off x="8495634" y="3331289"/>
              <a:ext cx="2009635" cy="1682762"/>
              <a:chOff x="8495634" y="3331289"/>
              <a:chExt cx="2009635" cy="1682762"/>
            </a:xfrm>
          </p:grpSpPr>
          <p:grpSp>
            <p:nvGrpSpPr>
              <p:cNvPr id="3126" name="Google Shape;3126;p13"/>
              <p:cNvGrpSpPr/>
              <p:nvPr/>
            </p:nvGrpSpPr>
            <p:grpSpPr>
              <a:xfrm>
                <a:off x="8984564" y="3605458"/>
                <a:ext cx="1097416" cy="1190430"/>
                <a:chOff x="8984564" y="3605458"/>
                <a:chExt cx="1097416" cy="1190430"/>
              </a:xfrm>
            </p:grpSpPr>
            <p:sp>
              <p:nvSpPr>
                <p:cNvPr id="3127" name="Google Shape;3127;p13"/>
                <p:cNvSpPr/>
                <p:nvPr/>
              </p:nvSpPr>
              <p:spPr>
                <a:xfrm>
                  <a:off x="9385823" y="4027505"/>
                  <a:ext cx="322019" cy="349490"/>
                </a:xfrm>
                <a:custGeom>
                  <a:rect b="b" l="l" r="r" t="t"/>
                  <a:pathLst>
                    <a:path extrusionOk="0" h="349490" w="322019">
                      <a:moveTo>
                        <a:pt x="282245" y="59147"/>
                      </a:moveTo>
                      <a:cubicBezTo>
                        <a:pt x="254108" y="24337"/>
                        <a:pt x="215037" y="3435"/>
                        <a:pt x="172269" y="380"/>
                      </a:cubicBezTo>
                      <a:cubicBezTo>
                        <a:pt x="129260" y="-2675"/>
                        <a:pt x="87617" y="12761"/>
                        <a:pt x="55138" y="43792"/>
                      </a:cubicBezTo>
                      <a:cubicBezTo>
                        <a:pt x="22499" y="74904"/>
                        <a:pt x="3044" y="117994"/>
                        <a:pt x="311" y="164942"/>
                      </a:cubicBezTo>
                      <a:cubicBezTo>
                        <a:pt x="-2342" y="211891"/>
                        <a:pt x="12048" y="256991"/>
                        <a:pt x="40909" y="291881"/>
                      </a:cubicBezTo>
                      <a:cubicBezTo>
                        <a:pt x="69689" y="326610"/>
                        <a:pt x="109242" y="346950"/>
                        <a:pt x="152251" y="349281"/>
                      </a:cubicBezTo>
                      <a:cubicBezTo>
                        <a:pt x="195100" y="351532"/>
                        <a:pt x="236261" y="335614"/>
                        <a:pt x="268176" y="304503"/>
                      </a:cubicBezTo>
                      <a:cubicBezTo>
                        <a:pt x="300012" y="273471"/>
                        <a:pt x="318984" y="230944"/>
                        <a:pt x="321718" y="184719"/>
                      </a:cubicBezTo>
                      <a:cubicBezTo>
                        <a:pt x="324290" y="138413"/>
                        <a:pt x="310382" y="93876"/>
                        <a:pt x="282245" y="59147"/>
                      </a:cubicBezTo>
                      <a:close/>
                      <a:moveTo>
                        <a:pt x="152814" y="338749"/>
                      </a:moveTo>
                      <a:cubicBezTo>
                        <a:pt x="69207" y="334248"/>
                        <a:pt x="4893" y="256589"/>
                        <a:pt x="10119" y="165505"/>
                      </a:cubicBezTo>
                      <a:cubicBezTo>
                        <a:pt x="15344" y="74421"/>
                        <a:pt x="88099" y="5043"/>
                        <a:pt x="171706" y="10831"/>
                      </a:cubicBezTo>
                      <a:cubicBezTo>
                        <a:pt x="254590" y="16620"/>
                        <a:pt x="317376" y="94278"/>
                        <a:pt x="312151" y="184076"/>
                      </a:cubicBezTo>
                      <a:cubicBezTo>
                        <a:pt x="306925" y="273793"/>
                        <a:pt x="235779" y="343171"/>
                        <a:pt x="152814" y="338749"/>
                      </a:cubicBez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28" name="Google Shape;3128;p13"/>
                <p:cNvSpPr/>
                <p:nvPr/>
              </p:nvSpPr>
              <p:spPr>
                <a:xfrm>
                  <a:off x="9361854" y="4001918"/>
                  <a:ext cx="369080" cy="400431"/>
                </a:xfrm>
                <a:custGeom>
                  <a:rect b="b" l="l" r="r" t="t"/>
                  <a:pathLst>
                    <a:path extrusionOk="0" h="400431" w="369080">
                      <a:moveTo>
                        <a:pt x="225743" y="4743"/>
                      </a:moveTo>
                      <a:cubicBezTo>
                        <a:pt x="220437" y="3457"/>
                        <a:pt x="214970" y="2412"/>
                        <a:pt x="209503" y="1688"/>
                      </a:cubicBezTo>
                      <a:cubicBezTo>
                        <a:pt x="206850" y="1286"/>
                        <a:pt x="204439" y="3376"/>
                        <a:pt x="204117" y="6190"/>
                      </a:cubicBezTo>
                      <a:cubicBezTo>
                        <a:pt x="203795" y="9084"/>
                        <a:pt x="205645" y="11657"/>
                        <a:pt x="208297" y="12059"/>
                      </a:cubicBezTo>
                      <a:cubicBezTo>
                        <a:pt x="213443" y="12782"/>
                        <a:pt x="218668" y="13747"/>
                        <a:pt x="223733" y="15033"/>
                      </a:cubicBezTo>
                      <a:cubicBezTo>
                        <a:pt x="223974" y="15113"/>
                        <a:pt x="224215" y="15113"/>
                        <a:pt x="224456" y="15113"/>
                      </a:cubicBezTo>
                      <a:cubicBezTo>
                        <a:pt x="226787" y="15274"/>
                        <a:pt x="228958" y="13586"/>
                        <a:pt x="229440" y="11014"/>
                      </a:cubicBezTo>
                      <a:cubicBezTo>
                        <a:pt x="230003" y="8200"/>
                        <a:pt x="228395" y="5386"/>
                        <a:pt x="225743" y="4743"/>
                      </a:cubicBezTo>
                      <a:close/>
                      <a:moveTo>
                        <a:pt x="182089" y="0"/>
                      </a:moveTo>
                      <a:cubicBezTo>
                        <a:pt x="176623" y="80"/>
                        <a:pt x="170996" y="482"/>
                        <a:pt x="165529" y="1125"/>
                      </a:cubicBezTo>
                      <a:cubicBezTo>
                        <a:pt x="162876" y="1447"/>
                        <a:pt x="160947" y="4020"/>
                        <a:pt x="161268" y="6914"/>
                      </a:cubicBezTo>
                      <a:cubicBezTo>
                        <a:pt x="161509" y="9486"/>
                        <a:pt x="163519" y="11416"/>
                        <a:pt x="165770" y="11576"/>
                      </a:cubicBezTo>
                      <a:cubicBezTo>
                        <a:pt x="166011" y="11576"/>
                        <a:pt x="166333" y="11576"/>
                        <a:pt x="166654" y="11576"/>
                      </a:cubicBezTo>
                      <a:cubicBezTo>
                        <a:pt x="171800" y="10933"/>
                        <a:pt x="177105" y="10612"/>
                        <a:pt x="182331" y="10531"/>
                      </a:cubicBezTo>
                      <a:cubicBezTo>
                        <a:pt x="184984" y="10451"/>
                        <a:pt x="187074" y="8119"/>
                        <a:pt x="187074" y="5225"/>
                      </a:cubicBezTo>
                      <a:cubicBezTo>
                        <a:pt x="186913" y="2251"/>
                        <a:pt x="184743" y="0"/>
                        <a:pt x="182089" y="0"/>
                      </a:cubicBezTo>
                      <a:close/>
                      <a:moveTo>
                        <a:pt x="267064" y="20580"/>
                      </a:moveTo>
                      <a:cubicBezTo>
                        <a:pt x="262160" y="17927"/>
                        <a:pt x="257095" y="15516"/>
                        <a:pt x="252030" y="13425"/>
                      </a:cubicBezTo>
                      <a:cubicBezTo>
                        <a:pt x="249538" y="12380"/>
                        <a:pt x="246805" y="13747"/>
                        <a:pt x="245841" y="16400"/>
                      </a:cubicBezTo>
                      <a:cubicBezTo>
                        <a:pt x="244876" y="19133"/>
                        <a:pt x="246162" y="22108"/>
                        <a:pt x="248574" y="23153"/>
                      </a:cubicBezTo>
                      <a:cubicBezTo>
                        <a:pt x="253398" y="25162"/>
                        <a:pt x="258221" y="27494"/>
                        <a:pt x="262884" y="29986"/>
                      </a:cubicBezTo>
                      <a:cubicBezTo>
                        <a:pt x="263446" y="30308"/>
                        <a:pt x="264089" y="30468"/>
                        <a:pt x="264733" y="30549"/>
                      </a:cubicBezTo>
                      <a:cubicBezTo>
                        <a:pt x="266581" y="30710"/>
                        <a:pt x="268431" y="29584"/>
                        <a:pt x="269315" y="27655"/>
                      </a:cubicBezTo>
                      <a:cubicBezTo>
                        <a:pt x="270441" y="25002"/>
                        <a:pt x="269476" y="21867"/>
                        <a:pt x="267064" y="20580"/>
                      </a:cubicBezTo>
                      <a:close/>
                      <a:moveTo>
                        <a:pt x="144305" y="10370"/>
                      </a:moveTo>
                      <a:cubicBezTo>
                        <a:pt x="143582" y="7557"/>
                        <a:pt x="140929" y="5868"/>
                        <a:pt x="138357" y="6672"/>
                      </a:cubicBezTo>
                      <a:cubicBezTo>
                        <a:pt x="133051" y="8200"/>
                        <a:pt x="127665" y="9969"/>
                        <a:pt x="122519" y="12059"/>
                      </a:cubicBezTo>
                      <a:cubicBezTo>
                        <a:pt x="120027" y="13023"/>
                        <a:pt x="118741" y="16078"/>
                        <a:pt x="119625" y="18812"/>
                      </a:cubicBezTo>
                      <a:cubicBezTo>
                        <a:pt x="120349" y="20821"/>
                        <a:pt x="122037" y="22108"/>
                        <a:pt x="123886" y="22268"/>
                      </a:cubicBezTo>
                      <a:cubicBezTo>
                        <a:pt x="124529" y="22349"/>
                        <a:pt x="125172" y="22188"/>
                        <a:pt x="125815" y="21947"/>
                      </a:cubicBezTo>
                      <a:cubicBezTo>
                        <a:pt x="130719" y="20017"/>
                        <a:pt x="135784" y="18329"/>
                        <a:pt x="140849" y="16882"/>
                      </a:cubicBezTo>
                      <a:cubicBezTo>
                        <a:pt x="143502" y="16078"/>
                        <a:pt x="145029" y="13184"/>
                        <a:pt x="144305" y="10370"/>
                      </a:cubicBezTo>
                      <a:close/>
                      <a:moveTo>
                        <a:pt x="303642" y="46547"/>
                      </a:moveTo>
                      <a:cubicBezTo>
                        <a:pt x="299462" y="42768"/>
                        <a:pt x="295120" y="39070"/>
                        <a:pt x="290618" y="35694"/>
                      </a:cubicBezTo>
                      <a:cubicBezTo>
                        <a:pt x="288448" y="34086"/>
                        <a:pt x="285474" y="34649"/>
                        <a:pt x="283946" y="36980"/>
                      </a:cubicBezTo>
                      <a:cubicBezTo>
                        <a:pt x="282419" y="39392"/>
                        <a:pt x="282982" y="42608"/>
                        <a:pt x="285152" y="44216"/>
                      </a:cubicBezTo>
                      <a:cubicBezTo>
                        <a:pt x="289413" y="47431"/>
                        <a:pt x="293513" y="50888"/>
                        <a:pt x="297452" y="54506"/>
                      </a:cubicBezTo>
                      <a:cubicBezTo>
                        <a:pt x="298256" y="55229"/>
                        <a:pt x="299220" y="55631"/>
                        <a:pt x="300185" y="55711"/>
                      </a:cubicBezTo>
                      <a:cubicBezTo>
                        <a:pt x="301633" y="55792"/>
                        <a:pt x="303160" y="55149"/>
                        <a:pt x="304205" y="53862"/>
                      </a:cubicBezTo>
                      <a:cubicBezTo>
                        <a:pt x="305974" y="51692"/>
                        <a:pt x="305652" y="48396"/>
                        <a:pt x="303642" y="46547"/>
                      </a:cubicBezTo>
                      <a:close/>
                      <a:moveTo>
                        <a:pt x="103949" y="26449"/>
                      </a:moveTo>
                      <a:cubicBezTo>
                        <a:pt x="102663" y="23876"/>
                        <a:pt x="99688" y="22911"/>
                        <a:pt x="97357" y="24359"/>
                      </a:cubicBezTo>
                      <a:cubicBezTo>
                        <a:pt x="92533" y="27253"/>
                        <a:pt x="87710" y="30388"/>
                        <a:pt x="83127" y="33684"/>
                      </a:cubicBezTo>
                      <a:cubicBezTo>
                        <a:pt x="80876" y="35292"/>
                        <a:pt x="80314" y="38588"/>
                        <a:pt x="81761" y="41000"/>
                      </a:cubicBezTo>
                      <a:cubicBezTo>
                        <a:pt x="82645" y="42447"/>
                        <a:pt x="84012" y="43251"/>
                        <a:pt x="85539" y="43331"/>
                      </a:cubicBezTo>
                      <a:cubicBezTo>
                        <a:pt x="86584" y="43412"/>
                        <a:pt x="87629" y="43090"/>
                        <a:pt x="88594" y="42447"/>
                      </a:cubicBezTo>
                      <a:cubicBezTo>
                        <a:pt x="92935" y="39311"/>
                        <a:pt x="97518" y="36337"/>
                        <a:pt x="102100" y="33604"/>
                      </a:cubicBezTo>
                      <a:cubicBezTo>
                        <a:pt x="104351" y="32157"/>
                        <a:pt x="105235" y="29021"/>
                        <a:pt x="103949" y="26449"/>
                      </a:cubicBezTo>
                      <a:close/>
                      <a:moveTo>
                        <a:pt x="333467" y="81115"/>
                      </a:moveTo>
                      <a:cubicBezTo>
                        <a:pt x="330252" y="76372"/>
                        <a:pt x="326795" y="71709"/>
                        <a:pt x="323178" y="67288"/>
                      </a:cubicBezTo>
                      <a:cubicBezTo>
                        <a:pt x="321409" y="65117"/>
                        <a:pt x="318434" y="64957"/>
                        <a:pt x="316424" y="66886"/>
                      </a:cubicBezTo>
                      <a:cubicBezTo>
                        <a:pt x="314495" y="68815"/>
                        <a:pt x="314254" y="72112"/>
                        <a:pt x="316023" y="74282"/>
                      </a:cubicBezTo>
                      <a:cubicBezTo>
                        <a:pt x="319479" y="78462"/>
                        <a:pt x="322695" y="82884"/>
                        <a:pt x="325750" y="87386"/>
                      </a:cubicBezTo>
                      <a:cubicBezTo>
                        <a:pt x="326634" y="88672"/>
                        <a:pt x="327920" y="89396"/>
                        <a:pt x="329287" y="89476"/>
                      </a:cubicBezTo>
                      <a:cubicBezTo>
                        <a:pt x="330332" y="89556"/>
                        <a:pt x="331458" y="89235"/>
                        <a:pt x="332422" y="88431"/>
                      </a:cubicBezTo>
                      <a:cubicBezTo>
                        <a:pt x="334593" y="86662"/>
                        <a:pt x="334995" y="83366"/>
                        <a:pt x="333467" y="81115"/>
                      </a:cubicBezTo>
                      <a:close/>
                      <a:moveTo>
                        <a:pt x="68014" y="52496"/>
                      </a:moveTo>
                      <a:cubicBezTo>
                        <a:pt x="66165" y="50325"/>
                        <a:pt x="63110" y="50164"/>
                        <a:pt x="61100" y="52174"/>
                      </a:cubicBezTo>
                      <a:cubicBezTo>
                        <a:pt x="57000" y="56194"/>
                        <a:pt x="52980" y="60455"/>
                        <a:pt x="49202" y="64876"/>
                      </a:cubicBezTo>
                      <a:cubicBezTo>
                        <a:pt x="47353" y="67047"/>
                        <a:pt x="47514" y="70343"/>
                        <a:pt x="49524" y="72353"/>
                      </a:cubicBezTo>
                      <a:cubicBezTo>
                        <a:pt x="50408" y="73156"/>
                        <a:pt x="51453" y="73639"/>
                        <a:pt x="52498" y="73719"/>
                      </a:cubicBezTo>
                      <a:cubicBezTo>
                        <a:pt x="53945" y="73800"/>
                        <a:pt x="55392" y="73237"/>
                        <a:pt x="56437" y="72031"/>
                      </a:cubicBezTo>
                      <a:cubicBezTo>
                        <a:pt x="59974" y="67851"/>
                        <a:pt x="63753" y="63751"/>
                        <a:pt x="67692" y="59972"/>
                      </a:cubicBezTo>
                      <a:cubicBezTo>
                        <a:pt x="69702" y="58043"/>
                        <a:pt x="69863" y="54666"/>
                        <a:pt x="68014" y="52496"/>
                      </a:cubicBezTo>
                      <a:close/>
                      <a:moveTo>
                        <a:pt x="354932" y="122195"/>
                      </a:moveTo>
                      <a:cubicBezTo>
                        <a:pt x="352842" y="116729"/>
                        <a:pt x="350511" y="111343"/>
                        <a:pt x="347938" y="106117"/>
                      </a:cubicBezTo>
                      <a:cubicBezTo>
                        <a:pt x="346732" y="103545"/>
                        <a:pt x="343838" y="102580"/>
                        <a:pt x="341507" y="103947"/>
                      </a:cubicBezTo>
                      <a:cubicBezTo>
                        <a:pt x="339175" y="105313"/>
                        <a:pt x="338291" y="108449"/>
                        <a:pt x="339497" y="111021"/>
                      </a:cubicBezTo>
                      <a:cubicBezTo>
                        <a:pt x="341909" y="116005"/>
                        <a:pt x="344160" y="121070"/>
                        <a:pt x="346089" y="126215"/>
                      </a:cubicBezTo>
                      <a:cubicBezTo>
                        <a:pt x="346813" y="128064"/>
                        <a:pt x="348420" y="129270"/>
                        <a:pt x="350189" y="129350"/>
                      </a:cubicBezTo>
                      <a:cubicBezTo>
                        <a:pt x="350912" y="129431"/>
                        <a:pt x="351636" y="129270"/>
                        <a:pt x="352360" y="128948"/>
                      </a:cubicBezTo>
                      <a:cubicBezTo>
                        <a:pt x="354772" y="127903"/>
                        <a:pt x="355897" y="124849"/>
                        <a:pt x="354932" y="122195"/>
                      </a:cubicBezTo>
                      <a:close/>
                      <a:moveTo>
                        <a:pt x="38751" y="87145"/>
                      </a:moveTo>
                      <a:cubicBezTo>
                        <a:pt x="36500" y="85537"/>
                        <a:pt x="33445" y="86180"/>
                        <a:pt x="31918" y="88592"/>
                      </a:cubicBezTo>
                      <a:cubicBezTo>
                        <a:pt x="28782" y="93576"/>
                        <a:pt x="25888" y="98801"/>
                        <a:pt x="23155" y="104027"/>
                      </a:cubicBezTo>
                      <a:cubicBezTo>
                        <a:pt x="21869" y="106599"/>
                        <a:pt x="22753" y="109815"/>
                        <a:pt x="25084" y="111182"/>
                      </a:cubicBezTo>
                      <a:cubicBezTo>
                        <a:pt x="25727" y="111584"/>
                        <a:pt x="26451" y="111745"/>
                        <a:pt x="27175" y="111825"/>
                      </a:cubicBezTo>
                      <a:cubicBezTo>
                        <a:pt x="29024" y="111905"/>
                        <a:pt x="30792" y="110941"/>
                        <a:pt x="31757" y="109092"/>
                      </a:cubicBezTo>
                      <a:cubicBezTo>
                        <a:pt x="34329" y="104107"/>
                        <a:pt x="37063" y="99204"/>
                        <a:pt x="40037" y="94460"/>
                      </a:cubicBezTo>
                      <a:cubicBezTo>
                        <a:pt x="41645" y="92049"/>
                        <a:pt x="41002" y="88752"/>
                        <a:pt x="38751" y="87145"/>
                      </a:cubicBezTo>
                      <a:close/>
                      <a:moveTo>
                        <a:pt x="366830" y="167697"/>
                      </a:moveTo>
                      <a:cubicBezTo>
                        <a:pt x="365946" y="161829"/>
                        <a:pt x="364901" y="156041"/>
                        <a:pt x="363534" y="150333"/>
                      </a:cubicBezTo>
                      <a:cubicBezTo>
                        <a:pt x="362891" y="147519"/>
                        <a:pt x="360319" y="145911"/>
                        <a:pt x="357746" y="146635"/>
                      </a:cubicBezTo>
                      <a:cubicBezTo>
                        <a:pt x="355173" y="147358"/>
                        <a:pt x="353646" y="150172"/>
                        <a:pt x="354289" y="152986"/>
                      </a:cubicBezTo>
                      <a:cubicBezTo>
                        <a:pt x="355575" y="158372"/>
                        <a:pt x="356620" y="163919"/>
                        <a:pt x="357424" y="169466"/>
                      </a:cubicBezTo>
                      <a:cubicBezTo>
                        <a:pt x="357826" y="171878"/>
                        <a:pt x="359675" y="173646"/>
                        <a:pt x="361846" y="173807"/>
                      </a:cubicBezTo>
                      <a:cubicBezTo>
                        <a:pt x="362167" y="173807"/>
                        <a:pt x="362569" y="173807"/>
                        <a:pt x="362891" y="173727"/>
                      </a:cubicBezTo>
                      <a:cubicBezTo>
                        <a:pt x="365463" y="173164"/>
                        <a:pt x="367232" y="170511"/>
                        <a:pt x="366830" y="167697"/>
                      </a:cubicBezTo>
                      <a:close/>
                      <a:moveTo>
                        <a:pt x="17849" y="128305"/>
                      </a:moveTo>
                      <a:cubicBezTo>
                        <a:pt x="15277" y="127341"/>
                        <a:pt x="12463" y="128707"/>
                        <a:pt x="11579" y="131440"/>
                      </a:cubicBezTo>
                      <a:cubicBezTo>
                        <a:pt x="9649" y="137068"/>
                        <a:pt x="7961" y="142856"/>
                        <a:pt x="6514" y="148725"/>
                      </a:cubicBezTo>
                      <a:cubicBezTo>
                        <a:pt x="5790" y="151538"/>
                        <a:pt x="7398" y="154433"/>
                        <a:pt x="9971" y="155237"/>
                      </a:cubicBezTo>
                      <a:cubicBezTo>
                        <a:pt x="10292" y="155317"/>
                        <a:pt x="10614" y="155397"/>
                        <a:pt x="10935" y="155397"/>
                      </a:cubicBezTo>
                      <a:cubicBezTo>
                        <a:pt x="13186" y="155558"/>
                        <a:pt x="15357" y="153950"/>
                        <a:pt x="16000" y="151458"/>
                      </a:cubicBezTo>
                      <a:cubicBezTo>
                        <a:pt x="17367" y="145992"/>
                        <a:pt x="18975" y="140445"/>
                        <a:pt x="20824" y="135139"/>
                      </a:cubicBezTo>
                      <a:cubicBezTo>
                        <a:pt x="21708" y="132325"/>
                        <a:pt x="20422" y="129270"/>
                        <a:pt x="17849" y="128305"/>
                      </a:cubicBezTo>
                      <a:close/>
                      <a:moveTo>
                        <a:pt x="11016" y="179515"/>
                      </a:moveTo>
                      <a:cubicBezTo>
                        <a:pt x="11338" y="176621"/>
                        <a:pt x="9408" y="173968"/>
                        <a:pt x="6675" y="173646"/>
                      </a:cubicBezTo>
                      <a:cubicBezTo>
                        <a:pt x="3941" y="173325"/>
                        <a:pt x="1530" y="175415"/>
                        <a:pt x="1208" y="178309"/>
                      </a:cubicBezTo>
                      <a:cubicBezTo>
                        <a:pt x="806" y="181846"/>
                        <a:pt x="565" y="185384"/>
                        <a:pt x="324" y="189001"/>
                      </a:cubicBezTo>
                      <a:cubicBezTo>
                        <a:pt x="163" y="191493"/>
                        <a:pt x="82" y="193905"/>
                        <a:pt x="2" y="196397"/>
                      </a:cubicBezTo>
                      <a:cubicBezTo>
                        <a:pt x="-78" y="199291"/>
                        <a:pt x="2012" y="201623"/>
                        <a:pt x="4584" y="201783"/>
                      </a:cubicBezTo>
                      <a:cubicBezTo>
                        <a:pt x="4665" y="201783"/>
                        <a:pt x="4665" y="201783"/>
                        <a:pt x="4745" y="201783"/>
                      </a:cubicBezTo>
                      <a:cubicBezTo>
                        <a:pt x="7479" y="201864"/>
                        <a:pt x="9730" y="199532"/>
                        <a:pt x="9810" y="196638"/>
                      </a:cubicBezTo>
                      <a:cubicBezTo>
                        <a:pt x="9890" y="194307"/>
                        <a:pt x="9971" y="191976"/>
                        <a:pt x="10131" y="189644"/>
                      </a:cubicBezTo>
                      <a:cubicBezTo>
                        <a:pt x="10373" y="186188"/>
                        <a:pt x="10694" y="182811"/>
                        <a:pt x="11016" y="179515"/>
                      </a:cubicBezTo>
                      <a:close/>
                      <a:moveTo>
                        <a:pt x="369081" y="197121"/>
                      </a:moveTo>
                      <a:cubicBezTo>
                        <a:pt x="369081" y="194227"/>
                        <a:pt x="366911" y="191976"/>
                        <a:pt x="364258" y="191976"/>
                      </a:cubicBezTo>
                      <a:cubicBezTo>
                        <a:pt x="361605" y="191976"/>
                        <a:pt x="359514" y="194387"/>
                        <a:pt x="359514" y="197281"/>
                      </a:cubicBezTo>
                      <a:cubicBezTo>
                        <a:pt x="359595" y="201864"/>
                        <a:pt x="359434" y="206446"/>
                        <a:pt x="359193" y="211029"/>
                      </a:cubicBezTo>
                      <a:cubicBezTo>
                        <a:pt x="358872" y="216656"/>
                        <a:pt x="358309" y="222283"/>
                        <a:pt x="357505" y="227830"/>
                      </a:cubicBezTo>
                      <a:cubicBezTo>
                        <a:pt x="357103" y="230644"/>
                        <a:pt x="358872" y="233297"/>
                        <a:pt x="361524" y="233699"/>
                      </a:cubicBezTo>
                      <a:cubicBezTo>
                        <a:pt x="361685" y="233699"/>
                        <a:pt x="361846" y="233699"/>
                        <a:pt x="361927" y="233779"/>
                      </a:cubicBezTo>
                      <a:cubicBezTo>
                        <a:pt x="364338" y="233940"/>
                        <a:pt x="366508" y="232011"/>
                        <a:pt x="366911" y="229358"/>
                      </a:cubicBezTo>
                      <a:cubicBezTo>
                        <a:pt x="367714" y="223570"/>
                        <a:pt x="368277" y="217621"/>
                        <a:pt x="368679" y="211672"/>
                      </a:cubicBezTo>
                      <a:cubicBezTo>
                        <a:pt x="368921" y="206848"/>
                        <a:pt x="369081" y="201944"/>
                        <a:pt x="369081" y="197121"/>
                      </a:cubicBezTo>
                      <a:close/>
                      <a:moveTo>
                        <a:pt x="13830" y="241979"/>
                      </a:moveTo>
                      <a:cubicBezTo>
                        <a:pt x="12704" y="236432"/>
                        <a:pt x="11820" y="230805"/>
                        <a:pt x="11177" y="225097"/>
                      </a:cubicBezTo>
                      <a:cubicBezTo>
                        <a:pt x="10855" y="222203"/>
                        <a:pt x="8363" y="220193"/>
                        <a:pt x="5710" y="220515"/>
                      </a:cubicBezTo>
                      <a:cubicBezTo>
                        <a:pt x="3057" y="220917"/>
                        <a:pt x="1128" y="223570"/>
                        <a:pt x="1449" y="226464"/>
                      </a:cubicBezTo>
                      <a:cubicBezTo>
                        <a:pt x="2173" y="232413"/>
                        <a:pt x="3137" y="238442"/>
                        <a:pt x="4263" y="244311"/>
                      </a:cubicBezTo>
                      <a:cubicBezTo>
                        <a:pt x="4745" y="246642"/>
                        <a:pt x="6594" y="248330"/>
                        <a:pt x="8765" y="248411"/>
                      </a:cubicBezTo>
                      <a:cubicBezTo>
                        <a:pt x="9167" y="248411"/>
                        <a:pt x="9649" y="248411"/>
                        <a:pt x="10131" y="248250"/>
                      </a:cubicBezTo>
                      <a:cubicBezTo>
                        <a:pt x="12785" y="247607"/>
                        <a:pt x="14473" y="244793"/>
                        <a:pt x="13830" y="241979"/>
                      </a:cubicBezTo>
                      <a:close/>
                      <a:moveTo>
                        <a:pt x="357746" y="251787"/>
                      </a:moveTo>
                      <a:cubicBezTo>
                        <a:pt x="355254" y="250983"/>
                        <a:pt x="352601" y="252511"/>
                        <a:pt x="351797" y="255244"/>
                      </a:cubicBezTo>
                      <a:cubicBezTo>
                        <a:pt x="350270" y="260630"/>
                        <a:pt x="348501" y="265936"/>
                        <a:pt x="346571" y="271162"/>
                      </a:cubicBezTo>
                      <a:cubicBezTo>
                        <a:pt x="345526" y="273815"/>
                        <a:pt x="346732" y="276870"/>
                        <a:pt x="349144" y="277914"/>
                      </a:cubicBezTo>
                      <a:cubicBezTo>
                        <a:pt x="349626" y="278156"/>
                        <a:pt x="350189" y="278236"/>
                        <a:pt x="350671" y="278317"/>
                      </a:cubicBezTo>
                      <a:cubicBezTo>
                        <a:pt x="352681" y="278397"/>
                        <a:pt x="354530" y="277191"/>
                        <a:pt x="355334" y="275101"/>
                      </a:cubicBezTo>
                      <a:cubicBezTo>
                        <a:pt x="357424" y="269634"/>
                        <a:pt x="359273" y="264007"/>
                        <a:pt x="360801" y="258299"/>
                      </a:cubicBezTo>
                      <a:cubicBezTo>
                        <a:pt x="361685" y="255485"/>
                        <a:pt x="360238" y="252591"/>
                        <a:pt x="357746" y="251787"/>
                      </a:cubicBezTo>
                      <a:close/>
                      <a:moveTo>
                        <a:pt x="27737" y="284909"/>
                      </a:moveTo>
                      <a:cubicBezTo>
                        <a:pt x="25406" y="279844"/>
                        <a:pt x="23316" y="274538"/>
                        <a:pt x="21467" y="269232"/>
                      </a:cubicBezTo>
                      <a:cubicBezTo>
                        <a:pt x="20502" y="266499"/>
                        <a:pt x="17688" y="265213"/>
                        <a:pt x="15116" y="266258"/>
                      </a:cubicBezTo>
                      <a:cubicBezTo>
                        <a:pt x="12543" y="267303"/>
                        <a:pt x="11338" y="270358"/>
                        <a:pt x="12302" y="273091"/>
                      </a:cubicBezTo>
                      <a:cubicBezTo>
                        <a:pt x="14312" y="278718"/>
                        <a:pt x="16563" y="284265"/>
                        <a:pt x="18975" y="289571"/>
                      </a:cubicBezTo>
                      <a:cubicBezTo>
                        <a:pt x="19779" y="291340"/>
                        <a:pt x="21387" y="292385"/>
                        <a:pt x="23075" y="292465"/>
                      </a:cubicBezTo>
                      <a:cubicBezTo>
                        <a:pt x="23879" y="292546"/>
                        <a:pt x="24763" y="292305"/>
                        <a:pt x="25486" y="291903"/>
                      </a:cubicBezTo>
                      <a:cubicBezTo>
                        <a:pt x="27898" y="290697"/>
                        <a:pt x="28943" y="287481"/>
                        <a:pt x="27737" y="284909"/>
                      </a:cubicBezTo>
                      <a:close/>
                      <a:moveTo>
                        <a:pt x="341587" y="294475"/>
                      </a:moveTo>
                      <a:cubicBezTo>
                        <a:pt x="339336" y="293028"/>
                        <a:pt x="336442" y="293832"/>
                        <a:pt x="335075" y="296324"/>
                      </a:cubicBezTo>
                      <a:cubicBezTo>
                        <a:pt x="332422" y="301148"/>
                        <a:pt x="329528" y="305891"/>
                        <a:pt x="326554" y="310473"/>
                      </a:cubicBezTo>
                      <a:cubicBezTo>
                        <a:pt x="325026" y="312805"/>
                        <a:pt x="325428" y="316020"/>
                        <a:pt x="327599" y="317709"/>
                      </a:cubicBezTo>
                      <a:cubicBezTo>
                        <a:pt x="328403" y="318271"/>
                        <a:pt x="329207" y="318593"/>
                        <a:pt x="330091" y="318673"/>
                      </a:cubicBezTo>
                      <a:cubicBezTo>
                        <a:pt x="331619" y="318754"/>
                        <a:pt x="333227" y="318030"/>
                        <a:pt x="334272" y="316503"/>
                      </a:cubicBezTo>
                      <a:cubicBezTo>
                        <a:pt x="337487" y="311679"/>
                        <a:pt x="340462" y="306695"/>
                        <a:pt x="343276" y="301550"/>
                      </a:cubicBezTo>
                      <a:cubicBezTo>
                        <a:pt x="344562" y="299138"/>
                        <a:pt x="343838" y="295922"/>
                        <a:pt x="341587" y="294475"/>
                      </a:cubicBezTo>
                      <a:close/>
                      <a:moveTo>
                        <a:pt x="50649" y="322854"/>
                      </a:moveTo>
                      <a:cubicBezTo>
                        <a:pt x="47273" y="318512"/>
                        <a:pt x="44057" y="313930"/>
                        <a:pt x="41082" y="309348"/>
                      </a:cubicBezTo>
                      <a:cubicBezTo>
                        <a:pt x="39555" y="306936"/>
                        <a:pt x="36500" y="306373"/>
                        <a:pt x="34249" y="308061"/>
                      </a:cubicBezTo>
                      <a:cubicBezTo>
                        <a:pt x="31998" y="309750"/>
                        <a:pt x="31435" y="313046"/>
                        <a:pt x="32963" y="315458"/>
                      </a:cubicBezTo>
                      <a:cubicBezTo>
                        <a:pt x="36098" y="320361"/>
                        <a:pt x="39555" y="325185"/>
                        <a:pt x="43092" y="329687"/>
                      </a:cubicBezTo>
                      <a:cubicBezTo>
                        <a:pt x="43977" y="330893"/>
                        <a:pt x="45263" y="331455"/>
                        <a:pt x="46549" y="331536"/>
                      </a:cubicBezTo>
                      <a:cubicBezTo>
                        <a:pt x="47755" y="331616"/>
                        <a:pt x="48961" y="331214"/>
                        <a:pt x="50006" y="330330"/>
                      </a:cubicBezTo>
                      <a:cubicBezTo>
                        <a:pt x="52016" y="328401"/>
                        <a:pt x="52337" y="325105"/>
                        <a:pt x="50649" y="322854"/>
                      </a:cubicBezTo>
                      <a:close/>
                      <a:moveTo>
                        <a:pt x="316505" y="331938"/>
                      </a:moveTo>
                      <a:cubicBezTo>
                        <a:pt x="314656" y="329928"/>
                        <a:pt x="311601" y="330008"/>
                        <a:pt x="309752" y="332099"/>
                      </a:cubicBezTo>
                      <a:cubicBezTo>
                        <a:pt x="306135" y="336118"/>
                        <a:pt x="302275" y="340057"/>
                        <a:pt x="298417" y="343675"/>
                      </a:cubicBezTo>
                      <a:cubicBezTo>
                        <a:pt x="296407" y="345605"/>
                        <a:pt x="296166" y="348820"/>
                        <a:pt x="297854" y="350991"/>
                      </a:cubicBezTo>
                      <a:cubicBezTo>
                        <a:pt x="298738" y="352116"/>
                        <a:pt x="299944" y="352679"/>
                        <a:pt x="301230" y="352759"/>
                      </a:cubicBezTo>
                      <a:cubicBezTo>
                        <a:pt x="302436" y="352840"/>
                        <a:pt x="303642" y="352438"/>
                        <a:pt x="304607" y="351473"/>
                      </a:cubicBezTo>
                      <a:cubicBezTo>
                        <a:pt x="308707" y="347614"/>
                        <a:pt x="312807" y="343514"/>
                        <a:pt x="316585" y="339253"/>
                      </a:cubicBezTo>
                      <a:cubicBezTo>
                        <a:pt x="318434" y="337244"/>
                        <a:pt x="318434" y="333948"/>
                        <a:pt x="316505" y="331938"/>
                      </a:cubicBezTo>
                      <a:close/>
                      <a:moveTo>
                        <a:pt x="81118" y="353804"/>
                      </a:moveTo>
                      <a:cubicBezTo>
                        <a:pt x="76937" y="350508"/>
                        <a:pt x="72757" y="346891"/>
                        <a:pt x="68898" y="343112"/>
                      </a:cubicBezTo>
                      <a:cubicBezTo>
                        <a:pt x="66888" y="341183"/>
                        <a:pt x="63833" y="341424"/>
                        <a:pt x="61984" y="343595"/>
                      </a:cubicBezTo>
                      <a:cubicBezTo>
                        <a:pt x="60216" y="345765"/>
                        <a:pt x="60376" y="349142"/>
                        <a:pt x="62386" y="350991"/>
                      </a:cubicBezTo>
                      <a:cubicBezTo>
                        <a:pt x="66567" y="354930"/>
                        <a:pt x="70908" y="358708"/>
                        <a:pt x="75329" y="362246"/>
                      </a:cubicBezTo>
                      <a:cubicBezTo>
                        <a:pt x="76133" y="362889"/>
                        <a:pt x="77018" y="363210"/>
                        <a:pt x="77982" y="363291"/>
                      </a:cubicBezTo>
                      <a:cubicBezTo>
                        <a:pt x="79590" y="363371"/>
                        <a:pt x="81198" y="362648"/>
                        <a:pt x="82163" y="361120"/>
                      </a:cubicBezTo>
                      <a:cubicBezTo>
                        <a:pt x="83770" y="358869"/>
                        <a:pt x="83288" y="355573"/>
                        <a:pt x="81118" y="353804"/>
                      </a:cubicBezTo>
                      <a:close/>
                      <a:moveTo>
                        <a:pt x="284107" y="362085"/>
                      </a:moveTo>
                      <a:cubicBezTo>
                        <a:pt x="282740" y="359673"/>
                        <a:pt x="279766" y="358950"/>
                        <a:pt x="277515" y="360477"/>
                      </a:cubicBezTo>
                      <a:cubicBezTo>
                        <a:pt x="273093" y="363532"/>
                        <a:pt x="268591" y="366345"/>
                        <a:pt x="263929" y="368918"/>
                      </a:cubicBezTo>
                      <a:cubicBezTo>
                        <a:pt x="261597" y="370204"/>
                        <a:pt x="260632" y="373420"/>
                        <a:pt x="261758" y="375912"/>
                      </a:cubicBezTo>
                      <a:cubicBezTo>
                        <a:pt x="262562" y="377601"/>
                        <a:pt x="264089" y="378645"/>
                        <a:pt x="265697" y="378726"/>
                      </a:cubicBezTo>
                      <a:cubicBezTo>
                        <a:pt x="266501" y="378806"/>
                        <a:pt x="267386" y="378565"/>
                        <a:pt x="268109" y="378163"/>
                      </a:cubicBezTo>
                      <a:cubicBezTo>
                        <a:pt x="272933" y="375430"/>
                        <a:pt x="277756" y="372455"/>
                        <a:pt x="282419" y="369240"/>
                      </a:cubicBezTo>
                      <a:cubicBezTo>
                        <a:pt x="284831" y="367712"/>
                        <a:pt x="285554" y="364497"/>
                        <a:pt x="284107" y="362085"/>
                      </a:cubicBezTo>
                      <a:close/>
                      <a:moveTo>
                        <a:pt x="117535" y="375993"/>
                      </a:moveTo>
                      <a:cubicBezTo>
                        <a:pt x="112712" y="373822"/>
                        <a:pt x="107968" y="371410"/>
                        <a:pt x="103306" y="368838"/>
                      </a:cubicBezTo>
                      <a:cubicBezTo>
                        <a:pt x="100894" y="367471"/>
                        <a:pt x="98000" y="368516"/>
                        <a:pt x="96714" y="371089"/>
                      </a:cubicBezTo>
                      <a:cubicBezTo>
                        <a:pt x="95427" y="373661"/>
                        <a:pt x="96312" y="376877"/>
                        <a:pt x="98723" y="378163"/>
                      </a:cubicBezTo>
                      <a:cubicBezTo>
                        <a:pt x="103627" y="380896"/>
                        <a:pt x="108692" y="383469"/>
                        <a:pt x="113757" y="385720"/>
                      </a:cubicBezTo>
                      <a:cubicBezTo>
                        <a:pt x="114239" y="385961"/>
                        <a:pt x="114802" y="386042"/>
                        <a:pt x="115364" y="386122"/>
                      </a:cubicBezTo>
                      <a:cubicBezTo>
                        <a:pt x="117374" y="386202"/>
                        <a:pt x="119304" y="384996"/>
                        <a:pt x="120108" y="382826"/>
                      </a:cubicBezTo>
                      <a:cubicBezTo>
                        <a:pt x="121153" y="380093"/>
                        <a:pt x="120027" y="377038"/>
                        <a:pt x="117535" y="375993"/>
                      </a:cubicBezTo>
                      <a:close/>
                      <a:moveTo>
                        <a:pt x="246082" y="383228"/>
                      </a:moveTo>
                      <a:cubicBezTo>
                        <a:pt x="245278" y="380495"/>
                        <a:pt x="242544" y="379048"/>
                        <a:pt x="240052" y="380012"/>
                      </a:cubicBezTo>
                      <a:cubicBezTo>
                        <a:pt x="235148" y="381861"/>
                        <a:pt x="230084" y="383389"/>
                        <a:pt x="225019" y="384755"/>
                      </a:cubicBezTo>
                      <a:cubicBezTo>
                        <a:pt x="222446" y="385399"/>
                        <a:pt x="220838" y="388212"/>
                        <a:pt x="221401" y="391026"/>
                      </a:cubicBezTo>
                      <a:cubicBezTo>
                        <a:pt x="221884" y="393357"/>
                        <a:pt x="223733" y="394885"/>
                        <a:pt x="225743" y="394965"/>
                      </a:cubicBezTo>
                      <a:cubicBezTo>
                        <a:pt x="226225" y="394965"/>
                        <a:pt x="226627" y="394965"/>
                        <a:pt x="227109" y="394804"/>
                      </a:cubicBezTo>
                      <a:cubicBezTo>
                        <a:pt x="232415" y="393357"/>
                        <a:pt x="237801" y="391749"/>
                        <a:pt x="242946" y="389820"/>
                      </a:cubicBezTo>
                      <a:cubicBezTo>
                        <a:pt x="245519" y="388936"/>
                        <a:pt x="246966" y="385961"/>
                        <a:pt x="246082" y="383228"/>
                      </a:cubicBezTo>
                      <a:close/>
                      <a:moveTo>
                        <a:pt x="157731" y="387971"/>
                      </a:moveTo>
                      <a:cubicBezTo>
                        <a:pt x="152586" y="387167"/>
                        <a:pt x="147441" y="386042"/>
                        <a:pt x="142376" y="384675"/>
                      </a:cubicBezTo>
                      <a:cubicBezTo>
                        <a:pt x="139804" y="383951"/>
                        <a:pt x="137151" y="385720"/>
                        <a:pt x="136507" y="388534"/>
                      </a:cubicBezTo>
                      <a:cubicBezTo>
                        <a:pt x="135864" y="391347"/>
                        <a:pt x="137392" y="394161"/>
                        <a:pt x="140045" y="394885"/>
                      </a:cubicBezTo>
                      <a:cubicBezTo>
                        <a:pt x="145351" y="396251"/>
                        <a:pt x="150817" y="397457"/>
                        <a:pt x="156284" y="398342"/>
                      </a:cubicBezTo>
                      <a:cubicBezTo>
                        <a:pt x="156445" y="398342"/>
                        <a:pt x="156605" y="398422"/>
                        <a:pt x="156766" y="398422"/>
                      </a:cubicBezTo>
                      <a:cubicBezTo>
                        <a:pt x="159178" y="398583"/>
                        <a:pt x="161429" y="396653"/>
                        <a:pt x="161831" y="393920"/>
                      </a:cubicBezTo>
                      <a:cubicBezTo>
                        <a:pt x="162152" y="391026"/>
                        <a:pt x="160384" y="388373"/>
                        <a:pt x="157731" y="387971"/>
                      </a:cubicBezTo>
                      <a:close/>
                      <a:moveTo>
                        <a:pt x="204519" y="394000"/>
                      </a:moveTo>
                      <a:cubicBezTo>
                        <a:pt x="204278" y="391106"/>
                        <a:pt x="202027" y="389016"/>
                        <a:pt x="199374" y="389257"/>
                      </a:cubicBezTo>
                      <a:cubicBezTo>
                        <a:pt x="194229" y="389740"/>
                        <a:pt x="188923" y="389981"/>
                        <a:pt x="183778" y="389981"/>
                      </a:cubicBezTo>
                      <a:cubicBezTo>
                        <a:pt x="181125" y="389981"/>
                        <a:pt x="178874" y="392312"/>
                        <a:pt x="178874" y="395206"/>
                      </a:cubicBezTo>
                      <a:cubicBezTo>
                        <a:pt x="178874" y="398020"/>
                        <a:pt x="180884" y="400271"/>
                        <a:pt x="183376" y="400432"/>
                      </a:cubicBezTo>
                      <a:lnTo>
                        <a:pt x="183617" y="400432"/>
                      </a:lnTo>
                      <a:cubicBezTo>
                        <a:pt x="189084" y="400432"/>
                        <a:pt x="194631" y="400191"/>
                        <a:pt x="200098" y="399628"/>
                      </a:cubicBezTo>
                      <a:cubicBezTo>
                        <a:pt x="202750" y="399467"/>
                        <a:pt x="204760" y="396895"/>
                        <a:pt x="204519" y="394000"/>
                      </a:cubicBez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29" name="Google Shape;3129;p13"/>
                <p:cNvSpPr/>
                <p:nvPr/>
              </p:nvSpPr>
              <p:spPr>
                <a:xfrm>
                  <a:off x="9270789" y="3904862"/>
                  <a:ext cx="547313" cy="593830"/>
                </a:xfrm>
                <a:custGeom>
                  <a:rect b="b" l="l" r="r" t="t"/>
                  <a:pathLst>
                    <a:path extrusionOk="0" h="593830" w="547313">
                      <a:moveTo>
                        <a:pt x="532418" y="198752"/>
                      </a:moveTo>
                      <a:cubicBezTo>
                        <a:pt x="521002" y="162978"/>
                        <a:pt x="503557" y="130258"/>
                        <a:pt x="480565" y="101478"/>
                      </a:cubicBezTo>
                      <a:cubicBezTo>
                        <a:pt x="457493" y="72698"/>
                        <a:pt x="429999" y="49304"/>
                        <a:pt x="398727" y="32020"/>
                      </a:cubicBezTo>
                      <a:cubicBezTo>
                        <a:pt x="366248" y="14092"/>
                        <a:pt x="331117" y="3561"/>
                        <a:pt x="294378" y="747"/>
                      </a:cubicBezTo>
                      <a:cubicBezTo>
                        <a:pt x="257478" y="-2067"/>
                        <a:pt x="221060" y="3078"/>
                        <a:pt x="186251" y="16021"/>
                      </a:cubicBezTo>
                      <a:cubicBezTo>
                        <a:pt x="152486" y="28643"/>
                        <a:pt x="121616" y="48017"/>
                        <a:pt x="94524" y="73582"/>
                      </a:cubicBezTo>
                      <a:cubicBezTo>
                        <a:pt x="67351" y="99307"/>
                        <a:pt x="45404" y="129937"/>
                        <a:pt x="29246" y="164746"/>
                      </a:cubicBezTo>
                      <a:cubicBezTo>
                        <a:pt x="12524" y="200842"/>
                        <a:pt x="2877" y="239672"/>
                        <a:pt x="546" y="280269"/>
                      </a:cubicBezTo>
                      <a:cubicBezTo>
                        <a:pt x="-1786" y="320867"/>
                        <a:pt x="3359" y="360581"/>
                        <a:pt x="15900" y="398445"/>
                      </a:cubicBezTo>
                      <a:cubicBezTo>
                        <a:pt x="27959" y="434943"/>
                        <a:pt x="46289" y="468065"/>
                        <a:pt x="70326" y="496845"/>
                      </a:cubicBezTo>
                      <a:cubicBezTo>
                        <a:pt x="94282" y="525545"/>
                        <a:pt x="122741" y="548617"/>
                        <a:pt x="154818" y="565178"/>
                      </a:cubicBezTo>
                      <a:cubicBezTo>
                        <a:pt x="187939" y="582302"/>
                        <a:pt x="223392" y="591868"/>
                        <a:pt x="260372" y="593556"/>
                      </a:cubicBezTo>
                      <a:cubicBezTo>
                        <a:pt x="297192" y="595245"/>
                        <a:pt x="333207" y="589135"/>
                        <a:pt x="367454" y="575388"/>
                      </a:cubicBezTo>
                      <a:cubicBezTo>
                        <a:pt x="400415" y="562123"/>
                        <a:pt x="430481" y="542347"/>
                        <a:pt x="456689" y="516622"/>
                      </a:cubicBezTo>
                      <a:cubicBezTo>
                        <a:pt x="482816" y="490977"/>
                        <a:pt x="503879" y="460669"/>
                        <a:pt x="519314" y="426502"/>
                      </a:cubicBezTo>
                      <a:cubicBezTo>
                        <a:pt x="535312" y="391210"/>
                        <a:pt x="544557" y="353346"/>
                        <a:pt x="546808" y="313873"/>
                      </a:cubicBezTo>
                      <a:cubicBezTo>
                        <a:pt x="548979" y="274562"/>
                        <a:pt x="544155" y="235813"/>
                        <a:pt x="532418" y="198752"/>
                      </a:cubicBezTo>
                      <a:close/>
                      <a:moveTo>
                        <a:pt x="260854" y="583347"/>
                      </a:moveTo>
                      <a:cubicBezTo>
                        <a:pt x="114461" y="576433"/>
                        <a:pt x="1269" y="440812"/>
                        <a:pt x="10353" y="281073"/>
                      </a:cubicBezTo>
                      <a:cubicBezTo>
                        <a:pt x="19438" y="121254"/>
                        <a:pt x="147421" y="265"/>
                        <a:pt x="293734" y="11359"/>
                      </a:cubicBezTo>
                      <a:cubicBezTo>
                        <a:pt x="437877" y="22292"/>
                        <a:pt x="546326" y="157833"/>
                        <a:pt x="537322" y="313552"/>
                      </a:cubicBezTo>
                      <a:cubicBezTo>
                        <a:pt x="528318" y="469110"/>
                        <a:pt x="405077" y="590180"/>
                        <a:pt x="260854" y="583347"/>
                      </a:cubicBez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30" name="Google Shape;3130;p13"/>
                <p:cNvSpPr/>
                <p:nvPr/>
              </p:nvSpPr>
              <p:spPr>
                <a:xfrm>
                  <a:off x="9202975" y="3833542"/>
                  <a:ext cx="678687" cy="736332"/>
                </a:xfrm>
                <a:custGeom>
                  <a:rect b="b" l="l" r="r" t="t"/>
                  <a:pathLst>
                    <a:path extrusionOk="0" h="736332" w="678687">
                      <a:moveTo>
                        <a:pt x="660445" y="246759"/>
                      </a:moveTo>
                      <a:cubicBezTo>
                        <a:pt x="646377" y="202463"/>
                        <a:pt x="624912" y="161945"/>
                        <a:pt x="596534" y="126412"/>
                      </a:cubicBezTo>
                      <a:cubicBezTo>
                        <a:pt x="573783" y="97873"/>
                        <a:pt x="547494" y="73595"/>
                        <a:pt x="518071" y="54059"/>
                      </a:cubicBezTo>
                      <a:cubicBezTo>
                        <a:pt x="517589" y="53738"/>
                        <a:pt x="517026" y="53336"/>
                        <a:pt x="516544" y="53014"/>
                      </a:cubicBezTo>
                      <a:cubicBezTo>
                        <a:pt x="509710" y="48432"/>
                        <a:pt x="502636" y="44252"/>
                        <a:pt x="495400" y="40232"/>
                      </a:cubicBezTo>
                      <a:cubicBezTo>
                        <a:pt x="455205" y="17883"/>
                        <a:pt x="411793" y="4699"/>
                        <a:pt x="366211" y="1001"/>
                      </a:cubicBezTo>
                      <a:cubicBezTo>
                        <a:pt x="320468" y="-2617"/>
                        <a:pt x="275288" y="3573"/>
                        <a:pt x="231957" y="19571"/>
                      </a:cubicBezTo>
                      <a:cubicBezTo>
                        <a:pt x="229947" y="20295"/>
                        <a:pt x="227937" y="21099"/>
                        <a:pt x="225927" y="21822"/>
                      </a:cubicBezTo>
                      <a:cubicBezTo>
                        <a:pt x="186294" y="37338"/>
                        <a:pt x="149876" y="60491"/>
                        <a:pt x="117800" y="90718"/>
                      </a:cubicBezTo>
                      <a:cubicBezTo>
                        <a:pt x="96818" y="110494"/>
                        <a:pt x="78247" y="132683"/>
                        <a:pt x="62410" y="157041"/>
                      </a:cubicBezTo>
                      <a:cubicBezTo>
                        <a:pt x="52763" y="171914"/>
                        <a:pt x="44081" y="187590"/>
                        <a:pt x="36443" y="203910"/>
                      </a:cubicBezTo>
                      <a:cubicBezTo>
                        <a:pt x="15622" y="248769"/>
                        <a:pt x="3563" y="297164"/>
                        <a:pt x="669" y="347570"/>
                      </a:cubicBezTo>
                      <a:cubicBezTo>
                        <a:pt x="-2225" y="398056"/>
                        <a:pt x="4287" y="447497"/>
                        <a:pt x="19883" y="494526"/>
                      </a:cubicBezTo>
                      <a:cubicBezTo>
                        <a:pt x="34916" y="539867"/>
                        <a:pt x="57747" y="581028"/>
                        <a:pt x="87734" y="616722"/>
                      </a:cubicBezTo>
                      <a:cubicBezTo>
                        <a:pt x="117559" y="652336"/>
                        <a:pt x="152931" y="680794"/>
                        <a:pt x="192806" y="701214"/>
                      </a:cubicBezTo>
                      <a:cubicBezTo>
                        <a:pt x="233966" y="722357"/>
                        <a:pt x="278021" y="734014"/>
                        <a:pt x="323844" y="736023"/>
                      </a:cubicBezTo>
                      <a:cubicBezTo>
                        <a:pt x="369427" y="738033"/>
                        <a:pt x="414044" y="730235"/>
                        <a:pt x="456491" y="713032"/>
                      </a:cubicBezTo>
                      <a:cubicBezTo>
                        <a:pt x="459948" y="711665"/>
                        <a:pt x="463324" y="710218"/>
                        <a:pt x="466701" y="708690"/>
                      </a:cubicBezTo>
                      <a:cubicBezTo>
                        <a:pt x="503520" y="692290"/>
                        <a:pt x="537043" y="669218"/>
                        <a:pt x="566708" y="640036"/>
                      </a:cubicBezTo>
                      <a:cubicBezTo>
                        <a:pt x="598945" y="608281"/>
                        <a:pt x="624992" y="570738"/>
                        <a:pt x="644045" y="528532"/>
                      </a:cubicBezTo>
                      <a:cubicBezTo>
                        <a:pt x="663741" y="484879"/>
                        <a:pt x="675157" y="438091"/>
                        <a:pt x="677971" y="389293"/>
                      </a:cubicBezTo>
                      <a:cubicBezTo>
                        <a:pt x="680865" y="340496"/>
                        <a:pt x="674996" y="292582"/>
                        <a:pt x="660445" y="246759"/>
                      </a:cubicBezTo>
                      <a:close/>
                      <a:moveTo>
                        <a:pt x="325291" y="712871"/>
                      </a:moveTo>
                      <a:cubicBezTo>
                        <a:pt x="148831" y="704992"/>
                        <a:pt x="11924" y="541797"/>
                        <a:pt x="22938" y="349017"/>
                      </a:cubicBezTo>
                      <a:cubicBezTo>
                        <a:pt x="33951" y="156077"/>
                        <a:pt x="188625" y="10487"/>
                        <a:pt x="364925" y="24314"/>
                      </a:cubicBezTo>
                      <a:cubicBezTo>
                        <a:pt x="538250" y="37981"/>
                        <a:pt x="668163" y="201096"/>
                        <a:pt x="657310" y="388007"/>
                      </a:cubicBezTo>
                      <a:cubicBezTo>
                        <a:pt x="646457" y="574838"/>
                        <a:pt x="498697" y="720588"/>
                        <a:pt x="325291" y="712871"/>
                      </a:cubicBez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31" name="Google Shape;3131;p13"/>
                <p:cNvSpPr/>
                <p:nvPr/>
              </p:nvSpPr>
              <p:spPr>
                <a:xfrm>
                  <a:off x="9057436" y="3680894"/>
                  <a:ext cx="958899" cy="1040345"/>
                </a:xfrm>
                <a:custGeom>
                  <a:rect b="b" l="l" r="r" t="t"/>
                  <a:pathLst>
                    <a:path extrusionOk="0" h="1040345" w="958899">
                      <a:moveTo>
                        <a:pt x="933405" y="350126"/>
                      </a:moveTo>
                      <a:cubicBezTo>
                        <a:pt x="913870" y="287822"/>
                        <a:pt x="883884" y="230825"/>
                        <a:pt x="844250" y="180580"/>
                      </a:cubicBezTo>
                      <a:cubicBezTo>
                        <a:pt x="804457" y="130094"/>
                        <a:pt x="756785" y="89013"/>
                        <a:pt x="702600" y="58303"/>
                      </a:cubicBezTo>
                      <a:cubicBezTo>
                        <a:pt x="646085" y="26388"/>
                        <a:pt x="584907" y="7335"/>
                        <a:pt x="520593" y="1708"/>
                      </a:cubicBezTo>
                      <a:cubicBezTo>
                        <a:pt x="455878" y="-3920"/>
                        <a:pt x="391886" y="4361"/>
                        <a:pt x="330466" y="26549"/>
                      </a:cubicBezTo>
                      <a:cubicBezTo>
                        <a:pt x="270815" y="48094"/>
                        <a:pt x="216149" y="81698"/>
                        <a:pt x="168075" y="126556"/>
                      </a:cubicBezTo>
                      <a:cubicBezTo>
                        <a:pt x="119840" y="171576"/>
                        <a:pt x="80689" y="225599"/>
                        <a:pt x="51989" y="286938"/>
                      </a:cubicBezTo>
                      <a:cubicBezTo>
                        <a:pt x="22164" y="350608"/>
                        <a:pt x="4960" y="419424"/>
                        <a:pt x="940" y="491214"/>
                      </a:cubicBezTo>
                      <a:cubicBezTo>
                        <a:pt x="-3160" y="563004"/>
                        <a:pt x="6166" y="633346"/>
                        <a:pt x="28595" y="700152"/>
                      </a:cubicBezTo>
                      <a:cubicBezTo>
                        <a:pt x="50140" y="764546"/>
                        <a:pt x="82860" y="822830"/>
                        <a:pt x="125628" y="873316"/>
                      </a:cubicBezTo>
                      <a:cubicBezTo>
                        <a:pt x="168236" y="923561"/>
                        <a:pt x="218641" y="963596"/>
                        <a:pt x="275318" y="992216"/>
                      </a:cubicBezTo>
                      <a:cubicBezTo>
                        <a:pt x="333682" y="1021720"/>
                        <a:pt x="396147" y="1037718"/>
                        <a:pt x="460942" y="1040049"/>
                      </a:cubicBezTo>
                      <a:cubicBezTo>
                        <a:pt x="525336" y="1042380"/>
                        <a:pt x="588203" y="1030965"/>
                        <a:pt x="647853" y="1006284"/>
                      </a:cubicBezTo>
                      <a:cubicBezTo>
                        <a:pt x="705092" y="982569"/>
                        <a:pt x="757106" y="947679"/>
                        <a:pt x="802447" y="902659"/>
                      </a:cubicBezTo>
                      <a:cubicBezTo>
                        <a:pt x="847547" y="857720"/>
                        <a:pt x="883884" y="804903"/>
                        <a:pt x="910574" y="745574"/>
                      </a:cubicBezTo>
                      <a:cubicBezTo>
                        <a:pt x="938068" y="684235"/>
                        <a:pt x="954066" y="618554"/>
                        <a:pt x="958005" y="550061"/>
                      </a:cubicBezTo>
                      <a:cubicBezTo>
                        <a:pt x="961784" y="481727"/>
                        <a:pt x="953584" y="414440"/>
                        <a:pt x="933405" y="350126"/>
                      </a:cubicBezTo>
                      <a:close/>
                      <a:moveTo>
                        <a:pt x="461425" y="1028553"/>
                      </a:moveTo>
                      <a:cubicBezTo>
                        <a:pt x="200151" y="1019067"/>
                        <a:pt x="-4205" y="778373"/>
                        <a:pt x="12034" y="492018"/>
                      </a:cubicBezTo>
                      <a:cubicBezTo>
                        <a:pt x="28273" y="205340"/>
                        <a:pt x="258837" y="-9226"/>
                        <a:pt x="519870" y="13445"/>
                      </a:cubicBezTo>
                      <a:cubicBezTo>
                        <a:pt x="774310" y="35553"/>
                        <a:pt x="963552" y="275924"/>
                        <a:pt x="947635" y="549659"/>
                      </a:cubicBezTo>
                      <a:cubicBezTo>
                        <a:pt x="931637" y="822991"/>
                        <a:pt x="716106" y="1037798"/>
                        <a:pt x="461425" y="1028553"/>
                      </a:cubicBez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32" name="Google Shape;3132;p13"/>
                <p:cNvSpPr/>
                <p:nvPr/>
              </p:nvSpPr>
              <p:spPr>
                <a:xfrm>
                  <a:off x="9399238" y="3783251"/>
                  <a:ext cx="528986" cy="661706"/>
                </a:xfrm>
                <a:custGeom>
                  <a:rect b="b" l="l" r="r" t="t"/>
                  <a:pathLst>
                    <a:path extrusionOk="0" h="661706" w="528986">
                      <a:moveTo>
                        <a:pt x="336038" y="54507"/>
                      </a:moveTo>
                      <a:cubicBezTo>
                        <a:pt x="293109" y="27977"/>
                        <a:pt x="246320" y="10854"/>
                        <a:pt x="196880" y="3699"/>
                      </a:cubicBezTo>
                      <a:cubicBezTo>
                        <a:pt x="147197" y="-3456"/>
                        <a:pt x="97435" y="-240"/>
                        <a:pt x="48959" y="13426"/>
                      </a:cubicBezTo>
                      <a:cubicBezTo>
                        <a:pt x="32237" y="18170"/>
                        <a:pt x="15918" y="24038"/>
                        <a:pt x="0" y="31032"/>
                      </a:cubicBezTo>
                      <a:lnTo>
                        <a:pt x="30951" y="73881"/>
                      </a:lnTo>
                      <a:cubicBezTo>
                        <a:pt x="166090" y="20340"/>
                        <a:pt x="322210" y="64797"/>
                        <a:pt x="413535" y="193263"/>
                      </a:cubicBezTo>
                      <a:cubicBezTo>
                        <a:pt x="503896" y="320443"/>
                        <a:pt x="504539" y="493366"/>
                        <a:pt x="426077" y="620867"/>
                      </a:cubicBezTo>
                      <a:lnTo>
                        <a:pt x="455581" y="661706"/>
                      </a:lnTo>
                      <a:cubicBezTo>
                        <a:pt x="465388" y="646995"/>
                        <a:pt x="474312" y="631559"/>
                        <a:pt x="482351" y="615400"/>
                      </a:cubicBezTo>
                      <a:cubicBezTo>
                        <a:pt x="505665" y="568613"/>
                        <a:pt x="520377" y="518126"/>
                        <a:pt x="526245" y="465148"/>
                      </a:cubicBezTo>
                      <a:cubicBezTo>
                        <a:pt x="532033" y="412250"/>
                        <a:pt x="528657" y="359513"/>
                        <a:pt x="516116" y="308304"/>
                      </a:cubicBezTo>
                      <a:cubicBezTo>
                        <a:pt x="503092" y="255165"/>
                        <a:pt x="480743" y="205965"/>
                        <a:pt x="449712" y="162071"/>
                      </a:cubicBezTo>
                      <a:cubicBezTo>
                        <a:pt x="418520" y="118097"/>
                        <a:pt x="380334" y="81840"/>
                        <a:pt x="336038" y="54507"/>
                      </a:cubicBez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33" name="Google Shape;3133;p13"/>
                <p:cNvSpPr/>
                <p:nvPr/>
              </p:nvSpPr>
              <p:spPr>
                <a:xfrm>
                  <a:off x="9158757" y="3950387"/>
                  <a:ext cx="536805" cy="663188"/>
                </a:xfrm>
                <a:custGeom>
                  <a:rect b="b" l="l" r="r" t="t"/>
                  <a:pathLst>
                    <a:path extrusionOk="0" h="663188" w="536805">
                      <a:moveTo>
                        <a:pt x="2762" y="201221"/>
                      </a:moveTo>
                      <a:cubicBezTo>
                        <a:pt x="-3267" y="255726"/>
                        <a:pt x="591" y="310071"/>
                        <a:pt x="14178" y="362648"/>
                      </a:cubicBezTo>
                      <a:cubicBezTo>
                        <a:pt x="28246" y="416912"/>
                        <a:pt x="52042" y="466836"/>
                        <a:pt x="85003" y="510810"/>
                      </a:cubicBezTo>
                      <a:cubicBezTo>
                        <a:pt x="117803" y="554704"/>
                        <a:pt x="157597" y="590076"/>
                        <a:pt x="203340" y="616043"/>
                      </a:cubicBezTo>
                      <a:cubicBezTo>
                        <a:pt x="247234" y="640964"/>
                        <a:pt x="294584" y="656239"/>
                        <a:pt x="344106" y="661303"/>
                      </a:cubicBezTo>
                      <a:cubicBezTo>
                        <a:pt x="393386" y="666368"/>
                        <a:pt x="442264" y="661223"/>
                        <a:pt x="489535" y="645949"/>
                      </a:cubicBezTo>
                      <a:cubicBezTo>
                        <a:pt x="505773" y="640723"/>
                        <a:pt x="521530" y="634372"/>
                        <a:pt x="536805" y="626976"/>
                      </a:cubicBezTo>
                      <a:lnTo>
                        <a:pt x="507060" y="586378"/>
                      </a:lnTo>
                      <a:cubicBezTo>
                        <a:pt x="374735" y="643698"/>
                        <a:pt x="217408" y="605190"/>
                        <a:pt x="122867" y="478332"/>
                      </a:cubicBezTo>
                      <a:cubicBezTo>
                        <a:pt x="27362" y="350106"/>
                        <a:pt x="25995" y="172360"/>
                        <a:pt x="108558" y="42608"/>
                      </a:cubicBezTo>
                      <a:lnTo>
                        <a:pt x="77366" y="0"/>
                      </a:lnTo>
                      <a:cubicBezTo>
                        <a:pt x="66995" y="14873"/>
                        <a:pt x="57589" y="30549"/>
                        <a:pt x="49148" y="47029"/>
                      </a:cubicBezTo>
                      <a:cubicBezTo>
                        <a:pt x="24387" y="94782"/>
                        <a:pt x="8791" y="146635"/>
                        <a:pt x="2762" y="201221"/>
                      </a:cubicBez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34" name="Google Shape;3134;p13"/>
                <p:cNvSpPr/>
                <p:nvPr/>
              </p:nvSpPr>
              <p:spPr>
                <a:xfrm>
                  <a:off x="8984564" y="3605458"/>
                  <a:ext cx="1097416" cy="1190430"/>
                </a:xfrm>
                <a:custGeom>
                  <a:rect b="b" l="l" r="r" t="t"/>
                  <a:pathLst>
                    <a:path extrusionOk="0" h="1190430" w="1097416">
                      <a:moveTo>
                        <a:pt x="1068581" y="401445"/>
                      </a:moveTo>
                      <a:cubicBezTo>
                        <a:pt x="1046393" y="330379"/>
                        <a:pt x="1012307" y="265181"/>
                        <a:pt x="967127" y="207781"/>
                      </a:cubicBezTo>
                      <a:cubicBezTo>
                        <a:pt x="921786" y="150060"/>
                        <a:pt x="867441" y="102870"/>
                        <a:pt x="805619" y="67658"/>
                      </a:cubicBezTo>
                      <a:cubicBezTo>
                        <a:pt x="741145" y="30999"/>
                        <a:pt x="671204" y="8891"/>
                        <a:pt x="597646" y="2139"/>
                      </a:cubicBezTo>
                      <a:cubicBezTo>
                        <a:pt x="523525" y="-4614"/>
                        <a:pt x="450207" y="4631"/>
                        <a:pt x="379864" y="29793"/>
                      </a:cubicBezTo>
                      <a:cubicBezTo>
                        <a:pt x="311370" y="54233"/>
                        <a:pt x="248584" y="92660"/>
                        <a:pt x="193355" y="143950"/>
                      </a:cubicBezTo>
                      <a:cubicBezTo>
                        <a:pt x="137885" y="195481"/>
                        <a:pt x="92865" y="257303"/>
                        <a:pt x="59824" y="327726"/>
                      </a:cubicBezTo>
                      <a:cubicBezTo>
                        <a:pt x="25497" y="400802"/>
                        <a:pt x="5721" y="479747"/>
                        <a:pt x="1058" y="562229"/>
                      </a:cubicBezTo>
                      <a:cubicBezTo>
                        <a:pt x="-3605" y="644630"/>
                        <a:pt x="7168" y="725424"/>
                        <a:pt x="32973" y="802038"/>
                      </a:cubicBezTo>
                      <a:cubicBezTo>
                        <a:pt x="57814" y="875837"/>
                        <a:pt x="95438" y="942643"/>
                        <a:pt x="144718" y="1000445"/>
                      </a:cubicBezTo>
                      <a:cubicBezTo>
                        <a:pt x="193677" y="1057925"/>
                        <a:pt x="251559" y="1103588"/>
                        <a:pt x="316676" y="1136146"/>
                      </a:cubicBezTo>
                      <a:cubicBezTo>
                        <a:pt x="383562" y="1169670"/>
                        <a:pt x="455191" y="1187758"/>
                        <a:pt x="529393" y="1190169"/>
                      </a:cubicBezTo>
                      <a:cubicBezTo>
                        <a:pt x="603032" y="1192501"/>
                        <a:pt x="674903" y="1179236"/>
                        <a:pt x="742994" y="1150858"/>
                      </a:cubicBezTo>
                      <a:cubicBezTo>
                        <a:pt x="808353" y="1123605"/>
                        <a:pt x="867602" y="1083570"/>
                        <a:pt x="919213" y="1031958"/>
                      </a:cubicBezTo>
                      <a:cubicBezTo>
                        <a:pt x="970583" y="980588"/>
                        <a:pt x="1011985" y="920294"/>
                        <a:pt x="1042293" y="852524"/>
                      </a:cubicBezTo>
                      <a:cubicBezTo>
                        <a:pt x="1073565" y="782583"/>
                        <a:pt x="1091734" y="707577"/>
                        <a:pt x="1096316" y="629517"/>
                      </a:cubicBezTo>
                      <a:cubicBezTo>
                        <a:pt x="1100818" y="551617"/>
                        <a:pt x="1091493" y="474843"/>
                        <a:pt x="1068581" y="401445"/>
                      </a:cubicBezTo>
                      <a:close/>
                      <a:moveTo>
                        <a:pt x="530036" y="1178673"/>
                      </a:moveTo>
                      <a:cubicBezTo>
                        <a:pt x="229692" y="1168866"/>
                        <a:pt x="-6177" y="892639"/>
                        <a:pt x="12393" y="562952"/>
                      </a:cubicBezTo>
                      <a:cubicBezTo>
                        <a:pt x="31044" y="232783"/>
                        <a:pt x="296980" y="-13377"/>
                        <a:pt x="597003" y="13796"/>
                      </a:cubicBezTo>
                      <a:cubicBezTo>
                        <a:pt x="888343" y="40164"/>
                        <a:pt x="1104356" y="315988"/>
                        <a:pt x="1086026" y="629034"/>
                      </a:cubicBezTo>
                      <a:cubicBezTo>
                        <a:pt x="1067777" y="941678"/>
                        <a:pt x="821778" y="1188240"/>
                        <a:pt x="530036" y="1178673"/>
                      </a:cubicBez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id="3135" name="Google Shape;3135;p13"/>
              <p:cNvSpPr/>
              <p:nvPr/>
            </p:nvSpPr>
            <p:spPr>
              <a:xfrm>
                <a:off x="9741466" y="4509512"/>
                <a:ext cx="721758" cy="504539"/>
              </a:xfrm>
              <a:custGeom>
                <a:rect b="b" l="l" r="r" t="t"/>
                <a:pathLst>
                  <a:path extrusionOk="0" h="504539" w="721758">
                    <a:moveTo>
                      <a:pt x="421575" y="504539"/>
                    </a:moveTo>
                    <a:lnTo>
                      <a:pt x="0" y="495294"/>
                    </a:lnTo>
                    <a:lnTo>
                      <a:pt x="643" y="483798"/>
                    </a:lnTo>
                    <a:lnTo>
                      <a:pt x="418038" y="493285"/>
                    </a:lnTo>
                    <a:lnTo>
                      <a:pt x="699972" y="203472"/>
                    </a:lnTo>
                    <a:lnTo>
                      <a:pt x="712031" y="0"/>
                    </a:lnTo>
                    <a:lnTo>
                      <a:pt x="721758" y="482"/>
                    </a:lnTo>
                    <a:lnTo>
                      <a:pt x="709458" y="208456"/>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36" name="Google Shape;3136;p13"/>
              <p:cNvSpPr/>
              <p:nvPr/>
            </p:nvSpPr>
            <p:spPr>
              <a:xfrm>
                <a:off x="8539126" y="3331289"/>
                <a:ext cx="810269" cy="532756"/>
              </a:xfrm>
              <a:custGeom>
                <a:rect b="b" l="l" r="r" t="t"/>
                <a:pathLst>
                  <a:path extrusionOk="0" h="532756" w="810269">
                    <a:moveTo>
                      <a:pt x="11818" y="532757"/>
                    </a:moveTo>
                    <a:lnTo>
                      <a:pt x="0" y="531873"/>
                    </a:lnTo>
                    <a:lnTo>
                      <a:pt x="12782" y="302113"/>
                    </a:lnTo>
                    <a:lnTo>
                      <a:pt x="349061" y="0"/>
                    </a:lnTo>
                    <a:lnTo>
                      <a:pt x="810269" y="46708"/>
                    </a:lnTo>
                    <a:lnTo>
                      <a:pt x="809626" y="58525"/>
                    </a:lnTo>
                    <a:lnTo>
                      <a:pt x="353081" y="12541"/>
                    </a:lnTo>
                    <a:lnTo>
                      <a:pt x="24278" y="308222"/>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37" name="Google Shape;3137;p13"/>
              <p:cNvSpPr/>
              <p:nvPr/>
            </p:nvSpPr>
            <p:spPr>
              <a:xfrm>
                <a:off x="9832229" y="3427036"/>
                <a:ext cx="673040" cy="581876"/>
              </a:xfrm>
              <a:custGeom>
                <a:rect b="b" l="l" r="r" t="t"/>
                <a:pathLst>
                  <a:path extrusionOk="0" h="581876" w="673040">
                    <a:moveTo>
                      <a:pt x="660660" y="581876"/>
                    </a:moveTo>
                    <a:lnTo>
                      <a:pt x="650933" y="581153"/>
                    </a:lnTo>
                    <a:lnTo>
                      <a:pt x="662991" y="377199"/>
                    </a:lnTo>
                    <a:lnTo>
                      <a:pt x="416671" y="53541"/>
                    </a:lnTo>
                    <a:lnTo>
                      <a:pt x="0" y="11496"/>
                    </a:lnTo>
                    <a:lnTo>
                      <a:pt x="643" y="0"/>
                    </a:lnTo>
                    <a:lnTo>
                      <a:pt x="421494" y="42608"/>
                    </a:lnTo>
                    <a:lnTo>
                      <a:pt x="673040" y="37342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38" name="Google Shape;3138;p13"/>
              <p:cNvSpPr/>
              <p:nvPr/>
            </p:nvSpPr>
            <p:spPr>
              <a:xfrm>
                <a:off x="8495634" y="4415132"/>
                <a:ext cx="762195" cy="578982"/>
              </a:xfrm>
              <a:custGeom>
                <a:rect b="b" l="l" r="r" t="t"/>
                <a:pathLst>
                  <a:path extrusionOk="0" h="578982" w="762195">
                    <a:moveTo>
                      <a:pt x="761552" y="578982"/>
                    </a:moveTo>
                    <a:lnTo>
                      <a:pt x="299620" y="568853"/>
                    </a:lnTo>
                    <a:lnTo>
                      <a:pt x="0" y="229117"/>
                    </a:lnTo>
                    <a:lnTo>
                      <a:pt x="12782" y="0"/>
                    </a:lnTo>
                    <a:lnTo>
                      <a:pt x="24600" y="563"/>
                    </a:lnTo>
                    <a:lnTo>
                      <a:pt x="12139" y="224454"/>
                    </a:lnTo>
                    <a:lnTo>
                      <a:pt x="305087" y="556955"/>
                    </a:lnTo>
                    <a:lnTo>
                      <a:pt x="762195" y="567245"/>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3139" name="Google Shape;3139;p13"/>
            <p:cNvGrpSpPr/>
            <p:nvPr/>
          </p:nvGrpSpPr>
          <p:grpSpPr>
            <a:xfrm>
              <a:off x="9999202" y="5356521"/>
              <a:ext cx="1296640" cy="204677"/>
              <a:chOff x="9999202" y="5356521"/>
              <a:chExt cx="1296640" cy="204677"/>
            </a:xfrm>
          </p:grpSpPr>
          <p:sp>
            <p:nvSpPr>
              <p:cNvPr id="3140" name="Google Shape;3140;p13"/>
              <p:cNvSpPr/>
              <p:nvPr/>
            </p:nvSpPr>
            <p:spPr>
              <a:xfrm>
                <a:off x="10481232" y="5370268"/>
                <a:ext cx="106921" cy="175495"/>
              </a:xfrm>
              <a:custGeom>
                <a:rect b="b" l="l" r="r" t="t"/>
                <a:pathLst>
                  <a:path extrusionOk="0" h="175495" w="106921">
                    <a:moveTo>
                      <a:pt x="35694" y="174370"/>
                    </a:moveTo>
                    <a:lnTo>
                      <a:pt x="0" y="175496"/>
                    </a:lnTo>
                    <a:lnTo>
                      <a:pt x="71549" y="724"/>
                    </a:lnTo>
                    <a:lnTo>
                      <a:pt x="106921"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41" name="Google Shape;3141;p13"/>
              <p:cNvSpPr/>
              <p:nvPr/>
            </p:nvSpPr>
            <p:spPr>
              <a:xfrm>
                <a:off x="10422787" y="5371394"/>
                <a:ext cx="107725" cy="176218"/>
              </a:xfrm>
              <a:custGeom>
                <a:rect b="b" l="l" r="r" t="t"/>
                <a:pathLst>
                  <a:path extrusionOk="0" h="176218" w="107725">
                    <a:moveTo>
                      <a:pt x="36016" y="175093"/>
                    </a:moveTo>
                    <a:lnTo>
                      <a:pt x="0" y="176219"/>
                    </a:lnTo>
                    <a:lnTo>
                      <a:pt x="72031" y="723"/>
                    </a:lnTo>
                    <a:lnTo>
                      <a:pt x="107725"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42" name="Google Shape;3142;p13"/>
              <p:cNvSpPr/>
              <p:nvPr/>
            </p:nvSpPr>
            <p:spPr>
              <a:xfrm>
                <a:off x="10539274" y="5369142"/>
                <a:ext cx="106036" cy="174771"/>
              </a:xfrm>
              <a:custGeom>
                <a:rect b="b" l="l" r="r" t="t"/>
                <a:pathLst>
                  <a:path extrusionOk="0" h="174771" w="106036">
                    <a:moveTo>
                      <a:pt x="35373" y="173647"/>
                    </a:moveTo>
                    <a:lnTo>
                      <a:pt x="0" y="174772"/>
                    </a:lnTo>
                    <a:lnTo>
                      <a:pt x="70986" y="724"/>
                    </a:lnTo>
                    <a:lnTo>
                      <a:pt x="106037"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43" name="Google Shape;3143;p13"/>
              <p:cNvSpPr/>
              <p:nvPr/>
            </p:nvSpPr>
            <p:spPr>
              <a:xfrm>
                <a:off x="10596755" y="5368097"/>
                <a:ext cx="105233" cy="173968"/>
              </a:xfrm>
              <a:custGeom>
                <a:rect b="b" l="l" r="r" t="t"/>
                <a:pathLst>
                  <a:path extrusionOk="0" h="173968" w="105233">
                    <a:moveTo>
                      <a:pt x="35051" y="172842"/>
                    </a:moveTo>
                    <a:lnTo>
                      <a:pt x="0" y="173968"/>
                    </a:lnTo>
                    <a:lnTo>
                      <a:pt x="70423" y="643"/>
                    </a:lnTo>
                    <a:lnTo>
                      <a:pt x="105233"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44" name="Google Shape;3144;p13"/>
              <p:cNvSpPr/>
              <p:nvPr/>
            </p:nvSpPr>
            <p:spPr>
              <a:xfrm>
                <a:off x="10653753" y="5366972"/>
                <a:ext cx="104428" cy="173244"/>
              </a:xfrm>
              <a:custGeom>
                <a:rect b="b" l="l" r="r" t="t"/>
                <a:pathLst>
                  <a:path extrusionOk="0" h="173244" w="104428">
                    <a:moveTo>
                      <a:pt x="34809" y="172199"/>
                    </a:moveTo>
                    <a:lnTo>
                      <a:pt x="0" y="173244"/>
                    </a:lnTo>
                    <a:lnTo>
                      <a:pt x="69941" y="723"/>
                    </a:lnTo>
                    <a:lnTo>
                      <a:pt x="104429"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45" name="Google Shape;3145;p13"/>
              <p:cNvSpPr/>
              <p:nvPr/>
            </p:nvSpPr>
            <p:spPr>
              <a:xfrm>
                <a:off x="10710348" y="5365927"/>
                <a:ext cx="103625" cy="172520"/>
              </a:xfrm>
              <a:custGeom>
                <a:rect b="b" l="l" r="r" t="t"/>
                <a:pathLst>
                  <a:path extrusionOk="0" h="172520" w="103625">
                    <a:moveTo>
                      <a:pt x="34488" y="171395"/>
                    </a:moveTo>
                    <a:lnTo>
                      <a:pt x="0" y="172521"/>
                    </a:lnTo>
                    <a:lnTo>
                      <a:pt x="69378" y="643"/>
                    </a:lnTo>
                    <a:lnTo>
                      <a:pt x="103625"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46" name="Google Shape;3146;p13"/>
              <p:cNvSpPr/>
              <p:nvPr/>
            </p:nvSpPr>
            <p:spPr>
              <a:xfrm>
                <a:off x="10766381" y="5364801"/>
                <a:ext cx="102901" cy="171877"/>
              </a:xfrm>
              <a:custGeom>
                <a:rect b="b" l="l" r="r" t="t"/>
                <a:pathLst>
                  <a:path extrusionOk="0" h="171877" w="102901">
                    <a:moveTo>
                      <a:pt x="34247" y="170752"/>
                    </a:moveTo>
                    <a:lnTo>
                      <a:pt x="0" y="171878"/>
                    </a:lnTo>
                    <a:lnTo>
                      <a:pt x="68976" y="723"/>
                    </a:lnTo>
                    <a:lnTo>
                      <a:pt x="102902"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47" name="Google Shape;3147;p13"/>
              <p:cNvSpPr/>
              <p:nvPr/>
            </p:nvSpPr>
            <p:spPr>
              <a:xfrm>
                <a:off x="10061265" y="5378307"/>
                <a:ext cx="112950" cy="180881"/>
              </a:xfrm>
              <a:custGeom>
                <a:rect b="b" l="l" r="r" t="t"/>
                <a:pathLst>
                  <a:path extrusionOk="0" h="180881" w="112950">
                    <a:moveTo>
                      <a:pt x="37864" y="179676"/>
                    </a:moveTo>
                    <a:lnTo>
                      <a:pt x="0" y="180882"/>
                    </a:lnTo>
                    <a:lnTo>
                      <a:pt x="75408" y="724"/>
                    </a:lnTo>
                    <a:lnTo>
                      <a:pt x="112950"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48" name="Google Shape;3148;p13"/>
              <p:cNvSpPr/>
              <p:nvPr/>
            </p:nvSpPr>
            <p:spPr>
              <a:xfrm>
                <a:off x="9999202" y="5379513"/>
                <a:ext cx="113835" cy="181685"/>
              </a:xfrm>
              <a:custGeom>
                <a:rect b="b" l="l" r="r" t="t"/>
                <a:pathLst>
                  <a:path extrusionOk="0" h="181685" w="113835">
                    <a:moveTo>
                      <a:pt x="38186" y="180479"/>
                    </a:moveTo>
                    <a:lnTo>
                      <a:pt x="0" y="181685"/>
                    </a:lnTo>
                    <a:lnTo>
                      <a:pt x="75970" y="723"/>
                    </a:lnTo>
                    <a:lnTo>
                      <a:pt x="113835"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49" name="Google Shape;3149;p13"/>
              <p:cNvSpPr/>
              <p:nvPr/>
            </p:nvSpPr>
            <p:spPr>
              <a:xfrm>
                <a:off x="10122845" y="5377181"/>
                <a:ext cx="111985" cy="180077"/>
              </a:xfrm>
              <a:custGeom>
                <a:rect b="b" l="l" r="r" t="t"/>
                <a:pathLst>
                  <a:path extrusionOk="0" h="180077" w="111985">
                    <a:moveTo>
                      <a:pt x="37543" y="178872"/>
                    </a:moveTo>
                    <a:lnTo>
                      <a:pt x="0" y="180078"/>
                    </a:lnTo>
                    <a:lnTo>
                      <a:pt x="74845" y="724"/>
                    </a:lnTo>
                    <a:lnTo>
                      <a:pt x="111986"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50" name="Google Shape;3150;p13"/>
              <p:cNvSpPr/>
              <p:nvPr/>
            </p:nvSpPr>
            <p:spPr>
              <a:xfrm>
                <a:off x="10183862" y="5375976"/>
                <a:ext cx="111101" cy="179273"/>
              </a:xfrm>
              <a:custGeom>
                <a:rect b="b" l="l" r="r" t="t"/>
                <a:pathLst>
                  <a:path extrusionOk="0" h="179273" w="111101">
                    <a:moveTo>
                      <a:pt x="37221" y="178068"/>
                    </a:moveTo>
                    <a:lnTo>
                      <a:pt x="0" y="179274"/>
                    </a:lnTo>
                    <a:lnTo>
                      <a:pt x="74282" y="723"/>
                    </a:lnTo>
                    <a:lnTo>
                      <a:pt x="111102"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51" name="Google Shape;3151;p13"/>
              <p:cNvSpPr/>
              <p:nvPr/>
            </p:nvSpPr>
            <p:spPr>
              <a:xfrm>
                <a:off x="10244317" y="5374850"/>
                <a:ext cx="110297" cy="178470"/>
              </a:xfrm>
              <a:custGeom>
                <a:rect b="b" l="l" r="r" t="t"/>
                <a:pathLst>
                  <a:path extrusionOk="0" h="178470" w="110297">
                    <a:moveTo>
                      <a:pt x="36980" y="177344"/>
                    </a:moveTo>
                    <a:lnTo>
                      <a:pt x="0" y="178470"/>
                    </a:lnTo>
                    <a:lnTo>
                      <a:pt x="73719" y="723"/>
                    </a:lnTo>
                    <a:lnTo>
                      <a:pt x="110297"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52" name="Google Shape;3152;p13"/>
              <p:cNvSpPr/>
              <p:nvPr/>
            </p:nvSpPr>
            <p:spPr>
              <a:xfrm>
                <a:off x="10304370" y="5373644"/>
                <a:ext cx="109413" cy="177746"/>
              </a:xfrm>
              <a:custGeom>
                <a:rect b="b" l="l" r="r" t="t"/>
                <a:pathLst>
                  <a:path extrusionOk="0" h="177746" w="109413">
                    <a:moveTo>
                      <a:pt x="36578" y="176621"/>
                    </a:moveTo>
                    <a:lnTo>
                      <a:pt x="0" y="177746"/>
                    </a:lnTo>
                    <a:lnTo>
                      <a:pt x="73076" y="724"/>
                    </a:lnTo>
                    <a:lnTo>
                      <a:pt x="109413"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53" name="Google Shape;3153;p13"/>
              <p:cNvSpPr/>
              <p:nvPr/>
            </p:nvSpPr>
            <p:spPr>
              <a:xfrm>
                <a:off x="10363779" y="5372519"/>
                <a:ext cx="108609" cy="177023"/>
              </a:xfrm>
              <a:custGeom>
                <a:rect b="b" l="l" r="r" t="t"/>
                <a:pathLst>
                  <a:path extrusionOk="0" h="177023" w="108609">
                    <a:moveTo>
                      <a:pt x="36337" y="175817"/>
                    </a:moveTo>
                    <a:lnTo>
                      <a:pt x="0" y="177023"/>
                    </a:lnTo>
                    <a:lnTo>
                      <a:pt x="72594" y="724"/>
                    </a:lnTo>
                    <a:lnTo>
                      <a:pt x="108609"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54" name="Google Shape;3154;p13"/>
              <p:cNvSpPr/>
              <p:nvPr/>
            </p:nvSpPr>
            <p:spPr>
              <a:xfrm>
                <a:off x="10822013" y="5363756"/>
                <a:ext cx="102097" cy="171154"/>
              </a:xfrm>
              <a:custGeom>
                <a:rect b="b" l="l" r="r" t="t"/>
                <a:pathLst>
                  <a:path extrusionOk="0" h="171154" w="102097">
                    <a:moveTo>
                      <a:pt x="33925" y="170029"/>
                    </a:moveTo>
                    <a:lnTo>
                      <a:pt x="0" y="171154"/>
                    </a:lnTo>
                    <a:lnTo>
                      <a:pt x="68414" y="643"/>
                    </a:lnTo>
                    <a:lnTo>
                      <a:pt x="102098"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55" name="Google Shape;3155;p13"/>
              <p:cNvSpPr/>
              <p:nvPr/>
            </p:nvSpPr>
            <p:spPr>
              <a:xfrm>
                <a:off x="10877162" y="5362711"/>
                <a:ext cx="101373" cy="170430"/>
              </a:xfrm>
              <a:custGeom>
                <a:rect b="b" l="l" r="r" t="t"/>
                <a:pathLst>
                  <a:path extrusionOk="0" h="170430" w="101373">
                    <a:moveTo>
                      <a:pt x="33684" y="169305"/>
                    </a:moveTo>
                    <a:lnTo>
                      <a:pt x="0" y="170431"/>
                    </a:lnTo>
                    <a:lnTo>
                      <a:pt x="67931" y="643"/>
                    </a:lnTo>
                    <a:lnTo>
                      <a:pt x="101374"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56" name="Google Shape;3156;p13"/>
              <p:cNvSpPr/>
              <p:nvPr/>
            </p:nvSpPr>
            <p:spPr>
              <a:xfrm>
                <a:off x="10931908" y="5361666"/>
                <a:ext cx="100570" cy="169707"/>
              </a:xfrm>
              <a:custGeom>
                <a:rect b="b" l="l" r="r" t="t"/>
                <a:pathLst>
                  <a:path extrusionOk="0" h="169707" w="100570">
                    <a:moveTo>
                      <a:pt x="33363" y="168662"/>
                    </a:moveTo>
                    <a:lnTo>
                      <a:pt x="0" y="169707"/>
                    </a:lnTo>
                    <a:lnTo>
                      <a:pt x="67449" y="643"/>
                    </a:lnTo>
                    <a:lnTo>
                      <a:pt x="100570"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57" name="Google Shape;3157;p13"/>
              <p:cNvSpPr/>
              <p:nvPr/>
            </p:nvSpPr>
            <p:spPr>
              <a:xfrm>
                <a:off x="10986173" y="5360621"/>
                <a:ext cx="99846" cy="168983"/>
              </a:xfrm>
              <a:custGeom>
                <a:rect b="b" l="l" r="r" t="t"/>
                <a:pathLst>
                  <a:path extrusionOk="0" h="168983" w="99846">
                    <a:moveTo>
                      <a:pt x="33121" y="167939"/>
                    </a:moveTo>
                    <a:lnTo>
                      <a:pt x="0" y="168984"/>
                    </a:lnTo>
                    <a:lnTo>
                      <a:pt x="66967" y="643"/>
                    </a:lnTo>
                    <a:lnTo>
                      <a:pt x="99847"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58" name="Google Shape;3158;p13"/>
              <p:cNvSpPr/>
              <p:nvPr/>
            </p:nvSpPr>
            <p:spPr>
              <a:xfrm>
                <a:off x="11040036" y="5359576"/>
                <a:ext cx="99042" cy="168340"/>
              </a:xfrm>
              <a:custGeom>
                <a:rect b="b" l="l" r="r" t="t"/>
                <a:pathLst>
                  <a:path extrusionOk="0" h="168340" w="99042">
                    <a:moveTo>
                      <a:pt x="32880" y="167295"/>
                    </a:moveTo>
                    <a:lnTo>
                      <a:pt x="0" y="168341"/>
                    </a:lnTo>
                    <a:lnTo>
                      <a:pt x="66484" y="643"/>
                    </a:lnTo>
                    <a:lnTo>
                      <a:pt x="99043"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59" name="Google Shape;3159;p13"/>
              <p:cNvSpPr/>
              <p:nvPr/>
            </p:nvSpPr>
            <p:spPr>
              <a:xfrm>
                <a:off x="11093416" y="5358531"/>
                <a:ext cx="98319" cy="167697"/>
              </a:xfrm>
              <a:custGeom>
                <a:rect b="b" l="l" r="r" t="t"/>
                <a:pathLst>
                  <a:path extrusionOk="0" h="167697" w="98319">
                    <a:moveTo>
                      <a:pt x="32639" y="166653"/>
                    </a:moveTo>
                    <a:lnTo>
                      <a:pt x="0" y="167698"/>
                    </a:lnTo>
                    <a:lnTo>
                      <a:pt x="66001" y="643"/>
                    </a:lnTo>
                    <a:lnTo>
                      <a:pt x="98319"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60" name="Google Shape;3160;p13"/>
              <p:cNvSpPr/>
              <p:nvPr/>
            </p:nvSpPr>
            <p:spPr>
              <a:xfrm>
                <a:off x="11146394" y="5357566"/>
                <a:ext cx="97595" cy="166974"/>
              </a:xfrm>
              <a:custGeom>
                <a:rect b="b" l="l" r="r" t="t"/>
                <a:pathLst>
                  <a:path extrusionOk="0" h="166974" w="97595">
                    <a:moveTo>
                      <a:pt x="32318" y="165929"/>
                    </a:moveTo>
                    <a:lnTo>
                      <a:pt x="0" y="166974"/>
                    </a:lnTo>
                    <a:lnTo>
                      <a:pt x="65600" y="643"/>
                    </a:lnTo>
                    <a:lnTo>
                      <a:pt x="97596"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61" name="Google Shape;3161;p13"/>
              <p:cNvSpPr/>
              <p:nvPr/>
            </p:nvSpPr>
            <p:spPr>
              <a:xfrm>
                <a:off x="11198970" y="5356521"/>
                <a:ext cx="96872" cy="166330"/>
              </a:xfrm>
              <a:custGeom>
                <a:rect b="b" l="l" r="r" t="t"/>
                <a:pathLst>
                  <a:path extrusionOk="0" h="166330" w="96872">
                    <a:moveTo>
                      <a:pt x="32076" y="165286"/>
                    </a:moveTo>
                    <a:lnTo>
                      <a:pt x="0" y="166331"/>
                    </a:lnTo>
                    <a:lnTo>
                      <a:pt x="65117" y="643"/>
                    </a:lnTo>
                    <a:lnTo>
                      <a:pt x="96872"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3162" name="Google Shape;3162;p13"/>
            <p:cNvGrpSpPr/>
            <p:nvPr/>
          </p:nvGrpSpPr>
          <p:grpSpPr>
            <a:xfrm>
              <a:off x="7384056" y="5397923"/>
              <a:ext cx="1781321" cy="246883"/>
              <a:chOff x="7384056" y="5397923"/>
              <a:chExt cx="1781321" cy="246883"/>
            </a:xfrm>
          </p:grpSpPr>
          <p:sp>
            <p:nvSpPr>
              <p:cNvPr id="3163" name="Google Shape;3163;p13"/>
              <p:cNvSpPr/>
              <p:nvPr/>
            </p:nvSpPr>
            <p:spPr>
              <a:xfrm>
                <a:off x="8054282" y="5416734"/>
                <a:ext cx="144142" cy="206607"/>
              </a:xfrm>
              <a:custGeom>
                <a:rect b="b" l="l" r="r" t="t"/>
                <a:pathLst>
                  <a:path extrusionOk="0" h="206607" w="144142">
                    <a:moveTo>
                      <a:pt x="49280" y="204999"/>
                    </a:moveTo>
                    <a:lnTo>
                      <a:pt x="0" y="206607"/>
                    </a:lnTo>
                    <a:lnTo>
                      <a:pt x="95345" y="965"/>
                    </a:lnTo>
                    <a:lnTo>
                      <a:pt x="144143"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64" name="Google Shape;3164;p13"/>
              <p:cNvSpPr/>
              <p:nvPr/>
            </p:nvSpPr>
            <p:spPr>
              <a:xfrm>
                <a:off x="7973408" y="5418262"/>
                <a:ext cx="145509" cy="207652"/>
              </a:xfrm>
              <a:custGeom>
                <a:rect b="b" l="l" r="r" t="t"/>
                <a:pathLst>
                  <a:path extrusionOk="0" h="207652" w="145509">
                    <a:moveTo>
                      <a:pt x="49763" y="206044"/>
                    </a:moveTo>
                    <a:lnTo>
                      <a:pt x="0" y="207652"/>
                    </a:lnTo>
                    <a:lnTo>
                      <a:pt x="96229" y="965"/>
                    </a:lnTo>
                    <a:lnTo>
                      <a:pt x="145509"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65" name="Google Shape;3165;p13"/>
              <p:cNvSpPr/>
              <p:nvPr/>
            </p:nvSpPr>
            <p:spPr>
              <a:xfrm>
                <a:off x="8134353" y="5415207"/>
                <a:ext cx="142775" cy="205561"/>
              </a:xfrm>
              <a:custGeom>
                <a:rect b="b" l="l" r="r" t="t"/>
                <a:pathLst>
                  <a:path extrusionOk="0" h="205561" w="142775">
                    <a:moveTo>
                      <a:pt x="48798" y="204034"/>
                    </a:moveTo>
                    <a:lnTo>
                      <a:pt x="0" y="205562"/>
                    </a:lnTo>
                    <a:lnTo>
                      <a:pt x="94541" y="884"/>
                    </a:lnTo>
                    <a:lnTo>
                      <a:pt x="142776"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66" name="Google Shape;3166;p13"/>
              <p:cNvSpPr/>
              <p:nvPr/>
            </p:nvSpPr>
            <p:spPr>
              <a:xfrm>
                <a:off x="8213619" y="5413680"/>
                <a:ext cx="141489" cy="204596"/>
              </a:xfrm>
              <a:custGeom>
                <a:rect b="b" l="l" r="r" t="t"/>
                <a:pathLst>
                  <a:path extrusionOk="0" h="204596" w="141489">
                    <a:moveTo>
                      <a:pt x="48316" y="202989"/>
                    </a:moveTo>
                    <a:lnTo>
                      <a:pt x="0" y="204597"/>
                    </a:lnTo>
                    <a:lnTo>
                      <a:pt x="93737" y="884"/>
                    </a:lnTo>
                    <a:lnTo>
                      <a:pt x="141490"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67" name="Google Shape;3167;p13"/>
              <p:cNvSpPr/>
              <p:nvPr/>
            </p:nvSpPr>
            <p:spPr>
              <a:xfrm>
                <a:off x="8292081" y="5412152"/>
                <a:ext cx="140283" cy="203551"/>
              </a:xfrm>
              <a:custGeom>
                <a:rect b="b" l="l" r="r" t="t"/>
                <a:pathLst>
                  <a:path extrusionOk="0" h="203551" w="140283">
                    <a:moveTo>
                      <a:pt x="47913" y="202025"/>
                    </a:moveTo>
                    <a:lnTo>
                      <a:pt x="0" y="203552"/>
                    </a:lnTo>
                    <a:lnTo>
                      <a:pt x="92933" y="965"/>
                    </a:lnTo>
                    <a:lnTo>
                      <a:pt x="140284"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68" name="Google Shape;3168;p13"/>
              <p:cNvSpPr/>
              <p:nvPr/>
            </p:nvSpPr>
            <p:spPr>
              <a:xfrm>
                <a:off x="8369820" y="5410705"/>
                <a:ext cx="138997" cy="202587"/>
              </a:xfrm>
              <a:custGeom>
                <a:rect b="b" l="l" r="r" t="t"/>
                <a:pathLst>
                  <a:path extrusionOk="0" h="202587" w="138997">
                    <a:moveTo>
                      <a:pt x="47431" y="201060"/>
                    </a:moveTo>
                    <a:lnTo>
                      <a:pt x="0" y="202588"/>
                    </a:lnTo>
                    <a:lnTo>
                      <a:pt x="92129" y="885"/>
                    </a:lnTo>
                    <a:lnTo>
                      <a:pt x="138998"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69" name="Google Shape;3169;p13"/>
              <p:cNvSpPr/>
              <p:nvPr/>
            </p:nvSpPr>
            <p:spPr>
              <a:xfrm>
                <a:off x="8446836" y="5409178"/>
                <a:ext cx="137791" cy="201622"/>
              </a:xfrm>
              <a:custGeom>
                <a:rect b="b" l="l" r="r" t="t"/>
                <a:pathLst>
                  <a:path extrusionOk="0" h="201622" w="137791">
                    <a:moveTo>
                      <a:pt x="46949" y="200095"/>
                    </a:moveTo>
                    <a:lnTo>
                      <a:pt x="0" y="201622"/>
                    </a:lnTo>
                    <a:lnTo>
                      <a:pt x="91325" y="965"/>
                    </a:lnTo>
                    <a:lnTo>
                      <a:pt x="137792"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70" name="Google Shape;3170;p13"/>
              <p:cNvSpPr/>
              <p:nvPr/>
            </p:nvSpPr>
            <p:spPr>
              <a:xfrm>
                <a:off x="7470879" y="5427828"/>
                <a:ext cx="153869" cy="214164"/>
              </a:xfrm>
              <a:custGeom>
                <a:rect b="b" l="l" r="r" t="t"/>
                <a:pathLst>
                  <a:path extrusionOk="0" h="214164" w="153869">
                    <a:moveTo>
                      <a:pt x="52817" y="212476"/>
                    </a:moveTo>
                    <a:lnTo>
                      <a:pt x="0" y="214164"/>
                    </a:lnTo>
                    <a:lnTo>
                      <a:pt x="101615" y="1045"/>
                    </a:lnTo>
                    <a:lnTo>
                      <a:pt x="153870"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71" name="Google Shape;3171;p13"/>
              <p:cNvSpPr/>
              <p:nvPr/>
            </p:nvSpPr>
            <p:spPr>
              <a:xfrm>
                <a:off x="7384056" y="5429517"/>
                <a:ext cx="155397" cy="215289"/>
              </a:xfrm>
              <a:custGeom>
                <a:rect b="b" l="l" r="r" t="t"/>
                <a:pathLst>
                  <a:path extrusionOk="0" h="215289" w="155397">
                    <a:moveTo>
                      <a:pt x="53461" y="213521"/>
                    </a:moveTo>
                    <a:lnTo>
                      <a:pt x="0" y="215290"/>
                    </a:lnTo>
                    <a:lnTo>
                      <a:pt x="102580" y="1045"/>
                    </a:lnTo>
                    <a:lnTo>
                      <a:pt x="155397"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72" name="Google Shape;3172;p13"/>
              <p:cNvSpPr/>
              <p:nvPr/>
            </p:nvSpPr>
            <p:spPr>
              <a:xfrm>
                <a:off x="7556737" y="5426221"/>
                <a:ext cx="152503" cy="213038"/>
              </a:xfrm>
              <a:custGeom>
                <a:rect b="b" l="l" r="r" t="t"/>
                <a:pathLst>
                  <a:path extrusionOk="0" h="213038" w="152503">
                    <a:moveTo>
                      <a:pt x="52335" y="211350"/>
                    </a:moveTo>
                    <a:lnTo>
                      <a:pt x="0" y="213038"/>
                    </a:lnTo>
                    <a:lnTo>
                      <a:pt x="100731" y="965"/>
                    </a:lnTo>
                    <a:lnTo>
                      <a:pt x="152503"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73" name="Google Shape;3173;p13"/>
              <p:cNvSpPr/>
              <p:nvPr/>
            </p:nvSpPr>
            <p:spPr>
              <a:xfrm>
                <a:off x="7641792" y="5424613"/>
                <a:ext cx="150975" cy="211912"/>
              </a:xfrm>
              <a:custGeom>
                <a:rect b="b" l="l" r="r" t="t"/>
                <a:pathLst>
                  <a:path extrusionOk="0" h="211912" w="150975">
                    <a:moveTo>
                      <a:pt x="51772" y="210224"/>
                    </a:moveTo>
                    <a:lnTo>
                      <a:pt x="0" y="211913"/>
                    </a:lnTo>
                    <a:lnTo>
                      <a:pt x="99766" y="965"/>
                    </a:lnTo>
                    <a:lnTo>
                      <a:pt x="150976"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74" name="Google Shape;3174;p13"/>
              <p:cNvSpPr/>
              <p:nvPr/>
            </p:nvSpPr>
            <p:spPr>
              <a:xfrm>
                <a:off x="7725962" y="5423005"/>
                <a:ext cx="149609" cy="210867"/>
              </a:xfrm>
              <a:custGeom>
                <a:rect b="b" l="l" r="r" t="t"/>
                <a:pathLst>
                  <a:path extrusionOk="0" h="210867" w="149609">
                    <a:moveTo>
                      <a:pt x="51290" y="209180"/>
                    </a:moveTo>
                    <a:lnTo>
                      <a:pt x="0" y="210868"/>
                    </a:lnTo>
                    <a:lnTo>
                      <a:pt x="98802" y="965"/>
                    </a:lnTo>
                    <a:lnTo>
                      <a:pt x="149609"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75" name="Google Shape;3175;p13"/>
              <p:cNvSpPr/>
              <p:nvPr/>
            </p:nvSpPr>
            <p:spPr>
              <a:xfrm>
                <a:off x="7809248" y="5421397"/>
                <a:ext cx="148242" cy="209742"/>
              </a:xfrm>
              <a:custGeom>
                <a:rect b="b" l="l" r="r" t="t"/>
                <a:pathLst>
                  <a:path extrusionOk="0" h="209742" w="148242">
                    <a:moveTo>
                      <a:pt x="50808" y="208135"/>
                    </a:moveTo>
                    <a:lnTo>
                      <a:pt x="0" y="209743"/>
                    </a:lnTo>
                    <a:lnTo>
                      <a:pt x="97998" y="965"/>
                    </a:lnTo>
                    <a:lnTo>
                      <a:pt x="148243"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76" name="Google Shape;3176;p13"/>
              <p:cNvSpPr/>
              <p:nvPr/>
            </p:nvSpPr>
            <p:spPr>
              <a:xfrm>
                <a:off x="7891730" y="5419789"/>
                <a:ext cx="146875" cy="208777"/>
              </a:xfrm>
              <a:custGeom>
                <a:rect b="b" l="l" r="r" t="t"/>
                <a:pathLst>
                  <a:path extrusionOk="0" h="208777" w="146875">
                    <a:moveTo>
                      <a:pt x="50325" y="207170"/>
                    </a:moveTo>
                    <a:lnTo>
                      <a:pt x="0" y="208778"/>
                    </a:lnTo>
                    <a:lnTo>
                      <a:pt x="97113" y="965"/>
                    </a:lnTo>
                    <a:lnTo>
                      <a:pt x="146876"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77" name="Google Shape;3177;p13"/>
              <p:cNvSpPr/>
              <p:nvPr/>
            </p:nvSpPr>
            <p:spPr>
              <a:xfrm>
                <a:off x="8523127" y="5407730"/>
                <a:ext cx="136505" cy="200658"/>
              </a:xfrm>
              <a:custGeom>
                <a:rect b="b" l="l" r="r" t="t"/>
                <a:pathLst>
                  <a:path extrusionOk="0" h="200658" w="136505">
                    <a:moveTo>
                      <a:pt x="46466" y="199131"/>
                    </a:moveTo>
                    <a:lnTo>
                      <a:pt x="0" y="200658"/>
                    </a:lnTo>
                    <a:lnTo>
                      <a:pt x="90441" y="885"/>
                    </a:lnTo>
                    <a:lnTo>
                      <a:pt x="136505"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78" name="Google Shape;3178;p13"/>
              <p:cNvSpPr/>
              <p:nvPr/>
            </p:nvSpPr>
            <p:spPr>
              <a:xfrm>
                <a:off x="8598616" y="5406283"/>
                <a:ext cx="135299" cy="199693"/>
              </a:xfrm>
              <a:custGeom>
                <a:rect b="b" l="l" r="r" t="t"/>
                <a:pathLst>
                  <a:path extrusionOk="0" h="199693" w="135299">
                    <a:moveTo>
                      <a:pt x="46064" y="198166"/>
                    </a:moveTo>
                    <a:lnTo>
                      <a:pt x="0" y="199694"/>
                    </a:lnTo>
                    <a:lnTo>
                      <a:pt x="89717" y="885"/>
                    </a:lnTo>
                    <a:lnTo>
                      <a:pt x="135299"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79" name="Google Shape;3179;p13"/>
              <p:cNvSpPr/>
              <p:nvPr/>
            </p:nvSpPr>
            <p:spPr>
              <a:xfrm>
                <a:off x="8673460" y="5404917"/>
                <a:ext cx="134093" cy="198648"/>
              </a:xfrm>
              <a:custGeom>
                <a:rect b="b" l="l" r="r" t="t"/>
                <a:pathLst>
                  <a:path extrusionOk="0" h="198648" w="134093">
                    <a:moveTo>
                      <a:pt x="45582" y="197201"/>
                    </a:moveTo>
                    <a:lnTo>
                      <a:pt x="0" y="198648"/>
                    </a:lnTo>
                    <a:lnTo>
                      <a:pt x="88913" y="804"/>
                    </a:lnTo>
                    <a:lnTo>
                      <a:pt x="134094"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80" name="Google Shape;3180;p13"/>
              <p:cNvSpPr/>
              <p:nvPr/>
            </p:nvSpPr>
            <p:spPr>
              <a:xfrm>
                <a:off x="8747501" y="5403470"/>
                <a:ext cx="132968" cy="197683"/>
              </a:xfrm>
              <a:custGeom>
                <a:rect b="b" l="l" r="r" t="t"/>
                <a:pathLst>
                  <a:path extrusionOk="0" h="197683" w="132968">
                    <a:moveTo>
                      <a:pt x="45180" y="196236"/>
                    </a:moveTo>
                    <a:lnTo>
                      <a:pt x="0" y="197683"/>
                    </a:lnTo>
                    <a:lnTo>
                      <a:pt x="88270" y="884"/>
                    </a:lnTo>
                    <a:lnTo>
                      <a:pt x="132968"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81" name="Google Shape;3181;p13"/>
              <p:cNvSpPr/>
              <p:nvPr/>
            </p:nvSpPr>
            <p:spPr>
              <a:xfrm>
                <a:off x="8820899" y="5402023"/>
                <a:ext cx="131762" cy="196799"/>
              </a:xfrm>
              <a:custGeom>
                <a:rect b="b" l="l" r="r" t="t"/>
                <a:pathLst>
                  <a:path extrusionOk="0" h="196799" w="131762">
                    <a:moveTo>
                      <a:pt x="44778" y="195352"/>
                    </a:moveTo>
                    <a:lnTo>
                      <a:pt x="0" y="196799"/>
                    </a:lnTo>
                    <a:lnTo>
                      <a:pt x="87466" y="884"/>
                    </a:lnTo>
                    <a:lnTo>
                      <a:pt x="131762"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82" name="Google Shape;3182;p13"/>
              <p:cNvSpPr/>
              <p:nvPr/>
            </p:nvSpPr>
            <p:spPr>
              <a:xfrm>
                <a:off x="8893653" y="5400656"/>
                <a:ext cx="130636" cy="195834"/>
              </a:xfrm>
              <a:custGeom>
                <a:rect b="b" l="l" r="r" t="t"/>
                <a:pathLst>
                  <a:path extrusionOk="0" h="195834" w="130636">
                    <a:moveTo>
                      <a:pt x="44296" y="194468"/>
                    </a:moveTo>
                    <a:lnTo>
                      <a:pt x="0" y="195835"/>
                    </a:lnTo>
                    <a:lnTo>
                      <a:pt x="86743" y="885"/>
                    </a:lnTo>
                    <a:lnTo>
                      <a:pt x="130637"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83" name="Google Shape;3183;p13"/>
              <p:cNvSpPr/>
              <p:nvPr/>
            </p:nvSpPr>
            <p:spPr>
              <a:xfrm>
                <a:off x="8965685" y="5399289"/>
                <a:ext cx="129430" cy="194950"/>
              </a:xfrm>
              <a:custGeom>
                <a:rect b="b" l="l" r="r" t="t"/>
                <a:pathLst>
                  <a:path extrusionOk="0" h="194950" w="129430">
                    <a:moveTo>
                      <a:pt x="43894" y="193503"/>
                    </a:moveTo>
                    <a:lnTo>
                      <a:pt x="0" y="194950"/>
                    </a:lnTo>
                    <a:lnTo>
                      <a:pt x="86019" y="884"/>
                    </a:lnTo>
                    <a:lnTo>
                      <a:pt x="129431"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84" name="Google Shape;3184;p13"/>
              <p:cNvSpPr/>
              <p:nvPr/>
            </p:nvSpPr>
            <p:spPr>
              <a:xfrm>
                <a:off x="9036992" y="5397923"/>
                <a:ext cx="128385" cy="193985"/>
              </a:xfrm>
              <a:custGeom>
                <a:rect b="b" l="l" r="r" t="t"/>
                <a:pathLst>
                  <a:path extrusionOk="0" h="193985" w="128385">
                    <a:moveTo>
                      <a:pt x="43492" y="192619"/>
                    </a:moveTo>
                    <a:lnTo>
                      <a:pt x="0" y="193986"/>
                    </a:lnTo>
                    <a:lnTo>
                      <a:pt x="85296" y="804"/>
                    </a:lnTo>
                    <a:lnTo>
                      <a:pt x="128386"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id="3185" name="Google Shape;3185;p13"/>
            <p:cNvSpPr/>
            <p:nvPr/>
          </p:nvSpPr>
          <p:spPr>
            <a:xfrm>
              <a:off x="7190866" y="3667323"/>
              <a:ext cx="1197452" cy="114128"/>
            </a:xfrm>
            <a:custGeom>
              <a:rect b="b" l="l" r="r" t="t"/>
              <a:pathLst>
                <a:path extrusionOk="0" h="114128" w="1197452">
                  <a:moveTo>
                    <a:pt x="1178472" y="93983"/>
                  </a:moveTo>
                  <a:lnTo>
                    <a:pt x="23160" y="165"/>
                  </a:lnTo>
                  <a:cubicBezTo>
                    <a:pt x="10700" y="-880"/>
                    <a:pt x="329" y="3140"/>
                    <a:pt x="8" y="9089"/>
                  </a:cubicBezTo>
                  <a:lnTo>
                    <a:pt x="8" y="9089"/>
                  </a:lnTo>
                  <a:cubicBezTo>
                    <a:pt x="-314" y="15038"/>
                    <a:pt x="9574" y="20665"/>
                    <a:pt x="22035" y="21630"/>
                  </a:cubicBezTo>
                  <a:lnTo>
                    <a:pt x="1177346" y="114000"/>
                  </a:lnTo>
                  <a:cubicBezTo>
                    <a:pt x="1188119" y="114884"/>
                    <a:pt x="1197123" y="111106"/>
                    <a:pt x="1197444" y="105559"/>
                  </a:cubicBezTo>
                  <a:lnTo>
                    <a:pt x="1197444" y="105559"/>
                  </a:lnTo>
                  <a:cubicBezTo>
                    <a:pt x="1197766" y="100092"/>
                    <a:pt x="1189244" y="94867"/>
                    <a:pt x="1178472" y="93983"/>
                  </a:cubicBez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86" name="Google Shape;3186;p13"/>
            <p:cNvSpPr/>
            <p:nvPr/>
          </p:nvSpPr>
          <p:spPr>
            <a:xfrm>
              <a:off x="7187088" y="3739537"/>
              <a:ext cx="1197533" cy="109101"/>
            </a:xfrm>
            <a:custGeom>
              <a:rect b="b" l="l" r="r" t="t"/>
              <a:pathLst>
                <a:path extrusionOk="0" h="109101" w="1197533">
                  <a:moveTo>
                    <a:pt x="1178552" y="89057"/>
                  </a:moveTo>
                  <a:lnTo>
                    <a:pt x="23160" y="143"/>
                  </a:lnTo>
                  <a:cubicBezTo>
                    <a:pt x="10700" y="-822"/>
                    <a:pt x="329" y="3198"/>
                    <a:pt x="8" y="9147"/>
                  </a:cubicBezTo>
                  <a:lnTo>
                    <a:pt x="8" y="9147"/>
                  </a:lnTo>
                  <a:cubicBezTo>
                    <a:pt x="-314" y="15096"/>
                    <a:pt x="9574" y="20643"/>
                    <a:pt x="22035" y="21608"/>
                  </a:cubicBezTo>
                  <a:lnTo>
                    <a:pt x="1177427" y="108994"/>
                  </a:lnTo>
                  <a:cubicBezTo>
                    <a:pt x="1188199" y="109798"/>
                    <a:pt x="1197203" y="106019"/>
                    <a:pt x="1197525" y="100472"/>
                  </a:cubicBezTo>
                  <a:lnTo>
                    <a:pt x="1197525" y="100472"/>
                  </a:lnTo>
                  <a:cubicBezTo>
                    <a:pt x="1197846" y="95005"/>
                    <a:pt x="1189325" y="89860"/>
                    <a:pt x="1178552" y="89057"/>
                  </a:cubicBez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87" name="Google Shape;3187;p13"/>
            <p:cNvSpPr/>
            <p:nvPr/>
          </p:nvSpPr>
          <p:spPr>
            <a:xfrm>
              <a:off x="7183309" y="3811832"/>
              <a:ext cx="1197613" cy="104172"/>
            </a:xfrm>
            <a:custGeom>
              <a:rect b="b" l="l" r="r" t="t"/>
              <a:pathLst>
                <a:path extrusionOk="0" h="104172" w="1197613">
                  <a:moveTo>
                    <a:pt x="1178633" y="84049"/>
                  </a:moveTo>
                  <a:lnTo>
                    <a:pt x="23160" y="120"/>
                  </a:lnTo>
                  <a:cubicBezTo>
                    <a:pt x="10700" y="-764"/>
                    <a:pt x="329" y="3336"/>
                    <a:pt x="8" y="9285"/>
                  </a:cubicBezTo>
                  <a:lnTo>
                    <a:pt x="8" y="9285"/>
                  </a:lnTo>
                  <a:cubicBezTo>
                    <a:pt x="-314" y="15234"/>
                    <a:pt x="9574" y="20781"/>
                    <a:pt x="22035" y="21665"/>
                  </a:cubicBezTo>
                  <a:lnTo>
                    <a:pt x="1177507" y="104067"/>
                  </a:lnTo>
                  <a:cubicBezTo>
                    <a:pt x="1188279" y="104871"/>
                    <a:pt x="1197283" y="101012"/>
                    <a:pt x="1197605" y="95465"/>
                  </a:cubicBezTo>
                  <a:lnTo>
                    <a:pt x="1197605" y="95465"/>
                  </a:lnTo>
                  <a:cubicBezTo>
                    <a:pt x="1197927" y="89918"/>
                    <a:pt x="1189405" y="84773"/>
                    <a:pt x="1178633" y="84049"/>
                  </a:cubicBez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88" name="Google Shape;3188;p13"/>
            <p:cNvSpPr/>
            <p:nvPr/>
          </p:nvSpPr>
          <p:spPr>
            <a:xfrm>
              <a:off x="10826836" y="3387081"/>
              <a:ext cx="522948" cy="491274"/>
            </a:xfrm>
            <a:custGeom>
              <a:rect b="b" l="l" r="r" t="t"/>
              <a:pathLst>
                <a:path extrusionOk="0" h="491274" w="522948">
                  <a:moveTo>
                    <a:pt x="501404" y="351634"/>
                  </a:moveTo>
                  <a:lnTo>
                    <a:pt x="493043" y="487737"/>
                  </a:lnTo>
                  <a:lnTo>
                    <a:pt x="344881" y="475438"/>
                  </a:lnTo>
                  <a:lnTo>
                    <a:pt x="344640" y="478733"/>
                  </a:lnTo>
                  <a:lnTo>
                    <a:pt x="496420" y="491275"/>
                  </a:lnTo>
                  <a:lnTo>
                    <a:pt x="505022" y="351956"/>
                  </a:lnTo>
                  <a:lnTo>
                    <a:pt x="501404" y="351634"/>
                  </a:lnTo>
                  <a:close/>
                  <a:moveTo>
                    <a:pt x="12702" y="305409"/>
                  </a:moveTo>
                  <a:lnTo>
                    <a:pt x="8763" y="305007"/>
                  </a:lnTo>
                  <a:lnTo>
                    <a:pt x="0" y="450355"/>
                  </a:lnTo>
                  <a:lnTo>
                    <a:pt x="160864" y="463620"/>
                  </a:lnTo>
                  <a:lnTo>
                    <a:pt x="161106" y="460243"/>
                  </a:lnTo>
                  <a:lnTo>
                    <a:pt x="4181" y="447220"/>
                  </a:lnTo>
                  <a:lnTo>
                    <a:pt x="12702" y="305409"/>
                  </a:lnTo>
                  <a:close/>
                  <a:moveTo>
                    <a:pt x="27172" y="0"/>
                  </a:moveTo>
                  <a:lnTo>
                    <a:pt x="18410" y="145590"/>
                  </a:lnTo>
                  <a:lnTo>
                    <a:pt x="22349" y="145992"/>
                  </a:lnTo>
                  <a:lnTo>
                    <a:pt x="30951" y="3859"/>
                  </a:lnTo>
                  <a:lnTo>
                    <a:pt x="187715" y="22671"/>
                  </a:lnTo>
                  <a:lnTo>
                    <a:pt x="187956" y="19294"/>
                  </a:lnTo>
                  <a:lnTo>
                    <a:pt x="27172" y="0"/>
                  </a:lnTo>
                  <a:close/>
                  <a:moveTo>
                    <a:pt x="371410" y="41402"/>
                  </a:moveTo>
                  <a:lnTo>
                    <a:pt x="371169" y="44698"/>
                  </a:lnTo>
                  <a:lnTo>
                    <a:pt x="519171" y="62464"/>
                  </a:lnTo>
                  <a:lnTo>
                    <a:pt x="510730" y="198809"/>
                  </a:lnTo>
                  <a:lnTo>
                    <a:pt x="514347" y="199211"/>
                  </a:lnTo>
                  <a:lnTo>
                    <a:pt x="522949" y="59651"/>
                  </a:lnTo>
                  <a:lnTo>
                    <a:pt x="371410" y="41402"/>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nvGrpSpPr>
            <p:cNvPr id="3189" name="Google Shape;3189;p13"/>
            <p:cNvGrpSpPr/>
            <p:nvPr/>
          </p:nvGrpSpPr>
          <p:grpSpPr>
            <a:xfrm>
              <a:off x="10873946" y="3454610"/>
              <a:ext cx="422136" cy="360477"/>
              <a:chOff x="10873946" y="3454610"/>
              <a:chExt cx="422136" cy="360477"/>
            </a:xfrm>
          </p:grpSpPr>
          <p:grpSp>
            <p:nvGrpSpPr>
              <p:cNvPr id="3190" name="Google Shape;3190;p13"/>
              <p:cNvGrpSpPr/>
              <p:nvPr/>
            </p:nvGrpSpPr>
            <p:grpSpPr>
              <a:xfrm>
                <a:off x="10873946" y="3454610"/>
                <a:ext cx="86903" cy="331053"/>
                <a:chOff x="10873946" y="3454610"/>
                <a:chExt cx="86903" cy="331053"/>
              </a:xfrm>
            </p:grpSpPr>
            <p:sp>
              <p:nvSpPr>
                <p:cNvPr id="3191" name="Google Shape;3191;p13"/>
                <p:cNvSpPr/>
                <p:nvPr/>
              </p:nvSpPr>
              <p:spPr>
                <a:xfrm>
                  <a:off x="10873946" y="3454610"/>
                  <a:ext cx="55872" cy="327436"/>
                </a:xfrm>
                <a:custGeom>
                  <a:rect b="b" l="l" r="r" t="t"/>
                  <a:pathLst>
                    <a:path extrusionOk="0" h="327436" w="55872">
                      <a:moveTo>
                        <a:pt x="36337" y="327436"/>
                      </a:moveTo>
                      <a:lnTo>
                        <a:pt x="0" y="324220"/>
                      </a:lnTo>
                      <a:lnTo>
                        <a:pt x="19536" y="0"/>
                      </a:lnTo>
                      <a:lnTo>
                        <a:pt x="55872" y="4181"/>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92" name="Google Shape;3192;p13"/>
                <p:cNvSpPr/>
                <p:nvPr/>
              </p:nvSpPr>
              <p:spPr>
                <a:xfrm>
                  <a:off x="10873946" y="3454610"/>
                  <a:ext cx="55872" cy="327436"/>
                </a:xfrm>
                <a:custGeom>
                  <a:rect b="b" l="l" r="r" t="t"/>
                  <a:pathLst>
                    <a:path extrusionOk="0" h="327436" w="55872">
                      <a:moveTo>
                        <a:pt x="36337" y="327436"/>
                      </a:moveTo>
                      <a:lnTo>
                        <a:pt x="0" y="324220"/>
                      </a:lnTo>
                      <a:lnTo>
                        <a:pt x="19536" y="0"/>
                      </a:lnTo>
                      <a:lnTo>
                        <a:pt x="55872" y="4181"/>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93" name="Google Shape;3193;p13"/>
                <p:cNvSpPr/>
                <p:nvPr/>
              </p:nvSpPr>
              <p:spPr>
                <a:xfrm>
                  <a:off x="10915428" y="3627935"/>
                  <a:ext cx="45421" cy="157728"/>
                </a:xfrm>
                <a:custGeom>
                  <a:rect b="b" l="l" r="r" t="t"/>
                  <a:pathLst>
                    <a:path extrusionOk="0" h="157728" w="45421">
                      <a:moveTo>
                        <a:pt x="36096" y="157729"/>
                      </a:moveTo>
                      <a:lnTo>
                        <a:pt x="0" y="154594"/>
                      </a:lnTo>
                      <a:lnTo>
                        <a:pt x="9325" y="0"/>
                      </a:lnTo>
                      <a:lnTo>
                        <a:pt x="45421" y="3618"/>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3194" name="Google Shape;3194;p13"/>
              <p:cNvGrpSpPr/>
              <p:nvPr/>
            </p:nvGrpSpPr>
            <p:grpSpPr>
              <a:xfrm>
                <a:off x="10961814" y="3464740"/>
                <a:ext cx="85778" cy="328561"/>
                <a:chOff x="10961814" y="3464740"/>
                <a:chExt cx="85778" cy="328561"/>
              </a:xfrm>
            </p:grpSpPr>
            <p:sp>
              <p:nvSpPr>
                <p:cNvPr id="3195" name="Google Shape;3195;p13"/>
                <p:cNvSpPr/>
                <p:nvPr/>
              </p:nvSpPr>
              <p:spPr>
                <a:xfrm>
                  <a:off x="10961814" y="3464740"/>
                  <a:ext cx="55309" cy="324943"/>
                </a:xfrm>
                <a:custGeom>
                  <a:rect b="b" l="l" r="r" t="t"/>
                  <a:pathLst>
                    <a:path extrusionOk="0" h="324943" w="55309">
                      <a:moveTo>
                        <a:pt x="35774" y="324944"/>
                      </a:moveTo>
                      <a:lnTo>
                        <a:pt x="0" y="321809"/>
                      </a:lnTo>
                      <a:lnTo>
                        <a:pt x="19535" y="0"/>
                      </a:lnTo>
                      <a:lnTo>
                        <a:pt x="55309" y="410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96" name="Google Shape;3196;p13"/>
                <p:cNvSpPr/>
                <p:nvPr/>
              </p:nvSpPr>
              <p:spPr>
                <a:xfrm>
                  <a:off x="10961814" y="3464740"/>
                  <a:ext cx="55309" cy="324943"/>
                </a:xfrm>
                <a:custGeom>
                  <a:rect b="b" l="l" r="r" t="t"/>
                  <a:pathLst>
                    <a:path extrusionOk="0" h="324943" w="55309">
                      <a:moveTo>
                        <a:pt x="35774" y="324944"/>
                      </a:moveTo>
                      <a:lnTo>
                        <a:pt x="0" y="321809"/>
                      </a:lnTo>
                      <a:lnTo>
                        <a:pt x="19535" y="0"/>
                      </a:lnTo>
                      <a:lnTo>
                        <a:pt x="55309" y="410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97" name="Google Shape;3197;p13"/>
                <p:cNvSpPr/>
                <p:nvPr/>
              </p:nvSpPr>
              <p:spPr>
                <a:xfrm>
                  <a:off x="11002734" y="3636698"/>
                  <a:ext cx="44858" cy="156603"/>
                </a:xfrm>
                <a:custGeom>
                  <a:rect b="b" l="l" r="r" t="t"/>
                  <a:pathLst>
                    <a:path extrusionOk="0" h="156603" w="44858">
                      <a:moveTo>
                        <a:pt x="35533" y="156603"/>
                      </a:moveTo>
                      <a:lnTo>
                        <a:pt x="0" y="153468"/>
                      </a:lnTo>
                      <a:lnTo>
                        <a:pt x="9326" y="0"/>
                      </a:lnTo>
                      <a:lnTo>
                        <a:pt x="44859" y="3618"/>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3198" name="Google Shape;3198;p13"/>
              <p:cNvGrpSpPr/>
              <p:nvPr/>
            </p:nvGrpSpPr>
            <p:grpSpPr>
              <a:xfrm>
                <a:off x="11047592" y="3474628"/>
                <a:ext cx="84652" cy="326069"/>
                <a:chOff x="11047592" y="3474628"/>
                <a:chExt cx="84652" cy="326069"/>
              </a:xfrm>
            </p:grpSpPr>
            <p:sp>
              <p:nvSpPr>
                <p:cNvPr id="3199" name="Google Shape;3199;p13"/>
                <p:cNvSpPr/>
                <p:nvPr/>
              </p:nvSpPr>
              <p:spPr>
                <a:xfrm>
                  <a:off x="11047592" y="3474628"/>
                  <a:ext cx="54666" cy="322532"/>
                </a:xfrm>
                <a:custGeom>
                  <a:rect b="b" l="l" r="r" t="t"/>
                  <a:pathLst>
                    <a:path extrusionOk="0" h="322532" w="54666">
                      <a:moveTo>
                        <a:pt x="35292" y="322532"/>
                      </a:moveTo>
                      <a:lnTo>
                        <a:pt x="0" y="319477"/>
                      </a:lnTo>
                      <a:lnTo>
                        <a:pt x="19455" y="0"/>
                      </a:lnTo>
                      <a:lnTo>
                        <a:pt x="54666" y="402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00" name="Google Shape;3200;p13"/>
                <p:cNvSpPr/>
                <p:nvPr/>
              </p:nvSpPr>
              <p:spPr>
                <a:xfrm>
                  <a:off x="11087869" y="3645300"/>
                  <a:ext cx="44375" cy="155397"/>
                </a:xfrm>
                <a:custGeom>
                  <a:rect b="b" l="l" r="r" t="t"/>
                  <a:pathLst>
                    <a:path extrusionOk="0" h="155397" w="44375">
                      <a:moveTo>
                        <a:pt x="35051" y="155398"/>
                      </a:moveTo>
                      <a:lnTo>
                        <a:pt x="0" y="152343"/>
                      </a:lnTo>
                      <a:lnTo>
                        <a:pt x="9325" y="0"/>
                      </a:lnTo>
                      <a:lnTo>
                        <a:pt x="44376" y="3537"/>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3201" name="Google Shape;3201;p13"/>
              <p:cNvGrpSpPr/>
              <p:nvPr/>
            </p:nvGrpSpPr>
            <p:grpSpPr>
              <a:xfrm>
                <a:off x="11132084" y="3484356"/>
                <a:ext cx="83527" cy="323656"/>
                <a:chOff x="11132084" y="3484356"/>
                <a:chExt cx="83527" cy="323656"/>
              </a:xfrm>
            </p:grpSpPr>
            <p:sp>
              <p:nvSpPr>
                <p:cNvPr id="3202" name="Google Shape;3202;p13"/>
                <p:cNvSpPr/>
                <p:nvPr/>
              </p:nvSpPr>
              <p:spPr>
                <a:xfrm>
                  <a:off x="11132084" y="3484356"/>
                  <a:ext cx="54184" cy="320200"/>
                </a:xfrm>
                <a:custGeom>
                  <a:rect b="b" l="l" r="r" t="t"/>
                  <a:pathLst>
                    <a:path extrusionOk="0" h="320200" w="54184">
                      <a:moveTo>
                        <a:pt x="34809" y="320201"/>
                      </a:moveTo>
                      <a:lnTo>
                        <a:pt x="0" y="317146"/>
                      </a:lnTo>
                      <a:lnTo>
                        <a:pt x="19374" y="0"/>
                      </a:lnTo>
                      <a:lnTo>
                        <a:pt x="54184" y="3939"/>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03" name="Google Shape;3203;p13"/>
                <p:cNvSpPr/>
                <p:nvPr/>
              </p:nvSpPr>
              <p:spPr>
                <a:xfrm>
                  <a:off x="11132084" y="3484356"/>
                  <a:ext cx="54184" cy="320200"/>
                </a:xfrm>
                <a:custGeom>
                  <a:rect b="b" l="l" r="r" t="t"/>
                  <a:pathLst>
                    <a:path extrusionOk="0" h="320200" w="54184">
                      <a:moveTo>
                        <a:pt x="34809" y="320201"/>
                      </a:moveTo>
                      <a:lnTo>
                        <a:pt x="0" y="317146"/>
                      </a:lnTo>
                      <a:lnTo>
                        <a:pt x="19374" y="0"/>
                      </a:lnTo>
                      <a:lnTo>
                        <a:pt x="54184" y="3939"/>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04" name="Google Shape;3204;p13"/>
                <p:cNvSpPr/>
                <p:nvPr/>
              </p:nvSpPr>
              <p:spPr>
                <a:xfrm>
                  <a:off x="11171878" y="3653741"/>
                  <a:ext cx="43733" cy="154271"/>
                </a:xfrm>
                <a:custGeom>
                  <a:rect b="b" l="l" r="r" t="t"/>
                  <a:pathLst>
                    <a:path extrusionOk="0" h="154271" w="43733">
                      <a:moveTo>
                        <a:pt x="34488" y="154272"/>
                      </a:moveTo>
                      <a:lnTo>
                        <a:pt x="0" y="151217"/>
                      </a:lnTo>
                      <a:lnTo>
                        <a:pt x="9245" y="0"/>
                      </a:lnTo>
                      <a:lnTo>
                        <a:pt x="43733" y="3457"/>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id="3205" name="Google Shape;3205;p13"/>
              <p:cNvSpPr/>
              <p:nvPr/>
            </p:nvSpPr>
            <p:spPr>
              <a:xfrm>
                <a:off x="11213601" y="3493681"/>
                <a:ext cx="53621" cy="317949"/>
              </a:xfrm>
              <a:custGeom>
                <a:rect b="b" l="l" r="r" t="t"/>
                <a:pathLst>
                  <a:path extrusionOk="0" h="317949" w="53621">
                    <a:moveTo>
                      <a:pt x="34327" y="317950"/>
                    </a:moveTo>
                    <a:lnTo>
                      <a:pt x="0" y="314975"/>
                    </a:lnTo>
                    <a:lnTo>
                      <a:pt x="19294" y="0"/>
                    </a:lnTo>
                    <a:lnTo>
                      <a:pt x="53622" y="3939"/>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nvGrpSpPr>
              <p:cNvPr id="3206" name="Google Shape;3206;p13"/>
              <p:cNvGrpSpPr/>
              <p:nvPr/>
            </p:nvGrpSpPr>
            <p:grpSpPr>
              <a:xfrm>
                <a:off x="11213601" y="3493681"/>
                <a:ext cx="82481" cy="321406"/>
                <a:chOff x="11213601" y="3493681"/>
                <a:chExt cx="82481" cy="321406"/>
              </a:xfrm>
            </p:grpSpPr>
            <p:sp>
              <p:nvSpPr>
                <p:cNvPr id="3207" name="Google Shape;3207;p13"/>
                <p:cNvSpPr/>
                <p:nvPr/>
              </p:nvSpPr>
              <p:spPr>
                <a:xfrm>
                  <a:off x="11213601" y="3493681"/>
                  <a:ext cx="53621" cy="317949"/>
                </a:xfrm>
                <a:custGeom>
                  <a:rect b="b" l="l" r="r" t="t"/>
                  <a:pathLst>
                    <a:path extrusionOk="0" h="317949" w="53621">
                      <a:moveTo>
                        <a:pt x="34327" y="317950"/>
                      </a:moveTo>
                      <a:lnTo>
                        <a:pt x="0" y="314975"/>
                      </a:lnTo>
                      <a:lnTo>
                        <a:pt x="19294" y="0"/>
                      </a:lnTo>
                      <a:lnTo>
                        <a:pt x="53622" y="3939"/>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08" name="Google Shape;3208;p13"/>
                <p:cNvSpPr/>
                <p:nvPr/>
              </p:nvSpPr>
              <p:spPr>
                <a:xfrm>
                  <a:off x="11252832" y="3661941"/>
                  <a:ext cx="43250" cy="153146"/>
                </a:xfrm>
                <a:custGeom>
                  <a:rect b="b" l="l" r="r" t="t"/>
                  <a:pathLst>
                    <a:path extrusionOk="0" h="153146" w="43250">
                      <a:moveTo>
                        <a:pt x="34086" y="153146"/>
                      </a:moveTo>
                      <a:lnTo>
                        <a:pt x="0" y="150172"/>
                      </a:lnTo>
                      <a:lnTo>
                        <a:pt x="9165" y="0"/>
                      </a:lnTo>
                      <a:lnTo>
                        <a:pt x="43251" y="3376"/>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7" name="Shape 3447"/>
        <p:cNvGrpSpPr/>
        <p:nvPr/>
      </p:nvGrpSpPr>
      <p:grpSpPr>
        <a:xfrm>
          <a:off x="0" y="0"/>
          <a:ext cx="0" cy="0"/>
          <a:chOff x="0" y="0"/>
          <a:chExt cx="0" cy="0"/>
        </a:xfrm>
      </p:grpSpPr>
      <p:sp>
        <p:nvSpPr>
          <p:cNvPr id="3448" name="Google Shape;3448;p22"/>
          <p:cNvSpPr/>
          <p:nvPr/>
        </p:nvSpPr>
        <p:spPr>
          <a:xfrm rot="10800000">
            <a:off x="5312" y="3734"/>
            <a:ext cx="2459588" cy="3468516"/>
          </a:xfrm>
          <a:custGeom>
            <a:rect b="b" l="l" r="r" t="t"/>
            <a:pathLst>
              <a:path extrusionOk="0" h="5594380" w="4943896">
                <a:moveTo>
                  <a:pt x="0" y="5594380"/>
                </a:moveTo>
                <a:lnTo>
                  <a:pt x="0" y="268414"/>
                </a:lnTo>
                <a:cubicBezTo>
                  <a:pt x="0" y="120173"/>
                  <a:pt x="120173" y="0"/>
                  <a:pt x="268414" y="0"/>
                </a:cubicBezTo>
                <a:lnTo>
                  <a:pt x="4943896" y="0"/>
                </a:lnTo>
                <a:lnTo>
                  <a:pt x="4943896" y="5594380"/>
                </a:lnTo>
                <a:lnTo>
                  <a:pt x="0" y="5594380"/>
                </a:lnTo>
                <a:close/>
              </a:path>
            </a:pathLst>
          </a:custGeom>
          <a:solidFill>
            <a:schemeClr val="accent2"/>
          </a:soli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Clr>
                <a:srgbClr val="000000"/>
              </a:buClr>
              <a:buFont typeface="Arial"/>
              <a:buNone/>
            </a:pPr>
            <a:r>
              <a:t/>
            </a:r>
            <a:endParaRPr sz="1800">
              <a:solidFill>
                <a:schemeClr val="lt1"/>
              </a:solidFill>
              <a:latin typeface="Quattrocento Sans"/>
              <a:ea typeface="Quattrocento Sans"/>
              <a:cs typeface="Quattrocento Sans"/>
              <a:sym typeface="Quattrocento Sans"/>
            </a:endParaRPr>
          </a:p>
        </p:txBody>
      </p:sp>
      <p:sp>
        <p:nvSpPr>
          <p:cNvPr id="3449" name="Google Shape;3449;p22"/>
          <p:cNvSpPr txBox="1"/>
          <p:nvPr/>
        </p:nvSpPr>
        <p:spPr>
          <a:xfrm>
            <a:off x="0" y="0"/>
            <a:ext cx="23505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Quattrocento Sans"/>
                <a:ea typeface="Quattrocento Sans"/>
                <a:cs typeface="Quattrocento Sans"/>
                <a:sym typeface="Quattrocento Sans"/>
              </a:rPr>
              <a:t>Canadian Anti-Fraud Centre Fraud Reporting System Dataset 2021 - 2022</a:t>
            </a:r>
            <a:endParaRPr b="1" sz="16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b="1" sz="16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b="1" sz="1600">
              <a:solidFill>
                <a:schemeClr val="lt1"/>
              </a:solidFill>
              <a:latin typeface="Quattrocento Sans"/>
              <a:ea typeface="Quattrocento Sans"/>
              <a:cs typeface="Quattrocento Sans"/>
              <a:sym typeface="Quattrocento Sans"/>
            </a:endParaRPr>
          </a:p>
        </p:txBody>
      </p:sp>
      <p:sp>
        <p:nvSpPr>
          <p:cNvPr id="3450" name="Google Shape;3450;p22"/>
          <p:cNvSpPr txBox="1"/>
          <p:nvPr/>
        </p:nvSpPr>
        <p:spPr>
          <a:xfrm>
            <a:off x="-100" y="4866600"/>
            <a:ext cx="5128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1"/>
                </a:solidFill>
                <a:latin typeface="Quattrocento Sans"/>
                <a:ea typeface="Quattrocento Sans"/>
                <a:cs typeface="Quattrocento Sans"/>
                <a:sym typeface="Quattrocento Sans"/>
              </a:rPr>
              <a:t>https://open.canada.ca/data/en/dataset/6a09c998-cddb-4a22-beff-4dca67ab892f</a:t>
            </a:r>
            <a:endParaRPr sz="800">
              <a:solidFill>
                <a:schemeClr val="lt1"/>
              </a:solidFill>
              <a:latin typeface="Quattrocento Sans"/>
              <a:ea typeface="Quattrocento Sans"/>
              <a:cs typeface="Quattrocento Sans"/>
              <a:sym typeface="Quattrocento Sans"/>
            </a:endParaRPr>
          </a:p>
        </p:txBody>
      </p:sp>
      <p:grpSp>
        <p:nvGrpSpPr>
          <p:cNvPr id="3451" name="Google Shape;3451;p22"/>
          <p:cNvGrpSpPr/>
          <p:nvPr/>
        </p:nvGrpSpPr>
        <p:grpSpPr>
          <a:xfrm>
            <a:off x="3212853" y="1280381"/>
            <a:ext cx="5243018" cy="2174773"/>
            <a:chOff x="1593000" y="2322568"/>
            <a:chExt cx="5957975" cy="643500"/>
          </a:xfrm>
        </p:grpSpPr>
        <p:sp>
          <p:nvSpPr>
            <p:cNvPr id="3452" name="Google Shape;3452;p22"/>
            <p:cNvSpPr/>
            <p:nvPr/>
          </p:nvSpPr>
          <p:spPr>
            <a:xfrm>
              <a:off x="3728375" y="2322568"/>
              <a:ext cx="3822600" cy="6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22"/>
            <p:cNvSpPr/>
            <p:nvPr/>
          </p:nvSpPr>
          <p:spPr>
            <a:xfrm flipH="1">
              <a:off x="2283001" y="2322575"/>
              <a:ext cx="18444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22"/>
            <p:cNvSpPr/>
            <p:nvPr/>
          </p:nvSpPr>
          <p:spPr>
            <a:xfrm rot="-5400000">
              <a:off x="3501574" y="1934671"/>
              <a:ext cx="643356" cy="1419149"/>
            </a:xfrm>
            <a:prstGeom prst="flowChartOffpageConnector">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22"/>
            <p:cNvSpPr/>
            <p:nvPr/>
          </p:nvSpPr>
          <p:spPr>
            <a:xfrm>
              <a:off x="2342625" y="2399951"/>
              <a:ext cx="1940700" cy="495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Quattrocento Sans"/>
                  <a:ea typeface="Quattrocento Sans"/>
                  <a:cs typeface="Quattrocento Sans"/>
                  <a:sym typeface="Quattrocento Sans"/>
                </a:rPr>
                <a:t>Canadian Anti-Fraud Centre Reporting Data</a:t>
              </a:r>
              <a:endParaRPr b="1" sz="1200">
                <a:solidFill>
                  <a:srgbClr val="FFFFFF"/>
                </a:solidFill>
                <a:latin typeface="Quattrocento Sans"/>
                <a:ea typeface="Quattrocento Sans"/>
                <a:cs typeface="Quattrocento Sans"/>
                <a:sym typeface="Quattrocento Sans"/>
              </a:endParaRPr>
            </a:p>
          </p:txBody>
        </p:sp>
        <p:sp>
          <p:nvSpPr>
            <p:cNvPr id="3456" name="Google Shape;3456;p22"/>
            <p:cNvSpPr/>
            <p:nvPr/>
          </p:nvSpPr>
          <p:spPr>
            <a:xfrm>
              <a:off x="1593000" y="2322568"/>
              <a:ext cx="690000" cy="642300"/>
            </a:xfrm>
            <a:prstGeom prst="rect">
              <a:avLst/>
            </a:prstGeom>
            <a:solidFill>
              <a:schemeClr val="dk2"/>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22"/>
            <p:cNvSpPr/>
            <p:nvPr/>
          </p:nvSpPr>
          <p:spPr>
            <a:xfrm>
              <a:off x="1593000" y="2322575"/>
              <a:ext cx="6900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Quattrocento Sans"/>
                  <a:ea typeface="Quattrocento Sans"/>
                  <a:cs typeface="Quattrocento Sans"/>
                  <a:sym typeface="Quattrocento Sans"/>
                </a:rPr>
                <a:t>01</a:t>
              </a:r>
              <a:endParaRPr b="1" sz="1200">
                <a:solidFill>
                  <a:srgbClr val="FFFFFF"/>
                </a:solidFill>
                <a:latin typeface="Quattrocento Sans"/>
                <a:ea typeface="Quattrocento Sans"/>
                <a:cs typeface="Quattrocento Sans"/>
                <a:sym typeface="Quattrocento Sans"/>
              </a:endParaRPr>
            </a:p>
          </p:txBody>
        </p:sp>
        <p:sp>
          <p:nvSpPr>
            <p:cNvPr id="3458" name="Google Shape;3458;p22"/>
            <p:cNvSpPr/>
            <p:nvPr/>
          </p:nvSpPr>
          <p:spPr>
            <a:xfrm>
              <a:off x="4175154" y="2323750"/>
              <a:ext cx="3300600" cy="642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600">
                  <a:solidFill>
                    <a:schemeClr val="lt1"/>
                  </a:solidFill>
                  <a:latin typeface="Quattrocento Sans"/>
                  <a:ea typeface="Quattrocento Sans"/>
                  <a:cs typeface="Quattrocento Sans"/>
                  <a:sym typeface="Quattrocento Sans"/>
                </a:rPr>
                <a:t>Data Description:</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Number ID</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Date Received: Date Report was </a:t>
              </a:r>
              <a:r>
                <a:rPr lang="en" sz="600">
                  <a:solidFill>
                    <a:schemeClr val="lt1"/>
                  </a:solidFill>
                  <a:latin typeface="Quattrocento Sans"/>
                  <a:ea typeface="Quattrocento Sans"/>
                  <a:cs typeface="Quattrocento Sans"/>
                  <a:sym typeface="Quattrocento Sans"/>
                </a:rPr>
                <a:t>Received</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Complaint Received Type: Type of Complaint</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Country: Country Affected</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Province/State: State or Territory Affected</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Fraud and Cybercrime Thematic Categories: Type of Crime</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Solicitation Method: Type of Solicitation Method</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Gender: Gender of Victim</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Language of Correspondence: Language Reported</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Victim Age Range: Age Range of Victim</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Complaint Type: Type of Complaint</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Number of Victims: Amount of Victims</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Dollar Loss: Money Lost</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248,764 rows</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21 columns</a:t>
              </a:r>
              <a:endParaRPr sz="600">
                <a:solidFill>
                  <a:schemeClr val="lt1"/>
                </a:solidFill>
                <a:latin typeface="Quattrocento Sans"/>
                <a:ea typeface="Quattrocento Sans"/>
                <a:cs typeface="Quattrocento Sans"/>
                <a:sym typeface="Quattrocento Sans"/>
              </a:endParaRPr>
            </a:p>
          </p:txBody>
        </p:sp>
      </p:grpSp>
      <p:sp>
        <p:nvSpPr>
          <p:cNvPr id="3459" name="Google Shape;3459;p22"/>
          <p:cNvSpPr txBox="1"/>
          <p:nvPr/>
        </p:nvSpPr>
        <p:spPr>
          <a:xfrm>
            <a:off x="47875" y="1123825"/>
            <a:ext cx="2298900" cy="24879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The Canadian Anti-Fraud Centre collects scam reports from the public</a:t>
            </a:r>
            <a:endParaRPr sz="1200">
              <a:solidFill>
                <a:schemeClr val="lt1"/>
              </a:solidFill>
              <a:latin typeface="Quattrocento Sans"/>
              <a:ea typeface="Quattrocento Sans"/>
              <a:cs typeface="Quattrocento Sans"/>
              <a:sym typeface="Quattrocento Sans"/>
            </a:endParaRPr>
          </a:p>
          <a:p>
            <a:pPr indent="-304800" lvl="0" marL="457200" rtl="0" algn="l">
              <a:lnSpc>
                <a:spcPct val="115000"/>
              </a:lnSpc>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Report accuracy varies with who is reporting</a:t>
            </a:r>
            <a:endParaRPr sz="1200">
              <a:solidFill>
                <a:schemeClr val="lt1"/>
              </a:solidFill>
              <a:latin typeface="Quattrocento Sans"/>
              <a:ea typeface="Quattrocento Sans"/>
              <a:cs typeface="Quattrocento Sans"/>
              <a:sym typeface="Quattrocento Sans"/>
            </a:endParaRPr>
          </a:p>
          <a:p>
            <a:pPr indent="-304800" lvl="0" marL="457200" rtl="0" algn="l">
              <a:lnSpc>
                <a:spcPct val="115000"/>
              </a:lnSpc>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Analysts check each report for correctness</a:t>
            </a:r>
            <a:endParaRPr sz="1200">
              <a:solidFill>
                <a:schemeClr val="lt1"/>
              </a:solidFill>
              <a:latin typeface="Quattrocento Sans"/>
              <a:ea typeface="Quattrocento Sans"/>
              <a:cs typeface="Quattrocento Sans"/>
              <a:sym typeface="Quattrocento Sans"/>
            </a:endParaRPr>
          </a:p>
          <a:p>
            <a:pPr indent="-304800" lvl="0" marL="457200" rtl="0" algn="l">
              <a:lnSpc>
                <a:spcPct val="115000"/>
              </a:lnSpc>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Information is offered in both French and English</a:t>
            </a:r>
            <a:endParaRPr sz="1200">
              <a:solidFill>
                <a:schemeClr val="lt1"/>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12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3" name="Shape 3463"/>
        <p:cNvGrpSpPr/>
        <p:nvPr/>
      </p:nvGrpSpPr>
      <p:grpSpPr>
        <a:xfrm>
          <a:off x="0" y="0"/>
          <a:ext cx="0" cy="0"/>
          <a:chOff x="0" y="0"/>
          <a:chExt cx="0" cy="0"/>
        </a:xfrm>
      </p:grpSpPr>
      <p:sp>
        <p:nvSpPr>
          <p:cNvPr id="3464" name="Google Shape;3464;p23"/>
          <p:cNvSpPr txBox="1"/>
          <p:nvPr>
            <p:ph type="ctrTitle"/>
          </p:nvPr>
        </p:nvSpPr>
        <p:spPr>
          <a:xfrm>
            <a:off x="2740310" y="1843045"/>
            <a:ext cx="3816000" cy="1457400"/>
          </a:xfrm>
          <a:prstGeom prst="rect">
            <a:avLst/>
          </a:prstGeom>
        </p:spPr>
        <p:txBody>
          <a:bodyPr anchorCtr="0" anchor="ctr" bIns="45700" lIns="0" spcFirstLastPara="1" rIns="0" wrap="square" tIns="45700">
            <a:noAutofit/>
          </a:bodyPr>
          <a:lstStyle/>
          <a:p>
            <a:pPr indent="0" lvl="0" marL="0" rtl="0" algn="ctr">
              <a:spcBef>
                <a:spcPts val="0"/>
              </a:spcBef>
              <a:spcAft>
                <a:spcPts val="0"/>
              </a:spcAft>
              <a:buNone/>
            </a:pPr>
            <a:r>
              <a:rPr lang="en" sz="3000"/>
              <a:t>Data Cleaning</a:t>
            </a:r>
            <a:endParaRPr sz="3000"/>
          </a:p>
          <a:p>
            <a:pPr indent="0" lvl="0" marL="0" rtl="0" algn="l">
              <a:spcBef>
                <a:spcPts val="0"/>
              </a:spcBef>
              <a:spcAft>
                <a:spcPts val="0"/>
              </a:spcAft>
              <a:buNone/>
            </a:pPr>
            <a:r>
              <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8" name="Shape 3468"/>
        <p:cNvGrpSpPr/>
        <p:nvPr/>
      </p:nvGrpSpPr>
      <p:grpSpPr>
        <a:xfrm>
          <a:off x="0" y="0"/>
          <a:ext cx="0" cy="0"/>
          <a:chOff x="0" y="0"/>
          <a:chExt cx="0" cy="0"/>
        </a:xfrm>
      </p:grpSpPr>
      <p:grpSp>
        <p:nvGrpSpPr>
          <p:cNvPr id="3469" name="Google Shape;3469;p24"/>
          <p:cNvGrpSpPr/>
          <p:nvPr/>
        </p:nvGrpSpPr>
        <p:grpSpPr>
          <a:xfrm>
            <a:off x="455443" y="1198133"/>
            <a:ext cx="1331238" cy="1770431"/>
            <a:chOff x="519875" y="1948510"/>
            <a:chExt cx="1310403" cy="1897975"/>
          </a:xfrm>
        </p:grpSpPr>
        <p:sp>
          <p:nvSpPr>
            <p:cNvPr id="3470" name="Google Shape;3470;p24"/>
            <p:cNvSpPr/>
            <p:nvPr/>
          </p:nvSpPr>
          <p:spPr>
            <a:xfrm>
              <a:off x="877947"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Quattrocento Sans"/>
                <a:ea typeface="Quattrocento Sans"/>
                <a:cs typeface="Quattrocento Sans"/>
                <a:sym typeface="Quattrocento Sans"/>
              </a:endParaRPr>
            </a:p>
          </p:txBody>
        </p:sp>
        <p:sp>
          <p:nvSpPr>
            <p:cNvPr id="3471" name="Google Shape;3471;p24"/>
            <p:cNvSpPr txBox="1"/>
            <p:nvPr/>
          </p:nvSpPr>
          <p:spPr>
            <a:xfrm>
              <a:off x="956697"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000">
                <a:solidFill>
                  <a:schemeClr val="lt1"/>
                </a:solidFill>
                <a:latin typeface="Quattrocento Sans"/>
                <a:ea typeface="Quattrocento Sans"/>
                <a:cs typeface="Quattrocento Sans"/>
                <a:sym typeface="Quattrocento Sans"/>
              </a:endParaRPr>
            </a:p>
          </p:txBody>
        </p:sp>
        <p:sp>
          <p:nvSpPr>
            <p:cNvPr id="3472" name="Google Shape;3472;p24"/>
            <p:cNvSpPr txBox="1"/>
            <p:nvPr/>
          </p:nvSpPr>
          <p:spPr>
            <a:xfrm>
              <a:off x="519878"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1</a:t>
              </a:r>
              <a:endParaRPr b="1" sz="1000">
                <a:solidFill>
                  <a:schemeClr val="lt1"/>
                </a:solidFill>
                <a:latin typeface="Quattrocento Sans"/>
                <a:ea typeface="Quattrocento Sans"/>
                <a:cs typeface="Quattrocento Sans"/>
                <a:sym typeface="Quattrocento Sans"/>
              </a:endParaRPr>
            </a:p>
          </p:txBody>
        </p:sp>
        <p:sp>
          <p:nvSpPr>
            <p:cNvPr id="3473" name="Google Shape;3473;p24"/>
            <p:cNvSpPr txBox="1"/>
            <p:nvPr/>
          </p:nvSpPr>
          <p:spPr>
            <a:xfrm>
              <a:off x="519875" y="3109085"/>
              <a:ext cx="13104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Opened CSV file in Excel Desktop app​</a:t>
              </a:r>
              <a:endParaRPr sz="1000">
                <a:solidFill>
                  <a:schemeClr val="lt1"/>
                </a:solidFill>
                <a:latin typeface="Quattrocento Sans"/>
                <a:ea typeface="Quattrocento Sans"/>
                <a:cs typeface="Quattrocento Sans"/>
                <a:sym typeface="Quattrocento Sans"/>
              </a:endParaRPr>
            </a:p>
          </p:txBody>
        </p:sp>
      </p:grpSp>
      <p:sp>
        <p:nvSpPr>
          <p:cNvPr id="3474" name="Google Shape;3474;p24"/>
          <p:cNvSpPr/>
          <p:nvPr/>
        </p:nvSpPr>
        <p:spPr>
          <a:xfrm>
            <a:off x="1616593" y="1480997"/>
            <a:ext cx="359100" cy="345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Quattrocento Sans"/>
              <a:ea typeface="Quattrocento Sans"/>
              <a:cs typeface="Quattrocento Sans"/>
              <a:sym typeface="Quattrocento Sans"/>
            </a:endParaRPr>
          </a:p>
        </p:txBody>
      </p:sp>
      <p:grpSp>
        <p:nvGrpSpPr>
          <p:cNvPr id="3475" name="Google Shape;3475;p24"/>
          <p:cNvGrpSpPr/>
          <p:nvPr/>
        </p:nvGrpSpPr>
        <p:grpSpPr>
          <a:xfrm>
            <a:off x="1805641" y="1198133"/>
            <a:ext cx="1331235" cy="1770431"/>
            <a:chOff x="1848940" y="1948510"/>
            <a:chExt cx="1310400" cy="1897975"/>
          </a:xfrm>
        </p:grpSpPr>
        <p:sp>
          <p:nvSpPr>
            <p:cNvPr id="3476" name="Google Shape;3476;p24"/>
            <p:cNvSpPr/>
            <p:nvPr/>
          </p:nvSpPr>
          <p:spPr>
            <a:xfrm>
              <a:off x="2206990"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477" name="Google Shape;3477;p24"/>
            <p:cNvSpPr txBox="1"/>
            <p:nvPr/>
          </p:nvSpPr>
          <p:spPr>
            <a:xfrm>
              <a:off x="184894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2</a:t>
              </a:r>
              <a:endParaRPr b="1" sz="1000">
                <a:solidFill>
                  <a:schemeClr val="lt1"/>
                </a:solidFill>
                <a:latin typeface="Quattrocento Sans"/>
                <a:ea typeface="Quattrocento Sans"/>
                <a:cs typeface="Quattrocento Sans"/>
                <a:sym typeface="Quattrocento Sans"/>
              </a:endParaRPr>
            </a:p>
          </p:txBody>
        </p:sp>
        <p:sp>
          <p:nvSpPr>
            <p:cNvPr id="3478" name="Google Shape;3478;p24"/>
            <p:cNvSpPr txBox="1"/>
            <p:nvPr/>
          </p:nvSpPr>
          <p:spPr>
            <a:xfrm>
              <a:off x="1848940" y="3109085"/>
              <a:ext cx="13104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Sorted Numerical Data into Ascending Order</a:t>
              </a:r>
              <a:endParaRPr sz="1000">
                <a:solidFill>
                  <a:schemeClr val="lt1"/>
                </a:solidFill>
                <a:latin typeface="Quattrocento Sans"/>
                <a:ea typeface="Quattrocento Sans"/>
                <a:cs typeface="Quattrocento Sans"/>
                <a:sym typeface="Quattrocento Sans"/>
              </a:endParaRPr>
            </a:p>
          </p:txBody>
        </p:sp>
        <p:sp>
          <p:nvSpPr>
            <p:cNvPr id="3479" name="Google Shape;3479;p24"/>
            <p:cNvSpPr txBox="1"/>
            <p:nvPr/>
          </p:nvSpPr>
          <p:spPr>
            <a:xfrm>
              <a:off x="2285740"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000">
                <a:solidFill>
                  <a:srgbClr val="A72A1E"/>
                </a:solidFill>
                <a:latin typeface="Quattrocento Sans"/>
                <a:ea typeface="Quattrocento Sans"/>
                <a:cs typeface="Quattrocento Sans"/>
                <a:sym typeface="Quattrocento Sans"/>
              </a:endParaRPr>
            </a:p>
          </p:txBody>
        </p:sp>
      </p:grpSp>
      <p:grpSp>
        <p:nvGrpSpPr>
          <p:cNvPr id="3480" name="Google Shape;3480;p24"/>
          <p:cNvGrpSpPr/>
          <p:nvPr/>
        </p:nvGrpSpPr>
        <p:grpSpPr>
          <a:xfrm>
            <a:off x="3155867" y="1198133"/>
            <a:ext cx="1381524" cy="1770430"/>
            <a:chOff x="3178034" y="1948510"/>
            <a:chExt cx="1359902" cy="1897974"/>
          </a:xfrm>
        </p:grpSpPr>
        <p:sp>
          <p:nvSpPr>
            <p:cNvPr id="3481" name="Google Shape;3481;p24"/>
            <p:cNvSpPr/>
            <p:nvPr/>
          </p:nvSpPr>
          <p:spPr>
            <a:xfrm>
              <a:off x="3560827"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482" name="Google Shape;3482;p24"/>
            <p:cNvSpPr txBox="1"/>
            <p:nvPr/>
          </p:nvSpPr>
          <p:spPr>
            <a:xfrm>
              <a:off x="3178034"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3</a:t>
              </a:r>
              <a:endParaRPr b="1" sz="1000">
                <a:solidFill>
                  <a:schemeClr val="lt1"/>
                </a:solidFill>
                <a:latin typeface="Quattrocento Sans"/>
                <a:ea typeface="Quattrocento Sans"/>
                <a:cs typeface="Quattrocento Sans"/>
                <a:sym typeface="Quattrocento Sans"/>
              </a:endParaRPr>
            </a:p>
          </p:txBody>
        </p:sp>
        <p:sp>
          <p:nvSpPr>
            <p:cNvPr id="3483" name="Google Shape;3483;p24"/>
            <p:cNvSpPr txBox="1"/>
            <p:nvPr/>
          </p:nvSpPr>
          <p:spPr>
            <a:xfrm>
              <a:off x="3178036" y="3109084"/>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Checked for mistakes in the Numerical Data</a:t>
              </a:r>
              <a:endParaRPr sz="1000">
                <a:solidFill>
                  <a:schemeClr val="lt1"/>
                </a:solidFill>
                <a:latin typeface="Quattrocento Sans"/>
                <a:ea typeface="Quattrocento Sans"/>
                <a:cs typeface="Quattrocento Sans"/>
                <a:sym typeface="Quattrocento Sans"/>
              </a:endParaRPr>
            </a:p>
          </p:txBody>
        </p:sp>
        <p:sp>
          <p:nvSpPr>
            <p:cNvPr id="3484" name="Google Shape;3484;p24"/>
            <p:cNvSpPr txBox="1"/>
            <p:nvPr/>
          </p:nvSpPr>
          <p:spPr>
            <a:xfrm>
              <a:off x="3639577" y="2109685"/>
              <a:ext cx="436800" cy="32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b="1" sz="1000">
                <a:solidFill>
                  <a:srgbClr val="858585"/>
                </a:solidFill>
                <a:latin typeface="Quattrocento Sans"/>
                <a:ea typeface="Quattrocento Sans"/>
                <a:cs typeface="Quattrocento Sans"/>
                <a:sym typeface="Quattrocento Sans"/>
              </a:endParaRPr>
            </a:p>
          </p:txBody>
        </p:sp>
      </p:grpSp>
      <p:grpSp>
        <p:nvGrpSpPr>
          <p:cNvPr id="3485" name="Google Shape;3485;p24"/>
          <p:cNvGrpSpPr/>
          <p:nvPr/>
        </p:nvGrpSpPr>
        <p:grpSpPr>
          <a:xfrm>
            <a:off x="4557419" y="1198133"/>
            <a:ext cx="1331238" cy="1770431"/>
            <a:chOff x="4557650" y="1948510"/>
            <a:chExt cx="1310403" cy="1897975"/>
          </a:xfrm>
        </p:grpSpPr>
        <p:sp>
          <p:nvSpPr>
            <p:cNvPr id="3486" name="Google Shape;3486;p24"/>
            <p:cNvSpPr/>
            <p:nvPr/>
          </p:nvSpPr>
          <p:spPr>
            <a:xfrm>
              <a:off x="4915703"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487" name="Google Shape;3487;p24"/>
            <p:cNvSpPr txBox="1"/>
            <p:nvPr/>
          </p:nvSpPr>
          <p:spPr>
            <a:xfrm>
              <a:off x="455765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4</a:t>
              </a:r>
              <a:endParaRPr b="1" sz="1000">
                <a:solidFill>
                  <a:schemeClr val="lt1"/>
                </a:solidFill>
                <a:latin typeface="Quattrocento Sans"/>
                <a:ea typeface="Quattrocento Sans"/>
                <a:cs typeface="Quattrocento Sans"/>
                <a:sym typeface="Quattrocento Sans"/>
              </a:endParaRPr>
            </a:p>
          </p:txBody>
        </p:sp>
        <p:sp>
          <p:nvSpPr>
            <p:cNvPr id="3488" name="Google Shape;3488;p24"/>
            <p:cNvSpPr txBox="1"/>
            <p:nvPr/>
          </p:nvSpPr>
          <p:spPr>
            <a:xfrm>
              <a:off x="4557653" y="3109085"/>
              <a:ext cx="13104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Sorted other Data into Alphabetical Ascending Order</a:t>
              </a:r>
              <a:endParaRPr sz="1000">
                <a:solidFill>
                  <a:schemeClr val="lt1"/>
                </a:solidFill>
                <a:latin typeface="Quattrocento Sans"/>
                <a:ea typeface="Quattrocento Sans"/>
                <a:cs typeface="Quattrocento Sans"/>
                <a:sym typeface="Quattrocento Sans"/>
              </a:endParaRPr>
            </a:p>
          </p:txBody>
        </p:sp>
        <p:sp>
          <p:nvSpPr>
            <p:cNvPr id="3489" name="Google Shape;3489;p24"/>
            <p:cNvSpPr txBox="1"/>
            <p:nvPr/>
          </p:nvSpPr>
          <p:spPr>
            <a:xfrm>
              <a:off x="4994453"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000">
                <a:solidFill>
                  <a:srgbClr val="858585"/>
                </a:solidFill>
                <a:latin typeface="Quattrocento Sans"/>
                <a:ea typeface="Quattrocento Sans"/>
                <a:cs typeface="Quattrocento Sans"/>
                <a:sym typeface="Quattrocento Sans"/>
              </a:endParaRPr>
            </a:p>
          </p:txBody>
        </p:sp>
      </p:grpSp>
      <p:grpSp>
        <p:nvGrpSpPr>
          <p:cNvPr id="3490" name="Google Shape;3490;p24"/>
          <p:cNvGrpSpPr/>
          <p:nvPr/>
        </p:nvGrpSpPr>
        <p:grpSpPr>
          <a:xfrm>
            <a:off x="5908718" y="1198133"/>
            <a:ext cx="1381528" cy="1770431"/>
            <a:chOff x="5887800" y="1948510"/>
            <a:chExt cx="1359905" cy="1897975"/>
          </a:xfrm>
        </p:grpSpPr>
        <p:sp>
          <p:nvSpPr>
            <p:cNvPr id="3491" name="Google Shape;3491;p24"/>
            <p:cNvSpPr/>
            <p:nvPr/>
          </p:nvSpPr>
          <p:spPr>
            <a:xfrm>
              <a:off x="6270606"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492" name="Google Shape;3492;p24"/>
            <p:cNvSpPr txBox="1"/>
            <p:nvPr/>
          </p:nvSpPr>
          <p:spPr>
            <a:xfrm>
              <a:off x="5887800"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5</a:t>
              </a:r>
              <a:endParaRPr b="1" sz="1000">
                <a:solidFill>
                  <a:schemeClr val="lt1"/>
                </a:solidFill>
                <a:latin typeface="Quattrocento Sans"/>
                <a:ea typeface="Quattrocento Sans"/>
                <a:cs typeface="Quattrocento Sans"/>
                <a:sym typeface="Quattrocento Sans"/>
              </a:endParaRPr>
            </a:p>
          </p:txBody>
        </p:sp>
        <p:sp>
          <p:nvSpPr>
            <p:cNvPr id="3493" name="Google Shape;3493;p24"/>
            <p:cNvSpPr txBox="1"/>
            <p:nvPr/>
          </p:nvSpPr>
          <p:spPr>
            <a:xfrm>
              <a:off x="5887806" y="3109085"/>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 Checked for spelling mistakes​</a:t>
              </a:r>
              <a:endParaRPr sz="1000">
                <a:solidFill>
                  <a:schemeClr val="lt1"/>
                </a:solidFill>
                <a:latin typeface="Quattrocento Sans"/>
                <a:ea typeface="Quattrocento Sans"/>
                <a:cs typeface="Quattrocento Sans"/>
                <a:sym typeface="Quattrocento Sans"/>
              </a:endParaRPr>
            </a:p>
          </p:txBody>
        </p:sp>
        <p:sp>
          <p:nvSpPr>
            <p:cNvPr id="3494" name="Google Shape;3494;p24"/>
            <p:cNvSpPr txBox="1"/>
            <p:nvPr/>
          </p:nvSpPr>
          <p:spPr>
            <a:xfrm>
              <a:off x="6349356"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000">
                <a:solidFill>
                  <a:srgbClr val="858585"/>
                </a:solidFill>
                <a:latin typeface="Quattrocento Sans"/>
                <a:ea typeface="Quattrocento Sans"/>
                <a:cs typeface="Quattrocento Sans"/>
                <a:sym typeface="Quattrocento Sans"/>
              </a:endParaRPr>
            </a:p>
          </p:txBody>
        </p:sp>
      </p:grpSp>
      <p:grpSp>
        <p:nvGrpSpPr>
          <p:cNvPr id="3495" name="Google Shape;3495;p24"/>
          <p:cNvGrpSpPr/>
          <p:nvPr/>
        </p:nvGrpSpPr>
        <p:grpSpPr>
          <a:xfrm>
            <a:off x="7307016" y="1198133"/>
            <a:ext cx="1381528" cy="1770431"/>
            <a:chOff x="7264213" y="1948510"/>
            <a:chExt cx="1359905" cy="1897975"/>
          </a:xfrm>
        </p:grpSpPr>
        <p:sp>
          <p:nvSpPr>
            <p:cNvPr id="3496" name="Google Shape;3496;p24"/>
            <p:cNvSpPr/>
            <p:nvPr/>
          </p:nvSpPr>
          <p:spPr>
            <a:xfrm>
              <a:off x="7647018"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497" name="Google Shape;3497;p24"/>
            <p:cNvSpPr txBox="1"/>
            <p:nvPr/>
          </p:nvSpPr>
          <p:spPr>
            <a:xfrm>
              <a:off x="7264213"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6</a:t>
              </a:r>
              <a:endParaRPr b="1" sz="1000">
                <a:solidFill>
                  <a:schemeClr val="lt1"/>
                </a:solidFill>
                <a:latin typeface="Quattrocento Sans"/>
                <a:ea typeface="Quattrocento Sans"/>
                <a:cs typeface="Quattrocento Sans"/>
                <a:sym typeface="Quattrocento Sans"/>
              </a:endParaRPr>
            </a:p>
          </p:txBody>
        </p:sp>
        <p:sp>
          <p:nvSpPr>
            <p:cNvPr id="3498" name="Google Shape;3498;p24"/>
            <p:cNvSpPr txBox="1"/>
            <p:nvPr/>
          </p:nvSpPr>
          <p:spPr>
            <a:xfrm>
              <a:off x="7264218" y="3109085"/>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Checked for geographical mistakes​</a:t>
              </a:r>
              <a:endParaRPr sz="1000">
                <a:solidFill>
                  <a:schemeClr val="lt1"/>
                </a:solidFill>
                <a:latin typeface="Quattrocento Sans"/>
                <a:ea typeface="Quattrocento Sans"/>
                <a:cs typeface="Quattrocento Sans"/>
                <a:sym typeface="Quattrocento Sans"/>
              </a:endParaRPr>
            </a:p>
          </p:txBody>
        </p:sp>
        <p:sp>
          <p:nvSpPr>
            <p:cNvPr id="3499" name="Google Shape;3499;p24"/>
            <p:cNvSpPr txBox="1"/>
            <p:nvPr/>
          </p:nvSpPr>
          <p:spPr>
            <a:xfrm>
              <a:off x="7725768"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000">
                <a:solidFill>
                  <a:srgbClr val="858585"/>
                </a:solidFill>
                <a:latin typeface="Quattrocento Sans"/>
                <a:ea typeface="Quattrocento Sans"/>
                <a:cs typeface="Quattrocento Sans"/>
                <a:sym typeface="Quattrocento Sans"/>
              </a:endParaRPr>
            </a:p>
          </p:txBody>
        </p:sp>
      </p:grpSp>
      <p:sp>
        <p:nvSpPr>
          <p:cNvPr id="3500" name="Google Shape;3500;p24"/>
          <p:cNvSpPr/>
          <p:nvPr/>
        </p:nvSpPr>
        <p:spPr>
          <a:xfrm>
            <a:off x="2979304" y="1480997"/>
            <a:ext cx="359100" cy="345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501" name="Google Shape;3501;p24"/>
          <p:cNvSpPr/>
          <p:nvPr/>
        </p:nvSpPr>
        <p:spPr>
          <a:xfrm>
            <a:off x="4355145" y="1480997"/>
            <a:ext cx="359100" cy="345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502" name="Google Shape;3502;p24"/>
          <p:cNvSpPr/>
          <p:nvPr/>
        </p:nvSpPr>
        <p:spPr>
          <a:xfrm>
            <a:off x="5731506" y="1480997"/>
            <a:ext cx="359100" cy="345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503" name="Google Shape;3503;p24"/>
          <p:cNvSpPr/>
          <p:nvPr/>
        </p:nvSpPr>
        <p:spPr>
          <a:xfrm>
            <a:off x="7118826" y="1480997"/>
            <a:ext cx="359100" cy="345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504" name="Google Shape;3504;p24"/>
          <p:cNvSpPr txBox="1"/>
          <p:nvPr/>
        </p:nvSpPr>
        <p:spPr>
          <a:xfrm>
            <a:off x="0" y="0"/>
            <a:ext cx="90888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chemeClr val="lt1"/>
                </a:solidFill>
                <a:latin typeface="Quattrocento Sans"/>
                <a:ea typeface="Quattrocento Sans"/>
                <a:cs typeface="Quattrocento Sans"/>
                <a:sym typeface="Quattrocento Sans"/>
              </a:rPr>
              <a:t>Significant Cyber Incidents: Incident Trends (2003-2022)</a:t>
            </a:r>
            <a:br>
              <a:rPr b="1" lang="en" sz="2200">
                <a:solidFill>
                  <a:schemeClr val="lt1"/>
                </a:solidFill>
                <a:latin typeface="Quattrocento Sans"/>
                <a:ea typeface="Quattrocento Sans"/>
                <a:cs typeface="Quattrocento Sans"/>
                <a:sym typeface="Quattrocento Sans"/>
              </a:rPr>
            </a:br>
            <a:r>
              <a:rPr b="1" lang="en" sz="2200">
                <a:solidFill>
                  <a:schemeClr val="lt1"/>
                </a:solidFill>
                <a:latin typeface="Quattrocento Sans"/>
                <a:ea typeface="Quattrocento Sans"/>
                <a:cs typeface="Quattrocento Sans"/>
                <a:sym typeface="Quattrocento Sans"/>
              </a:rPr>
              <a:t>Data Cleaning and Manipulation​​</a:t>
            </a:r>
            <a:endParaRPr b="1" sz="2200">
              <a:solidFill>
                <a:schemeClr val="lt1"/>
              </a:solidFill>
              <a:latin typeface="Quattrocento Sans"/>
              <a:ea typeface="Quattrocento Sans"/>
              <a:cs typeface="Quattrocento Sans"/>
              <a:sym typeface="Quattrocento Sans"/>
            </a:endParaRPr>
          </a:p>
        </p:txBody>
      </p:sp>
      <p:sp>
        <p:nvSpPr>
          <p:cNvPr id="3505" name="Google Shape;3505;p24"/>
          <p:cNvSpPr txBox="1"/>
          <p:nvPr/>
        </p:nvSpPr>
        <p:spPr>
          <a:xfrm>
            <a:off x="0" y="3464625"/>
            <a:ext cx="3960600" cy="16791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Quattrocento Sans"/>
                <a:ea typeface="Quattrocento Sans"/>
                <a:cs typeface="Quattrocento Sans"/>
                <a:sym typeface="Quattrocento Sans"/>
              </a:rPr>
              <a:t>Understanding our Cleaned Data:</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Edited mistakes manually in Excel</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All columns had complete data, so none were removed</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We found 57 repeated records but kept them</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We fixed all the misspelled words in our data</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We corrected wrong continent names for each country</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We also fixed wrong country names listed under continents</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We removed entries that were not countries, like territories or ethnic groups</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826 rows and 5 columns​</a:t>
            </a:r>
            <a:endParaRPr sz="10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0" name="Shape 3510"/>
        <p:cNvGrpSpPr/>
        <p:nvPr/>
      </p:nvGrpSpPr>
      <p:grpSpPr>
        <a:xfrm>
          <a:off x="0" y="0"/>
          <a:ext cx="0" cy="0"/>
          <a:chOff x="0" y="0"/>
          <a:chExt cx="0" cy="0"/>
        </a:xfrm>
      </p:grpSpPr>
      <p:grpSp>
        <p:nvGrpSpPr>
          <p:cNvPr id="3511" name="Google Shape;3511;p25"/>
          <p:cNvGrpSpPr/>
          <p:nvPr/>
        </p:nvGrpSpPr>
        <p:grpSpPr>
          <a:xfrm>
            <a:off x="2373498" y="2756782"/>
            <a:ext cx="6770369" cy="2248198"/>
            <a:chOff x="2283025" y="2322568"/>
            <a:chExt cx="5267950" cy="643500"/>
          </a:xfrm>
        </p:grpSpPr>
        <p:sp>
          <p:nvSpPr>
            <p:cNvPr id="3512" name="Google Shape;3512;p25"/>
            <p:cNvSpPr/>
            <p:nvPr/>
          </p:nvSpPr>
          <p:spPr>
            <a:xfrm>
              <a:off x="3728375" y="2322568"/>
              <a:ext cx="3822600" cy="6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Quattrocento Sans"/>
                <a:ea typeface="Quattrocento Sans"/>
                <a:cs typeface="Quattrocento Sans"/>
                <a:sym typeface="Quattrocento Sans"/>
              </a:endParaRPr>
            </a:p>
          </p:txBody>
        </p:sp>
        <p:sp>
          <p:nvSpPr>
            <p:cNvPr id="3513" name="Google Shape;3513;p25"/>
            <p:cNvSpPr/>
            <p:nvPr/>
          </p:nvSpPr>
          <p:spPr>
            <a:xfrm flipH="1">
              <a:off x="2283025" y="2322575"/>
              <a:ext cx="1844400" cy="6426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Quattrocento Sans"/>
                <a:ea typeface="Quattrocento Sans"/>
                <a:cs typeface="Quattrocento Sans"/>
                <a:sym typeface="Quattrocento Sans"/>
              </a:endParaRPr>
            </a:p>
          </p:txBody>
        </p:sp>
        <p:sp>
          <p:nvSpPr>
            <p:cNvPr id="3514" name="Google Shape;3514;p25"/>
            <p:cNvSpPr/>
            <p:nvPr/>
          </p:nvSpPr>
          <p:spPr>
            <a:xfrm rot="-5400000">
              <a:off x="3501574" y="1934671"/>
              <a:ext cx="643356" cy="1419149"/>
            </a:xfrm>
            <a:prstGeom prst="flowChartOffpageConnector">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Quattrocento Sans"/>
                <a:ea typeface="Quattrocento Sans"/>
                <a:cs typeface="Quattrocento Sans"/>
                <a:sym typeface="Quattrocento Sans"/>
              </a:endParaRPr>
            </a:p>
          </p:txBody>
        </p:sp>
        <p:sp>
          <p:nvSpPr>
            <p:cNvPr id="3515" name="Google Shape;3515;p25"/>
            <p:cNvSpPr/>
            <p:nvPr/>
          </p:nvSpPr>
          <p:spPr>
            <a:xfrm>
              <a:off x="2457109" y="2369111"/>
              <a:ext cx="4776000" cy="460500"/>
            </a:xfrm>
            <a:prstGeom prst="rect">
              <a:avLst/>
            </a:prstGeom>
            <a:solidFill>
              <a:schemeClr val="dk2"/>
            </a:solidFill>
            <a:ln>
              <a:noFill/>
            </a:ln>
          </p:spPr>
          <p:txBody>
            <a:bodyPr anchorCtr="0" anchor="t" bIns="91425" lIns="91425" spcFirstLastPara="1" rIns="77300" wrap="square" tIns="91425">
              <a:noAutofit/>
            </a:bodyPr>
            <a:lstStyle/>
            <a:p>
              <a:pPr indent="-171450" lvl="0" marL="171450" marR="0" rtl="0" algn="l">
                <a:lnSpc>
                  <a:spcPct val="100000"/>
                </a:lnSpc>
                <a:spcBef>
                  <a:spcPts val="0"/>
                </a:spcBef>
                <a:spcAft>
                  <a:spcPts val="0"/>
                </a:spcAft>
                <a:buClr>
                  <a:schemeClr val="lt1"/>
                </a:buClr>
                <a:buSzPts val="1200"/>
                <a:buFont typeface="Quattrocento Sans"/>
                <a:buChar char="•"/>
              </a:pPr>
              <a:r>
                <a:rPr i="0" lang="en" sz="1200" u="none" cap="none" strike="noStrike">
                  <a:solidFill>
                    <a:schemeClr val="lt1"/>
                  </a:solidFill>
                  <a:latin typeface="Quattrocento Sans"/>
                  <a:ea typeface="Quattrocento Sans"/>
                  <a:cs typeface="Quattrocento Sans"/>
                  <a:sym typeface="Quattrocento Sans"/>
                </a:rPr>
                <a:t>FBI Internet Crime Report is fairly complete with no missing data. </a:t>
              </a:r>
              <a:endParaRPr sz="1200">
                <a:latin typeface="Quattrocento Sans"/>
                <a:ea typeface="Quattrocento Sans"/>
                <a:cs typeface="Quattrocento Sans"/>
                <a:sym typeface="Quattrocento Sans"/>
              </a:endParaRPr>
            </a:p>
            <a:p>
              <a:pPr indent="-171450" lvl="0" marL="171450" marR="0" rtl="0" algn="l">
                <a:lnSpc>
                  <a:spcPct val="100000"/>
                </a:lnSpc>
                <a:spcBef>
                  <a:spcPts val="0"/>
                </a:spcBef>
                <a:spcAft>
                  <a:spcPts val="0"/>
                </a:spcAft>
                <a:buClr>
                  <a:schemeClr val="lt1"/>
                </a:buClr>
                <a:buSzPts val="1200"/>
                <a:buFont typeface="Quattrocento Sans"/>
                <a:buChar char="•"/>
              </a:pPr>
              <a:r>
                <a:rPr i="0" lang="en" sz="1200" u="none" cap="none" strike="noStrike">
                  <a:solidFill>
                    <a:schemeClr val="lt1"/>
                  </a:solidFill>
                  <a:latin typeface="Quattrocento Sans"/>
                  <a:ea typeface="Quattrocento Sans"/>
                  <a:cs typeface="Quattrocento Sans"/>
                  <a:sym typeface="Quattrocento Sans"/>
                </a:rPr>
                <a:t>However the yearly categorizations varied and that is where the data was modified to align the values.</a:t>
              </a:r>
              <a:endParaRPr sz="1200">
                <a:latin typeface="Quattrocento Sans"/>
                <a:ea typeface="Quattrocento Sans"/>
                <a:cs typeface="Quattrocento Sans"/>
                <a:sym typeface="Quattrocento Sans"/>
              </a:endParaRPr>
            </a:p>
            <a:p>
              <a:pPr indent="-171450" lvl="0" marL="171450" marR="0" rtl="0" algn="l">
                <a:lnSpc>
                  <a:spcPct val="100000"/>
                </a:lnSpc>
                <a:spcBef>
                  <a:spcPts val="0"/>
                </a:spcBef>
                <a:spcAft>
                  <a:spcPts val="0"/>
                </a:spcAft>
                <a:buClr>
                  <a:schemeClr val="lt1"/>
                </a:buClr>
                <a:buSzPts val="1200"/>
                <a:buFont typeface="Quattrocento Sans"/>
                <a:buChar char="•"/>
              </a:pPr>
              <a:r>
                <a:rPr i="0" lang="en" sz="1200" u="none" cap="none" strike="noStrike">
                  <a:solidFill>
                    <a:schemeClr val="lt1"/>
                  </a:solidFill>
                  <a:latin typeface="Quattrocento Sans"/>
                  <a:ea typeface="Quattrocento Sans"/>
                  <a:cs typeface="Quattrocento Sans"/>
                  <a:sym typeface="Quattrocento Sans"/>
                </a:rPr>
                <a:t>The FBI data lacks details and is provided in an aggregated manner so this report attempts to gain insight from the data rather than characterize the different types of attacks in depth.</a:t>
              </a:r>
              <a:endParaRPr sz="1200">
                <a:latin typeface="Quattrocento Sans"/>
                <a:ea typeface="Quattrocento Sans"/>
                <a:cs typeface="Quattrocento Sans"/>
                <a:sym typeface="Quattrocento Sans"/>
              </a:endParaRPr>
            </a:p>
            <a:p>
              <a:pPr indent="-171450" lvl="0" marL="171450" marR="0" rtl="0" algn="l">
                <a:lnSpc>
                  <a:spcPct val="100000"/>
                </a:lnSpc>
                <a:spcBef>
                  <a:spcPts val="0"/>
                </a:spcBef>
                <a:spcAft>
                  <a:spcPts val="0"/>
                </a:spcAft>
                <a:buClr>
                  <a:schemeClr val="lt1"/>
                </a:buClr>
                <a:buSzPts val="1200"/>
                <a:buFont typeface="Quattrocento Sans"/>
                <a:buChar char="•"/>
              </a:pPr>
              <a:r>
                <a:rPr i="0" lang="en" sz="1200" u="none" cap="none" strike="noStrike">
                  <a:solidFill>
                    <a:schemeClr val="lt1"/>
                  </a:solidFill>
                  <a:latin typeface="Quattrocento Sans"/>
                  <a:ea typeface="Quattrocento Sans"/>
                  <a:cs typeface="Quattrocento Sans"/>
                  <a:sym typeface="Quattrocento Sans"/>
                </a:rPr>
                <a:t>Also missing is the methodology in the data gathered. Some cyber attacks are not used in isolation but in combination. This report does not attempt to cover the “attack chain”.</a:t>
              </a:r>
              <a:endParaRPr sz="1200">
                <a:latin typeface="Quattrocento Sans"/>
                <a:ea typeface="Quattrocento Sans"/>
                <a:cs typeface="Quattrocento Sans"/>
                <a:sym typeface="Quattrocento Sans"/>
              </a:endParaRPr>
            </a:p>
          </p:txBody>
        </p:sp>
      </p:grpSp>
      <p:sp>
        <p:nvSpPr>
          <p:cNvPr id="3516" name="Google Shape;3516;p25"/>
          <p:cNvSpPr/>
          <p:nvPr/>
        </p:nvSpPr>
        <p:spPr>
          <a:xfrm rot="10800000">
            <a:off x="8597" y="-7051"/>
            <a:ext cx="2224753" cy="1118876"/>
          </a:xfrm>
          <a:custGeom>
            <a:rect b="b" l="l" r="r" t="t"/>
            <a:pathLst>
              <a:path extrusionOk="0" h="5594380" w="4943896">
                <a:moveTo>
                  <a:pt x="0" y="5594380"/>
                </a:moveTo>
                <a:lnTo>
                  <a:pt x="0" y="268414"/>
                </a:lnTo>
                <a:cubicBezTo>
                  <a:pt x="0" y="120173"/>
                  <a:pt x="120173" y="0"/>
                  <a:pt x="268414" y="0"/>
                </a:cubicBezTo>
                <a:lnTo>
                  <a:pt x="4943896" y="0"/>
                </a:lnTo>
                <a:lnTo>
                  <a:pt x="4943896" y="5594380"/>
                </a:lnTo>
                <a:lnTo>
                  <a:pt x="0" y="5594380"/>
                </a:lnTo>
                <a:close/>
              </a:path>
            </a:pathLst>
          </a:custGeom>
          <a:solidFill>
            <a:schemeClr val="accent2"/>
          </a:soli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517" name="Google Shape;3517;p25"/>
          <p:cNvSpPr txBox="1"/>
          <p:nvPr/>
        </p:nvSpPr>
        <p:spPr>
          <a:xfrm>
            <a:off x="0" y="0"/>
            <a:ext cx="22248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i="0" lang="en" sz="1200" u="none" cap="none" strike="noStrike">
                <a:solidFill>
                  <a:schemeClr val="lt1"/>
                </a:solidFill>
                <a:latin typeface="Quattrocento Sans"/>
                <a:ea typeface="Quattrocento Sans"/>
                <a:cs typeface="Quattrocento Sans"/>
                <a:sym typeface="Quattrocento Sans"/>
              </a:rPr>
              <a:t>Data Cleaning </a:t>
            </a:r>
            <a:endParaRPr b="1" i="0" sz="1200" u="none" cap="none" strike="noStrike">
              <a:solidFill>
                <a:schemeClr val="lt1"/>
              </a:solidFill>
              <a:latin typeface="Quattrocento Sans"/>
              <a:ea typeface="Quattrocento Sans"/>
              <a:cs typeface="Quattrocento Sans"/>
              <a:sym typeface="Quattrocento Sans"/>
            </a:endParaRPr>
          </a:p>
          <a:p>
            <a:pPr indent="-184150" lvl="0" marL="171450" marR="0" rtl="0" algn="l">
              <a:lnSpc>
                <a:spcPct val="100000"/>
              </a:lnSpc>
              <a:spcBef>
                <a:spcPts val="0"/>
              </a:spcBef>
              <a:spcAft>
                <a:spcPts val="0"/>
              </a:spcAft>
              <a:buClr>
                <a:schemeClr val="lt1"/>
              </a:buClr>
              <a:buSzPts val="1200"/>
              <a:buFont typeface="Quattrocento Sans"/>
              <a:buChar char="•"/>
            </a:pPr>
            <a:r>
              <a:rPr b="1" i="0" lang="en" sz="1200" u="none" cap="none" strike="noStrike">
                <a:solidFill>
                  <a:schemeClr val="lt1"/>
                </a:solidFill>
                <a:latin typeface="Quattrocento Sans"/>
                <a:ea typeface="Quattrocento Sans"/>
                <a:cs typeface="Quattrocento Sans"/>
                <a:sym typeface="Quattrocento Sans"/>
              </a:rPr>
              <a:t>FBI Internet Crime Report</a:t>
            </a:r>
            <a:endParaRPr b="1" i="0" sz="12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1" name="Shape 3521"/>
        <p:cNvGrpSpPr/>
        <p:nvPr/>
      </p:nvGrpSpPr>
      <p:grpSpPr>
        <a:xfrm>
          <a:off x="0" y="0"/>
          <a:ext cx="0" cy="0"/>
          <a:chOff x="0" y="0"/>
          <a:chExt cx="0" cy="0"/>
        </a:xfrm>
      </p:grpSpPr>
      <p:grpSp>
        <p:nvGrpSpPr>
          <p:cNvPr id="3522" name="Google Shape;3522;p26"/>
          <p:cNvGrpSpPr/>
          <p:nvPr/>
        </p:nvGrpSpPr>
        <p:grpSpPr>
          <a:xfrm>
            <a:off x="1060756" y="1137083"/>
            <a:ext cx="1331238" cy="1770431"/>
            <a:chOff x="519875" y="1948510"/>
            <a:chExt cx="1310403" cy="1897975"/>
          </a:xfrm>
        </p:grpSpPr>
        <p:sp>
          <p:nvSpPr>
            <p:cNvPr id="3523" name="Google Shape;3523;p26"/>
            <p:cNvSpPr/>
            <p:nvPr/>
          </p:nvSpPr>
          <p:spPr>
            <a:xfrm>
              <a:off x="877947"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Quattrocento Sans"/>
                <a:ea typeface="Quattrocento Sans"/>
                <a:cs typeface="Quattrocento Sans"/>
                <a:sym typeface="Quattrocento Sans"/>
              </a:endParaRPr>
            </a:p>
          </p:txBody>
        </p:sp>
        <p:sp>
          <p:nvSpPr>
            <p:cNvPr id="3524" name="Google Shape;3524;p26"/>
            <p:cNvSpPr txBox="1"/>
            <p:nvPr/>
          </p:nvSpPr>
          <p:spPr>
            <a:xfrm>
              <a:off x="956697"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000">
                <a:solidFill>
                  <a:schemeClr val="lt1"/>
                </a:solidFill>
                <a:latin typeface="Quattrocento Sans"/>
                <a:ea typeface="Quattrocento Sans"/>
                <a:cs typeface="Quattrocento Sans"/>
                <a:sym typeface="Quattrocento Sans"/>
              </a:endParaRPr>
            </a:p>
          </p:txBody>
        </p:sp>
        <p:sp>
          <p:nvSpPr>
            <p:cNvPr id="3525" name="Google Shape;3525;p26"/>
            <p:cNvSpPr txBox="1"/>
            <p:nvPr/>
          </p:nvSpPr>
          <p:spPr>
            <a:xfrm>
              <a:off x="519878"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1</a:t>
              </a:r>
              <a:endParaRPr b="1" sz="1000">
                <a:solidFill>
                  <a:schemeClr val="lt1"/>
                </a:solidFill>
                <a:latin typeface="Quattrocento Sans"/>
                <a:ea typeface="Quattrocento Sans"/>
                <a:cs typeface="Quattrocento Sans"/>
                <a:sym typeface="Quattrocento Sans"/>
              </a:endParaRPr>
            </a:p>
          </p:txBody>
        </p:sp>
        <p:sp>
          <p:nvSpPr>
            <p:cNvPr id="3526" name="Google Shape;3526;p26"/>
            <p:cNvSpPr txBox="1"/>
            <p:nvPr/>
          </p:nvSpPr>
          <p:spPr>
            <a:xfrm>
              <a:off x="519875" y="3109085"/>
              <a:ext cx="13104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Visited IC3 website</a:t>
              </a:r>
              <a:endParaRPr sz="1000">
                <a:solidFill>
                  <a:schemeClr val="lt1"/>
                </a:solidFill>
                <a:latin typeface="Quattrocento Sans"/>
                <a:ea typeface="Quattrocento Sans"/>
                <a:cs typeface="Quattrocento Sans"/>
                <a:sym typeface="Quattrocento Sans"/>
              </a:endParaRPr>
            </a:p>
          </p:txBody>
        </p:sp>
      </p:grpSp>
      <p:sp>
        <p:nvSpPr>
          <p:cNvPr id="3527" name="Google Shape;3527;p26"/>
          <p:cNvSpPr/>
          <p:nvPr/>
        </p:nvSpPr>
        <p:spPr>
          <a:xfrm>
            <a:off x="2221906" y="1419947"/>
            <a:ext cx="359100" cy="345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Quattrocento Sans"/>
              <a:ea typeface="Quattrocento Sans"/>
              <a:cs typeface="Quattrocento Sans"/>
              <a:sym typeface="Quattrocento Sans"/>
            </a:endParaRPr>
          </a:p>
        </p:txBody>
      </p:sp>
      <p:grpSp>
        <p:nvGrpSpPr>
          <p:cNvPr id="3528" name="Google Shape;3528;p26"/>
          <p:cNvGrpSpPr/>
          <p:nvPr/>
        </p:nvGrpSpPr>
        <p:grpSpPr>
          <a:xfrm>
            <a:off x="2410953" y="1137083"/>
            <a:ext cx="1331235" cy="1770431"/>
            <a:chOff x="1848940" y="1948510"/>
            <a:chExt cx="1310400" cy="1897975"/>
          </a:xfrm>
        </p:grpSpPr>
        <p:sp>
          <p:nvSpPr>
            <p:cNvPr id="3529" name="Google Shape;3529;p26"/>
            <p:cNvSpPr/>
            <p:nvPr/>
          </p:nvSpPr>
          <p:spPr>
            <a:xfrm>
              <a:off x="2206990"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530" name="Google Shape;3530;p26"/>
            <p:cNvSpPr txBox="1"/>
            <p:nvPr/>
          </p:nvSpPr>
          <p:spPr>
            <a:xfrm>
              <a:off x="184894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2</a:t>
              </a:r>
              <a:endParaRPr b="1" sz="1000">
                <a:solidFill>
                  <a:schemeClr val="lt1"/>
                </a:solidFill>
                <a:latin typeface="Quattrocento Sans"/>
                <a:ea typeface="Quattrocento Sans"/>
                <a:cs typeface="Quattrocento Sans"/>
                <a:sym typeface="Quattrocento Sans"/>
              </a:endParaRPr>
            </a:p>
          </p:txBody>
        </p:sp>
        <p:sp>
          <p:nvSpPr>
            <p:cNvPr id="3531" name="Google Shape;3531;p26"/>
            <p:cNvSpPr txBox="1"/>
            <p:nvPr/>
          </p:nvSpPr>
          <p:spPr>
            <a:xfrm>
              <a:off x="1848940" y="3109085"/>
              <a:ext cx="13104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Checked each State Report 1 by 1</a:t>
              </a:r>
              <a:endParaRPr sz="1000">
                <a:solidFill>
                  <a:schemeClr val="lt1"/>
                </a:solidFill>
                <a:latin typeface="Quattrocento Sans"/>
                <a:ea typeface="Quattrocento Sans"/>
                <a:cs typeface="Quattrocento Sans"/>
                <a:sym typeface="Quattrocento Sans"/>
              </a:endParaRPr>
            </a:p>
          </p:txBody>
        </p:sp>
        <p:sp>
          <p:nvSpPr>
            <p:cNvPr id="3532" name="Google Shape;3532;p26"/>
            <p:cNvSpPr txBox="1"/>
            <p:nvPr/>
          </p:nvSpPr>
          <p:spPr>
            <a:xfrm>
              <a:off x="2285740"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000">
                <a:solidFill>
                  <a:srgbClr val="A72A1E"/>
                </a:solidFill>
                <a:latin typeface="Quattrocento Sans"/>
                <a:ea typeface="Quattrocento Sans"/>
                <a:cs typeface="Quattrocento Sans"/>
                <a:sym typeface="Quattrocento Sans"/>
              </a:endParaRPr>
            </a:p>
          </p:txBody>
        </p:sp>
      </p:grpSp>
      <p:grpSp>
        <p:nvGrpSpPr>
          <p:cNvPr id="3533" name="Google Shape;3533;p26"/>
          <p:cNvGrpSpPr/>
          <p:nvPr/>
        </p:nvGrpSpPr>
        <p:grpSpPr>
          <a:xfrm>
            <a:off x="3761180" y="1137083"/>
            <a:ext cx="1381524" cy="1770430"/>
            <a:chOff x="3178034" y="1948510"/>
            <a:chExt cx="1359902" cy="1897974"/>
          </a:xfrm>
        </p:grpSpPr>
        <p:sp>
          <p:nvSpPr>
            <p:cNvPr id="3534" name="Google Shape;3534;p26"/>
            <p:cNvSpPr/>
            <p:nvPr/>
          </p:nvSpPr>
          <p:spPr>
            <a:xfrm>
              <a:off x="3560827"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535" name="Google Shape;3535;p26"/>
            <p:cNvSpPr txBox="1"/>
            <p:nvPr/>
          </p:nvSpPr>
          <p:spPr>
            <a:xfrm>
              <a:off x="3178034"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3</a:t>
              </a:r>
              <a:endParaRPr b="1" sz="1000">
                <a:solidFill>
                  <a:schemeClr val="lt1"/>
                </a:solidFill>
                <a:latin typeface="Quattrocento Sans"/>
                <a:ea typeface="Quattrocento Sans"/>
                <a:cs typeface="Quattrocento Sans"/>
                <a:sym typeface="Quattrocento Sans"/>
              </a:endParaRPr>
            </a:p>
          </p:txBody>
        </p:sp>
        <p:sp>
          <p:nvSpPr>
            <p:cNvPr id="3536" name="Google Shape;3536;p26"/>
            <p:cNvSpPr txBox="1"/>
            <p:nvPr/>
          </p:nvSpPr>
          <p:spPr>
            <a:xfrm>
              <a:off x="3178036" y="3109084"/>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Focused on phishing, number of victims, and their losses</a:t>
              </a:r>
              <a:endParaRPr sz="1000">
                <a:solidFill>
                  <a:schemeClr val="lt1"/>
                </a:solidFill>
                <a:latin typeface="Quattrocento Sans"/>
                <a:ea typeface="Quattrocento Sans"/>
                <a:cs typeface="Quattrocento Sans"/>
                <a:sym typeface="Quattrocento Sans"/>
              </a:endParaRPr>
            </a:p>
          </p:txBody>
        </p:sp>
        <p:sp>
          <p:nvSpPr>
            <p:cNvPr id="3537" name="Google Shape;3537;p26"/>
            <p:cNvSpPr txBox="1"/>
            <p:nvPr/>
          </p:nvSpPr>
          <p:spPr>
            <a:xfrm>
              <a:off x="3639577" y="2109685"/>
              <a:ext cx="436800" cy="32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b="1" sz="1000">
                <a:solidFill>
                  <a:srgbClr val="858585"/>
                </a:solidFill>
                <a:latin typeface="Quattrocento Sans"/>
                <a:ea typeface="Quattrocento Sans"/>
                <a:cs typeface="Quattrocento Sans"/>
                <a:sym typeface="Quattrocento Sans"/>
              </a:endParaRPr>
            </a:p>
          </p:txBody>
        </p:sp>
      </p:grpSp>
      <p:grpSp>
        <p:nvGrpSpPr>
          <p:cNvPr id="3538" name="Google Shape;3538;p26"/>
          <p:cNvGrpSpPr/>
          <p:nvPr/>
        </p:nvGrpSpPr>
        <p:grpSpPr>
          <a:xfrm>
            <a:off x="5162731" y="1137083"/>
            <a:ext cx="1331238" cy="1770431"/>
            <a:chOff x="4557650" y="1948510"/>
            <a:chExt cx="1310403" cy="1897975"/>
          </a:xfrm>
        </p:grpSpPr>
        <p:sp>
          <p:nvSpPr>
            <p:cNvPr id="3539" name="Google Shape;3539;p26"/>
            <p:cNvSpPr/>
            <p:nvPr/>
          </p:nvSpPr>
          <p:spPr>
            <a:xfrm>
              <a:off x="4915703"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540" name="Google Shape;3540;p26"/>
            <p:cNvSpPr txBox="1"/>
            <p:nvPr/>
          </p:nvSpPr>
          <p:spPr>
            <a:xfrm>
              <a:off x="455765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4</a:t>
              </a:r>
              <a:endParaRPr b="1" sz="1000">
                <a:solidFill>
                  <a:schemeClr val="lt1"/>
                </a:solidFill>
                <a:latin typeface="Quattrocento Sans"/>
                <a:ea typeface="Quattrocento Sans"/>
                <a:cs typeface="Quattrocento Sans"/>
                <a:sym typeface="Quattrocento Sans"/>
              </a:endParaRPr>
            </a:p>
          </p:txBody>
        </p:sp>
        <p:sp>
          <p:nvSpPr>
            <p:cNvPr id="3541" name="Google Shape;3541;p26"/>
            <p:cNvSpPr txBox="1"/>
            <p:nvPr/>
          </p:nvSpPr>
          <p:spPr>
            <a:xfrm>
              <a:off x="4557653" y="3109085"/>
              <a:ext cx="13104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Entered</a:t>
              </a:r>
              <a:r>
                <a:rPr lang="en" sz="1000">
                  <a:solidFill>
                    <a:schemeClr val="lt1"/>
                  </a:solidFill>
                  <a:latin typeface="Quattrocento Sans"/>
                  <a:ea typeface="Quattrocento Sans"/>
                  <a:cs typeface="Quattrocento Sans"/>
                  <a:sym typeface="Quattrocento Sans"/>
                </a:rPr>
                <a:t> data </a:t>
              </a:r>
              <a:r>
                <a:rPr lang="en" sz="1000">
                  <a:solidFill>
                    <a:schemeClr val="lt1"/>
                  </a:solidFill>
                  <a:latin typeface="Quattrocento Sans"/>
                  <a:ea typeface="Quattrocento Sans"/>
                  <a:cs typeface="Quattrocento Sans"/>
                  <a:sym typeface="Quattrocento Sans"/>
                </a:rPr>
                <a:t>manually</a:t>
              </a:r>
              <a:r>
                <a:rPr lang="en" sz="1000">
                  <a:solidFill>
                    <a:schemeClr val="lt1"/>
                  </a:solidFill>
                  <a:latin typeface="Quattrocento Sans"/>
                  <a:ea typeface="Quattrocento Sans"/>
                  <a:cs typeface="Quattrocento Sans"/>
                  <a:sym typeface="Quattrocento Sans"/>
                </a:rPr>
                <a:t> into excel</a:t>
              </a:r>
              <a:endParaRPr sz="1000">
                <a:solidFill>
                  <a:schemeClr val="lt1"/>
                </a:solidFill>
                <a:latin typeface="Quattrocento Sans"/>
                <a:ea typeface="Quattrocento Sans"/>
                <a:cs typeface="Quattrocento Sans"/>
                <a:sym typeface="Quattrocento Sans"/>
              </a:endParaRPr>
            </a:p>
          </p:txBody>
        </p:sp>
        <p:sp>
          <p:nvSpPr>
            <p:cNvPr id="3542" name="Google Shape;3542;p26"/>
            <p:cNvSpPr txBox="1"/>
            <p:nvPr/>
          </p:nvSpPr>
          <p:spPr>
            <a:xfrm>
              <a:off x="4994453"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000">
                <a:solidFill>
                  <a:srgbClr val="858585"/>
                </a:solidFill>
                <a:latin typeface="Quattrocento Sans"/>
                <a:ea typeface="Quattrocento Sans"/>
                <a:cs typeface="Quattrocento Sans"/>
                <a:sym typeface="Quattrocento Sans"/>
              </a:endParaRPr>
            </a:p>
          </p:txBody>
        </p:sp>
      </p:grpSp>
      <p:grpSp>
        <p:nvGrpSpPr>
          <p:cNvPr id="3543" name="Google Shape;3543;p26"/>
          <p:cNvGrpSpPr/>
          <p:nvPr/>
        </p:nvGrpSpPr>
        <p:grpSpPr>
          <a:xfrm>
            <a:off x="6514031" y="1137083"/>
            <a:ext cx="1381528" cy="1770431"/>
            <a:chOff x="5887800" y="1948510"/>
            <a:chExt cx="1359905" cy="1897975"/>
          </a:xfrm>
        </p:grpSpPr>
        <p:sp>
          <p:nvSpPr>
            <p:cNvPr id="3544" name="Google Shape;3544;p26"/>
            <p:cNvSpPr/>
            <p:nvPr/>
          </p:nvSpPr>
          <p:spPr>
            <a:xfrm>
              <a:off x="6270606"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545" name="Google Shape;3545;p26"/>
            <p:cNvSpPr txBox="1"/>
            <p:nvPr/>
          </p:nvSpPr>
          <p:spPr>
            <a:xfrm>
              <a:off x="5887800"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5</a:t>
              </a:r>
              <a:endParaRPr b="1" sz="1000">
                <a:solidFill>
                  <a:schemeClr val="lt1"/>
                </a:solidFill>
                <a:latin typeface="Quattrocento Sans"/>
                <a:ea typeface="Quattrocento Sans"/>
                <a:cs typeface="Quattrocento Sans"/>
                <a:sym typeface="Quattrocento Sans"/>
              </a:endParaRPr>
            </a:p>
          </p:txBody>
        </p:sp>
        <p:sp>
          <p:nvSpPr>
            <p:cNvPr id="3546" name="Google Shape;3546;p26"/>
            <p:cNvSpPr txBox="1"/>
            <p:nvPr/>
          </p:nvSpPr>
          <p:spPr>
            <a:xfrm>
              <a:off x="5887806" y="3109085"/>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Converted to .csv</a:t>
              </a:r>
              <a:endParaRPr sz="1000">
                <a:solidFill>
                  <a:schemeClr val="lt1"/>
                </a:solidFill>
                <a:latin typeface="Quattrocento Sans"/>
                <a:ea typeface="Quattrocento Sans"/>
                <a:cs typeface="Quattrocento Sans"/>
                <a:sym typeface="Quattrocento Sans"/>
              </a:endParaRPr>
            </a:p>
          </p:txBody>
        </p:sp>
        <p:sp>
          <p:nvSpPr>
            <p:cNvPr id="3547" name="Google Shape;3547;p26"/>
            <p:cNvSpPr txBox="1"/>
            <p:nvPr/>
          </p:nvSpPr>
          <p:spPr>
            <a:xfrm>
              <a:off x="6349356"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000">
                <a:solidFill>
                  <a:srgbClr val="858585"/>
                </a:solidFill>
                <a:latin typeface="Quattrocento Sans"/>
                <a:ea typeface="Quattrocento Sans"/>
                <a:cs typeface="Quattrocento Sans"/>
                <a:sym typeface="Quattrocento Sans"/>
              </a:endParaRPr>
            </a:p>
          </p:txBody>
        </p:sp>
      </p:grpSp>
      <p:sp>
        <p:nvSpPr>
          <p:cNvPr id="3548" name="Google Shape;3548;p26"/>
          <p:cNvSpPr/>
          <p:nvPr/>
        </p:nvSpPr>
        <p:spPr>
          <a:xfrm>
            <a:off x="3584617" y="1419947"/>
            <a:ext cx="359100" cy="345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549" name="Google Shape;3549;p26"/>
          <p:cNvSpPr/>
          <p:nvPr/>
        </p:nvSpPr>
        <p:spPr>
          <a:xfrm>
            <a:off x="4960457" y="1419947"/>
            <a:ext cx="359100" cy="345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550" name="Google Shape;3550;p26"/>
          <p:cNvSpPr/>
          <p:nvPr/>
        </p:nvSpPr>
        <p:spPr>
          <a:xfrm>
            <a:off x="6336819" y="1419947"/>
            <a:ext cx="359100" cy="345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551" name="Google Shape;3551;p26"/>
          <p:cNvSpPr/>
          <p:nvPr/>
        </p:nvSpPr>
        <p:spPr>
          <a:xfrm>
            <a:off x="7724139" y="1419947"/>
            <a:ext cx="359100" cy="345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552" name="Google Shape;3552;p26"/>
          <p:cNvSpPr txBox="1"/>
          <p:nvPr/>
        </p:nvSpPr>
        <p:spPr>
          <a:xfrm>
            <a:off x="0" y="0"/>
            <a:ext cx="90888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chemeClr val="lt1"/>
                </a:solidFill>
                <a:latin typeface="Quattrocento Sans"/>
                <a:ea typeface="Quattrocento Sans"/>
                <a:cs typeface="Quattrocento Sans"/>
                <a:sym typeface="Quattrocento Sans"/>
              </a:rPr>
              <a:t>IC3 USA State Report 2021-2022 </a:t>
            </a:r>
            <a:endParaRPr b="1" sz="22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rPr b="1" lang="en" sz="2200">
                <a:solidFill>
                  <a:schemeClr val="lt1"/>
                </a:solidFill>
                <a:latin typeface="Quattrocento Sans"/>
                <a:ea typeface="Quattrocento Sans"/>
                <a:cs typeface="Quattrocento Sans"/>
                <a:sym typeface="Quattrocento Sans"/>
              </a:rPr>
              <a:t>Data Cleaning and Manipulation​​</a:t>
            </a:r>
            <a:endParaRPr b="1" sz="2200">
              <a:solidFill>
                <a:schemeClr val="lt1"/>
              </a:solidFill>
              <a:latin typeface="Quattrocento Sans"/>
              <a:ea typeface="Quattrocento Sans"/>
              <a:cs typeface="Quattrocento Sans"/>
              <a:sym typeface="Quattrocento Sans"/>
            </a:endParaRPr>
          </a:p>
        </p:txBody>
      </p:sp>
      <p:sp>
        <p:nvSpPr>
          <p:cNvPr id="3553" name="Google Shape;3553;p26"/>
          <p:cNvSpPr txBox="1"/>
          <p:nvPr/>
        </p:nvSpPr>
        <p:spPr>
          <a:xfrm>
            <a:off x="0" y="3464625"/>
            <a:ext cx="3960600" cy="16791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Quattrocento Sans"/>
                <a:ea typeface="Quattrocento Sans"/>
                <a:cs typeface="Quattrocento Sans"/>
                <a:sym typeface="Quattrocento Sans"/>
              </a:rPr>
              <a:t>Understanding our Cleaned Data:</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Visited the IC3 website.</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Entered data into Excel by hand because downloading was not an option.</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Decided to look at just 2021 and 2022 data.</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Concentrated on phishing, number of victims, and their losses.</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50 rows and 6 columns</a:t>
            </a:r>
            <a:endParaRPr sz="10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7" name="Shape 3557"/>
        <p:cNvGrpSpPr/>
        <p:nvPr/>
      </p:nvGrpSpPr>
      <p:grpSpPr>
        <a:xfrm>
          <a:off x="0" y="0"/>
          <a:ext cx="0" cy="0"/>
          <a:chOff x="0" y="0"/>
          <a:chExt cx="0" cy="0"/>
        </a:xfrm>
      </p:grpSpPr>
      <p:grpSp>
        <p:nvGrpSpPr>
          <p:cNvPr id="3558" name="Google Shape;3558;p27"/>
          <p:cNvGrpSpPr/>
          <p:nvPr/>
        </p:nvGrpSpPr>
        <p:grpSpPr>
          <a:xfrm>
            <a:off x="455443" y="1198133"/>
            <a:ext cx="1331238" cy="1770431"/>
            <a:chOff x="519875" y="1948510"/>
            <a:chExt cx="1310403" cy="1897975"/>
          </a:xfrm>
        </p:grpSpPr>
        <p:sp>
          <p:nvSpPr>
            <p:cNvPr id="3559" name="Google Shape;3559;p27"/>
            <p:cNvSpPr/>
            <p:nvPr/>
          </p:nvSpPr>
          <p:spPr>
            <a:xfrm>
              <a:off x="877947"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Quattrocento Sans"/>
                <a:ea typeface="Quattrocento Sans"/>
                <a:cs typeface="Quattrocento Sans"/>
                <a:sym typeface="Quattrocento Sans"/>
              </a:endParaRPr>
            </a:p>
          </p:txBody>
        </p:sp>
        <p:sp>
          <p:nvSpPr>
            <p:cNvPr id="3560" name="Google Shape;3560;p27"/>
            <p:cNvSpPr txBox="1"/>
            <p:nvPr/>
          </p:nvSpPr>
          <p:spPr>
            <a:xfrm>
              <a:off x="956697"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000">
                <a:solidFill>
                  <a:schemeClr val="lt1"/>
                </a:solidFill>
                <a:latin typeface="Quattrocento Sans"/>
                <a:ea typeface="Quattrocento Sans"/>
                <a:cs typeface="Quattrocento Sans"/>
                <a:sym typeface="Quattrocento Sans"/>
              </a:endParaRPr>
            </a:p>
          </p:txBody>
        </p:sp>
        <p:sp>
          <p:nvSpPr>
            <p:cNvPr id="3561" name="Google Shape;3561;p27"/>
            <p:cNvSpPr txBox="1"/>
            <p:nvPr/>
          </p:nvSpPr>
          <p:spPr>
            <a:xfrm>
              <a:off x="519878"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1</a:t>
              </a:r>
              <a:endParaRPr b="1" sz="1000">
                <a:solidFill>
                  <a:schemeClr val="lt1"/>
                </a:solidFill>
                <a:latin typeface="Quattrocento Sans"/>
                <a:ea typeface="Quattrocento Sans"/>
                <a:cs typeface="Quattrocento Sans"/>
                <a:sym typeface="Quattrocento Sans"/>
              </a:endParaRPr>
            </a:p>
          </p:txBody>
        </p:sp>
        <p:sp>
          <p:nvSpPr>
            <p:cNvPr id="3562" name="Google Shape;3562;p27"/>
            <p:cNvSpPr txBox="1"/>
            <p:nvPr/>
          </p:nvSpPr>
          <p:spPr>
            <a:xfrm>
              <a:off x="519875" y="3109085"/>
              <a:ext cx="13104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Opened Excel file in Excel Desktop app​</a:t>
              </a:r>
              <a:endParaRPr sz="1000">
                <a:solidFill>
                  <a:schemeClr val="lt1"/>
                </a:solidFill>
                <a:latin typeface="Quattrocento Sans"/>
                <a:ea typeface="Quattrocento Sans"/>
                <a:cs typeface="Quattrocento Sans"/>
                <a:sym typeface="Quattrocento Sans"/>
              </a:endParaRPr>
            </a:p>
          </p:txBody>
        </p:sp>
      </p:grpSp>
      <p:sp>
        <p:nvSpPr>
          <p:cNvPr id="3563" name="Google Shape;3563;p27"/>
          <p:cNvSpPr/>
          <p:nvPr/>
        </p:nvSpPr>
        <p:spPr>
          <a:xfrm>
            <a:off x="1616593" y="1480997"/>
            <a:ext cx="359100" cy="345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Quattrocento Sans"/>
              <a:ea typeface="Quattrocento Sans"/>
              <a:cs typeface="Quattrocento Sans"/>
              <a:sym typeface="Quattrocento Sans"/>
            </a:endParaRPr>
          </a:p>
        </p:txBody>
      </p:sp>
      <p:grpSp>
        <p:nvGrpSpPr>
          <p:cNvPr id="3564" name="Google Shape;3564;p27"/>
          <p:cNvGrpSpPr/>
          <p:nvPr/>
        </p:nvGrpSpPr>
        <p:grpSpPr>
          <a:xfrm>
            <a:off x="1805641" y="1198133"/>
            <a:ext cx="1331235" cy="1770431"/>
            <a:chOff x="1848940" y="1948510"/>
            <a:chExt cx="1310400" cy="1897975"/>
          </a:xfrm>
        </p:grpSpPr>
        <p:sp>
          <p:nvSpPr>
            <p:cNvPr id="3565" name="Google Shape;3565;p27"/>
            <p:cNvSpPr/>
            <p:nvPr/>
          </p:nvSpPr>
          <p:spPr>
            <a:xfrm>
              <a:off x="2206990"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566" name="Google Shape;3566;p27"/>
            <p:cNvSpPr txBox="1"/>
            <p:nvPr/>
          </p:nvSpPr>
          <p:spPr>
            <a:xfrm>
              <a:off x="184894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2</a:t>
              </a:r>
              <a:endParaRPr b="1" sz="1000">
                <a:solidFill>
                  <a:schemeClr val="lt1"/>
                </a:solidFill>
                <a:latin typeface="Quattrocento Sans"/>
                <a:ea typeface="Quattrocento Sans"/>
                <a:cs typeface="Quattrocento Sans"/>
                <a:sym typeface="Quattrocento Sans"/>
              </a:endParaRPr>
            </a:p>
          </p:txBody>
        </p:sp>
        <p:sp>
          <p:nvSpPr>
            <p:cNvPr id="3567" name="Google Shape;3567;p27"/>
            <p:cNvSpPr txBox="1"/>
            <p:nvPr/>
          </p:nvSpPr>
          <p:spPr>
            <a:xfrm>
              <a:off x="1848940" y="3109085"/>
              <a:ext cx="13104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Sorted Numerical Data into Ascending Order</a:t>
              </a:r>
              <a:endParaRPr sz="1000">
                <a:solidFill>
                  <a:schemeClr val="lt1"/>
                </a:solidFill>
                <a:latin typeface="Quattrocento Sans"/>
                <a:ea typeface="Quattrocento Sans"/>
                <a:cs typeface="Quattrocento Sans"/>
                <a:sym typeface="Quattrocento Sans"/>
              </a:endParaRPr>
            </a:p>
          </p:txBody>
        </p:sp>
        <p:sp>
          <p:nvSpPr>
            <p:cNvPr id="3568" name="Google Shape;3568;p27"/>
            <p:cNvSpPr txBox="1"/>
            <p:nvPr/>
          </p:nvSpPr>
          <p:spPr>
            <a:xfrm>
              <a:off x="2285740"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000">
                <a:solidFill>
                  <a:srgbClr val="A72A1E"/>
                </a:solidFill>
                <a:latin typeface="Quattrocento Sans"/>
                <a:ea typeface="Quattrocento Sans"/>
                <a:cs typeface="Quattrocento Sans"/>
                <a:sym typeface="Quattrocento Sans"/>
              </a:endParaRPr>
            </a:p>
          </p:txBody>
        </p:sp>
      </p:grpSp>
      <p:grpSp>
        <p:nvGrpSpPr>
          <p:cNvPr id="3569" name="Google Shape;3569;p27"/>
          <p:cNvGrpSpPr/>
          <p:nvPr/>
        </p:nvGrpSpPr>
        <p:grpSpPr>
          <a:xfrm>
            <a:off x="3155867" y="1198133"/>
            <a:ext cx="1381524" cy="1770430"/>
            <a:chOff x="3178034" y="1948510"/>
            <a:chExt cx="1359902" cy="1897974"/>
          </a:xfrm>
        </p:grpSpPr>
        <p:sp>
          <p:nvSpPr>
            <p:cNvPr id="3570" name="Google Shape;3570;p27"/>
            <p:cNvSpPr/>
            <p:nvPr/>
          </p:nvSpPr>
          <p:spPr>
            <a:xfrm>
              <a:off x="3560827"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571" name="Google Shape;3571;p27"/>
            <p:cNvSpPr txBox="1"/>
            <p:nvPr/>
          </p:nvSpPr>
          <p:spPr>
            <a:xfrm>
              <a:off x="3178034"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3</a:t>
              </a:r>
              <a:endParaRPr b="1" sz="1000">
                <a:solidFill>
                  <a:schemeClr val="lt1"/>
                </a:solidFill>
                <a:latin typeface="Quattrocento Sans"/>
                <a:ea typeface="Quattrocento Sans"/>
                <a:cs typeface="Quattrocento Sans"/>
                <a:sym typeface="Quattrocento Sans"/>
              </a:endParaRPr>
            </a:p>
          </p:txBody>
        </p:sp>
        <p:sp>
          <p:nvSpPr>
            <p:cNvPr id="3572" name="Google Shape;3572;p27"/>
            <p:cNvSpPr txBox="1"/>
            <p:nvPr/>
          </p:nvSpPr>
          <p:spPr>
            <a:xfrm>
              <a:off x="3178036" y="3109084"/>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Filtered Data for only Canada</a:t>
              </a:r>
              <a:endParaRPr sz="1000">
                <a:solidFill>
                  <a:schemeClr val="lt1"/>
                </a:solidFill>
                <a:latin typeface="Quattrocento Sans"/>
                <a:ea typeface="Quattrocento Sans"/>
                <a:cs typeface="Quattrocento Sans"/>
                <a:sym typeface="Quattrocento Sans"/>
              </a:endParaRPr>
            </a:p>
          </p:txBody>
        </p:sp>
        <p:sp>
          <p:nvSpPr>
            <p:cNvPr id="3573" name="Google Shape;3573;p27"/>
            <p:cNvSpPr txBox="1"/>
            <p:nvPr/>
          </p:nvSpPr>
          <p:spPr>
            <a:xfrm>
              <a:off x="3639577" y="2109685"/>
              <a:ext cx="436800" cy="32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b="1" sz="1000">
                <a:solidFill>
                  <a:srgbClr val="858585"/>
                </a:solidFill>
                <a:latin typeface="Quattrocento Sans"/>
                <a:ea typeface="Quattrocento Sans"/>
                <a:cs typeface="Quattrocento Sans"/>
                <a:sym typeface="Quattrocento Sans"/>
              </a:endParaRPr>
            </a:p>
          </p:txBody>
        </p:sp>
      </p:grpSp>
      <p:grpSp>
        <p:nvGrpSpPr>
          <p:cNvPr id="3574" name="Google Shape;3574;p27"/>
          <p:cNvGrpSpPr/>
          <p:nvPr/>
        </p:nvGrpSpPr>
        <p:grpSpPr>
          <a:xfrm>
            <a:off x="4557419" y="1198133"/>
            <a:ext cx="1331238" cy="1770431"/>
            <a:chOff x="4557650" y="1948510"/>
            <a:chExt cx="1310403" cy="1897975"/>
          </a:xfrm>
        </p:grpSpPr>
        <p:sp>
          <p:nvSpPr>
            <p:cNvPr id="3575" name="Google Shape;3575;p27"/>
            <p:cNvSpPr/>
            <p:nvPr/>
          </p:nvSpPr>
          <p:spPr>
            <a:xfrm>
              <a:off x="4915703"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576" name="Google Shape;3576;p27"/>
            <p:cNvSpPr txBox="1"/>
            <p:nvPr/>
          </p:nvSpPr>
          <p:spPr>
            <a:xfrm>
              <a:off x="455765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4</a:t>
              </a:r>
              <a:endParaRPr b="1" sz="1000">
                <a:solidFill>
                  <a:schemeClr val="lt1"/>
                </a:solidFill>
                <a:latin typeface="Quattrocento Sans"/>
                <a:ea typeface="Quattrocento Sans"/>
                <a:cs typeface="Quattrocento Sans"/>
                <a:sym typeface="Quattrocento Sans"/>
              </a:endParaRPr>
            </a:p>
          </p:txBody>
        </p:sp>
        <p:sp>
          <p:nvSpPr>
            <p:cNvPr id="3577" name="Google Shape;3577;p27"/>
            <p:cNvSpPr txBox="1"/>
            <p:nvPr/>
          </p:nvSpPr>
          <p:spPr>
            <a:xfrm>
              <a:off x="4557653" y="3109085"/>
              <a:ext cx="13104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Filtered Data to Exclude Canadian Territories</a:t>
              </a:r>
              <a:endParaRPr sz="1000">
                <a:solidFill>
                  <a:schemeClr val="lt1"/>
                </a:solidFill>
                <a:latin typeface="Quattrocento Sans"/>
                <a:ea typeface="Quattrocento Sans"/>
                <a:cs typeface="Quattrocento Sans"/>
                <a:sym typeface="Quattrocento Sans"/>
              </a:endParaRPr>
            </a:p>
          </p:txBody>
        </p:sp>
        <p:sp>
          <p:nvSpPr>
            <p:cNvPr id="3578" name="Google Shape;3578;p27"/>
            <p:cNvSpPr txBox="1"/>
            <p:nvPr/>
          </p:nvSpPr>
          <p:spPr>
            <a:xfrm>
              <a:off x="4994453"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000">
                <a:solidFill>
                  <a:srgbClr val="858585"/>
                </a:solidFill>
                <a:latin typeface="Quattrocento Sans"/>
                <a:ea typeface="Quattrocento Sans"/>
                <a:cs typeface="Quattrocento Sans"/>
                <a:sym typeface="Quattrocento Sans"/>
              </a:endParaRPr>
            </a:p>
          </p:txBody>
        </p:sp>
      </p:grpSp>
      <p:grpSp>
        <p:nvGrpSpPr>
          <p:cNvPr id="3579" name="Google Shape;3579;p27"/>
          <p:cNvGrpSpPr/>
          <p:nvPr/>
        </p:nvGrpSpPr>
        <p:grpSpPr>
          <a:xfrm>
            <a:off x="5908718" y="1198133"/>
            <a:ext cx="1381528" cy="1770431"/>
            <a:chOff x="5887800" y="1948510"/>
            <a:chExt cx="1359905" cy="1897975"/>
          </a:xfrm>
        </p:grpSpPr>
        <p:sp>
          <p:nvSpPr>
            <p:cNvPr id="3580" name="Google Shape;3580;p27"/>
            <p:cNvSpPr/>
            <p:nvPr/>
          </p:nvSpPr>
          <p:spPr>
            <a:xfrm>
              <a:off x="6270606"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581" name="Google Shape;3581;p27"/>
            <p:cNvSpPr txBox="1"/>
            <p:nvPr/>
          </p:nvSpPr>
          <p:spPr>
            <a:xfrm>
              <a:off x="5887800"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5</a:t>
              </a:r>
              <a:endParaRPr b="1" sz="1000">
                <a:solidFill>
                  <a:schemeClr val="lt1"/>
                </a:solidFill>
                <a:latin typeface="Quattrocento Sans"/>
                <a:ea typeface="Quattrocento Sans"/>
                <a:cs typeface="Quattrocento Sans"/>
                <a:sym typeface="Quattrocento Sans"/>
              </a:endParaRPr>
            </a:p>
          </p:txBody>
        </p:sp>
        <p:sp>
          <p:nvSpPr>
            <p:cNvPr id="3582" name="Google Shape;3582;p27"/>
            <p:cNvSpPr txBox="1"/>
            <p:nvPr/>
          </p:nvSpPr>
          <p:spPr>
            <a:xfrm>
              <a:off x="5887806" y="3109085"/>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Deleted French Columns</a:t>
              </a:r>
              <a:endParaRPr sz="1000">
                <a:solidFill>
                  <a:schemeClr val="lt1"/>
                </a:solidFill>
                <a:latin typeface="Quattrocento Sans"/>
                <a:ea typeface="Quattrocento Sans"/>
                <a:cs typeface="Quattrocento Sans"/>
                <a:sym typeface="Quattrocento Sans"/>
              </a:endParaRPr>
            </a:p>
          </p:txBody>
        </p:sp>
        <p:sp>
          <p:nvSpPr>
            <p:cNvPr id="3583" name="Google Shape;3583;p27"/>
            <p:cNvSpPr txBox="1"/>
            <p:nvPr/>
          </p:nvSpPr>
          <p:spPr>
            <a:xfrm>
              <a:off x="6349356"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000">
                <a:solidFill>
                  <a:srgbClr val="858585"/>
                </a:solidFill>
                <a:latin typeface="Quattrocento Sans"/>
                <a:ea typeface="Quattrocento Sans"/>
                <a:cs typeface="Quattrocento Sans"/>
                <a:sym typeface="Quattrocento Sans"/>
              </a:endParaRPr>
            </a:p>
          </p:txBody>
        </p:sp>
      </p:grpSp>
      <p:grpSp>
        <p:nvGrpSpPr>
          <p:cNvPr id="3584" name="Google Shape;3584;p27"/>
          <p:cNvGrpSpPr/>
          <p:nvPr/>
        </p:nvGrpSpPr>
        <p:grpSpPr>
          <a:xfrm>
            <a:off x="7307016" y="1198133"/>
            <a:ext cx="1381528" cy="1770431"/>
            <a:chOff x="7264213" y="1948510"/>
            <a:chExt cx="1359905" cy="1897975"/>
          </a:xfrm>
        </p:grpSpPr>
        <p:sp>
          <p:nvSpPr>
            <p:cNvPr id="3585" name="Google Shape;3585;p27"/>
            <p:cNvSpPr/>
            <p:nvPr/>
          </p:nvSpPr>
          <p:spPr>
            <a:xfrm>
              <a:off x="7647018"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586" name="Google Shape;3586;p27"/>
            <p:cNvSpPr txBox="1"/>
            <p:nvPr/>
          </p:nvSpPr>
          <p:spPr>
            <a:xfrm>
              <a:off x="7264213"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6</a:t>
              </a:r>
              <a:endParaRPr b="1" sz="1000">
                <a:solidFill>
                  <a:schemeClr val="lt1"/>
                </a:solidFill>
                <a:latin typeface="Quattrocento Sans"/>
                <a:ea typeface="Quattrocento Sans"/>
                <a:cs typeface="Quattrocento Sans"/>
                <a:sym typeface="Quattrocento Sans"/>
              </a:endParaRPr>
            </a:p>
          </p:txBody>
        </p:sp>
        <p:sp>
          <p:nvSpPr>
            <p:cNvPr id="3587" name="Google Shape;3587;p27"/>
            <p:cNvSpPr txBox="1"/>
            <p:nvPr/>
          </p:nvSpPr>
          <p:spPr>
            <a:xfrm>
              <a:off x="7264218" y="3109085"/>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Filtered to only include phishing entries</a:t>
              </a:r>
              <a:endParaRPr sz="1000">
                <a:solidFill>
                  <a:schemeClr val="lt1"/>
                </a:solidFill>
                <a:latin typeface="Quattrocento Sans"/>
                <a:ea typeface="Quattrocento Sans"/>
                <a:cs typeface="Quattrocento Sans"/>
                <a:sym typeface="Quattrocento Sans"/>
              </a:endParaRPr>
            </a:p>
          </p:txBody>
        </p:sp>
        <p:sp>
          <p:nvSpPr>
            <p:cNvPr id="3588" name="Google Shape;3588;p27"/>
            <p:cNvSpPr txBox="1"/>
            <p:nvPr/>
          </p:nvSpPr>
          <p:spPr>
            <a:xfrm>
              <a:off x="7725768"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000">
                <a:solidFill>
                  <a:srgbClr val="858585"/>
                </a:solidFill>
                <a:latin typeface="Quattrocento Sans"/>
                <a:ea typeface="Quattrocento Sans"/>
                <a:cs typeface="Quattrocento Sans"/>
                <a:sym typeface="Quattrocento Sans"/>
              </a:endParaRPr>
            </a:p>
          </p:txBody>
        </p:sp>
      </p:grpSp>
      <p:sp>
        <p:nvSpPr>
          <p:cNvPr id="3589" name="Google Shape;3589;p27"/>
          <p:cNvSpPr/>
          <p:nvPr/>
        </p:nvSpPr>
        <p:spPr>
          <a:xfrm>
            <a:off x="2979304" y="1480997"/>
            <a:ext cx="359100" cy="345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590" name="Google Shape;3590;p27"/>
          <p:cNvSpPr/>
          <p:nvPr/>
        </p:nvSpPr>
        <p:spPr>
          <a:xfrm>
            <a:off x="4355145" y="1480997"/>
            <a:ext cx="359100" cy="345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591" name="Google Shape;3591;p27"/>
          <p:cNvSpPr/>
          <p:nvPr/>
        </p:nvSpPr>
        <p:spPr>
          <a:xfrm>
            <a:off x="5731506" y="1480997"/>
            <a:ext cx="359100" cy="345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592" name="Google Shape;3592;p27"/>
          <p:cNvSpPr/>
          <p:nvPr/>
        </p:nvSpPr>
        <p:spPr>
          <a:xfrm>
            <a:off x="7118826" y="1480997"/>
            <a:ext cx="359100" cy="345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593" name="Google Shape;3593;p27"/>
          <p:cNvSpPr txBox="1"/>
          <p:nvPr/>
        </p:nvSpPr>
        <p:spPr>
          <a:xfrm>
            <a:off x="0" y="0"/>
            <a:ext cx="90888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chemeClr val="lt1"/>
                </a:solidFill>
                <a:latin typeface="Quattrocento Sans"/>
                <a:ea typeface="Quattrocento Sans"/>
                <a:cs typeface="Quattrocento Sans"/>
                <a:sym typeface="Quattrocento Sans"/>
              </a:rPr>
              <a:t>Canadian Anti-Fraud Centre Fraud Reporting System Dataset 2021-2022</a:t>
            </a:r>
            <a:endParaRPr b="1" sz="22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rPr b="1" lang="en" sz="2200">
                <a:solidFill>
                  <a:schemeClr val="lt1"/>
                </a:solidFill>
                <a:latin typeface="Quattrocento Sans"/>
                <a:ea typeface="Quattrocento Sans"/>
                <a:cs typeface="Quattrocento Sans"/>
                <a:sym typeface="Quattrocento Sans"/>
              </a:rPr>
              <a:t>Data Cleaning and Manipulation​​</a:t>
            </a:r>
            <a:endParaRPr b="1" sz="2200">
              <a:solidFill>
                <a:schemeClr val="lt1"/>
              </a:solidFill>
              <a:latin typeface="Quattrocento Sans"/>
              <a:ea typeface="Quattrocento Sans"/>
              <a:cs typeface="Quattrocento Sans"/>
              <a:sym typeface="Quattrocento Sans"/>
            </a:endParaRPr>
          </a:p>
        </p:txBody>
      </p:sp>
      <p:sp>
        <p:nvSpPr>
          <p:cNvPr id="3594" name="Google Shape;3594;p27"/>
          <p:cNvSpPr txBox="1"/>
          <p:nvPr/>
        </p:nvSpPr>
        <p:spPr>
          <a:xfrm>
            <a:off x="0" y="3464625"/>
            <a:ext cx="3960600" cy="16791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Quattrocento Sans"/>
                <a:ea typeface="Quattrocento Sans"/>
                <a:cs typeface="Quattrocento Sans"/>
                <a:sym typeface="Quattrocento Sans"/>
              </a:rPr>
              <a:t>Understanding our Cleaned Data:</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Edited manually in Excel</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All columns had complete data, so none were removed</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Removed entries for other countries except Canada</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Removed entries for Canadian territories</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Removed </a:t>
            </a:r>
            <a:r>
              <a:rPr lang="en" sz="1000">
                <a:solidFill>
                  <a:schemeClr val="lt1"/>
                </a:solidFill>
                <a:latin typeface="Quattrocento Sans"/>
                <a:ea typeface="Quattrocento Sans"/>
                <a:cs typeface="Quattrocento Sans"/>
                <a:sym typeface="Quattrocento Sans"/>
              </a:rPr>
              <a:t>columns</a:t>
            </a:r>
            <a:r>
              <a:rPr lang="en" sz="1000">
                <a:solidFill>
                  <a:schemeClr val="lt1"/>
                </a:solidFill>
                <a:latin typeface="Quattrocento Sans"/>
                <a:ea typeface="Quattrocento Sans"/>
                <a:cs typeface="Quattrocento Sans"/>
                <a:sym typeface="Quattrocento Sans"/>
              </a:rPr>
              <a:t> in French</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Removed entries that were not for phishing</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3535 </a:t>
            </a:r>
            <a:r>
              <a:rPr lang="en" sz="1000">
                <a:solidFill>
                  <a:schemeClr val="lt1"/>
                </a:solidFill>
                <a:latin typeface="Quattrocento Sans"/>
                <a:ea typeface="Quattrocento Sans"/>
                <a:cs typeface="Quattrocento Sans"/>
                <a:sym typeface="Quattrocento Sans"/>
              </a:rPr>
              <a:t>rows and 6 columns​</a:t>
            </a:r>
            <a:endParaRPr sz="10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8" name="Shape 3598"/>
        <p:cNvGrpSpPr/>
        <p:nvPr/>
      </p:nvGrpSpPr>
      <p:grpSpPr>
        <a:xfrm>
          <a:off x="0" y="0"/>
          <a:ext cx="0" cy="0"/>
          <a:chOff x="0" y="0"/>
          <a:chExt cx="0" cy="0"/>
        </a:xfrm>
      </p:grpSpPr>
      <p:grpSp>
        <p:nvGrpSpPr>
          <p:cNvPr id="3599" name="Google Shape;3599;p28"/>
          <p:cNvGrpSpPr/>
          <p:nvPr/>
        </p:nvGrpSpPr>
        <p:grpSpPr>
          <a:xfrm>
            <a:off x="1060756" y="1236283"/>
            <a:ext cx="1331238" cy="1770431"/>
            <a:chOff x="519875" y="1948510"/>
            <a:chExt cx="1310403" cy="1897975"/>
          </a:xfrm>
        </p:grpSpPr>
        <p:sp>
          <p:nvSpPr>
            <p:cNvPr id="3600" name="Google Shape;3600;p28"/>
            <p:cNvSpPr/>
            <p:nvPr/>
          </p:nvSpPr>
          <p:spPr>
            <a:xfrm>
              <a:off x="877947"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Quattrocento Sans"/>
                <a:ea typeface="Quattrocento Sans"/>
                <a:cs typeface="Quattrocento Sans"/>
                <a:sym typeface="Quattrocento Sans"/>
              </a:endParaRPr>
            </a:p>
          </p:txBody>
        </p:sp>
        <p:sp>
          <p:nvSpPr>
            <p:cNvPr id="3601" name="Google Shape;3601;p28"/>
            <p:cNvSpPr txBox="1"/>
            <p:nvPr/>
          </p:nvSpPr>
          <p:spPr>
            <a:xfrm>
              <a:off x="956697"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000">
                <a:solidFill>
                  <a:schemeClr val="lt1"/>
                </a:solidFill>
                <a:latin typeface="Quattrocento Sans"/>
                <a:ea typeface="Quattrocento Sans"/>
                <a:cs typeface="Quattrocento Sans"/>
                <a:sym typeface="Quattrocento Sans"/>
              </a:endParaRPr>
            </a:p>
          </p:txBody>
        </p:sp>
        <p:sp>
          <p:nvSpPr>
            <p:cNvPr id="3602" name="Google Shape;3602;p28"/>
            <p:cNvSpPr txBox="1"/>
            <p:nvPr/>
          </p:nvSpPr>
          <p:spPr>
            <a:xfrm>
              <a:off x="519878"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1</a:t>
              </a:r>
              <a:endParaRPr b="1" sz="1000">
                <a:solidFill>
                  <a:schemeClr val="lt1"/>
                </a:solidFill>
                <a:latin typeface="Quattrocento Sans"/>
                <a:ea typeface="Quattrocento Sans"/>
                <a:cs typeface="Quattrocento Sans"/>
                <a:sym typeface="Quattrocento Sans"/>
              </a:endParaRPr>
            </a:p>
          </p:txBody>
        </p:sp>
        <p:sp>
          <p:nvSpPr>
            <p:cNvPr id="3603" name="Google Shape;3603;p28"/>
            <p:cNvSpPr txBox="1"/>
            <p:nvPr/>
          </p:nvSpPr>
          <p:spPr>
            <a:xfrm>
              <a:off x="519875" y="3109085"/>
              <a:ext cx="13104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Opened Canada and USA Excel file in Excel Desktop app​</a:t>
              </a:r>
              <a:endParaRPr sz="1000">
                <a:solidFill>
                  <a:schemeClr val="lt1"/>
                </a:solidFill>
                <a:latin typeface="Quattrocento Sans"/>
                <a:ea typeface="Quattrocento Sans"/>
                <a:cs typeface="Quattrocento Sans"/>
                <a:sym typeface="Quattrocento Sans"/>
              </a:endParaRPr>
            </a:p>
          </p:txBody>
        </p:sp>
      </p:grpSp>
      <p:sp>
        <p:nvSpPr>
          <p:cNvPr id="3604" name="Google Shape;3604;p28"/>
          <p:cNvSpPr/>
          <p:nvPr/>
        </p:nvSpPr>
        <p:spPr>
          <a:xfrm>
            <a:off x="2221906" y="1519147"/>
            <a:ext cx="359100" cy="345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Quattrocento Sans"/>
              <a:ea typeface="Quattrocento Sans"/>
              <a:cs typeface="Quattrocento Sans"/>
              <a:sym typeface="Quattrocento Sans"/>
            </a:endParaRPr>
          </a:p>
        </p:txBody>
      </p:sp>
      <p:grpSp>
        <p:nvGrpSpPr>
          <p:cNvPr id="3605" name="Google Shape;3605;p28"/>
          <p:cNvGrpSpPr/>
          <p:nvPr/>
        </p:nvGrpSpPr>
        <p:grpSpPr>
          <a:xfrm>
            <a:off x="2410953" y="1236283"/>
            <a:ext cx="1331235" cy="1770431"/>
            <a:chOff x="1848940" y="1948510"/>
            <a:chExt cx="1310400" cy="1897975"/>
          </a:xfrm>
        </p:grpSpPr>
        <p:sp>
          <p:nvSpPr>
            <p:cNvPr id="3606" name="Google Shape;3606;p28"/>
            <p:cNvSpPr/>
            <p:nvPr/>
          </p:nvSpPr>
          <p:spPr>
            <a:xfrm>
              <a:off x="2206990"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607" name="Google Shape;3607;p28"/>
            <p:cNvSpPr txBox="1"/>
            <p:nvPr/>
          </p:nvSpPr>
          <p:spPr>
            <a:xfrm>
              <a:off x="184894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2</a:t>
              </a:r>
              <a:endParaRPr b="1" sz="1000">
                <a:solidFill>
                  <a:schemeClr val="lt1"/>
                </a:solidFill>
                <a:latin typeface="Quattrocento Sans"/>
                <a:ea typeface="Quattrocento Sans"/>
                <a:cs typeface="Quattrocento Sans"/>
                <a:sym typeface="Quattrocento Sans"/>
              </a:endParaRPr>
            </a:p>
          </p:txBody>
        </p:sp>
        <p:sp>
          <p:nvSpPr>
            <p:cNvPr id="3608" name="Google Shape;3608;p28"/>
            <p:cNvSpPr txBox="1"/>
            <p:nvPr/>
          </p:nvSpPr>
          <p:spPr>
            <a:xfrm>
              <a:off x="1848940" y="3109085"/>
              <a:ext cx="13104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Sorted Numerical Data into Ascending Order</a:t>
              </a:r>
              <a:endParaRPr sz="1000">
                <a:solidFill>
                  <a:schemeClr val="lt1"/>
                </a:solidFill>
                <a:latin typeface="Quattrocento Sans"/>
                <a:ea typeface="Quattrocento Sans"/>
                <a:cs typeface="Quattrocento Sans"/>
                <a:sym typeface="Quattrocento Sans"/>
              </a:endParaRPr>
            </a:p>
          </p:txBody>
        </p:sp>
        <p:sp>
          <p:nvSpPr>
            <p:cNvPr id="3609" name="Google Shape;3609;p28"/>
            <p:cNvSpPr txBox="1"/>
            <p:nvPr/>
          </p:nvSpPr>
          <p:spPr>
            <a:xfrm>
              <a:off x="2285740"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000">
                <a:solidFill>
                  <a:srgbClr val="A72A1E"/>
                </a:solidFill>
                <a:latin typeface="Quattrocento Sans"/>
                <a:ea typeface="Quattrocento Sans"/>
                <a:cs typeface="Quattrocento Sans"/>
                <a:sym typeface="Quattrocento Sans"/>
              </a:endParaRPr>
            </a:p>
          </p:txBody>
        </p:sp>
      </p:grpSp>
      <p:grpSp>
        <p:nvGrpSpPr>
          <p:cNvPr id="3610" name="Google Shape;3610;p28"/>
          <p:cNvGrpSpPr/>
          <p:nvPr/>
        </p:nvGrpSpPr>
        <p:grpSpPr>
          <a:xfrm>
            <a:off x="3761180" y="1236283"/>
            <a:ext cx="1381524" cy="1770430"/>
            <a:chOff x="3178034" y="1948510"/>
            <a:chExt cx="1359902" cy="1897974"/>
          </a:xfrm>
        </p:grpSpPr>
        <p:sp>
          <p:nvSpPr>
            <p:cNvPr id="3611" name="Google Shape;3611;p28"/>
            <p:cNvSpPr/>
            <p:nvPr/>
          </p:nvSpPr>
          <p:spPr>
            <a:xfrm>
              <a:off x="3560827"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612" name="Google Shape;3612;p28"/>
            <p:cNvSpPr txBox="1"/>
            <p:nvPr/>
          </p:nvSpPr>
          <p:spPr>
            <a:xfrm>
              <a:off x="3178034"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3</a:t>
              </a:r>
              <a:endParaRPr b="1" sz="1000">
                <a:solidFill>
                  <a:schemeClr val="lt1"/>
                </a:solidFill>
                <a:latin typeface="Quattrocento Sans"/>
                <a:ea typeface="Quattrocento Sans"/>
                <a:cs typeface="Quattrocento Sans"/>
                <a:sym typeface="Quattrocento Sans"/>
              </a:endParaRPr>
            </a:p>
          </p:txBody>
        </p:sp>
        <p:sp>
          <p:nvSpPr>
            <p:cNvPr id="3613" name="Google Shape;3613;p28"/>
            <p:cNvSpPr txBox="1"/>
            <p:nvPr/>
          </p:nvSpPr>
          <p:spPr>
            <a:xfrm>
              <a:off x="3178036" y="3109084"/>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Combined Data for USA and Canada into one Excel</a:t>
              </a:r>
              <a:endParaRPr sz="1000">
                <a:solidFill>
                  <a:schemeClr val="lt1"/>
                </a:solidFill>
                <a:latin typeface="Quattrocento Sans"/>
                <a:ea typeface="Quattrocento Sans"/>
                <a:cs typeface="Quattrocento Sans"/>
                <a:sym typeface="Quattrocento Sans"/>
              </a:endParaRPr>
            </a:p>
          </p:txBody>
        </p:sp>
        <p:sp>
          <p:nvSpPr>
            <p:cNvPr id="3614" name="Google Shape;3614;p28"/>
            <p:cNvSpPr txBox="1"/>
            <p:nvPr/>
          </p:nvSpPr>
          <p:spPr>
            <a:xfrm>
              <a:off x="3639577" y="2109685"/>
              <a:ext cx="436800" cy="32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b="1" sz="1000">
                <a:solidFill>
                  <a:srgbClr val="858585"/>
                </a:solidFill>
                <a:latin typeface="Quattrocento Sans"/>
                <a:ea typeface="Quattrocento Sans"/>
                <a:cs typeface="Quattrocento Sans"/>
                <a:sym typeface="Quattrocento Sans"/>
              </a:endParaRPr>
            </a:p>
          </p:txBody>
        </p:sp>
      </p:grpSp>
      <p:grpSp>
        <p:nvGrpSpPr>
          <p:cNvPr id="3615" name="Google Shape;3615;p28"/>
          <p:cNvGrpSpPr/>
          <p:nvPr/>
        </p:nvGrpSpPr>
        <p:grpSpPr>
          <a:xfrm>
            <a:off x="5162731" y="1236283"/>
            <a:ext cx="1331238" cy="1770431"/>
            <a:chOff x="4557650" y="1948510"/>
            <a:chExt cx="1310403" cy="1897975"/>
          </a:xfrm>
        </p:grpSpPr>
        <p:sp>
          <p:nvSpPr>
            <p:cNvPr id="3616" name="Google Shape;3616;p28"/>
            <p:cNvSpPr/>
            <p:nvPr/>
          </p:nvSpPr>
          <p:spPr>
            <a:xfrm>
              <a:off x="4915703"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617" name="Google Shape;3617;p28"/>
            <p:cNvSpPr txBox="1"/>
            <p:nvPr/>
          </p:nvSpPr>
          <p:spPr>
            <a:xfrm>
              <a:off x="455765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4</a:t>
              </a:r>
              <a:endParaRPr b="1" sz="1000">
                <a:solidFill>
                  <a:schemeClr val="lt1"/>
                </a:solidFill>
                <a:latin typeface="Quattrocento Sans"/>
                <a:ea typeface="Quattrocento Sans"/>
                <a:cs typeface="Quattrocento Sans"/>
                <a:sym typeface="Quattrocento Sans"/>
              </a:endParaRPr>
            </a:p>
          </p:txBody>
        </p:sp>
        <p:sp>
          <p:nvSpPr>
            <p:cNvPr id="3618" name="Google Shape;3618;p28"/>
            <p:cNvSpPr txBox="1"/>
            <p:nvPr/>
          </p:nvSpPr>
          <p:spPr>
            <a:xfrm>
              <a:off x="4557653" y="3109085"/>
              <a:ext cx="13104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Combined 2021 and 2022 data together </a:t>
              </a:r>
              <a:endParaRPr sz="1000">
                <a:solidFill>
                  <a:schemeClr val="lt1"/>
                </a:solidFill>
                <a:latin typeface="Quattrocento Sans"/>
                <a:ea typeface="Quattrocento Sans"/>
                <a:cs typeface="Quattrocento Sans"/>
                <a:sym typeface="Quattrocento Sans"/>
              </a:endParaRPr>
            </a:p>
          </p:txBody>
        </p:sp>
        <p:sp>
          <p:nvSpPr>
            <p:cNvPr id="3619" name="Google Shape;3619;p28"/>
            <p:cNvSpPr txBox="1"/>
            <p:nvPr/>
          </p:nvSpPr>
          <p:spPr>
            <a:xfrm>
              <a:off x="4994453"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000">
                <a:solidFill>
                  <a:srgbClr val="858585"/>
                </a:solidFill>
                <a:latin typeface="Quattrocento Sans"/>
                <a:ea typeface="Quattrocento Sans"/>
                <a:cs typeface="Quattrocento Sans"/>
                <a:sym typeface="Quattrocento Sans"/>
              </a:endParaRPr>
            </a:p>
          </p:txBody>
        </p:sp>
      </p:grpSp>
      <p:grpSp>
        <p:nvGrpSpPr>
          <p:cNvPr id="3620" name="Google Shape;3620;p28"/>
          <p:cNvGrpSpPr/>
          <p:nvPr/>
        </p:nvGrpSpPr>
        <p:grpSpPr>
          <a:xfrm>
            <a:off x="6514031" y="1236283"/>
            <a:ext cx="1381528" cy="1770431"/>
            <a:chOff x="5887800" y="1948510"/>
            <a:chExt cx="1359905" cy="1897975"/>
          </a:xfrm>
        </p:grpSpPr>
        <p:sp>
          <p:nvSpPr>
            <p:cNvPr id="3621" name="Google Shape;3621;p28"/>
            <p:cNvSpPr/>
            <p:nvPr/>
          </p:nvSpPr>
          <p:spPr>
            <a:xfrm>
              <a:off x="6270606"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622" name="Google Shape;3622;p28"/>
            <p:cNvSpPr txBox="1"/>
            <p:nvPr/>
          </p:nvSpPr>
          <p:spPr>
            <a:xfrm>
              <a:off x="5887800"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5</a:t>
              </a:r>
              <a:endParaRPr b="1" sz="1000">
                <a:solidFill>
                  <a:schemeClr val="lt1"/>
                </a:solidFill>
                <a:latin typeface="Quattrocento Sans"/>
                <a:ea typeface="Quattrocento Sans"/>
                <a:cs typeface="Quattrocento Sans"/>
                <a:sym typeface="Quattrocento Sans"/>
              </a:endParaRPr>
            </a:p>
          </p:txBody>
        </p:sp>
        <p:sp>
          <p:nvSpPr>
            <p:cNvPr id="3623" name="Google Shape;3623;p28"/>
            <p:cNvSpPr txBox="1"/>
            <p:nvPr/>
          </p:nvSpPr>
          <p:spPr>
            <a:xfrm>
              <a:off x="5887806" y="3109085"/>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Converted into CSV</a:t>
              </a:r>
              <a:endParaRPr sz="1000">
                <a:solidFill>
                  <a:schemeClr val="lt1"/>
                </a:solidFill>
                <a:latin typeface="Quattrocento Sans"/>
                <a:ea typeface="Quattrocento Sans"/>
                <a:cs typeface="Quattrocento Sans"/>
                <a:sym typeface="Quattrocento Sans"/>
              </a:endParaRPr>
            </a:p>
          </p:txBody>
        </p:sp>
        <p:sp>
          <p:nvSpPr>
            <p:cNvPr id="3624" name="Google Shape;3624;p28"/>
            <p:cNvSpPr txBox="1"/>
            <p:nvPr/>
          </p:nvSpPr>
          <p:spPr>
            <a:xfrm>
              <a:off x="6349356"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000">
                <a:solidFill>
                  <a:srgbClr val="858585"/>
                </a:solidFill>
                <a:latin typeface="Quattrocento Sans"/>
                <a:ea typeface="Quattrocento Sans"/>
                <a:cs typeface="Quattrocento Sans"/>
                <a:sym typeface="Quattrocento Sans"/>
              </a:endParaRPr>
            </a:p>
          </p:txBody>
        </p:sp>
      </p:grpSp>
      <p:sp>
        <p:nvSpPr>
          <p:cNvPr id="3625" name="Google Shape;3625;p28"/>
          <p:cNvSpPr/>
          <p:nvPr/>
        </p:nvSpPr>
        <p:spPr>
          <a:xfrm>
            <a:off x="3584617" y="1519147"/>
            <a:ext cx="359100" cy="345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626" name="Google Shape;3626;p28"/>
          <p:cNvSpPr/>
          <p:nvPr/>
        </p:nvSpPr>
        <p:spPr>
          <a:xfrm>
            <a:off x="4960457" y="1519147"/>
            <a:ext cx="359100" cy="345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627" name="Google Shape;3627;p28"/>
          <p:cNvSpPr/>
          <p:nvPr/>
        </p:nvSpPr>
        <p:spPr>
          <a:xfrm>
            <a:off x="6336819" y="1519147"/>
            <a:ext cx="359100" cy="345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628" name="Google Shape;3628;p28"/>
          <p:cNvSpPr/>
          <p:nvPr/>
        </p:nvSpPr>
        <p:spPr>
          <a:xfrm>
            <a:off x="7724139" y="1519147"/>
            <a:ext cx="359100" cy="345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629" name="Google Shape;3629;p28"/>
          <p:cNvSpPr txBox="1"/>
          <p:nvPr/>
        </p:nvSpPr>
        <p:spPr>
          <a:xfrm>
            <a:off x="0" y="0"/>
            <a:ext cx="9088800" cy="120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chemeClr val="lt1"/>
                </a:solidFill>
                <a:latin typeface="Quattrocento Sans"/>
                <a:ea typeface="Quattrocento Sans"/>
                <a:cs typeface="Quattrocento Sans"/>
                <a:sym typeface="Quattrocento Sans"/>
              </a:rPr>
              <a:t>Phishing Incident Report: Victim Counts and Financial Losses in the United States and Canada (2021-2022)</a:t>
            </a:r>
            <a:endParaRPr b="1" sz="22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rPr b="1" lang="en" sz="2200">
                <a:solidFill>
                  <a:schemeClr val="lt1"/>
                </a:solidFill>
                <a:latin typeface="Quattrocento Sans"/>
                <a:ea typeface="Quattrocento Sans"/>
                <a:cs typeface="Quattrocento Sans"/>
                <a:sym typeface="Quattrocento Sans"/>
              </a:rPr>
              <a:t>Data Cleaning and Manipulation​​</a:t>
            </a:r>
            <a:endParaRPr b="1" sz="2200">
              <a:solidFill>
                <a:schemeClr val="lt1"/>
              </a:solidFill>
              <a:latin typeface="Quattrocento Sans"/>
              <a:ea typeface="Quattrocento Sans"/>
              <a:cs typeface="Quattrocento Sans"/>
              <a:sym typeface="Quattrocento Sans"/>
            </a:endParaRPr>
          </a:p>
        </p:txBody>
      </p:sp>
      <p:sp>
        <p:nvSpPr>
          <p:cNvPr id="3630" name="Google Shape;3630;p28"/>
          <p:cNvSpPr txBox="1"/>
          <p:nvPr/>
        </p:nvSpPr>
        <p:spPr>
          <a:xfrm>
            <a:off x="0" y="4304050"/>
            <a:ext cx="3960600" cy="8397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Quattrocento Sans"/>
                <a:ea typeface="Quattrocento Sans"/>
                <a:cs typeface="Quattrocento Sans"/>
                <a:sym typeface="Quattrocento Sans"/>
              </a:rPr>
              <a:t>Understanding our Cleaned Data:</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Edited manually in Excel</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120 rows and 6 columns​</a:t>
            </a:r>
            <a:endParaRPr sz="10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4" name="Shape 3634"/>
        <p:cNvGrpSpPr/>
        <p:nvPr/>
      </p:nvGrpSpPr>
      <p:grpSpPr>
        <a:xfrm>
          <a:off x="0" y="0"/>
          <a:ext cx="0" cy="0"/>
          <a:chOff x="0" y="0"/>
          <a:chExt cx="0" cy="0"/>
        </a:xfrm>
      </p:grpSpPr>
      <p:sp>
        <p:nvSpPr>
          <p:cNvPr id="3635" name="Google Shape;3635;p29"/>
          <p:cNvSpPr/>
          <p:nvPr/>
        </p:nvSpPr>
        <p:spPr>
          <a:xfrm>
            <a:off x="7724139" y="1519147"/>
            <a:ext cx="359100" cy="345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636" name="Google Shape;3636;p29"/>
          <p:cNvSpPr txBox="1"/>
          <p:nvPr/>
        </p:nvSpPr>
        <p:spPr>
          <a:xfrm>
            <a:off x="0" y="0"/>
            <a:ext cx="9088800" cy="1077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lt1"/>
                </a:solidFill>
                <a:highlight>
                  <a:srgbClr val="42FF65"/>
                </a:highlight>
                <a:latin typeface="Quattrocento Sans"/>
                <a:ea typeface="Quattrocento Sans"/>
                <a:cs typeface="Quattrocento Sans"/>
                <a:sym typeface="Quattrocento Sans"/>
              </a:rPr>
              <a:t>EDITED:  Adding USA and Canada 2021 and 2022 Population to Phishing Incident Report: Victim Counts and Financial Losses in the United States and Canada (2021-2022)</a:t>
            </a:r>
            <a:endParaRPr b="1" sz="1800">
              <a:solidFill>
                <a:schemeClr val="lt1"/>
              </a:solidFill>
              <a:highlight>
                <a:srgbClr val="42FF65"/>
              </a:highlight>
              <a:latin typeface="Quattrocento Sans"/>
              <a:ea typeface="Quattrocento Sans"/>
              <a:cs typeface="Quattrocento Sans"/>
              <a:sym typeface="Quattrocento Sans"/>
            </a:endParaRPr>
          </a:p>
          <a:p>
            <a:pPr indent="0" lvl="0" marL="0" rtl="0" algn="ctr">
              <a:spcBef>
                <a:spcPts val="0"/>
              </a:spcBef>
              <a:spcAft>
                <a:spcPts val="0"/>
              </a:spcAft>
              <a:buNone/>
            </a:pPr>
            <a:r>
              <a:t/>
            </a:r>
            <a:endParaRPr b="1" sz="2200">
              <a:solidFill>
                <a:schemeClr val="lt1"/>
              </a:solidFill>
              <a:latin typeface="Quattrocento Sans"/>
              <a:ea typeface="Quattrocento Sans"/>
              <a:cs typeface="Quattrocento Sans"/>
              <a:sym typeface="Quattrocento Sans"/>
            </a:endParaRPr>
          </a:p>
        </p:txBody>
      </p:sp>
      <p:sp>
        <p:nvSpPr>
          <p:cNvPr id="3637" name="Google Shape;3637;p29"/>
          <p:cNvSpPr txBox="1"/>
          <p:nvPr/>
        </p:nvSpPr>
        <p:spPr>
          <a:xfrm>
            <a:off x="0" y="4304050"/>
            <a:ext cx="3960600" cy="8397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Quattrocento Sans"/>
                <a:ea typeface="Quattrocento Sans"/>
                <a:cs typeface="Quattrocento Sans"/>
                <a:sym typeface="Quattrocento Sans"/>
              </a:rPr>
              <a:t>Understanding our Cleaned Data:</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Edited manually in Excel</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120 rows and 7 columns​</a:t>
            </a:r>
            <a:endParaRPr sz="1000">
              <a:solidFill>
                <a:schemeClr val="lt1"/>
              </a:solidFill>
              <a:latin typeface="Quattrocento Sans"/>
              <a:ea typeface="Quattrocento Sans"/>
              <a:cs typeface="Quattrocento Sans"/>
              <a:sym typeface="Quattrocento Sans"/>
            </a:endParaRPr>
          </a:p>
        </p:txBody>
      </p:sp>
      <p:sp>
        <p:nvSpPr>
          <p:cNvPr id="3638" name="Google Shape;3638;p29"/>
          <p:cNvSpPr txBox="1"/>
          <p:nvPr/>
        </p:nvSpPr>
        <p:spPr>
          <a:xfrm>
            <a:off x="2216850" y="625725"/>
            <a:ext cx="4655100" cy="24498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Searched the internet for population data for USA and Canada respectively</a:t>
            </a:r>
            <a:endParaRPr sz="1200">
              <a:solidFill>
                <a:schemeClr val="lt1"/>
              </a:solidFill>
              <a:latin typeface="Quattrocento Sans"/>
              <a:ea typeface="Quattrocento Sans"/>
              <a:cs typeface="Quattrocento Sans"/>
              <a:sym typeface="Quattrocento Sans"/>
            </a:endParaRPr>
          </a:p>
          <a:p>
            <a:pPr indent="-304800" lvl="0" marL="457200" rtl="0" algn="l">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Found information on various </a:t>
            </a:r>
            <a:r>
              <a:rPr lang="en" sz="1200">
                <a:solidFill>
                  <a:schemeClr val="lt1"/>
                </a:solidFill>
                <a:latin typeface="Quattrocento Sans"/>
                <a:ea typeface="Quattrocento Sans"/>
                <a:cs typeface="Quattrocento Sans"/>
                <a:sym typeface="Quattrocento Sans"/>
              </a:rPr>
              <a:t>cites including:</a:t>
            </a:r>
            <a:endParaRPr sz="1200">
              <a:solidFill>
                <a:schemeClr val="lt1"/>
              </a:solidFill>
              <a:latin typeface="Quattrocento Sans"/>
              <a:ea typeface="Quattrocento Sans"/>
              <a:cs typeface="Quattrocento Sans"/>
              <a:sym typeface="Quattrocento Sans"/>
            </a:endParaRPr>
          </a:p>
          <a:p>
            <a:pPr indent="-304800" lvl="1" marL="914400" rtl="0" algn="l">
              <a:spcBef>
                <a:spcPts val="0"/>
              </a:spcBef>
              <a:spcAft>
                <a:spcPts val="0"/>
              </a:spcAft>
              <a:buClr>
                <a:schemeClr val="lt1"/>
              </a:buClr>
              <a:buSzPts val="1200"/>
              <a:buFont typeface="Quattrocento Sans"/>
              <a:buChar char="○"/>
            </a:pPr>
            <a:r>
              <a:rPr lang="en" sz="1200" u="sng">
                <a:solidFill>
                  <a:schemeClr val="lt1"/>
                </a:solidFill>
                <a:latin typeface="Quattrocento Sans"/>
                <a:ea typeface="Quattrocento Sans"/>
                <a:cs typeface="Quattrocento Sans"/>
                <a:sym typeface="Quattrocento Sans"/>
                <a:hlinkClick r:id="rId3">
                  <a:extLst>
                    <a:ext uri="{A12FA001-AC4F-418D-AE19-62706E023703}">
                      <ahyp:hlinkClr val="tx"/>
                    </a:ext>
                  </a:extLst>
                </a:hlinkClick>
              </a:rPr>
              <a:t>https://www.census.gov/data/tables/time-series/demo/popest/2020s-state-total.html</a:t>
            </a:r>
            <a:endParaRPr sz="1200" u="sng">
              <a:solidFill>
                <a:schemeClr val="lt1"/>
              </a:solidFill>
              <a:latin typeface="Quattrocento Sans"/>
              <a:ea typeface="Quattrocento Sans"/>
              <a:cs typeface="Quattrocento Sans"/>
              <a:sym typeface="Quattrocento Sans"/>
            </a:endParaRPr>
          </a:p>
          <a:p>
            <a:pPr indent="-304800" lvl="1" marL="914400" rtl="0" algn="l">
              <a:spcBef>
                <a:spcPts val="0"/>
              </a:spcBef>
              <a:spcAft>
                <a:spcPts val="0"/>
              </a:spcAft>
              <a:buClr>
                <a:schemeClr val="lt1"/>
              </a:buClr>
              <a:buSzPts val="1200"/>
              <a:buFont typeface="Quattrocento Sans"/>
              <a:buChar char="○"/>
            </a:pPr>
            <a:r>
              <a:rPr lang="en" sz="1200" u="sng">
                <a:solidFill>
                  <a:schemeClr val="lt1"/>
                </a:solidFill>
                <a:latin typeface="Quattrocento Sans"/>
                <a:ea typeface="Quattrocento Sans"/>
                <a:cs typeface="Quattrocento Sans"/>
                <a:sym typeface="Quattrocento Sans"/>
                <a:hlinkClick r:id="rId4">
                  <a:extLst>
                    <a:ext uri="{A12FA001-AC4F-418D-AE19-62706E023703}">
                      <ahyp:hlinkClr val="tx"/>
                    </a:ext>
                  </a:extLst>
                </a:hlinkClick>
              </a:rPr>
              <a:t>https://en.wikipedia.org/wiki/Population_of_Canada_by_province_and_territory</a:t>
            </a:r>
            <a:endParaRPr sz="1200" u="sng">
              <a:solidFill>
                <a:schemeClr val="lt1"/>
              </a:solidFill>
              <a:latin typeface="Quattrocento Sans"/>
              <a:ea typeface="Quattrocento Sans"/>
              <a:cs typeface="Quattrocento Sans"/>
              <a:sym typeface="Quattrocento Sans"/>
            </a:endParaRPr>
          </a:p>
          <a:p>
            <a:pPr indent="-304800" lvl="1" marL="914400" rtl="0" algn="l">
              <a:spcBef>
                <a:spcPts val="0"/>
              </a:spcBef>
              <a:spcAft>
                <a:spcPts val="0"/>
              </a:spcAft>
              <a:buClr>
                <a:schemeClr val="lt1"/>
              </a:buClr>
              <a:buSzPts val="1200"/>
              <a:buFont typeface="Quattrocento Sans"/>
              <a:buChar char="○"/>
            </a:pPr>
            <a:r>
              <a:rPr lang="en" sz="1200" u="sng">
                <a:solidFill>
                  <a:schemeClr val="lt1"/>
                </a:solidFill>
                <a:latin typeface="Quattrocento Sans"/>
                <a:ea typeface="Quattrocento Sans"/>
                <a:cs typeface="Quattrocento Sans"/>
                <a:sym typeface="Quattrocento Sans"/>
                <a:hlinkClick r:id="rId5">
                  <a:extLst>
                    <a:ext uri="{A12FA001-AC4F-418D-AE19-62706E023703}">
                      <ahyp:hlinkClr val="tx"/>
                    </a:ext>
                  </a:extLst>
                </a:hlinkClick>
              </a:rPr>
              <a:t>https://worldpopulationreview.com/canadian-provinces</a:t>
            </a:r>
            <a:endParaRPr sz="1200" u="sng">
              <a:solidFill>
                <a:schemeClr val="lt1"/>
              </a:solidFill>
              <a:latin typeface="Quattrocento Sans"/>
              <a:ea typeface="Quattrocento Sans"/>
              <a:cs typeface="Quattrocento Sans"/>
              <a:sym typeface="Quattrocento Sans"/>
            </a:endParaRPr>
          </a:p>
          <a:p>
            <a:pPr indent="-304800" lvl="0" marL="457200" rtl="0" algn="l">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USA population by state was available in a .csv so used the population estimates of 2021 and 2022 and added them to the ‘usaCanada’ .csv (AKA Phishing Incident Report: Victim Counts and Financial Losses in the United States and Canada (2021-2022))</a:t>
            </a:r>
            <a:endParaRPr sz="1200">
              <a:solidFill>
                <a:schemeClr val="lt1"/>
              </a:solidFill>
              <a:latin typeface="Quattrocento Sans"/>
              <a:ea typeface="Quattrocento Sans"/>
              <a:cs typeface="Quattrocento Sans"/>
              <a:sym typeface="Quattrocento Sans"/>
            </a:endParaRPr>
          </a:p>
          <a:p>
            <a:pPr indent="-304800" lvl="0" marL="457200" rtl="0" algn="l">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Canada population by state was not available as a .csv so manually placed them onto excel. This population estimate information was added to the ‘usaCanada’ .csv (AKA Phishing Incident Report: Victim Counts and Financial Losses in the United States and Canada (2021-2022))</a:t>
            </a:r>
            <a:endParaRPr sz="1200">
              <a:solidFill>
                <a:schemeClr val="lt1"/>
              </a:solidFill>
              <a:latin typeface="Quattrocento Sans"/>
              <a:ea typeface="Quattrocento Sans"/>
              <a:cs typeface="Quattrocento Sans"/>
              <a:sym typeface="Quattrocento Sans"/>
            </a:endParaRPr>
          </a:p>
          <a:p>
            <a:pPr indent="0" lvl="0" marL="457200" rtl="0" algn="l">
              <a:spcBef>
                <a:spcPts val="0"/>
              </a:spcBef>
              <a:spcAft>
                <a:spcPts val="0"/>
              </a:spcAft>
              <a:buNone/>
            </a:pPr>
            <a:r>
              <a:t/>
            </a:r>
            <a:endParaRPr sz="12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2" name="Shape 3642"/>
        <p:cNvGrpSpPr/>
        <p:nvPr/>
      </p:nvGrpSpPr>
      <p:grpSpPr>
        <a:xfrm>
          <a:off x="0" y="0"/>
          <a:ext cx="0" cy="0"/>
          <a:chOff x="0" y="0"/>
          <a:chExt cx="0" cy="0"/>
        </a:xfrm>
      </p:grpSpPr>
      <p:sp>
        <p:nvSpPr>
          <p:cNvPr id="3643" name="Google Shape;3643;p30"/>
          <p:cNvSpPr txBox="1"/>
          <p:nvPr>
            <p:ph type="ctrTitle"/>
          </p:nvPr>
        </p:nvSpPr>
        <p:spPr>
          <a:xfrm>
            <a:off x="2648860" y="1669995"/>
            <a:ext cx="3816000" cy="1457400"/>
          </a:xfrm>
          <a:prstGeom prst="rect">
            <a:avLst/>
          </a:prstGeom>
        </p:spPr>
        <p:txBody>
          <a:bodyPr anchorCtr="0" anchor="ctr" bIns="45700" lIns="0" spcFirstLastPara="1" rIns="0" wrap="square" tIns="45700">
            <a:noAutofit/>
          </a:bodyPr>
          <a:lstStyle/>
          <a:p>
            <a:pPr indent="0" lvl="0" marL="0" rtl="0" algn="ctr">
              <a:spcBef>
                <a:spcPts val="0"/>
              </a:spcBef>
              <a:spcAft>
                <a:spcPts val="0"/>
              </a:spcAft>
              <a:buNone/>
            </a:pPr>
            <a:r>
              <a:rPr lang="en" sz="3000"/>
              <a:t>Summary Statistics</a:t>
            </a:r>
            <a:endParaRPr sz="3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7" name="Shape 3647"/>
        <p:cNvGrpSpPr/>
        <p:nvPr/>
      </p:nvGrpSpPr>
      <p:grpSpPr>
        <a:xfrm>
          <a:off x="0" y="0"/>
          <a:ext cx="0" cy="0"/>
          <a:chOff x="0" y="0"/>
          <a:chExt cx="0" cy="0"/>
        </a:xfrm>
      </p:grpSpPr>
      <p:sp>
        <p:nvSpPr>
          <p:cNvPr id="3648" name="Google Shape;3648;p31"/>
          <p:cNvSpPr txBox="1"/>
          <p:nvPr>
            <p:ph type="title"/>
          </p:nvPr>
        </p:nvSpPr>
        <p:spPr>
          <a:xfrm>
            <a:off x="457200" y="205979"/>
            <a:ext cx="8229600" cy="533400"/>
          </a:xfrm>
          <a:prstGeom prst="rect">
            <a:avLst/>
          </a:prstGeom>
        </p:spPr>
        <p:txBody>
          <a:bodyPr anchorCtr="0" anchor="ctr" bIns="45700" lIns="0" spcFirstLastPara="1" rIns="0" wrap="square" tIns="45700">
            <a:noAutofit/>
          </a:bodyPr>
          <a:lstStyle/>
          <a:p>
            <a:pPr indent="0" lvl="0" marL="0" rtl="0" algn="ctr">
              <a:spcBef>
                <a:spcPts val="0"/>
              </a:spcBef>
              <a:spcAft>
                <a:spcPts val="0"/>
              </a:spcAft>
              <a:buNone/>
            </a:pPr>
            <a:r>
              <a:rPr lang="en" sz="2200"/>
              <a:t>Significant Cyber Incidents: Incident Trends (2003-2022)</a:t>
            </a:r>
            <a:endParaRPr sz="2200"/>
          </a:p>
        </p:txBody>
      </p:sp>
      <p:sp>
        <p:nvSpPr>
          <p:cNvPr id="3649" name="Google Shape;3649;p31"/>
          <p:cNvSpPr/>
          <p:nvPr/>
        </p:nvSpPr>
        <p:spPr>
          <a:xfrm rot="10800000">
            <a:off x="2342" y="2052605"/>
            <a:ext cx="2706783" cy="3090895"/>
          </a:xfrm>
          <a:custGeom>
            <a:rect b="b" l="l" r="r" t="t"/>
            <a:pathLst>
              <a:path extrusionOk="0" h="5594380" w="4943896">
                <a:moveTo>
                  <a:pt x="0" y="5594380"/>
                </a:moveTo>
                <a:lnTo>
                  <a:pt x="0" y="268414"/>
                </a:lnTo>
                <a:cubicBezTo>
                  <a:pt x="0" y="120173"/>
                  <a:pt x="120173" y="0"/>
                  <a:pt x="268414" y="0"/>
                </a:cubicBezTo>
                <a:lnTo>
                  <a:pt x="4943896" y="0"/>
                </a:lnTo>
                <a:lnTo>
                  <a:pt x="4943896" y="5594380"/>
                </a:lnTo>
                <a:lnTo>
                  <a:pt x="0" y="5594380"/>
                </a:lnTo>
                <a:close/>
              </a:path>
            </a:pathLst>
          </a:custGeom>
          <a:solidFill>
            <a:schemeClr val="accent2"/>
          </a:soli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Clr>
                <a:srgbClr val="000000"/>
              </a:buClr>
              <a:buFont typeface="Arial"/>
              <a:buNone/>
            </a:pPr>
            <a:r>
              <a:t/>
            </a:r>
            <a:endParaRPr sz="1800">
              <a:solidFill>
                <a:schemeClr val="lt1"/>
              </a:solidFill>
              <a:latin typeface="Quattrocento Sans"/>
              <a:ea typeface="Quattrocento Sans"/>
              <a:cs typeface="Quattrocento Sans"/>
              <a:sym typeface="Quattrocento Sans"/>
            </a:endParaRPr>
          </a:p>
        </p:txBody>
      </p:sp>
      <p:sp>
        <p:nvSpPr>
          <p:cNvPr id="3650" name="Google Shape;3650;p31"/>
          <p:cNvSpPr txBox="1"/>
          <p:nvPr/>
        </p:nvSpPr>
        <p:spPr>
          <a:xfrm>
            <a:off x="2350" y="2052600"/>
            <a:ext cx="2846400" cy="2401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The chart shows rising cyber incidents from 2003 to 2022</a:t>
            </a:r>
            <a:endParaRPr sz="1200">
              <a:solidFill>
                <a:schemeClr val="lt1"/>
              </a:solidFill>
              <a:latin typeface="Quattrocento Sans"/>
              <a:ea typeface="Quattrocento Sans"/>
              <a:cs typeface="Quattrocento Sans"/>
              <a:sym typeface="Quattrocento Sans"/>
            </a:endParaRPr>
          </a:p>
          <a:p>
            <a:pPr indent="-304800" lvl="0" marL="457200" rtl="0" algn="l">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 Incidents have gone up over time, with the most in 2021</a:t>
            </a:r>
            <a:endParaRPr sz="1200">
              <a:solidFill>
                <a:schemeClr val="lt1"/>
              </a:solidFill>
              <a:latin typeface="Quattrocento Sans"/>
              <a:ea typeface="Quattrocento Sans"/>
              <a:cs typeface="Quattrocento Sans"/>
              <a:sym typeface="Quattrocento Sans"/>
            </a:endParaRPr>
          </a:p>
          <a:p>
            <a:pPr indent="-304800" lvl="0" marL="457200" rtl="0" algn="l">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The chart highlights bigger cyber security problems</a:t>
            </a:r>
            <a:endParaRPr sz="1200">
              <a:solidFill>
                <a:schemeClr val="lt1"/>
              </a:solidFill>
              <a:latin typeface="Quattrocento Sans"/>
              <a:ea typeface="Quattrocento Sans"/>
              <a:cs typeface="Quattrocento Sans"/>
              <a:sym typeface="Quattrocento Sans"/>
            </a:endParaRPr>
          </a:p>
          <a:p>
            <a:pPr indent="-304800" lvl="0" marL="457200" rtl="0" algn="l">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More incidents might mean people are reporting more</a:t>
            </a:r>
            <a:endParaRPr sz="1200">
              <a:solidFill>
                <a:schemeClr val="lt1"/>
              </a:solidFill>
              <a:latin typeface="Quattrocento Sans"/>
              <a:ea typeface="Quattrocento Sans"/>
              <a:cs typeface="Quattrocento Sans"/>
              <a:sym typeface="Quattrocento Sans"/>
            </a:endParaRPr>
          </a:p>
          <a:p>
            <a:pPr indent="-304800" lvl="0" marL="457200" rtl="0" algn="l">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The CSIS chart shows we need better cyber defenses</a:t>
            </a:r>
            <a:endParaRPr sz="1200">
              <a:solidFill>
                <a:schemeClr val="lt1"/>
              </a:solidFill>
              <a:latin typeface="Quattrocento Sans"/>
              <a:ea typeface="Quattrocento Sans"/>
              <a:cs typeface="Quattrocento Sans"/>
              <a:sym typeface="Quattrocento Sans"/>
            </a:endParaRPr>
          </a:p>
          <a:p>
            <a:pPr indent="-304800" lvl="0" marL="457200" rtl="0" algn="l">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It could help argue for more money in cyber security</a:t>
            </a:r>
            <a:endParaRPr sz="1200">
              <a:solidFill>
                <a:schemeClr val="lt1"/>
              </a:solidFill>
              <a:latin typeface="Quattrocento Sans"/>
              <a:ea typeface="Quattrocento Sans"/>
              <a:cs typeface="Quattrocento Sans"/>
              <a:sym typeface="Quattrocento Sans"/>
            </a:endParaRPr>
          </a:p>
        </p:txBody>
      </p:sp>
      <p:pic>
        <p:nvPicPr>
          <p:cNvPr id="3651" name="Google Shape;3651;p31"/>
          <p:cNvPicPr preferRelativeResize="0"/>
          <p:nvPr/>
        </p:nvPicPr>
        <p:blipFill>
          <a:blip r:embed="rId3">
            <a:alphaModFix/>
          </a:blip>
          <a:stretch>
            <a:fillRect/>
          </a:stretch>
        </p:blipFill>
        <p:spPr>
          <a:xfrm>
            <a:off x="3562650" y="792554"/>
            <a:ext cx="5124150" cy="40993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212" name="Shape 3212"/>
        <p:cNvGrpSpPr/>
        <p:nvPr/>
      </p:nvGrpSpPr>
      <p:grpSpPr>
        <a:xfrm>
          <a:off x="0" y="0"/>
          <a:ext cx="0" cy="0"/>
          <a:chOff x="0" y="0"/>
          <a:chExt cx="0" cy="0"/>
        </a:xfrm>
      </p:grpSpPr>
      <p:sp>
        <p:nvSpPr>
          <p:cNvPr id="3213" name="Google Shape;3213;p14"/>
          <p:cNvSpPr/>
          <p:nvPr/>
        </p:nvSpPr>
        <p:spPr>
          <a:xfrm>
            <a:off x="299300" y="1102800"/>
            <a:ext cx="5570400" cy="3825000"/>
          </a:xfrm>
          <a:prstGeom prst="roundRect">
            <a:avLst>
              <a:gd fmla="val 8835" name="adj"/>
            </a:avLst>
          </a:prstGeom>
          <a:solidFill>
            <a:srgbClr val="FFFFFF"/>
          </a:solidFill>
          <a:ln>
            <a:noFill/>
          </a:ln>
          <a:effectLst>
            <a:outerShdw blurRad="635000" rotWithShape="0" algn="tr" dir="9600000" dist="8255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3214" name="Google Shape;3214;p14"/>
          <p:cNvSpPr txBox="1"/>
          <p:nvPr/>
        </p:nvSpPr>
        <p:spPr>
          <a:xfrm>
            <a:off x="678287" y="1366592"/>
            <a:ext cx="4239900" cy="461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3000">
                <a:solidFill>
                  <a:srgbClr val="45209D"/>
                </a:solidFill>
                <a:latin typeface="Arial Black"/>
                <a:ea typeface="Arial Black"/>
                <a:cs typeface="Arial Black"/>
                <a:sym typeface="Arial Black"/>
              </a:rPr>
              <a:t>Introduction</a:t>
            </a:r>
            <a:endParaRPr b="1" sz="3000">
              <a:solidFill>
                <a:srgbClr val="45209D"/>
              </a:solidFill>
              <a:latin typeface="Arial Black"/>
              <a:ea typeface="Arial Black"/>
              <a:cs typeface="Arial Black"/>
              <a:sym typeface="Arial Black"/>
            </a:endParaRPr>
          </a:p>
        </p:txBody>
      </p:sp>
      <p:sp>
        <p:nvSpPr>
          <p:cNvPr id="3215" name="Google Shape;3215;p14"/>
          <p:cNvSpPr txBox="1"/>
          <p:nvPr/>
        </p:nvSpPr>
        <p:spPr>
          <a:xfrm>
            <a:off x="678275" y="1828300"/>
            <a:ext cx="4239900" cy="24012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200">
                <a:solidFill>
                  <a:schemeClr val="dk1"/>
                </a:solidFill>
                <a:latin typeface="Quattrocento Sans"/>
                <a:ea typeface="Quattrocento Sans"/>
                <a:cs typeface="Quattrocento Sans"/>
                <a:sym typeface="Quattrocento Sans"/>
              </a:rPr>
              <a:t>Course Integration</a:t>
            </a:r>
            <a:endParaRPr b="1" sz="1200">
              <a:solidFill>
                <a:schemeClr val="dk1"/>
              </a:solidFill>
              <a:latin typeface="Quattrocento Sans"/>
              <a:ea typeface="Quattrocento Sans"/>
              <a:cs typeface="Quattrocento Sans"/>
              <a:sym typeface="Quattrocento Sans"/>
            </a:endParaRPr>
          </a:p>
          <a:p>
            <a:pPr indent="-304800" lvl="0" marL="457200" marR="0" rtl="0" algn="l">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We will apply various topics discussed throughout the course</a:t>
            </a:r>
            <a:endParaRPr sz="12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rPr b="1" lang="en" sz="1200">
                <a:solidFill>
                  <a:schemeClr val="dk1"/>
                </a:solidFill>
                <a:latin typeface="Quattrocento Sans"/>
                <a:ea typeface="Quattrocento Sans"/>
                <a:cs typeface="Quattrocento Sans"/>
                <a:sym typeface="Quattrocento Sans"/>
              </a:rPr>
              <a:t>Data Analysis Requirements:</a:t>
            </a:r>
            <a:endParaRPr b="1" sz="1200">
              <a:solidFill>
                <a:schemeClr val="dk1"/>
              </a:solidFill>
              <a:latin typeface="Quattrocento Sans"/>
              <a:ea typeface="Quattrocento Sans"/>
              <a:cs typeface="Quattrocento Sans"/>
              <a:sym typeface="Quattrocento Sans"/>
            </a:endParaRPr>
          </a:p>
          <a:p>
            <a:pPr indent="-304800" lvl="0" marL="457200" marR="0" rtl="0" algn="l">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We will be analyzing 4 different datasets</a:t>
            </a:r>
            <a:endParaRPr sz="1200">
              <a:solidFill>
                <a:schemeClr val="dk1"/>
              </a:solidFill>
              <a:latin typeface="Quattrocento Sans"/>
              <a:ea typeface="Quattrocento Sans"/>
              <a:cs typeface="Quattrocento Sans"/>
              <a:sym typeface="Quattrocento Sans"/>
            </a:endParaRPr>
          </a:p>
          <a:p>
            <a:pPr indent="-304800" lvl="0" marL="457200" marR="0" rtl="0" algn="l">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CSIS(International), IC3 Summary, IC3 States, Canadian Anti-Fraud Centre</a:t>
            </a:r>
            <a:endParaRPr sz="12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rPr b="1" lang="en" sz="1200">
                <a:solidFill>
                  <a:schemeClr val="dk1"/>
                </a:solidFill>
                <a:latin typeface="Quattrocento Sans"/>
                <a:ea typeface="Quattrocento Sans"/>
                <a:cs typeface="Quattrocento Sans"/>
                <a:sym typeface="Quattrocento Sans"/>
              </a:rPr>
              <a:t>Dataset Merging</a:t>
            </a:r>
            <a:endParaRPr b="1" sz="1200">
              <a:solidFill>
                <a:schemeClr val="dk1"/>
              </a:solidFill>
              <a:latin typeface="Quattrocento Sans"/>
              <a:ea typeface="Quattrocento Sans"/>
              <a:cs typeface="Quattrocento Sans"/>
              <a:sym typeface="Quattrocento Sans"/>
            </a:endParaRPr>
          </a:p>
          <a:p>
            <a:pPr indent="-304800" lvl="0" marL="457200" marR="0" rtl="0" algn="l">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We have merged many different datasets</a:t>
            </a:r>
            <a:endParaRPr sz="1200">
              <a:solidFill>
                <a:schemeClr val="dk1"/>
              </a:solidFill>
              <a:latin typeface="Quattrocento Sans"/>
              <a:ea typeface="Quattrocento Sans"/>
              <a:cs typeface="Quattrocento Sans"/>
              <a:sym typeface="Quattrocento Sans"/>
            </a:endParaRPr>
          </a:p>
          <a:p>
            <a:pPr indent="-304800" lvl="0" marL="457200" marR="0" rtl="0" algn="l">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IC3 States 2021 and 2022 combined together, then merged with Canadian Data</a:t>
            </a:r>
            <a:endParaRPr sz="1200">
              <a:solidFill>
                <a:schemeClr val="dk1"/>
              </a:solidFill>
              <a:latin typeface="Quattrocento Sans"/>
              <a:ea typeface="Quattrocento Sans"/>
              <a:cs typeface="Quattrocento Sans"/>
              <a:sym typeface="Quattrocento Sans"/>
            </a:endParaRPr>
          </a:p>
          <a:p>
            <a:pPr indent="-304800" lvl="0" marL="457200" marR="0" rtl="0" algn="l">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Merged all 16 IC3 summary reports into one big report. Did this merge outside of R</a:t>
            </a:r>
            <a:endParaRPr sz="1200">
              <a:solidFill>
                <a:schemeClr val="dk1"/>
              </a:solidFill>
              <a:latin typeface="Quattrocento Sans"/>
              <a:ea typeface="Quattrocento Sans"/>
              <a:cs typeface="Quattrocento Sans"/>
              <a:sym typeface="Quattrocento Sans"/>
            </a:endParaRPr>
          </a:p>
        </p:txBody>
      </p:sp>
      <p:grpSp>
        <p:nvGrpSpPr>
          <p:cNvPr id="3216" name="Google Shape;3216;p14"/>
          <p:cNvGrpSpPr/>
          <p:nvPr/>
        </p:nvGrpSpPr>
        <p:grpSpPr>
          <a:xfrm>
            <a:off x="678267" y="4558039"/>
            <a:ext cx="617462" cy="110100"/>
            <a:chOff x="6006451" y="5603130"/>
            <a:chExt cx="617462" cy="110100"/>
          </a:xfrm>
        </p:grpSpPr>
        <p:sp>
          <p:nvSpPr>
            <p:cNvPr id="3217" name="Google Shape;3217;p14"/>
            <p:cNvSpPr/>
            <p:nvPr/>
          </p:nvSpPr>
          <p:spPr>
            <a:xfrm>
              <a:off x="6006451" y="5603130"/>
              <a:ext cx="110100" cy="110100"/>
            </a:xfrm>
            <a:prstGeom prst="rect">
              <a:avLst/>
            </a:prstGeom>
            <a:solidFill>
              <a:srgbClr val="2DBCC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Quattrocento Sans"/>
                <a:ea typeface="Quattrocento Sans"/>
                <a:cs typeface="Quattrocento Sans"/>
                <a:sym typeface="Quattrocento Sans"/>
              </a:endParaRPr>
            </a:p>
          </p:txBody>
        </p:sp>
        <p:sp>
          <p:nvSpPr>
            <p:cNvPr id="3218" name="Google Shape;3218;p14"/>
            <p:cNvSpPr/>
            <p:nvPr/>
          </p:nvSpPr>
          <p:spPr>
            <a:xfrm>
              <a:off x="6260132" y="5603130"/>
              <a:ext cx="110100" cy="110100"/>
            </a:xfrm>
            <a:prstGeom prst="rect">
              <a:avLst/>
            </a:prstGeom>
            <a:solidFill>
              <a:srgbClr val="33177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Quattrocento Sans"/>
                <a:ea typeface="Quattrocento Sans"/>
                <a:cs typeface="Quattrocento Sans"/>
                <a:sym typeface="Quattrocento Sans"/>
              </a:endParaRPr>
            </a:p>
          </p:txBody>
        </p:sp>
        <p:sp>
          <p:nvSpPr>
            <p:cNvPr id="3219" name="Google Shape;3219;p14"/>
            <p:cNvSpPr/>
            <p:nvPr/>
          </p:nvSpPr>
          <p:spPr>
            <a:xfrm>
              <a:off x="6513813" y="5603130"/>
              <a:ext cx="110100" cy="110100"/>
            </a:xfrm>
            <a:prstGeom prst="rect">
              <a:avLst/>
            </a:prstGeom>
            <a:solidFill>
              <a:srgbClr val="45209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Quattrocento Sans"/>
                <a:ea typeface="Quattrocento Sans"/>
                <a:cs typeface="Quattrocento Sans"/>
                <a:sym typeface="Quattrocento Sans"/>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5" name="Shape 3655"/>
        <p:cNvGrpSpPr/>
        <p:nvPr/>
      </p:nvGrpSpPr>
      <p:grpSpPr>
        <a:xfrm>
          <a:off x="0" y="0"/>
          <a:ext cx="0" cy="0"/>
          <a:chOff x="0" y="0"/>
          <a:chExt cx="0" cy="0"/>
        </a:xfrm>
      </p:grpSpPr>
      <p:sp>
        <p:nvSpPr>
          <p:cNvPr id="3656" name="Google Shape;3656;p32"/>
          <p:cNvSpPr/>
          <p:nvPr/>
        </p:nvSpPr>
        <p:spPr>
          <a:xfrm rot="10800000">
            <a:off x="2342" y="2052605"/>
            <a:ext cx="2706783" cy="3090895"/>
          </a:xfrm>
          <a:custGeom>
            <a:rect b="b" l="l" r="r" t="t"/>
            <a:pathLst>
              <a:path extrusionOk="0" h="5594380" w="4943896">
                <a:moveTo>
                  <a:pt x="0" y="5594380"/>
                </a:moveTo>
                <a:lnTo>
                  <a:pt x="0" y="268414"/>
                </a:lnTo>
                <a:cubicBezTo>
                  <a:pt x="0" y="120173"/>
                  <a:pt x="120173" y="0"/>
                  <a:pt x="268414" y="0"/>
                </a:cubicBezTo>
                <a:lnTo>
                  <a:pt x="4943896" y="0"/>
                </a:lnTo>
                <a:lnTo>
                  <a:pt x="4943896" y="5594380"/>
                </a:lnTo>
                <a:lnTo>
                  <a:pt x="0" y="5594380"/>
                </a:lnTo>
                <a:close/>
              </a:path>
            </a:pathLst>
          </a:custGeom>
          <a:solidFill>
            <a:schemeClr val="accent2"/>
          </a:soli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Clr>
                <a:srgbClr val="000000"/>
              </a:buClr>
              <a:buFont typeface="Arial"/>
              <a:buNone/>
            </a:pPr>
            <a:r>
              <a:t/>
            </a:r>
            <a:endParaRPr sz="1800">
              <a:solidFill>
                <a:schemeClr val="lt1"/>
              </a:solidFill>
              <a:latin typeface="Quattrocento Sans"/>
              <a:ea typeface="Quattrocento Sans"/>
              <a:cs typeface="Quattrocento Sans"/>
              <a:sym typeface="Quattrocento Sans"/>
            </a:endParaRPr>
          </a:p>
        </p:txBody>
      </p:sp>
      <p:sp>
        <p:nvSpPr>
          <p:cNvPr id="3657" name="Google Shape;3657;p32"/>
          <p:cNvSpPr txBox="1"/>
          <p:nvPr>
            <p:ph type="title"/>
          </p:nvPr>
        </p:nvSpPr>
        <p:spPr>
          <a:xfrm>
            <a:off x="457200" y="205979"/>
            <a:ext cx="8229600" cy="533400"/>
          </a:xfrm>
          <a:prstGeom prst="rect">
            <a:avLst/>
          </a:prstGeom>
        </p:spPr>
        <p:txBody>
          <a:bodyPr anchorCtr="0" anchor="ctr" bIns="45700" lIns="0" spcFirstLastPara="1" rIns="0" wrap="square" tIns="45700">
            <a:noAutofit/>
          </a:bodyPr>
          <a:lstStyle/>
          <a:p>
            <a:pPr indent="0" lvl="0" marL="0" rtl="0" algn="ctr">
              <a:spcBef>
                <a:spcPts val="0"/>
              </a:spcBef>
              <a:spcAft>
                <a:spcPts val="0"/>
              </a:spcAft>
              <a:buNone/>
            </a:pPr>
            <a:r>
              <a:rPr lang="en" sz="2200"/>
              <a:t>Significant Cyber Incidents</a:t>
            </a:r>
            <a:r>
              <a:rPr lang="en" sz="2200"/>
              <a:t>: Incident Trends (2003-2022)</a:t>
            </a:r>
            <a:endParaRPr sz="2200"/>
          </a:p>
        </p:txBody>
      </p:sp>
      <p:pic>
        <p:nvPicPr>
          <p:cNvPr id="3658" name="Google Shape;3658;p32"/>
          <p:cNvPicPr preferRelativeResize="0"/>
          <p:nvPr/>
        </p:nvPicPr>
        <p:blipFill>
          <a:blip r:embed="rId3">
            <a:alphaModFix/>
          </a:blip>
          <a:stretch>
            <a:fillRect/>
          </a:stretch>
        </p:blipFill>
        <p:spPr>
          <a:xfrm>
            <a:off x="3562650" y="739379"/>
            <a:ext cx="5124150" cy="4099320"/>
          </a:xfrm>
          <a:prstGeom prst="rect">
            <a:avLst/>
          </a:prstGeom>
          <a:noFill/>
          <a:ln>
            <a:noFill/>
          </a:ln>
        </p:spPr>
      </p:pic>
      <p:sp>
        <p:nvSpPr>
          <p:cNvPr id="3659" name="Google Shape;3659;p32"/>
          <p:cNvSpPr txBox="1"/>
          <p:nvPr/>
        </p:nvSpPr>
        <p:spPr>
          <a:xfrm>
            <a:off x="2350" y="2052600"/>
            <a:ext cx="2706900" cy="2031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The chart shows cyber attack types from 2003 to 2022</a:t>
            </a:r>
            <a:endParaRPr sz="1200">
              <a:solidFill>
                <a:schemeClr val="lt1"/>
              </a:solidFill>
              <a:latin typeface="Quattrocento Sans"/>
              <a:ea typeface="Quattrocento Sans"/>
              <a:cs typeface="Quattrocento Sans"/>
              <a:sym typeface="Quattrocento Sans"/>
            </a:endParaRPr>
          </a:p>
          <a:p>
            <a:pPr indent="-304800" lvl="0" marL="457200" rtl="0" algn="l">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Phishing is the most common cyber threat</a:t>
            </a:r>
            <a:endParaRPr sz="1200">
              <a:solidFill>
                <a:schemeClr val="lt1"/>
              </a:solidFill>
              <a:latin typeface="Quattrocento Sans"/>
              <a:ea typeface="Quattrocento Sans"/>
              <a:cs typeface="Quattrocento Sans"/>
              <a:sym typeface="Quattrocento Sans"/>
            </a:endParaRPr>
          </a:p>
          <a:p>
            <a:pPr indent="-304800" lvl="0" marL="457200" rtl="0" algn="l">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APT and malware attacks happen a lot</a:t>
            </a:r>
            <a:endParaRPr sz="1200">
              <a:solidFill>
                <a:schemeClr val="lt1"/>
              </a:solidFill>
              <a:latin typeface="Quattrocento Sans"/>
              <a:ea typeface="Quattrocento Sans"/>
              <a:cs typeface="Quattrocento Sans"/>
              <a:sym typeface="Quattrocento Sans"/>
            </a:endParaRPr>
          </a:p>
          <a:p>
            <a:pPr indent="-304800" lvl="0" marL="457200" rtl="0" algn="l">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There are many DDoS and DoS attacks too</a:t>
            </a:r>
            <a:endParaRPr sz="1200">
              <a:solidFill>
                <a:schemeClr val="lt1"/>
              </a:solidFill>
              <a:latin typeface="Quattrocento Sans"/>
              <a:ea typeface="Quattrocento Sans"/>
              <a:cs typeface="Quattrocento Sans"/>
              <a:sym typeface="Quattrocento Sans"/>
            </a:endParaRPr>
          </a:p>
          <a:p>
            <a:pPr indent="-304800" lvl="0" marL="457200" rtl="0" algn="l">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SQL Injection and Brute Force are the least common</a:t>
            </a:r>
            <a:endParaRPr sz="12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4" name="Shape 3664"/>
        <p:cNvGrpSpPr/>
        <p:nvPr/>
      </p:nvGrpSpPr>
      <p:grpSpPr>
        <a:xfrm>
          <a:off x="0" y="0"/>
          <a:ext cx="0" cy="0"/>
          <a:chOff x="0" y="0"/>
          <a:chExt cx="0" cy="0"/>
        </a:xfrm>
      </p:grpSpPr>
      <p:sp>
        <p:nvSpPr>
          <p:cNvPr id="3665" name="Google Shape;3665;p33"/>
          <p:cNvSpPr/>
          <p:nvPr/>
        </p:nvSpPr>
        <p:spPr>
          <a:xfrm rot="10800000">
            <a:off x="-24465" y="-8548"/>
            <a:ext cx="2397790" cy="4755223"/>
          </a:xfrm>
          <a:custGeom>
            <a:rect b="b" l="l" r="r" t="t"/>
            <a:pathLst>
              <a:path extrusionOk="0" h="5594380" w="4943896">
                <a:moveTo>
                  <a:pt x="0" y="5594380"/>
                </a:moveTo>
                <a:lnTo>
                  <a:pt x="0" y="268414"/>
                </a:lnTo>
                <a:cubicBezTo>
                  <a:pt x="0" y="120173"/>
                  <a:pt x="120173" y="0"/>
                  <a:pt x="268414" y="0"/>
                </a:cubicBezTo>
                <a:lnTo>
                  <a:pt x="4943896" y="0"/>
                </a:lnTo>
                <a:lnTo>
                  <a:pt x="4943896" y="5594380"/>
                </a:lnTo>
                <a:lnTo>
                  <a:pt x="0" y="5594380"/>
                </a:lnTo>
                <a:close/>
              </a:path>
            </a:pathLst>
          </a:custGeom>
          <a:solidFill>
            <a:schemeClr val="accent2"/>
          </a:soli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666" name="Google Shape;3666;p33"/>
          <p:cNvSpPr txBox="1"/>
          <p:nvPr/>
        </p:nvSpPr>
        <p:spPr>
          <a:xfrm>
            <a:off x="8250" y="0"/>
            <a:ext cx="2360700" cy="4248300"/>
          </a:xfrm>
          <a:prstGeom prst="rect">
            <a:avLst/>
          </a:prstGeom>
          <a:noFill/>
          <a:ln>
            <a:noFill/>
          </a:ln>
        </p:spPr>
        <p:txBody>
          <a:bodyPr anchorCtr="0" anchor="t" bIns="91425" lIns="91425" spcFirstLastPara="1" rIns="91425" wrap="square" tIns="91425">
            <a:spAutoFit/>
          </a:bodyPr>
          <a:lstStyle/>
          <a:p>
            <a:pPr indent="-190500" lvl="0" marL="171450" marR="0" rtl="0" algn="l">
              <a:lnSpc>
                <a:spcPct val="115000"/>
              </a:lnSpc>
              <a:spcBef>
                <a:spcPts val="0"/>
              </a:spcBef>
              <a:spcAft>
                <a:spcPts val="0"/>
              </a:spcAft>
              <a:buClr>
                <a:schemeClr val="lt1"/>
              </a:buClr>
              <a:buSzPts val="1100"/>
              <a:buFont typeface="Quattrocento Sans"/>
              <a:buChar char="•"/>
            </a:pPr>
            <a:r>
              <a:rPr i="0" lang="en" sz="1100" u="none" cap="none" strike="noStrike">
                <a:solidFill>
                  <a:schemeClr val="lt1"/>
                </a:solidFill>
                <a:latin typeface="Quattrocento Sans"/>
                <a:ea typeface="Quattrocento Sans"/>
                <a:cs typeface="Quattrocento Sans"/>
                <a:sym typeface="Quattrocento Sans"/>
              </a:rPr>
              <a:t>The bar graphs show the overall trend of cyber crime in the US</a:t>
            </a:r>
            <a:endParaRPr sz="1100">
              <a:solidFill>
                <a:schemeClr val="lt1"/>
              </a:solidFill>
              <a:latin typeface="Quattrocento Sans"/>
              <a:ea typeface="Quattrocento Sans"/>
              <a:cs typeface="Quattrocento Sans"/>
              <a:sym typeface="Quattrocento Sans"/>
            </a:endParaRPr>
          </a:p>
          <a:p>
            <a:pPr indent="-190500" lvl="0" marL="171450" marR="0" rtl="0" algn="l">
              <a:lnSpc>
                <a:spcPct val="115000"/>
              </a:lnSpc>
              <a:spcBef>
                <a:spcPts val="0"/>
              </a:spcBef>
              <a:spcAft>
                <a:spcPts val="0"/>
              </a:spcAft>
              <a:buClr>
                <a:schemeClr val="lt1"/>
              </a:buClr>
              <a:buSzPts val="1100"/>
              <a:buFont typeface="Quattrocento Sans"/>
              <a:buChar char="•"/>
            </a:pPr>
            <a:r>
              <a:rPr i="0" lang="en" sz="1100" u="none" cap="none" strike="noStrike">
                <a:solidFill>
                  <a:schemeClr val="lt1"/>
                </a:solidFill>
                <a:latin typeface="Quattrocento Sans"/>
                <a:ea typeface="Quattrocento Sans"/>
                <a:cs typeface="Quattrocento Sans"/>
                <a:sym typeface="Quattrocento Sans"/>
              </a:rPr>
              <a:t>The expected increase in attacks is observed in the top graph</a:t>
            </a:r>
            <a:endParaRPr sz="1100">
              <a:solidFill>
                <a:schemeClr val="lt1"/>
              </a:solidFill>
              <a:latin typeface="Quattrocento Sans"/>
              <a:ea typeface="Quattrocento Sans"/>
              <a:cs typeface="Quattrocento Sans"/>
              <a:sym typeface="Quattrocento Sans"/>
            </a:endParaRPr>
          </a:p>
          <a:p>
            <a:pPr indent="-190500" lvl="0" marL="171450" marR="0" rtl="0" algn="l">
              <a:lnSpc>
                <a:spcPct val="115000"/>
              </a:lnSpc>
              <a:spcBef>
                <a:spcPts val="0"/>
              </a:spcBef>
              <a:spcAft>
                <a:spcPts val="0"/>
              </a:spcAft>
              <a:buClr>
                <a:schemeClr val="lt1"/>
              </a:buClr>
              <a:buSzPts val="1100"/>
              <a:buFont typeface="Quattrocento Sans"/>
              <a:buChar char="•"/>
            </a:pPr>
            <a:r>
              <a:rPr i="0" lang="en" sz="1100" u="none" cap="none" strike="noStrike">
                <a:solidFill>
                  <a:schemeClr val="lt1"/>
                </a:solidFill>
                <a:latin typeface="Quattrocento Sans"/>
                <a:ea typeface="Quattrocento Sans"/>
                <a:cs typeface="Quattrocento Sans"/>
                <a:sym typeface="Quattrocento Sans"/>
              </a:rPr>
              <a:t>There is large expansion of attacks starting 2019 which coincides with the “work from home” requirement due to COVID</a:t>
            </a:r>
            <a:endParaRPr sz="1100">
              <a:solidFill>
                <a:schemeClr val="lt1"/>
              </a:solidFill>
              <a:latin typeface="Quattrocento Sans"/>
              <a:ea typeface="Quattrocento Sans"/>
              <a:cs typeface="Quattrocento Sans"/>
              <a:sym typeface="Quattrocento Sans"/>
            </a:endParaRPr>
          </a:p>
          <a:p>
            <a:pPr indent="-190500" lvl="0" marL="171450" marR="0" rtl="0" algn="l">
              <a:lnSpc>
                <a:spcPct val="115000"/>
              </a:lnSpc>
              <a:spcBef>
                <a:spcPts val="0"/>
              </a:spcBef>
              <a:spcAft>
                <a:spcPts val="0"/>
              </a:spcAft>
              <a:buClr>
                <a:schemeClr val="lt1"/>
              </a:buClr>
              <a:buSzPts val="1100"/>
              <a:buFont typeface="Quattrocento Sans"/>
              <a:buChar char="•"/>
            </a:pPr>
            <a:r>
              <a:rPr i="0" lang="en" sz="1100" u="none" cap="none" strike="noStrike">
                <a:solidFill>
                  <a:schemeClr val="lt1"/>
                </a:solidFill>
                <a:latin typeface="Quattrocento Sans"/>
                <a:ea typeface="Quattrocento Sans"/>
                <a:cs typeface="Quattrocento Sans"/>
                <a:sym typeface="Quattrocento Sans"/>
              </a:rPr>
              <a:t>This indicates cyber attacks became more common as employees work remotely and are more prone to opening malware through email and other communications mediums</a:t>
            </a:r>
            <a:endParaRPr sz="1100">
              <a:latin typeface="Quattrocento Sans"/>
              <a:ea typeface="Quattrocento Sans"/>
              <a:cs typeface="Quattrocento Sans"/>
              <a:sym typeface="Quattrocento Sans"/>
            </a:endParaRPr>
          </a:p>
          <a:p>
            <a:pPr indent="-190500" lvl="0" marL="171450" marR="0" rtl="0" algn="l">
              <a:lnSpc>
                <a:spcPct val="115000"/>
              </a:lnSpc>
              <a:spcBef>
                <a:spcPts val="0"/>
              </a:spcBef>
              <a:spcAft>
                <a:spcPts val="0"/>
              </a:spcAft>
              <a:buClr>
                <a:schemeClr val="lt1"/>
              </a:buClr>
              <a:buSzPts val="1100"/>
              <a:buFont typeface="Quattrocento Sans"/>
              <a:buChar char="•"/>
            </a:pPr>
            <a:r>
              <a:rPr i="0" lang="en" sz="1100" u="none" cap="none" strike="noStrike">
                <a:solidFill>
                  <a:schemeClr val="lt1"/>
                </a:solidFill>
                <a:latin typeface="Quattrocento Sans"/>
                <a:ea typeface="Quattrocento Sans"/>
                <a:cs typeface="Quattrocento Sans"/>
                <a:sym typeface="Quattrocento Sans"/>
              </a:rPr>
              <a:t>The loss due to cyber crime has exponentially grown in the same time period</a:t>
            </a:r>
            <a:endParaRPr sz="1100">
              <a:solidFill>
                <a:schemeClr val="lt1"/>
              </a:solidFill>
              <a:latin typeface="Quattrocento Sans"/>
              <a:ea typeface="Quattrocento Sans"/>
              <a:cs typeface="Quattrocento Sans"/>
              <a:sym typeface="Quattrocento Sans"/>
            </a:endParaRPr>
          </a:p>
          <a:p>
            <a:pPr indent="-190500" lvl="0" marL="171450" marR="0" rtl="0" algn="l">
              <a:lnSpc>
                <a:spcPct val="115000"/>
              </a:lnSpc>
              <a:spcBef>
                <a:spcPts val="0"/>
              </a:spcBef>
              <a:spcAft>
                <a:spcPts val="0"/>
              </a:spcAft>
              <a:buClr>
                <a:schemeClr val="lt1"/>
              </a:buClr>
              <a:buSzPts val="1100"/>
              <a:buFont typeface="Quattrocento Sans"/>
              <a:buChar char="•"/>
            </a:pPr>
            <a:r>
              <a:rPr i="0" lang="en" sz="1100" u="none" cap="none" strike="noStrike">
                <a:solidFill>
                  <a:schemeClr val="lt1"/>
                </a:solidFill>
                <a:latin typeface="Quattrocento Sans"/>
                <a:ea typeface="Quattrocento Sans"/>
                <a:cs typeface="Quattrocento Sans"/>
                <a:sym typeface="Quattrocento Sans"/>
              </a:rPr>
              <a:t>As more purchases moved online, more opportunities for cyber crime to target the people</a:t>
            </a:r>
            <a:endParaRPr sz="1100">
              <a:latin typeface="Quattrocento Sans"/>
              <a:ea typeface="Quattrocento Sans"/>
              <a:cs typeface="Quattrocento Sans"/>
              <a:sym typeface="Quattrocento Sans"/>
            </a:endParaRPr>
          </a:p>
        </p:txBody>
      </p:sp>
      <p:sp>
        <p:nvSpPr>
          <p:cNvPr id="3667" name="Google Shape;3667;p33"/>
          <p:cNvSpPr txBox="1"/>
          <p:nvPr/>
        </p:nvSpPr>
        <p:spPr>
          <a:xfrm>
            <a:off x="6563942" y="4222076"/>
            <a:ext cx="1035000" cy="153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400" u="none" cap="none" strike="noStrike">
                <a:solidFill>
                  <a:srgbClr val="000000"/>
                </a:solidFill>
                <a:latin typeface="Arial"/>
                <a:ea typeface="Arial"/>
                <a:cs typeface="Arial"/>
                <a:sym typeface="Arial"/>
              </a:rPr>
              <a:t>Data Breach (Personal)</a:t>
            </a:r>
            <a:endParaRPr/>
          </a:p>
        </p:txBody>
      </p:sp>
      <p:sp>
        <p:nvSpPr>
          <p:cNvPr id="3668" name="Google Shape;3668;p33"/>
          <p:cNvSpPr txBox="1"/>
          <p:nvPr/>
        </p:nvSpPr>
        <p:spPr>
          <a:xfrm>
            <a:off x="3079818" y="4222134"/>
            <a:ext cx="10350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400" u="none" cap="none" strike="noStrike">
                <a:solidFill>
                  <a:srgbClr val="000000"/>
                </a:solidFill>
                <a:latin typeface="Arial"/>
                <a:ea typeface="Arial"/>
                <a:cs typeface="Arial"/>
                <a:sym typeface="Arial"/>
              </a:rPr>
              <a:t>Non-Payment/Non-Delivery</a:t>
            </a:r>
            <a:endParaRPr/>
          </a:p>
          <a:p>
            <a:pPr indent="0" lvl="0" marL="0" marR="0" rtl="0" algn="l">
              <a:lnSpc>
                <a:spcPct val="100000"/>
              </a:lnSpc>
              <a:spcBef>
                <a:spcPts val="0"/>
              </a:spcBef>
              <a:spcAft>
                <a:spcPts val="0"/>
              </a:spcAft>
              <a:buNone/>
            </a:pPr>
            <a:r>
              <a:t/>
            </a:r>
            <a:endParaRPr b="0" i="0" sz="400" u="none" cap="none" strike="noStrike">
              <a:solidFill>
                <a:srgbClr val="000000"/>
              </a:solidFill>
              <a:latin typeface="Arial"/>
              <a:ea typeface="Arial"/>
              <a:cs typeface="Arial"/>
              <a:sym typeface="Arial"/>
            </a:endParaRPr>
          </a:p>
        </p:txBody>
      </p:sp>
      <p:sp>
        <p:nvSpPr>
          <p:cNvPr id="3669" name="Google Shape;3669;p33"/>
          <p:cNvSpPr txBox="1"/>
          <p:nvPr/>
        </p:nvSpPr>
        <p:spPr>
          <a:xfrm>
            <a:off x="3079818" y="1955651"/>
            <a:ext cx="10350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400" u="none" cap="none" strike="noStrike">
                <a:solidFill>
                  <a:srgbClr val="000000"/>
                </a:solidFill>
                <a:latin typeface="Arial"/>
                <a:ea typeface="Arial"/>
                <a:cs typeface="Arial"/>
                <a:sym typeface="Arial"/>
              </a:rPr>
              <a:t>Non-Payment/Non-Delivery</a:t>
            </a:r>
            <a:endParaRPr/>
          </a:p>
          <a:p>
            <a:pPr indent="0" lvl="0" marL="0" marR="0" rtl="0" algn="l">
              <a:lnSpc>
                <a:spcPct val="100000"/>
              </a:lnSpc>
              <a:spcBef>
                <a:spcPts val="0"/>
              </a:spcBef>
              <a:spcAft>
                <a:spcPts val="0"/>
              </a:spcAft>
              <a:buNone/>
            </a:pPr>
            <a:r>
              <a:t/>
            </a:r>
            <a:endParaRPr b="0" i="0" sz="400" u="none" cap="none" strike="noStrike">
              <a:solidFill>
                <a:srgbClr val="000000"/>
              </a:solidFill>
              <a:latin typeface="Arial"/>
              <a:ea typeface="Arial"/>
              <a:cs typeface="Arial"/>
              <a:sym typeface="Arial"/>
            </a:endParaRPr>
          </a:p>
        </p:txBody>
      </p:sp>
      <p:sp>
        <p:nvSpPr>
          <p:cNvPr id="3670" name="Google Shape;3670;p33"/>
          <p:cNvSpPr txBox="1"/>
          <p:nvPr/>
        </p:nvSpPr>
        <p:spPr>
          <a:xfrm>
            <a:off x="6500711" y="1986459"/>
            <a:ext cx="10350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400" u="none" cap="none" strike="noStrike">
                <a:solidFill>
                  <a:srgbClr val="000000"/>
                </a:solidFill>
                <a:latin typeface="Arial"/>
                <a:ea typeface="Arial"/>
                <a:cs typeface="Arial"/>
                <a:sym typeface="Arial"/>
              </a:rPr>
              <a:t>Non-Payment/Non-Delivery</a:t>
            </a:r>
            <a:endParaRPr/>
          </a:p>
          <a:p>
            <a:pPr indent="0" lvl="0" marL="0" marR="0" rtl="0" algn="l">
              <a:lnSpc>
                <a:spcPct val="100000"/>
              </a:lnSpc>
              <a:spcBef>
                <a:spcPts val="0"/>
              </a:spcBef>
              <a:spcAft>
                <a:spcPts val="0"/>
              </a:spcAft>
              <a:buNone/>
            </a:pPr>
            <a:r>
              <a:t/>
            </a:r>
            <a:endParaRPr b="0" i="0" sz="400" u="none" cap="none" strike="noStrike">
              <a:solidFill>
                <a:srgbClr val="000000"/>
              </a:solidFill>
              <a:latin typeface="Arial"/>
              <a:ea typeface="Arial"/>
              <a:cs typeface="Arial"/>
              <a:sym typeface="Arial"/>
            </a:endParaRPr>
          </a:p>
        </p:txBody>
      </p:sp>
      <p:pic>
        <p:nvPicPr>
          <p:cNvPr id="3671" name="Google Shape;3671;p33"/>
          <p:cNvPicPr preferRelativeResize="0"/>
          <p:nvPr/>
        </p:nvPicPr>
        <p:blipFill rotWithShape="1">
          <a:blip r:embed="rId3">
            <a:alphaModFix/>
          </a:blip>
          <a:srcRect b="0" l="0" r="0" t="0"/>
          <a:stretch/>
        </p:blipFill>
        <p:spPr>
          <a:xfrm>
            <a:off x="2971802" y="58530"/>
            <a:ext cx="5476675" cy="2387107"/>
          </a:xfrm>
          <a:prstGeom prst="rect">
            <a:avLst/>
          </a:prstGeom>
          <a:noFill/>
          <a:ln>
            <a:noFill/>
          </a:ln>
        </p:spPr>
      </p:pic>
      <p:pic>
        <p:nvPicPr>
          <p:cNvPr id="3672" name="Google Shape;3672;p33"/>
          <p:cNvPicPr preferRelativeResize="0"/>
          <p:nvPr/>
        </p:nvPicPr>
        <p:blipFill rotWithShape="1">
          <a:blip r:embed="rId4">
            <a:alphaModFix/>
          </a:blip>
          <a:srcRect b="0" l="0" r="0" t="0"/>
          <a:stretch/>
        </p:blipFill>
        <p:spPr>
          <a:xfrm>
            <a:off x="2971802" y="2454670"/>
            <a:ext cx="5476675" cy="238710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7" name="Shape 3677"/>
        <p:cNvGrpSpPr/>
        <p:nvPr/>
      </p:nvGrpSpPr>
      <p:grpSpPr>
        <a:xfrm>
          <a:off x="0" y="0"/>
          <a:ext cx="0" cy="0"/>
          <a:chOff x="0" y="0"/>
          <a:chExt cx="0" cy="0"/>
        </a:xfrm>
      </p:grpSpPr>
      <p:sp>
        <p:nvSpPr>
          <p:cNvPr id="3678" name="Google Shape;3678;p34"/>
          <p:cNvSpPr/>
          <p:nvPr/>
        </p:nvSpPr>
        <p:spPr>
          <a:xfrm rot="10800000">
            <a:off x="-24465" y="-8548"/>
            <a:ext cx="2397790" cy="4755223"/>
          </a:xfrm>
          <a:custGeom>
            <a:rect b="b" l="l" r="r" t="t"/>
            <a:pathLst>
              <a:path extrusionOk="0" h="5594380" w="4943896">
                <a:moveTo>
                  <a:pt x="0" y="5594380"/>
                </a:moveTo>
                <a:lnTo>
                  <a:pt x="0" y="268414"/>
                </a:lnTo>
                <a:cubicBezTo>
                  <a:pt x="0" y="120173"/>
                  <a:pt x="120173" y="0"/>
                  <a:pt x="268414" y="0"/>
                </a:cubicBezTo>
                <a:lnTo>
                  <a:pt x="4943896" y="0"/>
                </a:lnTo>
                <a:lnTo>
                  <a:pt x="4943896" y="5594380"/>
                </a:lnTo>
                <a:lnTo>
                  <a:pt x="0" y="5594380"/>
                </a:lnTo>
                <a:close/>
              </a:path>
            </a:pathLst>
          </a:custGeom>
          <a:solidFill>
            <a:schemeClr val="accent2"/>
          </a:soli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679" name="Google Shape;3679;p34"/>
          <p:cNvSpPr txBox="1"/>
          <p:nvPr/>
        </p:nvSpPr>
        <p:spPr>
          <a:xfrm>
            <a:off x="8250" y="0"/>
            <a:ext cx="2360700" cy="4248300"/>
          </a:xfrm>
          <a:prstGeom prst="rect">
            <a:avLst/>
          </a:prstGeom>
          <a:noFill/>
          <a:ln>
            <a:noFill/>
          </a:ln>
        </p:spPr>
        <p:txBody>
          <a:bodyPr anchorCtr="0" anchor="t" bIns="91425" lIns="91425" spcFirstLastPara="1" rIns="91425" wrap="square" tIns="91425">
            <a:spAutoFit/>
          </a:bodyPr>
          <a:lstStyle/>
          <a:p>
            <a:pPr indent="-171450" lvl="0" marL="171450" marR="0" rtl="0" algn="l">
              <a:lnSpc>
                <a:spcPct val="115000"/>
              </a:lnSpc>
              <a:spcBef>
                <a:spcPts val="0"/>
              </a:spcBef>
              <a:spcAft>
                <a:spcPts val="0"/>
              </a:spcAft>
              <a:buClr>
                <a:schemeClr val="lt1"/>
              </a:buClr>
              <a:buSzPts val="1100"/>
              <a:buFont typeface="Quattrocento Sans"/>
              <a:buChar char="•"/>
            </a:pPr>
            <a:r>
              <a:rPr b="0" i="0" lang="en" sz="1100" u="none" cap="none" strike="noStrike">
                <a:solidFill>
                  <a:schemeClr val="lt1"/>
                </a:solidFill>
                <a:latin typeface="Quattrocento Sans"/>
                <a:ea typeface="Quattrocento Sans"/>
                <a:cs typeface="Quattrocento Sans"/>
                <a:sym typeface="Quattrocento Sans"/>
              </a:rPr>
              <a:t>The bar graphs show the overall trend of cyber crime in the US</a:t>
            </a:r>
            <a:endParaRPr b="0" i="0" sz="1100" u="none" cap="none" strike="noStrike">
              <a:solidFill>
                <a:schemeClr val="lt1"/>
              </a:solidFill>
              <a:latin typeface="Quattrocento Sans"/>
              <a:ea typeface="Quattrocento Sans"/>
              <a:cs typeface="Quattrocento Sans"/>
              <a:sym typeface="Quattrocento Sans"/>
            </a:endParaRPr>
          </a:p>
          <a:p>
            <a:pPr indent="-171450" lvl="0" marL="171450" marR="0" rtl="0" algn="l">
              <a:lnSpc>
                <a:spcPct val="115000"/>
              </a:lnSpc>
              <a:spcBef>
                <a:spcPts val="0"/>
              </a:spcBef>
              <a:spcAft>
                <a:spcPts val="0"/>
              </a:spcAft>
              <a:buClr>
                <a:schemeClr val="lt1"/>
              </a:buClr>
              <a:buSzPts val="1100"/>
              <a:buFont typeface="Quattrocento Sans"/>
              <a:buChar char="•"/>
            </a:pPr>
            <a:r>
              <a:rPr b="0" i="0" lang="en" sz="1100" u="none" cap="none" strike="noStrike">
                <a:solidFill>
                  <a:schemeClr val="lt1"/>
                </a:solidFill>
                <a:latin typeface="Quattrocento Sans"/>
                <a:ea typeface="Quattrocento Sans"/>
                <a:cs typeface="Quattrocento Sans"/>
                <a:sym typeface="Quattrocento Sans"/>
              </a:rPr>
              <a:t>The expected increase in attacks is observed in the top graph</a:t>
            </a:r>
            <a:endParaRPr b="0" i="0" sz="1100" u="none" cap="none" strike="noStrike">
              <a:solidFill>
                <a:schemeClr val="lt1"/>
              </a:solidFill>
              <a:latin typeface="Quattrocento Sans"/>
              <a:ea typeface="Quattrocento Sans"/>
              <a:cs typeface="Quattrocento Sans"/>
              <a:sym typeface="Quattrocento Sans"/>
            </a:endParaRPr>
          </a:p>
          <a:p>
            <a:pPr indent="-171450" lvl="0" marL="171450" marR="0" rtl="0" algn="l">
              <a:lnSpc>
                <a:spcPct val="115000"/>
              </a:lnSpc>
              <a:spcBef>
                <a:spcPts val="0"/>
              </a:spcBef>
              <a:spcAft>
                <a:spcPts val="0"/>
              </a:spcAft>
              <a:buClr>
                <a:schemeClr val="lt1"/>
              </a:buClr>
              <a:buSzPts val="1100"/>
              <a:buFont typeface="Quattrocento Sans"/>
              <a:buChar char="•"/>
            </a:pPr>
            <a:r>
              <a:rPr b="0" i="0" lang="en" sz="1100" u="none" cap="none" strike="noStrike">
                <a:solidFill>
                  <a:schemeClr val="lt1"/>
                </a:solidFill>
                <a:latin typeface="Quattrocento Sans"/>
                <a:ea typeface="Quattrocento Sans"/>
                <a:cs typeface="Quattrocento Sans"/>
                <a:sym typeface="Quattrocento Sans"/>
              </a:rPr>
              <a:t>There is large expansion of attacks starting 2019 which coincides with the “work from home” requirement due to COVID</a:t>
            </a:r>
            <a:endParaRPr b="0" i="0" sz="1100" u="none" cap="none" strike="noStrike">
              <a:solidFill>
                <a:schemeClr val="lt1"/>
              </a:solidFill>
              <a:latin typeface="Quattrocento Sans"/>
              <a:ea typeface="Quattrocento Sans"/>
              <a:cs typeface="Quattrocento Sans"/>
              <a:sym typeface="Quattrocento Sans"/>
            </a:endParaRPr>
          </a:p>
          <a:p>
            <a:pPr indent="-171450" lvl="0" marL="171450" marR="0" rtl="0" algn="l">
              <a:lnSpc>
                <a:spcPct val="115000"/>
              </a:lnSpc>
              <a:spcBef>
                <a:spcPts val="0"/>
              </a:spcBef>
              <a:spcAft>
                <a:spcPts val="0"/>
              </a:spcAft>
              <a:buClr>
                <a:schemeClr val="lt1"/>
              </a:buClr>
              <a:buSzPts val="1100"/>
              <a:buFont typeface="Quattrocento Sans"/>
              <a:buChar char="•"/>
            </a:pPr>
            <a:r>
              <a:rPr b="0" i="0" lang="en" sz="1100" u="none" cap="none" strike="noStrike">
                <a:solidFill>
                  <a:schemeClr val="lt1"/>
                </a:solidFill>
                <a:latin typeface="Quattrocento Sans"/>
                <a:ea typeface="Quattrocento Sans"/>
                <a:cs typeface="Quattrocento Sans"/>
                <a:sym typeface="Quattrocento Sans"/>
              </a:rPr>
              <a:t>This indicates cyber attacks became more common as employees work remotely and are more prone to opening malware through email and other communications mediums</a:t>
            </a:r>
            <a:endParaRPr b="0" i="0" sz="1100" u="none" cap="none" strike="noStrike">
              <a:solidFill>
                <a:srgbClr val="000000"/>
              </a:solidFill>
              <a:latin typeface="Quattrocento Sans"/>
              <a:ea typeface="Quattrocento Sans"/>
              <a:cs typeface="Quattrocento Sans"/>
              <a:sym typeface="Quattrocento Sans"/>
            </a:endParaRPr>
          </a:p>
          <a:p>
            <a:pPr indent="-171450" lvl="0" marL="171450" marR="0" rtl="0" algn="l">
              <a:lnSpc>
                <a:spcPct val="115000"/>
              </a:lnSpc>
              <a:spcBef>
                <a:spcPts val="0"/>
              </a:spcBef>
              <a:spcAft>
                <a:spcPts val="0"/>
              </a:spcAft>
              <a:buClr>
                <a:schemeClr val="lt1"/>
              </a:buClr>
              <a:buSzPts val="1100"/>
              <a:buFont typeface="Quattrocento Sans"/>
              <a:buChar char="•"/>
            </a:pPr>
            <a:r>
              <a:rPr b="0" i="0" lang="en" sz="1100" u="none" cap="none" strike="noStrike">
                <a:solidFill>
                  <a:schemeClr val="lt1"/>
                </a:solidFill>
                <a:latin typeface="Quattrocento Sans"/>
                <a:ea typeface="Quattrocento Sans"/>
                <a:cs typeface="Quattrocento Sans"/>
                <a:sym typeface="Quattrocento Sans"/>
              </a:rPr>
              <a:t>The loss due to cyber crime has exponentially grown in the same time period</a:t>
            </a:r>
            <a:endParaRPr b="0" i="0" sz="1100" u="none" cap="none" strike="noStrike">
              <a:solidFill>
                <a:schemeClr val="lt1"/>
              </a:solidFill>
              <a:latin typeface="Quattrocento Sans"/>
              <a:ea typeface="Quattrocento Sans"/>
              <a:cs typeface="Quattrocento Sans"/>
              <a:sym typeface="Quattrocento Sans"/>
            </a:endParaRPr>
          </a:p>
          <a:p>
            <a:pPr indent="-171450" lvl="0" marL="171450" marR="0" rtl="0" algn="l">
              <a:lnSpc>
                <a:spcPct val="115000"/>
              </a:lnSpc>
              <a:spcBef>
                <a:spcPts val="0"/>
              </a:spcBef>
              <a:spcAft>
                <a:spcPts val="0"/>
              </a:spcAft>
              <a:buClr>
                <a:schemeClr val="lt1"/>
              </a:buClr>
              <a:buSzPts val="1100"/>
              <a:buFont typeface="Quattrocento Sans"/>
              <a:buChar char="•"/>
            </a:pPr>
            <a:r>
              <a:rPr b="0" i="0" lang="en" sz="1100" u="none" cap="none" strike="noStrike">
                <a:solidFill>
                  <a:schemeClr val="lt1"/>
                </a:solidFill>
                <a:latin typeface="Quattrocento Sans"/>
                <a:ea typeface="Quattrocento Sans"/>
                <a:cs typeface="Quattrocento Sans"/>
                <a:sym typeface="Quattrocento Sans"/>
              </a:rPr>
              <a:t>As more purchases moved online, more opportunities for cyber crime to target the people</a:t>
            </a:r>
            <a:endParaRPr b="0" i="0" sz="1100" u="none" cap="none" strike="noStrike">
              <a:solidFill>
                <a:srgbClr val="000000"/>
              </a:solidFill>
              <a:latin typeface="Quattrocento Sans"/>
              <a:ea typeface="Quattrocento Sans"/>
              <a:cs typeface="Quattrocento Sans"/>
              <a:sym typeface="Quattrocento Sans"/>
            </a:endParaRPr>
          </a:p>
        </p:txBody>
      </p:sp>
      <p:sp>
        <p:nvSpPr>
          <p:cNvPr id="3680" name="Google Shape;3680;p34"/>
          <p:cNvSpPr txBox="1"/>
          <p:nvPr/>
        </p:nvSpPr>
        <p:spPr>
          <a:xfrm>
            <a:off x="6563942" y="4222076"/>
            <a:ext cx="1035000" cy="153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
              <a:buFont typeface="Arial"/>
              <a:buNone/>
            </a:pPr>
            <a:r>
              <a:rPr b="0" i="0" lang="en" sz="400" u="none" cap="none" strike="noStrike">
                <a:solidFill>
                  <a:srgbClr val="000000"/>
                </a:solidFill>
                <a:latin typeface="Arial"/>
                <a:ea typeface="Arial"/>
                <a:cs typeface="Arial"/>
                <a:sym typeface="Arial"/>
              </a:rPr>
              <a:t>Data Breach (Personal)</a:t>
            </a:r>
            <a:endParaRPr b="0" i="0" sz="1400" u="none" cap="none" strike="noStrike">
              <a:solidFill>
                <a:srgbClr val="000000"/>
              </a:solidFill>
              <a:latin typeface="Arial"/>
              <a:ea typeface="Arial"/>
              <a:cs typeface="Arial"/>
              <a:sym typeface="Arial"/>
            </a:endParaRPr>
          </a:p>
        </p:txBody>
      </p:sp>
      <p:sp>
        <p:nvSpPr>
          <p:cNvPr id="3681" name="Google Shape;3681;p34"/>
          <p:cNvSpPr txBox="1"/>
          <p:nvPr/>
        </p:nvSpPr>
        <p:spPr>
          <a:xfrm>
            <a:off x="3079818" y="4222134"/>
            <a:ext cx="10350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
              <a:buFont typeface="Arial"/>
              <a:buNone/>
            </a:pPr>
            <a:r>
              <a:rPr b="0" i="0" lang="en" sz="400" u="none" cap="none" strike="noStrike">
                <a:solidFill>
                  <a:srgbClr val="000000"/>
                </a:solidFill>
                <a:latin typeface="Arial"/>
                <a:ea typeface="Arial"/>
                <a:cs typeface="Arial"/>
                <a:sym typeface="Arial"/>
              </a:rPr>
              <a:t>Non-Payment/Non-Delivery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p:txBody>
      </p:sp>
      <p:sp>
        <p:nvSpPr>
          <p:cNvPr id="3682" name="Google Shape;3682;p34"/>
          <p:cNvSpPr txBox="1"/>
          <p:nvPr/>
        </p:nvSpPr>
        <p:spPr>
          <a:xfrm>
            <a:off x="3079818" y="1955651"/>
            <a:ext cx="10350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
              <a:buFont typeface="Arial"/>
              <a:buNone/>
            </a:pPr>
            <a:r>
              <a:rPr b="0" i="0" lang="en" sz="400" u="none" cap="none" strike="noStrike">
                <a:solidFill>
                  <a:srgbClr val="000000"/>
                </a:solidFill>
                <a:latin typeface="Arial"/>
                <a:ea typeface="Arial"/>
                <a:cs typeface="Arial"/>
                <a:sym typeface="Arial"/>
              </a:rPr>
              <a:t>Non-Payment/Non-Delivery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p:txBody>
      </p:sp>
      <p:sp>
        <p:nvSpPr>
          <p:cNvPr id="3683" name="Google Shape;3683;p34"/>
          <p:cNvSpPr txBox="1"/>
          <p:nvPr/>
        </p:nvSpPr>
        <p:spPr>
          <a:xfrm>
            <a:off x="6500711" y="1986459"/>
            <a:ext cx="10350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
              <a:buFont typeface="Arial"/>
              <a:buNone/>
            </a:pPr>
            <a:r>
              <a:rPr b="0" i="0" lang="en" sz="400" u="none" cap="none" strike="noStrike">
                <a:solidFill>
                  <a:srgbClr val="000000"/>
                </a:solidFill>
                <a:latin typeface="Arial"/>
                <a:ea typeface="Arial"/>
                <a:cs typeface="Arial"/>
                <a:sym typeface="Arial"/>
              </a:rPr>
              <a:t>Non-Payment/Non-Delivery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p:txBody>
      </p:sp>
      <p:pic>
        <p:nvPicPr>
          <p:cNvPr id="3684" name="Google Shape;3684;p34"/>
          <p:cNvPicPr preferRelativeResize="0"/>
          <p:nvPr/>
        </p:nvPicPr>
        <p:blipFill rotWithShape="1">
          <a:blip r:embed="rId3">
            <a:alphaModFix/>
          </a:blip>
          <a:srcRect b="0" l="0" r="0" t="0"/>
          <a:stretch/>
        </p:blipFill>
        <p:spPr>
          <a:xfrm>
            <a:off x="2971802" y="58530"/>
            <a:ext cx="5476675" cy="2387107"/>
          </a:xfrm>
          <a:prstGeom prst="rect">
            <a:avLst/>
          </a:prstGeom>
          <a:noFill/>
          <a:ln>
            <a:noFill/>
          </a:ln>
        </p:spPr>
      </p:pic>
      <p:pic>
        <p:nvPicPr>
          <p:cNvPr id="3685" name="Google Shape;3685;p34"/>
          <p:cNvPicPr preferRelativeResize="0"/>
          <p:nvPr/>
        </p:nvPicPr>
        <p:blipFill rotWithShape="1">
          <a:blip r:embed="rId4">
            <a:alphaModFix/>
          </a:blip>
          <a:srcRect b="0" l="0" r="0" t="0"/>
          <a:stretch/>
        </p:blipFill>
        <p:spPr>
          <a:xfrm>
            <a:off x="2971802" y="2454670"/>
            <a:ext cx="5476675" cy="2387107"/>
          </a:xfrm>
          <a:prstGeom prst="rect">
            <a:avLst/>
          </a:prstGeom>
          <a:noFill/>
          <a:ln>
            <a:noFill/>
          </a:ln>
        </p:spPr>
      </p:pic>
      <p:sp>
        <p:nvSpPr>
          <p:cNvPr id="3686" name="Google Shape;3686;p34"/>
          <p:cNvSpPr txBox="1"/>
          <p:nvPr/>
        </p:nvSpPr>
        <p:spPr>
          <a:xfrm>
            <a:off x="8250" y="4712400"/>
            <a:ext cx="3000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lt1"/>
                </a:solidFill>
                <a:highlight>
                  <a:srgbClr val="42FF65"/>
                </a:highlight>
                <a:latin typeface="Quattrocento Sans"/>
                <a:ea typeface="Quattrocento Sans"/>
                <a:cs typeface="Quattrocento Sans"/>
                <a:sym typeface="Quattrocento Sans"/>
              </a:rPr>
              <a:t>EDITED: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1" name="Shape 3691"/>
        <p:cNvGrpSpPr/>
        <p:nvPr/>
      </p:nvGrpSpPr>
      <p:grpSpPr>
        <a:xfrm>
          <a:off x="0" y="0"/>
          <a:ext cx="0" cy="0"/>
          <a:chOff x="0" y="0"/>
          <a:chExt cx="0" cy="0"/>
        </a:xfrm>
      </p:grpSpPr>
      <p:sp>
        <p:nvSpPr>
          <p:cNvPr id="3692" name="Google Shape;3692;p35"/>
          <p:cNvSpPr/>
          <p:nvPr/>
        </p:nvSpPr>
        <p:spPr>
          <a:xfrm rot="10800000">
            <a:off x="8597" y="-8548"/>
            <a:ext cx="2224753" cy="4755223"/>
          </a:xfrm>
          <a:custGeom>
            <a:rect b="b" l="l" r="r" t="t"/>
            <a:pathLst>
              <a:path extrusionOk="0" h="5594380" w="4943896">
                <a:moveTo>
                  <a:pt x="0" y="5594380"/>
                </a:moveTo>
                <a:lnTo>
                  <a:pt x="0" y="268414"/>
                </a:lnTo>
                <a:cubicBezTo>
                  <a:pt x="0" y="120173"/>
                  <a:pt x="120173" y="0"/>
                  <a:pt x="268414" y="0"/>
                </a:cubicBezTo>
                <a:lnTo>
                  <a:pt x="4943896" y="0"/>
                </a:lnTo>
                <a:lnTo>
                  <a:pt x="4943896" y="5594380"/>
                </a:lnTo>
                <a:lnTo>
                  <a:pt x="0" y="5594380"/>
                </a:lnTo>
                <a:close/>
              </a:path>
            </a:pathLst>
          </a:custGeom>
          <a:solidFill>
            <a:schemeClr val="accent2"/>
          </a:soli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693" name="Google Shape;3693;p35"/>
          <p:cNvSpPr txBox="1"/>
          <p:nvPr/>
        </p:nvSpPr>
        <p:spPr>
          <a:xfrm>
            <a:off x="0" y="0"/>
            <a:ext cx="2224800" cy="4192800"/>
          </a:xfrm>
          <a:prstGeom prst="rect">
            <a:avLst/>
          </a:prstGeom>
          <a:noFill/>
          <a:ln>
            <a:noFill/>
          </a:ln>
        </p:spPr>
        <p:txBody>
          <a:bodyPr anchorCtr="0" anchor="t" bIns="91425" lIns="91425" spcFirstLastPara="1" rIns="91425" wrap="square" tIns="91425">
            <a:spAutoFit/>
          </a:bodyPr>
          <a:lstStyle/>
          <a:p>
            <a:pPr indent="-196850" lvl="0" marL="171450" marR="0" rtl="0" algn="l">
              <a:lnSpc>
                <a:spcPct val="115000"/>
              </a:lnSpc>
              <a:spcBef>
                <a:spcPts val="0"/>
              </a:spcBef>
              <a:spcAft>
                <a:spcPts val="0"/>
              </a:spcAft>
              <a:buClr>
                <a:schemeClr val="lt1"/>
              </a:buClr>
              <a:buSzPts val="1200"/>
              <a:buFont typeface="Quattrocento Sans"/>
              <a:buChar char="•"/>
            </a:pPr>
            <a:r>
              <a:rPr i="0" lang="en" sz="1200" u="none" cap="none" strike="noStrike">
                <a:solidFill>
                  <a:schemeClr val="lt1"/>
                </a:solidFill>
                <a:latin typeface="Quattrocento Sans"/>
                <a:ea typeface="Quattrocento Sans"/>
                <a:cs typeface="Quattrocento Sans"/>
                <a:sym typeface="Quattrocento Sans"/>
              </a:rPr>
              <a:t>The bar graphs show the Top 5 cyber crime attacks for 2019 – 2022</a:t>
            </a:r>
            <a:endParaRPr sz="1200">
              <a:latin typeface="Quattrocento Sans"/>
              <a:ea typeface="Quattrocento Sans"/>
              <a:cs typeface="Quattrocento Sans"/>
              <a:sym typeface="Quattrocento Sans"/>
            </a:endParaRPr>
          </a:p>
          <a:p>
            <a:pPr indent="-196850" lvl="0" marL="171450" marR="0" rtl="0" algn="l">
              <a:lnSpc>
                <a:spcPct val="115000"/>
              </a:lnSpc>
              <a:spcBef>
                <a:spcPts val="0"/>
              </a:spcBef>
              <a:spcAft>
                <a:spcPts val="0"/>
              </a:spcAft>
              <a:buClr>
                <a:schemeClr val="lt1"/>
              </a:buClr>
              <a:buSzPts val="1200"/>
              <a:buFont typeface="Quattrocento Sans"/>
              <a:buChar char="•"/>
            </a:pPr>
            <a:r>
              <a:rPr i="0" lang="en" sz="1200" u="none" cap="none" strike="noStrike">
                <a:solidFill>
                  <a:schemeClr val="lt1"/>
                </a:solidFill>
                <a:latin typeface="Quattrocento Sans"/>
                <a:ea typeface="Quattrocento Sans"/>
                <a:cs typeface="Quattrocento Sans"/>
                <a:sym typeface="Quattrocento Sans"/>
              </a:rPr>
              <a:t>The most common attack vector is Phishing and it’s different flavors</a:t>
            </a:r>
            <a:endParaRPr sz="1200">
              <a:latin typeface="Quattrocento Sans"/>
              <a:ea typeface="Quattrocento Sans"/>
              <a:cs typeface="Quattrocento Sans"/>
              <a:sym typeface="Quattrocento Sans"/>
            </a:endParaRPr>
          </a:p>
          <a:p>
            <a:pPr indent="-196850" lvl="0" marL="171450" marR="0" rtl="0" algn="l">
              <a:lnSpc>
                <a:spcPct val="115000"/>
              </a:lnSpc>
              <a:spcBef>
                <a:spcPts val="0"/>
              </a:spcBef>
              <a:spcAft>
                <a:spcPts val="0"/>
              </a:spcAft>
              <a:buClr>
                <a:schemeClr val="lt1"/>
              </a:buClr>
              <a:buSzPts val="1200"/>
              <a:buFont typeface="Quattrocento Sans"/>
              <a:buChar char="•"/>
            </a:pPr>
            <a:r>
              <a:rPr i="0" lang="en" sz="1200" u="none" cap="none" strike="noStrike">
                <a:solidFill>
                  <a:schemeClr val="lt1"/>
                </a:solidFill>
                <a:latin typeface="Quattrocento Sans"/>
                <a:ea typeface="Quattrocento Sans"/>
                <a:cs typeface="Quattrocento Sans"/>
                <a:sym typeface="Quattrocento Sans"/>
              </a:rPr>
              <a:t>Other more common attacks include: Non-Payment/Non-Delivery, Data Breach (Personal), Spoofing, Identity Theft, Extortion, Tech Support</a:t>
            </a:r>
            <a:endParaRPr sz="1200">
              <a:latin typeface="Quattrocento Sans"/>
              <a:ea typeface="Quattrocento Sans"/>
              <a:cs typeface="Quattrocento Sans"/>
              <a:sym typeface="Quattrocento Sans"/>
            </a:endParaRPr>
          </a:p>
          <a:p>
            <a:pPr indent="-196850" lvl="0" marL="171450" marR="0" rtl="0" algn="l">
              <a:lnSpc>
                <a:spcPct val="115000"/>
              </a:lnSpc>
              <a:spcBef>
                <a:spcPts val="0"/>
              </a:spcBef>
              <a:spcAft>
                <a:spcPts val="0"/>
              </a:spcAft>
              <a:buClr>
                <a:schemeClr val="lt1"/>
              </a:buClr>
              <a:buSzPts val="1200"/>
              <a:buFont typeface="Quattrocento Sans"/>
              <a:buChar char="•"/>
            </a:pPr>
            <a:r>
              <a:rPr i="0" lang="en" sz="1200" u="none" cap="none" strike="noStrike">
                <a:solidFill>
                  <a:schemeClr val="lt1"/>
                </a:solidFill>
                <a:latin typeface="Quattrocento Sans"/>
                <a:ea typeface="Quattrocento Sans"/>
                <a:cs typeface="Quattrocento Sans"/>
                <a:sym typeface="Quattrocento Sans"/>
              </a:rPr>
              <a:t>Phishing attacks are easy to conduct. They are characterized as fire and forget tools with some background research required for a successful </a:t>
            </a:r>
            <a:r>
              <a:rPr lang="en" sz="1200">
                <a:solidFill>
                  <a:schemeClr val="lt1"/>
                </a:solidFill>
                <a:latin typeface="Quattrocento Sans"/>
                <a:ea typeface="Quattrocento Sans"/>
                <a:cs typeface="Quattrocento Sans"/>
                <a:sym typeface="Quattrocento Sans"/>
              </a:rPr>
              <a:t>targeted</a:t>
            </a:r>
            <a:r>
              <a:rPr i="0" lang="en" sz="1200" u="none" cap="none" strike="noStrike">
                <a:solidFill>
                  <a:schemeClr val="lt1"/>
                </a:solidFill>
                <a:latin typeface="Quattrocento Sans"/>
                <a:ea typeface="Quattrocento Sans"/>
                <a:cs typeface="Quattrocento Sans"/>
                <a:sym typeface="Quattrocento Sans"/>
              </a:rPr>
              <a:t> attack</a:t>
            </a:r>
            <a:endParaRPr sz="1200">
              <a:latin typeface="Quattrocento Sans"/>
              <a:ea typeface="Quattrocento Sans"/>
              <a:cs typeface="Quattrocento Sans"/>
              <a:sym typeface="Quattrocento Sans"/>
            </a:endParaRPr>
          </a:p>
        </p:txBody>
      </p:sp>
      <p:pic>
        <p:nvPicPr>
          <p:cNvPr id="3694" name="Google Shape;3694;p35"/>
          <p:cNvPicPr preferRelativeResize="0"/>
          <p:nvPr/>
        </p:nvPicPr>
        <p:blipFill rotWithShape="1">
          <a:blip r:embed="rId3">
            <a:alphaModFix/>
          </a:blip>
          <a:srcRect b="0" l="0" r="0" t="0"/>
          <a:stretch/>
        </p:blipFill>
        <p:spPr>
          <a:xfrm>
            <a:off x="2320047" y="0"/>
            <a:ext cx="3341452" cy="2171096"/>
          </a:xfrm>
          <a:prstGeom prst="rect">
            <a:avLst/>
          </a:prstGeom>
          <a:noFill/>
          <a:ln>
            <a:noFill/>
          </a:ln>
        </p:spPr>
      </p:pic>
      <p:pic>
        <p:nvPicPr>
          <p:cNvPr id="3695" name="Google Shape;3695;p35"/>
          <p:cNvPicPr preferRelativeResize="0"/>
          <p:nvPr/>
        </p:nvPicPr>
        <p:blipFill rotWithShape="1">
          <a:blip r:embed="rId4">
            <a:alphaModFix/>
          </a:blip>
          <a:srcRect b="0" l="0" r="0" t="0"/>
          <a:stretch/>
        </p:blipFill>
        <p:spPr>
          <a:xfrm>
            <a:off x="5748195" y="0"/>
            <a:ext cx="3341452" cy="2171096"/>
          </a:xfrm>
          <a:prstGeom prst="rect">
            <a:avLst/>
          </a:prstGeom>
          <a:noFill/>
          <a:ln>
            <a:noFill/>
          </a:ln>
        </p:spPr>
      </p:pic>
      <p:pic>
        <p:nvPicPr>
          <p:cNvPr id="3696" name="Google Shape;3696;p35"/>
          <p:cNvPicPr preferRelativeResize="0"/>
          <p:nvPr/>
        </p:nvPicPr>
        <p:blipFill rotWithShape="1">
          <a:blip r:embed="rId5">
            <a:alphaModFix/>
          </a:blip>
          <a:srcRect b="0" l="0" r="0" t="0"/>
          <a:stretch/>
        </p:blipFill>
        <p:spPr>
          <a:xfrm>
            <a:off x="2320047" y="2266483"/>
            <a:ext cx="3341452" cy="2171096"/>
          </a:xfrm>
          <a:prstGeom prst="rect">
            <a:avLst/>
          </a:prstGeom>
          <a:noFill/>
          <a:ln>
            <a:noFill/>
          </a:ln>
        </p:spPr>
      </p:pic>
      <p:pic>
        <p:nvPicPr>
          <p:cNvPr id="3697" name="Google Shape;3697;p35"/>
          <p:cNvPicPr preferRelativeResize="0"/>
          <p:nvPr/>
        </p:nvPicPr>
        <p:blipFill rotWithShape="1">
          <a:blip r:embed="rId6">
            <a:alphaModFix/>
          </a:blip>
          <a:srcRect b="0" l="0" r="0" t="0"/>
          <a:stretch/>
        </p:blipFill>
        <p:spPr>
          <a:xfrm>
            <a:off x="5748194" y="2266484"/>
            <a:ext cx="3341452" cy="2171096"/>
          </a:xfrm>
          <a:prstGeom prst="rect">
            <a:avLst/>
          </a:prstGeom>
          <a:noFill/>
          <a:ln>
            <a:noFill/>
          </a:ln>
        </p:spPr>
      </p:pic>
      <p:sp>
        <p:nvSpPr>
          <p:cNvPr id="3698" name="Google Shape;3698;p35"/>
          <p:cNvSpPr txBox="1"/>
          <p:nvPr/>
        </p:nvSpPr>
        <p:spPr>
          <a:xfrm>
            <a:off x="6563942" y="4222076"/>
            <a:ext cx="1035000" cy="153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400" u="none" cap="none" strike="noStrike">
                <a:solidFill>
                  <a:srgbClr val="000000"/>
                </a:solidFill>
                <a:latin typeface="Arial"/>
                <a:ea typeface="Arial"/>
                <a:cs typeface="Arial"/>
                <a:sym typeface="Arial"/>
              </a:rPr>
              <a:t>Data Breach (Personal)</a:t>
            </a:r>
            <a:endParaRPr/>
          </a:p>
        </p:txBody>
      </p:sp>
      <p:sp>
        <p:nvSpPr>
          <p:cNvPr id="3699" name="Google Shape;3699;p35"/>
          <p:cNvSpPr txBox="1"/>
          <p:nvPr/>
        </p:nvSpPr>
        <p:spPr>
          <a:xfrm>
            <a:off x="3079818" y="4222134"/>
            <a:ext cx="10350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400" u="none" cap="none" strike="noStrike">
                <a:solidFill>
                  <a:srgbClr val="000000"/>
                </a:solidFill>
                <a:latin typeface="Arial"/>
                <a:ea typeface="Arial"/>
                <a:cs typeface="Arial"/>
                <a:sym typeface="Arial"/>
              </a:rPr>
              <a:t>Non-Payment/Non-Delivery</a:t>
            </a:r>
            <a:endParaRPr/>
          </a:p>
          <a:p>
            <a:pPr indent="0" lvl="0" marL="0" marR="0" rtl="0" algn="l">
              <a:lnSpc>
                <a:spcPct val="100000"/>
              </a:lnSpc>
              <a:spcBef>
                <a:spcPts val="0"/>
              </a:spcBef>
              <a:spcAft>
                <a:spcPts val="0"/>
              </a:spcAft>
              <a:buNone/>
            </a:pPr>
            <a:r>
              <a:t/>
            </a:r>
            <a:endParaRPr b="0" i="0" sz="400" u="none" cap="none" strike="noStrike">
              <a:solidFill>
                <a:srgbClr val="000000"/>
              </a:solidFill>
              <a:latin typeface="Arial"/>
              <a:ea typeface="Arial"/>
              <a:cs typeface="Arial"/>
              <a:sym typeface="Arial"/>
            </a:endParaRPr>
          </a:p>
        </p:txBody>
      </p:sp>
      <p:sp>
        <p:nvSpPr>
          <p:cNvPr id="3700" name="Google Shape;3700;p35"/>
          <p:cNvSpPr txBox="1"/>
          <p:nvPr/>
        </p:nvSpPr>
        <p:spPr>
          <a:xfrm>
            <a:off x="3079818" y="1955651"/>
            <a:ext cx="10350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400" u="none" cap="none" strike="noStrike">
                <a:solidFill>
                  <a:srgbClr val="000000"/>
                </a:solidFill>
                <a:latin typeface="Arial"/>
                <a:ea typeface="Arial"/>
                <a:cs typeface="Arial"/>
                <a:sym typeface="Arial"/>
              </a:rPr>
              <a:t>Non-Payment/Non-Delivery</a:t>
            </a:r>
            <a:endParaRPr/>
          </a:p>
          <a:p>
            <a:pPr indent="0" lvl="0" marL="0" marR="0" rtl="0" algn="l">
              <a:lnSpc>
                <a:spcPct val="100000"/>
              </a:lnSpc>
              <a:spcBef>
                <a:spcPts val="0"/>
              </a:spcBef>
              <a:spcAft>
                <a:spcPts val="0"/>
              </a:spcAft>
              <a:buNone/>
            </a:pPr>
            <a:r>
              <a:t/>
            </a:r>
            <a:endParaRPr b="0" i="0" sz="400" u="none" cap="none" strike="noStrike">
              <a:solidFill>
                <a:srgbClr val="000000"/>
              </a:solidFill>
              <a:latin typeface="Arial"/>
              <a:ea typeface="Arial"/>
              <a:cs typeface="Arial"/>
              <a:sym typeface="Arial"/>
            </a:endParaRPr>
          </a:p>
        </p:txBody>
      </p:sp>
      <p:sp>
        <p:nvSpPr>
          <p:cNvPr id="3701" name="Google Shape;3701;p35"/>
          <p:cNvSpPr txBox="1"/>
          <p:nvPr/>
        </p:nvSpPr>
        <p:spPr>
          <a:xfrm>
            <a:off x="6500711" y="1986459"/>
            <a:ext cx="10350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400" u="none" cap="none" strike="noStrike">
                <a:solidFill>
                  <a:srgbClr val="000000"/>
                </a:solidFill>
                <a:latin typeface="Arial"/>
                <a:ea typeface="Arial"/>
                <a:cs typeface="Arial"/>
                <a:sym typeface="Arial"/>
              </a:rPr>
              <a:t>Non-Payment/Non-Delivery</a:t>
            </a:r>
            <a:endParaRPr/>
          </a:p>
          <a:p>
            <a:pPr indent="0" lvl="0" marL="0" marR="0" rtl="0" algn="l">
              <a:lnSpc>
                <a:spcPct val="100000"/>
              </a:lnSpc>
              <a:spcBef>
                <a:spcPts val="0"/>
              </a:spcBef>
              <a:spcAft>
                <a:spcPts val="0"/>
              </a:spcAft>
              <a:buNone/>
            </a:pPr>
            <a:r>
              <a:t/>
            </a:r>
            <a:endParaRPr b="0" i="0" sz="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6" name="Shape 3706"/>
        <p:cNvGrpSpPr/>
        <p:nvPr/>
      </p:nvGrpSpPr>
      <p:grpSpPr>
        <a:xfrm>
          <a:off x="0" y="0"/>
          <a:ext cx="0" cy="0"/>
          <a:chOff x="0" y="0"/>
          <a:chExt cx="0" cy="0"/>
        </a:xfrm>
      </p:grpSpPr>
      <p:sp>
        <p:nvSpPr>
          <p:cNvPr id="3707" name="Google Shape;3707;p36"/>
          <p:cNvSpPr/>
          <p:nvPr/>
        </p:nvSpPr>
        <p:spPr>
          <a:xfrm rot="10800000">
            <a:off x="8597" y="3726"/>
            <a:ext cx="2224753" cy="4755223"/>
          </a:xfrm>
          <a:custGeom>
            <a:rect b="b" l="l" r="r" t="t"/>
            <a:pathLst>
              <a:path extrusionOk="0" h="5594380" w="4943896">
                <a:moveTo>
                  <a:pt x="0" y="5594380"/>
                </a:moveTo>
                <a:lnTo>
                  <a:pt x="0" y="268414"/>
                </a:lnTo>
                <a:cubicBezTo>
                  <a:pt x="0" y="120173"/>
                  <a:pt x="120173" y="0"/>
                  <a:pt x="268414" y="0"/>
                </a:cubicBezTo>
                <a:lnTo>
                  <a:pt x="4943896" y="0"/>
                </a:lnTo>
                <a:lnTo>
                  <a:pt x="4943896" y="5594380"/>
                </a:lnTo>
                <a:lnTo>
                  <a:pt x="0" y="5594380"/>
                </a:lnTo>
                <a:close/>
              </a:path>
            </a:pathLst>
          </a:custGeom>
          <a:solidFill>
            <a:schemeClr val="accent2"/>
          </a:soli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708" name="Google Shape;3708;p36"/>
          <p:cNvSpPr txBox="1"/>
          <p:nvPr/>
        </p:nvSpPr>
        <p:spPr>
          <a:xfrm>
            <a:off x="0" y="18411"/>
            <a:ext cx="2224800" cy="4192800"/>
          </a:xfrm>
          <a:prstGeom prst="rect">
            <a:avLst/>
          </a:prstGeom>
          <a:noFill/>
          <a:ln>
            <a:noFill/>
          </a:ln>
        </p:spPr>
        <p:txBody>
          <a:bodyPr anchorCtr="0" anchor="t" bIns="91425" lIns="91425" spcFirstLastPara="1" rIns="91425" wrap="square" tIns="91425">
            <a:spAutoFit/>
          </a:bodyPr>
          <a:lstStyle/>
          <a:p>
            <a:pPr indent="-171450" lvl="0" marL="171450" marR="0" rtl="0" algn="l">
              <a:lnSpc>
                <a:spcPct val="115000"/>
              </a:lnSpc>
              <a:spcBef>
                <a:spcPts val="0"/>
              </a:spcBef>
              <a:spcAft>
                <a:spcPts val="0"/>
              </a:spcAft>
              <a:buClr>
                <a:schemeClr val="lt1"/>
              </a:buClr>
              <a:buSzPts val="1200"/>
              <a:buFont typeface="Quattrocento Sans"/>
              <a:buChar char="•"/>
            </a:pPr>
            <a:r>
              <a:rPr b="0" i="0" lang="en" sz="1200" u="none" cap="none" strike="noStrike">
                <a:solidFill>
                  <a:schemeClr val="lt1"/>
                </a:solidFill>
                <a:latin typeface="Quattrocento Sans"/>
                <a:ea typeface="Quattrocento Sans"/>
                <a:cs typeface="Quattrocento Sans"/>
                <a:sym typeface="Quattrocento Sans"/>
              </a:rPr>
              <a:t>The bar graphs show the Top 5 cyber crime attacks for 2019 – 2022</a:t>
            </a:r>
            <a:endParaRPr b="0" i="0" sz="1200" u="none" cap="none" strike="noStrike">
              <a:solidFill>
                <a:srgbClr val="000000"/>
              </a:solidFill>
              <a:latin typeface="Quattrocento Sans"/>
              <a:ea typeface="Quattrocento Sans"/>
              <a:cs typeface="Quattrocento Sans"/>
              <a:sym typeface="Quattrocento Sans"/>
            </a:endParaRPr>
          </a:p>
          <a:p>
            <a:pPr indent="-171450" lvl="0" marL="171450" marR="0" rtl="0" algn="l">
              <a:lnSpc>
                <a:spcPct val="115000"/>
              </a:lnSpc>
              <a:spcBef>
                <a:spcPts val="0"/>
              </a:spcBef>
              <a:spcAft>
                <a:spcPts val="0"/>
              </a:spcAft>
              <a:buClr>
                <a:schemeClr val="lt1"/>
              </a:buClr>
              <a:buSzPts val="1200"/>
              <a:buFont typeface="Quattrocento Sans"/>
              <a:buChar char="•"/>
            </a:pPr>
            <a:r>
              <a:rPr b="0" i="0" lang="en" sz="1200" u="none" cap="none" strike="noStrike">
                <a:solidFill>
                  <a:schemeClr val="lt1"/>
                </a:solidFill>
                <a:latin typeface="Quattrocento Sans"/>
                <a:ea typeface="Quattrocento Sans"/>
                <a:cs typeface="Quattrocento Sans"/>
                <a:sym typeface="Quattrocento Sans"/>
              </a:rPr>
              <a:t>The most common attack vector is Phishing and it’s different flavors</a:t>
            </a:r>
            <a:endParaRPr b="0" i="0" sz="1200" u="none" cap="none" strike="noStrike">
              <a:solidFill>
                <a:srgbClr val="000000"/>
              </a:solidFill>
              <a:latin typeface="Quattrocento Sans"/>
              <a:ea typeface="Quattrocento Sans"/>
              <a:cs typeface="Quattrocento Sans"/>
              <a:sym typeface="Quattrocento Sans"/>
            </a:endParaRPr>
          </a:p>
          <a:p>
            <a:pPr indent="-171450" lvl="0" marL="171450" marR="0" rtl="0" algn="l">
              <a:lnSpc>
                <a:spcPct val="115000"/>
              </a:lnSpc>
              <a:spcBef>
                <a:spcPts val="0"/>
              </a:spcBef>
              <a:spcAft>
                <a:spcPts val="0"/>
              </a:spcAft>
              <a:buClr>
                <a:schemeClr val="lt1"/>
              </a:buClr>
              <a:buSzPts val="1200"/>
              <a:buFont typeface="Quattrocento Sans"/>
              <a:buChar char="•"/>
            </a:pPr>
            <a:r>
              <a:rPr b="0" i="0" lang="en" sz="1200" u="none" cap="none" strike="noStrike">
                <a:solidFill>
                  <a:schemeClr val="lt1"/>
                </a:solidFill>
                <a:latin typeface="Quattrocento Sans"/>
                <a:ea typeface="Quattrocento Sans"/>
                <a:cs typeface="Quattrocento Sans"/>
                <a:sym typeface="Quattrocento Sans"/>
              </a:rPr>
              <a:t>Other more common attacks include: Non-Payment/Non-Delivery, Data Breach (Personal), Spoofing, Identity Theft, Extortion, Tech Support</a:t>
            </a:r>
            <a:endParaRPr b="0" i="0" sz="1200" u="none" cap="none" strike="noStrike">
              <a:solidFill>
                <a:srgbClr val="000000"/>
              </a:solidFill>
              <a:latin typeface="Quattrocento Sans"/>
              <a:ea typeface="Quattrocento Sans"/>
              <a:cs typeface="Quattrocento Sans"/>
              <a:sym typeface="Quattrocento Sans"/>
            </a:endParaRPr>
          </a:p>
          <a:p>
            <a:pPr indent="-171450" lvl="0" marL="171450" marR="0" rtl="0" algn="l">
              <a:lnSpc>
                <a:spcPct val="115000"/>
              </a:lnSpc>
              <a:spcBef>
                <a:spcPts val="0"/>
              </a:spcBef>
              <a:spcAft>
                <a:spcPts val="0"/>
              </a:spcAft>
              <a:buClr>
                <a:schemeClr val="lt1"/>
              </a:buClr>
              <a:buSzPts val="1200"/>
              <a:buFont typeface="Quattrocento Sans"/>
              <a:buChar char="•"/>
            </a:pPr>
            <a:r>
              <a:rPr b="0" i="0" lang="en" sz="1200" u="none" cap="none" strike="noStrike">
                <a:solidFill>
                  <a:schemeClr val="lt1"/>
                </a:solidFill>
                <a:latin typeface="Quattrocento Sans"/>
                <a:ea typeface="Quattrocento Sans"/>
                <a:cs typeface="Quattrocento Sans"/>
                <a:sym typeface="Quattrocento Sans"/>
              </a:rPr>
              <a:t>Phishing attacks are easy to conduct. They are characterized as fire and forget tools with some background research required for a successful targeted attack</a:t>
            </a:r>
            <a:endParaRPr b="0" i="0" sz="1200" u="none" cap="none" strike="noStrike">
              <a:solidFill>
                <a:srgbClr val="000000"/>
              </a:solidFill>
              <a:latin typeface="Quattrocento Sans"/>
              <a:ea typeface="Quattrocento Sans"/>
              <a:cs typeface="Quattrocento Sans"/>
              <a:sym typeface="Quattrocento Sans"/>
            </a:endParaRPr>
          </a:p>
        </p:txBody>
      </p:sp>
      <p:pic>
        <p:nvPicPr>
          <p:cNvPr id="3709" name="Google Shape;3709;p36"/>
          <p:cNvPicPr preferRelativeResize="0"/>
          <p:nvPr/>
        </p:nvPicPr>
        <p:blipFill rotWithShape="1">
          <a:blip r:embed="rId3">
            <a:alphaModFix/>
          </a:blip>
          <a:srcRect b="0" l="0" r="0" t="0"/>
          <a:stretch/>
        </p:blipFill>
        <p:spPr>
          <a:xfrm>
            <a:off x="2320047" y="44901"/>
            <a:ext cx="3341452" cy="2081293"/>
          </a:xfrm>
          <a:prstGeom prst="rect">
            <a:avLst/>
          </a:prstGeom>
          <a:noFill/>
          <a:ln>
            <a:noFill/>
          </a:ln>
        </p:spPr>
      </p:pic>
      <p:pic>
        <p:nvPicPr>
          <p:cNvPr id="3710" name="Google Shape;3710;p36"/>
          <p:cNvPicPr preferRelativeResize="0"/>
          <p:nvPr/>
        </p:nvPicPr>
        <p:blipFill rotWithShape="1">
          <a:blip r:embed="rId4">
            <a:alphaModFix/>
          </a:blip>
          <a:srcRect b="0" l="0" r="0" t="0"/>
          <a:stretch/>
        </p:blipFill>
        <p:spPr>
          <a:xfrm>
            <a:off x="5748195" y="44901"/>
            <a:ext cx="3341452" cy="2081293"/>
          </a:xfrm>
          <a:prstGeom prst="rect">
            <a:avLst/>
          </a:prstGeom>
          <a:noFill/>
          <a:ln>
            <a:noFill/>
          </a:ln>
        </p:spPr>
      </p:pic>
      <p:pic>
        <p:nvPicPr>
          <p:cNvPr id="3711" name="Google Shape;3711;p36"/>
          <p:cNvPicPr preferRelativeResize="0"/>
          <p:nvPr/>
        </p:nvPicPr>
        <p:blipFill rotWithShape="1">
          <a:blip r:embed="rId5">
            <a:alphaModFix/>
          </a:blip>
          <a:srcRect b="0" l="0" r="0" t="0"/>
          <a:stretch/>
        </p:blipFill>
        <p:spPr>
          <a:xfrm>
            <a:off x="2320047" y="2311384"/>
            <a:ext cx="3341452" cy="2081293"/>
          </a:xfrm>
          <a:prstGeom prst="rect">
            <a:avLst/>
          </a:prstGeom>
          <a:noFill/>
          <a:ln>
            <a:noFill/>
          </a:ln>
        </p:spPr>
      </p:pic>
      <p:pic>
        <p:nvPicPr>
          <p:cNvPr id="3712" name="Google Shape;3712;p36"/>
          <p:cNvPicPr preferRelativeResize="0"/>
          <p:nvPr/>
        </p:nvPicPr>
        <p:blipFill rotWithShape="1">
          <a:blip r:embed="rId6">
            <a:alphaModFix/>
          </a:blip>
          <a:srcRect b="0" l="0" r="0" t="0"/>
          <a:stretch/>
        </p:blipFill>
        <p:spPr>
          <a:xfrm>
            <a:off x="5748194" y="2311385"/>
            <a:ext cx="3341452" cy="2081293"/>
          </a:xfrm>
          <a:prstGeom prst="rect">
            <a:avLst/>
          </a:prstGeom>
          <a:noFill/>
          <a:ln>
            <a:noFill/>
          </a:ln>
        </p:spPr>
      </p:pic>
      <p:sp>
        <p:nvSpPr>
          <p:cNvPr id="3713" name="Google Shape;3713;p36"/>
          <p:cNvSpPr txBox="1"/>
          <p:nvPr/>
        </p:nvSpPr>
        <p:spPr>
          <a:xfrm>
            <a:off x="6563942" y="4222076"/>
            <a:ext cx="1035000" cy="153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
              <a:buFont typeface="Arial"/>
              <a:buNone/>
            </a:pPr>
            <a:r>
              <a:rPr b="0" i="0" lang="en" sz="400" u="none" cap="none" strike="noStrike">
                <a:solidFill>
                  <a:srgbClr val="000000"/>
                </a:solidFill>
                <a:latin typeface="Arial"/>
                <a:ea typeface="Arial"/>
                <a:cs typeface="Arial"/>
                <a:sym typeface="Arial"/>
              </a:rPr>
              <a:t>Data Breach (Personal)</a:t>
            </a:r>
            <a:endParaRPr b="0" i="0" sz="1400" u="none" cap="none" strike="noStrike">
              <a:solidFill>
                <a:srgbClr val="000000"/>
              </a:solidFill>
              <a:latin typeface="Arial"/>
              <a:ea typeface="Arial"/>
              <a:cs typeface="Arial"/>
              <a:sym typeface="Arial"/>
            </a:endParaRPr>
          </a:p>
        </p:txBody>
      </p:sp>
      <p:sp>
        <p:nvSpPr>
          <p:cNvPr id="3714" name="Google Shape;3714;p36"/>
          <p:cNvSpPr txBox="1"/>
          <p:nvPr/>
        </p:nvSpPr>
        <p:spPr>
          <a:xfrm>
            <a:off x="3079818" y="4222134"/>
            <a:ext cx="10350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
              <a:buFont typeface="Arial"/>
              <a:buNone/>
            </a:pPr>
            <a:r>
              <a:rPr b="0" i="0" lang="en" sz="400" u="none" cap="none" strike="noStrike">
                <a:solidFill>
                  <a:srgbClr val="000000"/>
                </a:solidFill>
                <a:latin typeface="Arial"/>
                <a:ea typeface="Arial"/>
                <a:cs typeface="Arial"/>
                <a:sym typeface="Arial"/>
              </a:rPr>
              <a:t>Non-Payment/Non-Delivery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p:txBody>
      </p:sp>
      <p:sp>
        <p:nvSpPr>
          <p:cNvPr id="3715" name="Google Shape;3715;p36"/>
          <p:cNvSpPr txBox="1"/>
          <p:nvPr/>
        </p:nvSpPr>
        <p:spPr>
          <a:xfrm>
            <a:off x="3079818" y="1955651"/>
            <a:ext cx="10350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
              <a:buFont typeface="Arial"/>
              <a:buNone/>
            </a:pPr>
            <a:r>
              <a:rPr b="0" i="0" lang="en" sz="400" u="none" cap="none" strike="noStrike">
                <a:solidFill>
                  <a:srgbClr val="000000"/>
                </a:solidFill>
                <a:latin typeface="Arial"/>
                <a:ea typeface="Arial"/>
                <a:cs typeface="Arial"/>
                <a:sym typeface="Arial"/>
              </a:rPr>
              <a:t>Non-Payment/Non-Delivery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p:txBody>
      </p:sp>
      <p:sp>
        <p:nvSpPr>
          <p:cNvPr id="3716" name="Google Shape;3716;p36"/>
          <p:cNvSpPr txBox="1"/>
          <p:nvPr/>
        </p:nvSpPr>
        <p:spPr>
          <a:xfrm>
            <a:off x="6500711" y="1986459"/>
            <a:ext cx="10350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
              <a:buFont typeface="Arial"/>
              <a:buNone/>
            </a:pPr>
            <a:r>
              <a:rPr b="0" i="0" lang="en" sz="400" u="none" cap="none" strike="noStrike">
                <a:solidFill>
                  <a:srgbClr val="000000"/>
                </a:solidFill>
                <a:latin typeface="Arial"/>
                <a:ea typeface="Arial"/>
                <a:cs typeface="Arial"/>
                <a:sym typeface="Arial"/>
              </a:rPr>
              <a:t>Non-Payment/Non-Delivery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p:txBody>
      </p:sp>
      <p:sp>
        <p:nvSpPr>
          <p:cNvPr id="3717" name="Google Shape;3717;p36"/>
          <p:cNvSpPr txBox="1"/>
          <p:nvPr/>
        </p:nvSpPr>
        <p:spPr>
          <a:xfrm>
            <a:off x="0" y="47589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highlight>
                  <a:srgbClr val="42FF65"/>
                </a:highlight>
                <a:latin typeface="Quattrocento Sans"/>
                <a:ea typeface="Quattrocento Sans"/>
                <a:cs typeface="Quattrocento Sans"/>
                <a:sym typeface="Quattrocento Sans"/>
              </a:rPr>
              <a:t>EDITED:</a:t>
            </a:r>
            <a:endParaRPr>
              <a:solidFill>
                <a:schemeClr val="lt1"/>
              </a:solidFill>
              <a:highlight>
                <a:srgbClr val="42FF65"/>
              </a:highlight>
              <a:latin typeface="Quattrocento Sans"/>
              <a:ea typeface="Quattrocento Sans"/>
              <a:cs typeface="Quattrocento Sans"/>
              <a:sym typeface="Quattrocento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2" name="Shape 3722"/>
        <p:cNvGrpSpPr/>
        <p:nvPr/>
      </p:nvGrpSpPr>
      <p:grpSpPr>
        <a:xfrm>
          <a:off x="0" y="0"/>
          <a:ext cx="0" cy="0"/>
          <a:chOff x="0" y="0"/>
          <a:chExt cx="0" cy="0"/>
        </a:xfrm>
      </p:grpSpPr>
      <p:sp>
        <p:nvSpPr>
          <p:cNvPr id="3723" name="Google Shape;3723;p37"/>
          <p:cNvSpPr/>
          <p:nvPr/>
        </p:nvSpPr>
        <p:spPr>
          <a:xfrm rot="10800000">
            <a:off x="8597" y="-16058"/>
            <a:ext cx="2224753" cy="5090886"/>
          </a:xfrm>
          <a:custGeom>
            <a:rect b="b" l="l" r="r" t="t"/>
            <a:pathLst>
              <a:path extrusionOk="0" h="5594380" w="4943896">
                <a:moveTo>
                  <a:pt x="0" y="5594380"/>
                </a:moveTo>
                <a:lnTo>
                  <a:pt x="0" y="268414"/>
                </a:lnTo>
                <a:cubicBezTo>
                  <a:pt x="0" y="120173"/>
                  <a:pt x="120173" y="0"/>
                  <a:pt x="268414" y="0"/>
                </a:cubicBezTo>
                <a:lnTo>
                  <a:pt x="4943896" y="0"/>
                </a:lnTo>
                <a:lnTo>
                  <a:pt x="4943896" y="5594380"/>
                </a:lnTo>
                <a:lnTo>
                  <a:pt x="0" y="5594380"/>
                </a:lnTo>
                <a:close/>
              </a:path>
            </a:pathLst>
          </a:custGeom>
          <a:solidFill>
            <a:schemeClr val="accent2"/>
          </a:soli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724" name="Google Shape;3724;p37"/>
          <p:cNvSpPr txBox="1"/>
          <p:nvPr/>
        </p:nvSpPr>
        <p:spPr>
          <a:xfrm>
            <a:off x="-139150" y="-12825"/>
            <a:ext cx="2372400" cy="5094900"/>
          </a:xfrm>
          <a:prstGeom prst="rect">
            <a:avLst/>
          </a:prstGeom>
          <a:noFill/>
          <a:ln>
            <a:noFill/>
          </a:ln>
        </p:spPr>
        <p:txBody>
          <a:bodyPr anchorCtr="0" anchor="t" bIns="91425" lIns="91425" spcFirstLastPara="1" rIns="91425" wrap="square" tIns="91425">
            <a:spAutoFit/>
          </a:bodyPr>
          <a:lstStyle/>
          <a:p>
            <a:pPr indent="-298450" lvl="0" marL="457200" marR="0" rtl="0" algn="l">
              <a:lnSpc>
                <a:spcPct val="100000"/>
              </a:lnSpc>
              <a:spcBef>
                <a:spcPts val="0"/>
              </a:spcBef>
              <a:spcAft>
                <a:spcPts val="0"/>
              </a:spcAft>
              <a:buClr>
                <a:schemeClr val="lt1"/>
              </a:buClr>
              <a:buSzPts val="1100"/>
              <a:buFont typeface="Quattrocento Sans"/>
              <a:buChar char="•"/>
            </a:pPr>
            <a:r>
              <a:rPr i="0" lang="en" sz="1100" u="none" cap="none" strike="noStrike">
                <a:solidFill>
                  <a:schemeClr val="lt1"/>
                </a:solidFill>
                <a:latin typeface="Quattrocento Sans"/>
                <a:ea typeface="Quattrocento Sans"/>
                <a:cs typeface="Quattrocento Sans"/>
                <a:sym typeface="Quattrocento Sans"/>
              </a:rPr>
              <a:t>The bar graphs show the Top 5 cyber crime attack and associated loss in dollars for 2019 – 2022</a:t>
            </a:r>
            <a:endParaRPr sz="1100">
              <a:latin typeface="Quattrocento Sans"/>
              <a:ea typeface="Quattrocento Sans"/>
              <a:cs typeface="Quattrocento Sans"/>
              <a:sym typeface="Quattrocento Sans"/>
            </a:endParaRPr>
          </a:p>
          <a:p>
            <a:pPr indent="-298450" lvl="0" marL="457200" marR="0" rtl="0" algn="l">
              <a:lnSpc>
                <a:spcPct val="100000"/>
              </a:lnSpc>
              <a:spcBef>
                <a:spcPts val="0"/>
              </a:spcBef>
              <a:spcAft>
                <a:spcPts val="0"/>
              </a:spcAft>
              <a:buClr>
                <a:schemeClr val="lt1"/>
              </a:buClr>
              <a:buSzPts val="1100"/>
              <a:buFont typeface="Quattrocento Sans"/>
              <a:buChar char="•"/>
            </a:pPr>
            <a:r>
              <a:rPr i="0" lang="en" sz="1100" u="none" cap="none" strike="noStrike">
                <a:solidFill>
                  <a:schemeClr val="lt1"/>
                </a:solidFill>
                <a:latin typeface="Quattrocento Sans"/>
                <a:ea typeface="Quattrocento Sans"/>
                <a:cs typeface="Quattrocento Sans"/>
                <a:sym typeface="Quattrocento Sans"/>
              </a:rPr>
              <a:t>Financial attacks are the most common which explains why the loss is the greatest</a:t>
            </a:r>
            <a:endParaRPr sz="1100">
              <a:solidFill>
                <a:schemeClr val="lt1"/>
              </a:solidFill>
              <a:latin typeface="Quattrocento Sans"/>
              <a:ea typeface="Quattrocento Sans"/>
              <a:cs typeface="Quattrocento Sans"/>
              <a:sym typeface="Quattrocento Sans"/>
            </a:endParaRPr>
          </a:p>
          <a:p>
            <a:pPr indent="-298450" lvl="0" marL="457200" marR="0" rtl="0" algn="l">
              <a:lnSpc>
                <a:spcPct val="100000"/>
              </a:lnSpc>
              <a:spcBef>
                <a:spcPts val="0"/>
              </a:spcBef>
              <a:spcAft>
                <a:spcPts val="0"/>
              </a:spcAft>
              <a:buClr>
                <a:schemeClr val="lt1"/>
              </a:buClr>
              <a:buSzPts val="1100"/>
              <a:buFont typeface="Quattrocento Sans"/>
              <a:buChar char="•"/>
            </a:pPr>
            <a:r>
              <a:rPr i="0" lang="en" sz="1100" u="none" cap="none" strike="noStrike">
                <a:solidFill>
                  <a:schemeClr val="lt1"/>
                </a:solidFill>
                <a:latin typeface="Quattrocento Sans"/>
                <a:ea typeface="Quattrocento Sans"/>
                <a:cs typeface="Quattrocento Sans"/>
                <a:sym typeface="Quattrocento Sans"/>
              </a:rPr>
              <a:t>Take note that although Phishing is not the in the top 5 losses</a:t>
            </a:r>
            <a:endParaRPr sz="1100">
              <a:solidFill>
                <a:schemeClr val="lt1"/>
              </a:solidFill>
              <a:latin typeface="Quattrocento Sans"/>
              <a:ea typeface="Quattrocento Sans"/>
              <a:cs typeface="Quattrocento Sans"/>
              <a:sym typeface="Quattrocento Sans"/>
            </a:endParaRPr>
          </a:p>
          <a:p>
            <a:pPr indent="-298450" lvl="0" marL="457200" marR="0" rtl="0" algn="l">
              <a:lnSpc>
                <a:spcPct val="100000"/>
              </a:lnSpc>
              <a:spcBef>
                <a:spcPts val="0"/>
              </a:spcBef>
              <a:spcAft>
                <a:spcPts val="0"/>
              </a:spcAft>
              <a:buClr>
                <a:schemeClr val="lt1"/>
              </a:buClr>
              <a:buSzPts val="1100"/>
              <a:buFont typeface="Quattrocento Sans"/>
              <a:buChar char="•"/>
            </a:pPr>
            <a:r>
              <a:rPr i="0" lang="en" sz="1100" u="none" cap="none" strike="noStrike">
                <a:solidFill>
                  <a:schemeClr val="lt1"/>
                </a:solidFill>
                <a:latin typeface="Quattrocento Sans"/>
                <a:ea typeface="Quattrocento Sans"/>
                <a:cs typeface="Quattrocento Sans"/>
                <a:sym typeface="Quattrocento Sans"/>
              </a:rPr>
              <a:t>However, Phishing is usually the first stage in a targeted attack where the victim can either have their credentials or their accounts compromised</a:t>
            </a:r>
            <a:endParaRPr sz="1100">
              <a:solidFill>
                <a:schemeClr val="lt1"/>
              </a:solidFill>
              <a:latin typeface="Quattrocento Sans"/>
              <a:ea typeface="Quattrocento Sans"/>
              <a:cs typeface="Quattrocento Sans"/>
              <a:sym typeface="Quattrocento Sans"/>
            </a:endParaRPr>
          </a:p>
          <a:p>
            <a:pPr indent="-298450" lvl="0" marL="457200" marR="0" rtl="0" algn="l">
              <a:lnSpc>
                <a:spcPct val="100000"/>
              </a:lnSpc>
              <a:spcBef>
                <a:spcPts val="0"/>
              </a:spcBef>
              <a:spcAft>
                <a:spcPts val="0"/>
              </a:spcAft>
              <a:buClr>
                <a:schemeClr val="lt1"/>
              </a:buClr>
              <a:buSzPts val="1100"/>
              <a:buFont typeface="Quattrocento Sans"/>
              <a:buChar char="•"/>
            </a:pPr>
            <a:r>
              <a:rPr i="0" lang="en" sz="1100" u="none" cap="none" strike="noStrike">
                <a:solidFill>
                  <a:schemeClr val="lt1"/>
                </a:solidFill>
                <a:latin typeface="Quattrocento Sans"/>
                <a:ea typeface="Quattrocento Sans"/>
                <a:cs typeface="Quattrocento Sans"/>
                <a:sym typeface="Quattrocento Sans"/>
              </a:rPr>
              <a:t>These accounts can eventually lead to financial loss in any of the other categorized attacks</a:t>
            </a:r>
            <a:endParaRPr sz="1100">
              <a:solidFill>
                <a:schemeClr val="lt1"/>
              </a:solidFill>
              <a:latin typeface="Quattrocento Sans"/>
              <a:ea typeface="Quattrocento Sans"/>
              <a:cs typeface="Quattrocento Sans"/>
              <a:sym typeface="Quattrocento Sans"/>
            </a:endParaRPr>
          </a:p>
          <a:p>
            <a:pPr indent="-298450" lvl="0" marL="457200" marR="0" rtl="0" algn="l">
              <a:lnSpc>
                <a:spcPct val="100000"/>
              </a:lnSpc>
              <a:spcBef>
                <a:spcPts val="0"/>
              </a:spcBef>
              <a:spcAft>
                <a:spcPts val="0"/>
              </a:spcAft>
              <a:buClr>
                <a:schemeClr val="lt1"/>
              </a:buClr>
              <a:buSzPts val="1100"/>
              <a:buFont typeface="Quattrocento Sans"/>
              <a:buChar char="•"/>
            </a:pPr>
            <a:r>
              <a:rPr i="0" lang="en" sz="1100" u="none" cap="none" strike="noStrike">
                <a:solidFill>
                  <a:schemeClr val="lt1"/>
                </a:solidFill>
                <a:latin typeface="Quattrocento Sans"/>
                <a:ea typeface="Quattrocento Sans"/>
                <a:cs typeface="Quattrocento Sans"/>
                <a:sym typeface="Quattrocento Sans"/>
              </a:rPr>
              <a:t>Data can be enriched by the FBI by documenting the attack chain used in a cyber attack</a:t>
            </a:r>
            <a:endParaRPr sz="1100">
              <a:solidFill>
                <a:schemeClr val="lt1"/>
              </a:solidFill>
              <a:latin typeface="Quattrocento Sans"/>
              <a:ea typeface="Quattrocento Sans"/>
              <a:cs typeface="Quattrocento Sans"/>
              <a:sym typeface="Quattrocento Sans"/>
            </a:endParaRPr>
          </a:p>
          <a:p>
            <a:pPr indent="-298450" lvl="0" marL="457200" marR="0" rtl="0" algn="l">
              <a:lnSpc>
                <a:spcPct val="100000"/>
              </a:lnSpc>
              <a:spcBef>
                <a:spcPts val="0"/>
              </a:spcBef>
              <a:spcAft>
                <a:spcPts val="0"/>
              </a:spcAft>
              <a:buClr>
                <a:schemeClr val="lt1"/>
              </a:buClr>
              <a:buSzPts val="1100"/>
              <a:buFont typeface="Quattrocento Sans"/>
              <a:buChar char="•"/>
            </a:pPr>
            <a:r>
              <a:rPr i="0" lang="en" sz="1100" u="none" cap="none" strike="noStrike">
                <a:solidFill>
                  <a:schemeClr val="lt1"/>
                </a:solidFill>
                <a:latin typeface="Quattrocento Sans"/>
                <a:ea typeface="Quattrocento Sans"/>
                <a:cs typeface="Quattrocento Sans"/>
                <a:sym typeface="Quattrocento Sans"/>
              </a:rPr>
              <a:t>An attack chain lists the sequence of different attacks used to compromise a victim</a:t>
            </a:r>
            <a:endParaRPr i="0" sz="1100" u="none" cap="none" strike="noStrike">
              <a:solidFill>
                <a:schemeClr val="lt1"/>
              </a:solidFill>
              <a:latin typeface="Quattrocento Sans"/>
              <a:ea typeface="Quattrocento Sans"/>
              <a:cs typeface="Quattrocento Sans"/>
              <a:sym typeface="Quattrocento Sans"/>
            </a:endParaRPr>
          </a:p>
        </p:txBody>
      </p:sp>
      <p:pic>
        <p:nvPicPr>
          <p:cNvPr id="3725" name="Google Shape;3725;p37"/>
          <p:cNvPicPr preferRelativeResize="0"/>
          <p:nvPr/>
        </p:nvPicPr>
        <p:blipFill rotWithShape="1">
          <a:blip r:embed="rId3">
            <a:alphaModFix/>
          </a:blip>
          <a:srcRect b="0" l="0" r="0" t="0"/>
          <a:stretch/>
        </p:blipFill>
        <p:spPr>
          <a:xfrm>
            <a:off x="2320047" y="0"/>
            <a:ext cx="3341449" cy="2171096"/>
          </a:xfrm>
          <a:prstGeom prst="rect">
            <a:avLst/>
          </a:prstGeom>
          <a:noFill/>
          <a:ln>
            <a:noFill/>
          </a:ln>
        </p:spPr>
      </p:pic>
      <p:pic>
        <p:nvPicPr>
          <p:cNvPr id="3726" name="Google Shape;3726;p37"/>
          <p:cNvPicPr preferRelativeResize="0"/>
          <p:nvPr/>
        </p:nvPicPr>
        <p:blipFill rotWithShape="1">
          <a:blip r:embed="rId4">
            <a:alphaModFix/>
          </a:blip>
          <a:srcRect b="0" l="0" r="0" t="0"/>
          <a:stretch/>
        </p:blipFill>
        <p:spPr>
          <a:xfrm>
            <a:off x="5748195" y="0"/>
            <a:ext cx="3341449" cy="2171096"/>
          </a:xfrm>
          <a:prstGeom prst="rect">
            <a:avLst/>
          </a:prstGeom>
          <a:noFill/>
          <a:ln>
            <a:noFill/>
          </a:ln>
        </p:spPr>
      </p:pic>
      <p:pic>
        <p:nvPicPr>
          <p:cNvPr id="3727" name="Google Shape;3727;p37"/>
          <p:cNvPicPr preferRelativeResize="0"/>
          <p:nvPr/>
        </p:nvPicPr>
        <p:blipFill rotWithShape="1">
          <a:blip r:embed="rId5">
            <a:alphaModFix/>
          </a:blip>
          <a:srcRect b="0" l="0" r="0" t="0"/>
          <a:stretch/>
        </p:blipFill>
        <p:spPr>
          <a:xfrm>
            <a:off x="2320047" y="2266483"/>
            <a:ext cx="3341449" cy="2171096"/>
          </a:xfrm>
          <a:prstGeom prst="rect">
            <a:avLst/>
          </a:prstGeom>
          <a:noFill/>
          <a:ln>
            <a:noFill/>
          </a:ln>
        </p:spPr>
      </p:pic>
      <p:pic>
        <p:nvPicPr>
          <p:cNvPr id="3728" name="Google Shape;3728;p37"/>
          <p:cNvPicPr preferRelativeResize="0"/>
          <p:nvPr/>
        </p:nvPicPr>
        <p:blipFill rotWithShape="1">
          <a:blip r:embed="rId6">
            <a:alphaModFix/>
          </a:blip>
          <a:srcRect b="0" l="0" r="0" t="0"/>
          <a:stretch/>
        </p:blipFill>
        <p:spPr>
          <a:xfrm>
            <a:off x="5748194" y="2266484"/>
            <a:ext cx="3341452" cy="217109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3" name="Shape 3733"/>
        <p:cNvGrpSpPr/>
        <p:nvPr/>
      </p:nvGrpSpPr>
      <p:grpSpPr>
        <a:xfrm>
          <a:off x="0" y="0"/>
          <a:ext cx="0" cy="0"/>
          <a:chOff x="0" y="0"/>
          <a:chExt cx="0" cy="0"/>
        </a:xfrm>
      </p:grpSpPr>
      <p:sp>
        <p:nvSpPr>
          <p:cNvPr id="3734" name="Google Shape;3734;p38"/>
          <p:cNvSpPr/>
          <p:nvPr/>
        </p:nvSpPr>
        <p:spPr>
          <a:xfrm rot="10800000">
            <a:off x="8597" y="14627"/>
            <a:ext cx="2224753" cy="5090886"/>
          </a:xfrm>
          <a:custGeom>
            <a:rect b="b" l="l" r="r" t="t"/>
            <a:pathLst>
              <a:path extrusionOk="0" h="5594380" w="4943896">
                <a:moveTo>
                  <a:pt x="0" y="5594380"/>
                </a:moveTo>
                <a:lnTo>
                  <a:pt x="0" y="268414"/>
                </a:lnTo>
                <a:cubicBezTo>
                  <a:pt x="0" y="120173"/>
                  <a:pt x="120173" y="0"/>
                  <a:pt x="268414" y="0"/>
                </a:cubicBezTo>
                <a:lnTo>
                  <a:pt x="4943896" y="0"/>
                </a:lnTo>
                <a:lnTo>
                  <a:pt x="4943896" y="5594380"/>
                </a:lnTo>
                <a:lnTo>
                  <a:pt x="0" y="5594380"/>
                </a:lnTo>
                <a:close/>
              </a:path>
            </a:pathLst>
          </a:custGeom>
          <a:solidFill>
            <a:schemeClr val="accent2"/>
          </a:soli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735" name="Google Shape;3735;p38"/>
          <p:cNvSpPr txBox="1"/>
          <p:nvPr/>
        </p:nvSpPr>
        <p:spPr>
          <a:xfrm>
            <a:off x="8496" y="-551"/>
            <a:ext cx="2224800" cy="4248300"/>
          </a:xfrm>
          <a:prstGeom prst="rect">
            <a:avLst/>
          </a:prstGeom>
          <a:noFill/>
          <a:ln>
            <a:noFill/>
          </a:ln>
        </p:spPr>
        <p:txBody>
          <a:bodyPr anchorCtr="0" anchor="t" bIns="91425" lIns="91425" spcFirstLastPara="1" rIns="91425" wrap="square" tIns="91425">
            <a:spAutoFit/>
          </a:bodyPr>
          <a:lstStyle/>
          <a:p>
            <a:pPr indent="-171450" lvl="0" marL="171450" marR="0" rtl="0" algn="l">
              <a:lnSpc>
                <a:spcPct val="100000"/>
              </a:lnSpc>
              <a:spcBef>
                <a:spcPts val="0"/>
              </a:spcBef>
              <a:spcAft>
                <a:spcPts val="0"/>
              </a:spcAft>
              <a:buClr>
                <a:schemeClr val="lt1"/>
              </a:buClr>
              <a:buSzPts val="1100"/>
              <a:buFont typeface="Quattrocento Sans"/>
              <a:buChar char="•"/>
            </a:pPr>
            <a:r>
              <a:rPr b="0" i="0" lang="en" sz="1100" u="none" cap="none" strike="noStrike">
                <a:solidFill>
                  <a:schemeClr val="lt1"/>
                </a:solidFill>
                <a:latin typeface="Quattrocento Sans"/>
                <a:ea typeface="Quattrocento Sans"/>
                <a:cs typeface="Quattrocento Sans"/>
                <a:sym typeface="Quattrocento Sans"/>
              </a:rPr>
              <a:t>The bar graphs show the Top 5 cyber crime attack and associated loss in dollars for 2019 – 2022</a:t>
            </a:r>
            <a:endParaRPr b="0" i="0" sz="1100" u="none" cap="none" strike="noStrike">
              <a:solidFill>
                <a:srgbClr val="000000"/>
              </a:solidFill>
              <a:latin typeface="Quattrocento Sans"/>
              <a:ea typeface="Quattrocento Sans"/>
              <a:cs typeface="Quattrocento Sans"/>
              <a:sym typeface="Quattrocento Sans"/>
            </a:endParaRPr>
          </a:p>
          <a:p>
            <a:pPr indent="-171450" lvl="0" marL="171450" marR="0" rtl="0" algn="l">
              <a:lnSpc>
                <a:spcPct val="100000"/>
              </a:lnSpc>
              <a:spcBef>
                <a:spcPts val="0"/>
              </a:spcBef>
              <a:spcAft>
                <a:spcPts val="0"/>
              </a:spcAft>
              <a:buClr>
                <a:schemeClr val="lt1"/>
              </a:buClr>
              <a:buSzPts val="1100"/>
              <a:buFont typeface="Quattrocento Sans"/>
              <a:buChar char="•"/>
            </a:pPr>
            <a:r>
              <a:rPr b="0" i="0" lang="en" sz="1100" u="none" cap="none" strike="noStrike">
                <a:solidFill>
                  <a:schemeClr val="lt1"/>
                </a:solidFill>
                <a:latin typeface="Quattrocento Sans"/>
                <a:ea typeface="Quattrocento Sans"/>
                <a:cs typeface="Quattrocento Sans"/>
                <a:sym typeface="Quattrocento Sans"/>
              </a:rPr>
              <a:t>Financial attacks are the most common which explains why the loss is the greatest</a:t>
            </a:r>
            <a:endParaRPr b="0" i="0" sz="1100" u="none" cap="none" strike="noStrike">
              <a:solidFill>
                <a:schemeClr val="lt1"/>
              </a:solidFill>
              <a:latin typeface="Quattrocento Sans"/>
              <a:ea typeface="Quattrocento Sans"/>
              <a:cs typeface="Quattrocento Sans"/>
              <a:sym typeface="Quattrocento Sans"/>
            </a:endParaRPr>
          </a:p>
          <a:p>
            <a:pPr indent="-171450" lvl="0" marL="171450" marR="0" rtl="0" algn="l">
              <a:lnSpc>
                <a:spcPct val="100000"/>
              </a:lnSpc>
              <a:spcBef>
                <a:spcPts val="0"/>
              </a:spcBef>
              <a:spcAft>
                <a:spcPts val="0"/>
              </a:spcAft>
              <a:buClr>
                <a:schemeClr val="lt1"/>
              </a:buClr>
              <a:buSzPts val="1100"/>
              <a:buFont typeface="Quattrocento Sans"/>
              <a:buChar char="•"/>
            </a:pPr>
            <a:r>
              <a:rPr b="0" i="0" lang="en" sz="1100" u="none" cap="none" strike="noStrike">
                <a:solidFill>
                  <a:schemeClr val="lt1"/>
                </a:solidFill>
                <a:latin typeface="Quattrocento Sans"/>
                <a:ea typeface="Quattrocento Sans"/>
                <a:cs typeface="Quattrocento Sans"/>
                <a:sym typeface="Quattrocento Sans"/>
              </a:rPr>
              <a:t>Take note that although Phishing is not the in the top 5 losses</a:t>
            </a:r>
            <a:endParaRPr b="0" i="0" sz="1100" u="none" cap="none" strike="noStrike">
              <a:solidFill>
                <a:schemeClr val="lt1"/>
              </a:solidFill>
              <a:latin typeface="Quattrocento Sans"/>
              <a:ea typeface="Quattrocento Sans"/>
              <a:cs typeface="Quattrocento Sans"/>
              <a:sym typeface="Quattrocento Sans"/>
            </a:endParaRPr>
          </a:p>
          <a:p>
            <a:pPr indent="-171450" lvl="0" marL="171450" marR="0" rtl="0" algn="l">
              <a:lnSpc>
                <a:spcPct val="100000"/>
              </a:lnSpc>
              <a:spcBef>
                <a:spcPts val="0"/>
              </a:spcBef>
              <a:spcAft>
                <a:spcPts val="0"/>
              </a:spcAft>
              <a:buClr>
                <a:schemeClr val="lt1"/>
              </a:buClr>
              <a:buSzPts val="1100"/>
              <a:buFont typeface="Quattrocento Sans"/>
              <a:buChar char="•"/>
            </a:pPr>
            <a:r>
              <a:rPr b="0" i="0" lang="en" sz="1100" u="none" cap="none" strike="noStrike">
                <a:solidFill>
                  <a:schemeClr val="lt1"/>
                </a:solidFill>
                <a:latin typeface="Quattrocento Sans"/>
                <a:ea typeface="Quattrocento Sans"/>
                <a:cs typeface="Quattrocento Sans"/>
                <a:sym typeface="Quattrocento Sans"/>
              </a:rPr>
              <a:t>However, Phishing is usually the first stage in a targeted attack where the victim can either have their credentials or their accounts compromised</a:t>
            </a:r>
            <a:endParaRPr b="0" i="0" sz="1100" u="none" cap="none" strike="noStrike">
              <a:solidFill>
                <a:schemeClr val="lt1"/>
              </a:solidFill>
              <a:latin typeface="Quattrocento Sans"/>
              <a:ea typeface="Quattrocento Sans"/>
              <a:cs typeface="Quattrocento Sans"/>
              <a:sym typeface="Quattrocento Sans"/>
            </a:endParaRPr>
          </a:p>
          <a:p>
            <a:pPr indent="-171450" lvl="0" marL="171450" marR="0" rtl="0" algn="l">
              <a:lnSpc>
                <a:spcPct val="100000"/>
              </a:lnSpc>
              <a:spcBef>
                <a:spcPts val="0"/>
              </a:spcBef>
              <a:spcAft>
                <a:spcPts val="0"/>
              </a:spcAft>
              <a:buClr>
                <a:schemeClr val="lt1"/>
              </a:buClr>
              <a:buSzPts val="1100"/>
              <a:buFont typeface="Quattrocento Sans"/>
              <a:buChar char="•"/>
            </a:pPr>
            <a:r>
              <a:rPr b="0" i="0" lang="en" sz="1100" u="none" cap="none" strike="noStrike">
                <a:solidFill>
                  <a:schemeClr val="lt1"/>
                </a:solidFill>
                <a:latin typeface="Quattrocento Sans"/>
                <a:ea typeface="Quattrocento Sans"/>
                <a:cs typeface="Quattrocento Sans"/>
                <a:sym typeface="Quattrocento Sans"/>
              </a:rPr>
              <a:t>These accounts can eventually lead to financial loss in any of the other categorized attacks</a:t>
            </a:r>
            <a:endParaRPr b="0" i="0" sz="1100" u="none" cap="none" strike="noStrike">
              <a:solidFill>
                <a:schemeClr val="lt1"/>
              </a:solidFill>
              <a:latin typeface="Quattrocento Sans"/>
              <a:ea typeface="Quattrocento Sans"/>
              <a:cs typeface="Quattrocento Sans"/>
              <a:sym typeface="Quattrocento Sans"/>
            </a:endParaRPr>
          </a:p>
          <a:p>
            <a:pPr indent="-171450" lvl="0" marL="171450" marR="0" rtl="0" algn="l">
              <a:lnSpc>
                <a:spcPct val="100000"/>
              </a:lnSpc>
              <a:spcBef>
                <a:spcPts val="0"/>
              </a:spcBef>
              <a:spcAft>
                <a:spcPts val="0"/>
              </a:spcAft>
              <a:buClr>
                <a:schemeClr val="lt1"/>
              </a:buClr>
              <a:buSzPts val="1100"/>
              <a:buFont typeface="Quattrocento Sans"/>
              <a:buChar char="•"/>
            </a:pPr>
            <a:r>
              <a:rPr b="0" i="0" lang="en" sz="1100" u="none" cap="none" strike="noStrike">
                <a:solidFill>
                  <a:schemeClr val="lt1"/>
                </a:solidFill>
                <a:latin typeface="Quattrocento Sans"/>
                <a:ea typeface="Quattrocento Sans"/>
                <a:cs typeface="Quattrocento Sans"/>
                <a:sym typeface="Quattrocento Sans"/>
              </a:rPr>
              <a:t>Data can be enriched by the FBI by documenting the attack chain used in a cyber attack</a:t>
            </a:r>
            <a:endParaRPr b="0" i="0" sz="1100" u="none" cap="none" strike="noStrike">
              <a:solidFill>
                <a:schemeClr val="lt1"/>
              </a:solidFill>
              <a:latin typeface="Quattrocento Sans"/>
              <a:ea typeface="Quattrocento Sans"/>
              <a:cs typeface="Quattrocento Sans"/>
              <a:sym typeface="Quattrocento Sans"/>
            </a:endParaRPr>
          </a:p>
          <a:p>
            <a:pPr indent="-171450" lvl="0" marL="171450" marR="0" rtl="0" algn="l">
              <a:lnSpc>
                <a:spcPct val="100000"/>
              </a:lnSpc>
              <a:spcBef>
                <a:spcPts val="0"/>
              </a:spcBef>
              <a:spcAft>
                <a:spcPts val="0"/>
              </a:spcAft>
              <a:buClr>
                <a:schemeClr val="lt1"/>
              </a:buClr>
              <a:buSzPts val="1100"/>
              <a:buFont typeface="Quattrocento Sans"/>
              <a:buChar char="•"/>
            </a:pPr>
            <a:r>
              <a:rPr b="0" i="0" lang="en" sz="1100" u="none" cap="none" strike="noStrike">
                <a:solidFill>
                  <a:schemeClr val="lt1"/>
                </a:solidFill>
                <a:latin typeface="Quattrocento Sans"/>
                <a:ea typeface="Quattrocento Sans"/>
                <a:cs typeface="Quattrocento Sans"/>
                <a:sym typeface="Quattrocento Sans"/>
              </a:rPr>
              <a:t>An attack chain lists the sequence of different attacks used to compromise a victim</a:t>
            </a:r>
            <a:endParaRPr b="0" i="0" sz="1100" u="none" cap="none" strike="noStrike">
              <a:solidFill>
                <a:schemeClr val="lt1"/>
              </a:solidFill>
              <a:latin typeface="Quattrocento Sans"/>
              <a:ea typeface="Quattrocento Sans"/>
              <a:cs typeface="Quattrocento Sans"/>
              <a:sym typeface="Quattrocento Sans"/>
            </a:endParaRPr>
          </a:p>
        </p:txBody>
      </p:sp>
      <p:pic>
        <p:nvPicPr>
          <p:cNvPr id="3736" name="Google Shape;3736;p38"/>
          <p:cNvPicPr preferRelativeResize="0"/>
          <p:nvPr/>
        </p:nvPicPr>
        <p:blipFill rotWithShape="1">
          <a:blip r:embed="rId3">
            <a:alphaModFix/>
          </a:blip>
          <a:srcRect b="0" l="0" r="0" t="0"/>
          <a:stretch/>
        </p:blipFill>
        <p:spPr>
          <a:xfrm>
            <a:off x="2320047" y="44902"/>
            <a:ext cx="3341448" cy="2081292"/>
          </a:xfrm>
          <a:prstGeom prst="rect">
            <a:avLst/>
          </a:prstGeom>
          <a:noFill/>
          <a:ln>
            <a:noFill/>
          </a:ln>
        </p:spPr>
      </p:pic>
      <p:pic>
        <p:nvPicPr>
          <p:cNvPr id="3737" name="Google Shape;3737;p38"/>
          <p:cNvPicPr preferRelativeResize="0"/>
          <p:nvPr/>
        </p:nvPicPr>
        <p:blipFill rotWithShape="1">
          <a:blip r:embed="rId4">
            <a:alphaModFix/>
          </a:blip>
          <a:srcRect b="0" l="0" r="0" t="0"/>
          <a:stretch/>
        </p:blipFill>
        <p:spPr>
          <a:xfrm>
            <a:off x="5748195" y="44902"/>
            <a:ext cx="3341448" cy="2081292"/>
          </a:xfrm>
          <a:prstGeom prst="rect">
            <a:avLst/>
          </a:prstGeom>
          <a:noFill/>
          <a:ln>
            <a:noFill/>
          </a:ln>
        </p:spPr>
      </p:pic>
      <p:pic>
        <p:nvPicPr>
          <p:cNvPr id="3738" name="Google Shape;3738;p38"/>
          <p:cNvPicPr preferRelativeResize="0"/>
          <p:nvPr/>
        </p:nvPicPr>
        <p:blipFill rotWithShape="1">
          <a:blip r:embed="rId5">
            <a:alphaModFix/>
          </a:blip>
          <a:srcRect b="0" l="0" r="0" t="0"/>
          <a:stretch/>
        </p:blipFill>
        <p:spPr>
          <a:xfrm>
            <a:off x="2320047" y="2311385"/>
            <a:ext cx="3341448" cy="2081292"/>
          </a:xfrm>
          <a:prstGeom prst="rect">
            <a:avLst/>
          </a:prstGeom>
          <a:noFill/>
          <a:ln>
            <a:noFill/>
          </a:ln>
        </p:spPr>
      </p:pic>
      <p:pic>
        <p:nvPicPr>
          <p:cNvPr id="3739" name="Google Shape;3739;p38"/>
          <p:cNvPicPr preferRelativeResize="0"/>
          <p:nvPr/>
        </p:nvPicPr>
        <p:blipFill rotWithShape="1">
          <a:blip r:embed="rId6">
            <a:alphaModFix/>
          </a:blip>
          <a:srcRect b="0" l="0" r="0" t="0"/>
          <a:stretch/>
        </p:blipFill>
        <p:spPr>
          <a:xfrm>
            <a:off x="5748194" y="2311385"/>
            <a:ext cx="3341452" cy="2081293"/>
          </a:xfrm>
          <a:prstGeom prst="rect">
            <a:avLst/>
          </a:prstGeom>
          <a:noFill/>
          <a:ln>
            <a:noFill/>
          </a:ln>
        </p:spPr>
      </p:pic>
      <p:sp>
        <p:nvSpPr>
          <p:cNvPr id="3740" name="Google Shape;3740;p38"/>
          <p:cNvSpPr txBox="1"/>
          <p:nvPr/>
        </p:nvSpPr>
        <p:spPr>
          <a:xfrm>
            <a:off x="2289400" y="4674425"/>
            <a:ext cx="3000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lt1"/>
                </a:solidFill>
                <a:highlight>
                  <a:srgbClr val="42FF65"/>
                </a:highlight>
                <a:latin typeface="Quattrocento Sans"/>
                <a:ea typeface="Quattrocento Sans"/>
                <a:cs typeface="Quattrocento Sans"/>
                <a:sym typeface="Quattrocento Sans"/>
              </a:rPr>
              <a:t>EDITED:</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5" name="Shape 3745"/>
        <p:cNvGrpSpPr/>
        <p:nvPr/>
      </p:nvGrpSpPr>
      <p:grpSpPr>
        <a:xfrm>
          <a:off x="0" y="0"/>
          <a:ext cx="0" cy="0"/>
          <a:chOff x="0" y="0"/>
          <a:chExt cx="0" cy="0"/>
        </a:xfrm>
      </p:grpSpPr>
      <p:sp>
        <p:nvSpPr>
          <p:cNvPr id="3746" name="Google Shape;3746;p39"/>
          <p:cNvSpPr/>
          <p:nvPr/>
        </p:nvSpPr>
        <p:spPr>
          <a:xfrm rot="10800000">
            <a:off x="8597" y="14627"/>
            <a:ext cx="2224753" cy="5090886"/>
          </a:xfrm>
          <a:custGeom>
            <a:rect b="b" l="l" r="r" t="t"/>
            <a:pathLst>
              <a:path extrusionOk="0" h="5594380" w="4943896">
                <a:moveTo>
                  <a:pt x="0" y="5594380"/>
                </a:moveTo>
                <a:lnTo>
                  <a:pt x="0" y="268414"/>
                </a:lnTo>
                <a:cubicBezTo>
                  <a:pt x="0" y="120173"/>
                  <a:pt x="120173" y="0"/>
                  <a:pt x="268414" y="0"/>
                </a:cubicBezTo>
                <a:lnTo>
                  <a:pt x="4943896" y="0"/>
                </a:lnTo>
                <a:lnTo>
                  <a:pt x="4943896" y="5594380"/>
                </a:lnTo>
                <a:lnTo>
                  <a:pt x="0" y="5594380"/>
                </a:lnTo>
                <a:close/>
              </a:path>
            </a:pathLst>
          </a:custGeom>
          <a:solidFill>
            <a:schemeClr val="accent2"/>
          </a:soli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747" name="Google Shape;3747;p39"/>
          <p:cNvSpPr txBox="1"/>
          <p:nvPr/>
        </p:nvSpPr>
        <p:spPr>
          <a:xfrm>
            <a:off x="8496" y="-551"/>
            <a:ext cx="2224800" cy="4925400"/>
          </a:xfrm>
          <a:prstGeom prst="rect">
            <a:avLst/>
          </a:prstGeom>
          <a:noFill/>
          <a:ln>
            <a:noFill/>
          </a:ln>
        </p:spPr>
        <p:txBody>
          <a:bodyPr anchorCtr="0" anchor="t" bIns="91425" lIns="91425" spcFirstLastPara="1" rIns="91425" wrap="square" tIns="91425">
            <a:spAutoFit/>
          </a:bodyPr>
          <a:lstStyle/>
          <a:p>
            <a:pPr indent="-171450" lvl="0" marL="171450" marR="0" rtl="0" algn="l">
              <a:lnSpc>
                <a:spcPct val="100000"/>
              </a:lnSpc>
              <a:spcBef>
                <a:spcPts val="0"/>
              </a:spcBef>
              <a:spcAft>
                <a:spcPts val="0"/>
              </a:spcAft>
              <a:buClr>
                <a:schemeClr val="lt1"/>
              </a:buClr>
              <a:buSzPts val="1100"/>
              <a:buFont typeface="Quattrocento Sans"/>
              <a:buChar char="•"/>
            </a:pPr>
            <a:r>
              <a:rPr b="0" i="0" lang="en" sz="1100" u="none" cap="none" strike="noStrike">
                <a:solidFill>
                  <a:schemeClr val="lt1"/>
                </a:solidFill>
                <a:latin typeface="Quattrocento Sans"/>
                <a:ea typeface="Quattrocento Sans"/>
                <a:cs typeface="Quattrocento Sans"/>
                <a:sym typeface="Quattrocento Sans"/>
              </a:rPr>
              <a:t>These boxplots attempt to contrast the top cybercrime attack with the top cybercrime loss.</a:t>
            </a:r>
            <a:endParaRPr b="0" i="0" sz="1100" u="none" cap="none" strike="noStrike">
              <a:solidFill>
                <a:srgbClr val="000000"/>
              </a:solidFill>
              <a:latin typeface="Quattrocento Sans"/>
              <a:ea typeface="Quattrocento Sans"/>
              <a:cs typeface="Quattrocento Sans"/>
              <a:sym typeface="Quattrocento Sans"/>
            </a:endParaRPr>
          </a:p>
          <a:p>
            <a:pPr indent="-171450" lvl="0" marL="171450" marR="0" rtl="0" algn="l">
              <a:lnSpc>
                <a:spcPct val="100000"/>
              </a:lnSpc>
              <a:spcBef>
                <a:spcPts val="0"/>
              </a:spcBef>
              <a:spcAft>
                <a:spcPts val="0"/>
              </a:spcAft>
              <a:buClr>
                <a:schemeClr val="lt1"/>
              </a:buClr>
              <a:buSzPts val="1100"/>
              <a:buFont typeface="Quattrocento Sans"/>
              <a:buChar char="•"/>
            </a:pPr>
            <a:r>
              <a:rPr b="0" i="0" lang="en" sz="1100" u="none" cap="none" strike="noStrike">
                <a:solidFill>
                  <a:schemeClr val="lt1"/>
                </a:solidFill>
                <a:latin typeface="Quattrocento Sans"/>
                <a:ea typeface="Quattrocento Sans"/>
                <a:cs typeface="Quattrocento Sans"/>
                <a:sym typeface="Quattrocento Sans"/>
              </a:rPr>
              <a:t>Top Cybercrime attack is Phishing (and other flavors)</a:t>
            </a:r>
            <a:endParaRPr b="0" i="0" sz="1100" u="none" cap="none" strike="noStrike">
              <a:solidFill>
                <a:schemeClr val="lt1"/>
              </a:solidFill>
              <a:latin typeface="Quattrocento Sans"/>
              <a:ea typeface="Quattrocento Sans"/>
              <a:cs typeface="Quattrocento Sans"/>
              <a:sym typeface="Quattrocento Sans"/>
            </a:endParaRPr>
          </a:p>
          <a:p>
            <a:pPr indent="-171450" lvl="0" marL="171450" marR="0" rtl="0" algn="l">
              <a:lnSpc>
                <a:spcPct val="100000"/>
              </a:lnSpc>
              <a:spcBef>
                <a:spcPts val="0"/>
              </a:spcBef>
              <a:spcAft>
                <a:spcPts val="0"/>
              </a:spcAft>
              <a:buClr>
                <a:schemeClr val="lt1"/>
              </a:buClr>
              <a:buSzPts val="1100"/>
              <a:buFont typeface="Quattrocento Sans"/>
              <a:buChar char="•"/>
            </a:pPr>
            <a:r>
              <a:rPr b="0" i="0" lang="en" sz="1100" u="none" cap="none" strike="noStrike">
                <a:solidFill>
                  <a:schemeClr val="lt1"/>
                </a:solidFill>
                <a:latin typeface="Quattrocento Sans"/>
                <a:ea typeface="Quattrocento Sans"/>
                <a:cs typeface="Quattrocento Sans"/>
                <a:sym typeface="Quattrocento Sans"/>
              </a:rPr>
              <a:t>Top Cybercrime attack loss is BEC/EAC</a:t>
            </a:r>
            <a:endParaRPr b="0" i="0" sz="1100" u="none" cap="none" strike="noStrike">
              <a:solidFill>
                <a:schemeClr val="lt1"/>
              </a:solidFill>
              <a:latin typeface="Quattrocento Sans"/>
              <a:ea typeface="Quattrocento Sans"/>
              <a:cs typeface="Quattrocento Sans"/>
              <a:sym typeface="Quattrocento Sans"/>
            </a:endParaRPr>
          </a:p>
          <a:p>
            <a:pPr indent="-171450" lvl="0" marL="171450" marR="0" rtl="0" algn="l">
              <a:lnSpc>
                <a:spcPct val="100000"/>
              </a:lnSpc>
              <a:spcBef>
                <a:spcPts val="0"/>
              </a:spcBef>
              <a:spcAft>
                <a:spcPts val="0"/>
              </a:spcAft>
              <a:buClr>
                <a:schemeClr val="lt1"/>
              </a:buClr>
              <a:buSzPts val="1100"/>
              <a:buFont typeface="Quattrocento Sans"/>
              <a:buChar char="•"/>
            </a:pPr>
            <a:r>
              <a:rPr b="0" i="0" lang="en" sz="1100" u="none" cap="none" strike="noStrike">
                <a:solidFill>
                  <a:schemeClr val="lt1"/>
                </a:solidFill>
                <a:latin typeface="Quattrocento Sans"/>
                <a:ea typeface="Quattrocento Sans"/>
                <a:cs typeface="Quattrocento Sans"/>
                <a:sym typeface="Quattrocento Sans"/>
              </a:rPr>
              <a:t>Although Phishing accounted for the highest number of attacks it does not compare to BEC/EAC in terms of financial loss.</a:t>
            </a:r>
            <a:endParaRPr b="0" i="0" sz="1100" u="none" cap="none" strike="noStrike">
              <a:solidFill>
                <a:schemeClr val="lt1"/>
              </a:solidFill>
              <a:latin typeface="Quattrocento Sans"/>
              <a:ea typeface="Quattrocento Sans"/>
              <a:cs typeface="Quattrocento Sans"/>
              <a:sym typeface="Quattrocento Sans"/>
            </a:endParaRPr>
          </a:p>
          <a:p>
            <a:pPr indent="-171450" lvl="0" marL="171450" marR="0" rtl="0" algn="l">
              <a:lnSpc>
                <a:spcPct val="100000"/>
              </a:lnSpc>
              <a:spcBef>
                <a:spcPts val="0"/>
              </a:spcBef>
              <a:spcAft>
                <a:spcPts val="0"/>
              </a:spcAft>
              <a:buClr>
                <a:schemeClr val="lt1"/>
              </a:buClr>
              <a:buSzPts val="1100"/>
              <a:buFont typeface="Quattrocento Sans"/>
              <a:buChar char="•"/>
            </a:pPr>
            <a:r>
              <a:rPr b="0" i="0" lang="en" sz="1100" u="none" cap="none" strike="noStrike">
                <a:solidFill>
                  <a:schemeClr val="lt1"/>
                </a:solidFill>
                <a:latin typeface="Quattrocento Sans"/>
                <a:ea typeface="Quattrocento Sans"/>
                <a:cs typeface="Quattrocento Sans"/>
                <a:sym typeface="Quattrocento Sans"/>
              </a:rPr>
              <a:t>BEC or Business Email Compromise results in higher financial loss as the attackers try to conduct unauthorized transfer of funds from compromised users/businesses.</a:t>
            </a:r>
            <a:endParaRPr b="0" i="0" sz="1100" u="none" cap="none" strike="noStrike">
              <a:solidFill>
                <a:schemeClr val="lt1"/>
              </a:solidFill>
              <a:latin typeface="Quattrocento Sans"/>
              <a:ea typeface="Quattrocento Sans"/>
              <a:cs typeface="Quattrocento Sans"/>
              <a:sym typeface="Quattrocento Sans"/>
            </a:endParaRPr>
          </a:p>
          <a:p>
            <a:pPr indent="-171450" lvl="0" marL="171450" marR="0" rtl="0" algn="l">
              <a:lnSpc>
                <a:spcPct val="100000"/>
              </a:lnSpc>
              <a:spcBef>
                <a:spcPts val="0"/>
              </a:spcBef>
              <a:spcAft>
                <a:spcPts val="0"/>
              </a:spcAft>
              <a:buClr>
                <a:schemeClr val="lt1"/>
              </a:buClr>
              <a:buSzPts val="1100"/>
              <a:buFont typeface="Quattrocento Sans"/>
              <a:buChar char="•"/>
            </a:pPr>
            <a:r>
              <a:rPr b="0" i="0" lang="en" sz="1100" u="none" cap="none" strike="noStrike">
                <a:solidFill>
                  <a:schemeClr val="lt1"/>
                </a:solidFill>
                <a:latin typeface="Quattrocento Sans"/>
                <a:ea typeface="Quattrocento Sans"/>
                <a:cs typeface="Quattrocento Sans"/>
                <a:sym typeface="Quattrocento Sans"/>
              </a:rPr>
              <a:t>NOTE: Phishing can effect the acquisition of credentials which can lead to BEC instances. </a:t>
            </a:r>
            <a:endParaRPr/>
          </a:p>
          <a:p>
            <a:pPr indent="-171450" lvl="0" marL="171450" marR="0" rtl="0" algn="l">
              <a:lnSpc>
                <a:spcPct val="100000"/>
              </a:lnSpc>
              <a:spcBef>
                <a:spcPts val="0"/>
              </a:spcBef>
              <a:spcAft>
                <a:spcPts val="0"/>
              </a:spcAft>
              <a:buClr>
                <a:schemeClr val="lt1"/>
              </a:buClr>
              <a:buSzPts val="1100"/>
              <a:buFont typeface="Quattrocento Sans"/>
              <a:buChar char="•"/>
            </a:pPr>
            <a:r>
              <a:rPr b="0" i="0" lang="en" sz="1100" u="none" cap="none" strike="noStrike">
                <a:solidFill>
                  <a:schemeClr val="lt1"/>
                </a:solidFill>
                <a:latin typeface="Quattrocento Sans"/>
                <a:ea typeface="Quattrocento Sans"/>
                <a:cs typeface="Quattrocento Sans"/>
                <a:sym typeface="Quattrocento Sans"/>
              </a:rPr>
              <a:t>Additional information to qualify the data is needed.</a:t>
            </a:r>
            <a:endParaRPr/>
          </a:p>
          <a:p>
            <a:pPr indent="-171450" lvl="0" marL="171450" marR="0" rtl="0" algn="l">
              <a:lnSpc>
                <a:spcPct val="100000"/>
              </a:lnSpc>
              <a:spcBef>
                <a:spcPts val="0"/>
              </a:spcBef>
              <a:spcAft>
                <a:spcPts val="0"/>
              </a:spcAft>
              <a:buClr>
                <a:schemeClr val="lt1"/>
              </a:buClr>
              <a:buSzPts val="1100"/>
              <a:buFont typeface="Quattrocento Sans"/>
              <a:buChar char="•"/>
            </a:pPr>
            <a:r>
              <a:rPr b="0" i="0" lang="en" sz="1100" u="none" cap="none" strike="noStrike">
                <a:solidFill>
                  <a:schemeClr val="lt1"/>
                </a:solidFill>
                <a:latin typeface="Quattrocento Sans"/>
                <a:ea typeface="Quattrocento Sans"/>
                <a:cs typeface="Quattrocento Sans"/>
                <a:sym typeface="Quattrocento Sans"/>
              </a:rPr>
              <a:t>Attach chains need to be considered</a:t>
            </a:r>
            <a:endParaRPr b="0" i="0" sz="1100" u="none" cap="none" strike="noStrike">
              <a:solidFill>
                <a:schemeClr val="lt1"/>
              </a:solidFill>
              <a:latin typeface="Quattrocento Sans"/>
              <a:ea typeface="Quattrocento Sans"/>
              <a:cs typeface="Quattrocento Sans"/>
              <a:sym typeface="Quattrocento Sans"/>
            </a:endParaRPr>
          </a:p>
        </p:txBody>
      </p:sp>
      <p:pic>
        <p:nvPicPr>
          <p:cNvPr id="3748" name="Google Shape;3748;p39"/>
          <p:cNvPicPr preferRelativeResize="0"/>
          <p:nvPr/>
        </p:nvPicPr>
        <p:blipFill rotWithShape="1">
          <a:blip r:embed="rId3">
            <a:alphaModFix/>
          </a:blip>
          <a:srcRect b="0" l="0" r="0" t="0"/>
          <a:stretch/>
        </p:blipFill>
        <p:spPr>
          <a:xfrm>
            <a:off x="2399533" y="159189"/>
            <a:ext cx="3551687" cy="2302456"/>
          </a:xfrm>
          <a:prstGeom prst="rect">
            <a:avLst/>
          </a:prstGeom>
          <a:noFill/>
          <a:ln>
            <a:noFill/>
          </a:ln>
        </p:spPr>
      </p:pic>
      <p:pic>
        <p:nvPicPr>
          <p:cNvPr id="3749" name="Google Shape;3749;p39"/>
          <p:cNvPicPr preferRelativeResize="0"/>
          <p:nvPr/>
        </p:nvPicPr>
        <p:blipFill rotWithShape="1">
          <a:blip r:embed="rId4">
            <a:alphaModFix/>
          </a:blip>
          <a:srcRect b="0" l="0" r="0" t="0"/>
          <a:stretch/>
        </p:blipFill>
        <p:spPr>
          <a:xfrm>
            <a:off x="5467989" y="2712515"/>
            <a:ext cx="3551687" cy="2302456"/>
          </a:xfrm>
          <a:prstGeom prst="rect">
            <a:avLst/>
          </a:prstGeom>
          <a:noFill/>
          <a:ln>
            <a:noFill/>
          </a:ln>
        </p:spPr>
      </p:pic>
      <p:sp>
        <p:nvSpPr>
          <p:cNvPr id="3750" name="Google Shape;3750;p39"/>
          <p:cNvSpPr txBox="1"/>
          <p:nvPr/>
        </p:nvSpPr>
        <p:spPr>
          <a:xfrm>
            <a:off x="6019675" y="60800"/>
            <a:ext cx="3000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lt1"/>
                </a:solidFill>
                <a:highlight>
                  <a:srgbClr val="42FF65"/>
                </a:highlight>
                <a:latin typeface="Quattrocento Sans"/>
                <a:ea typeface="Quattrocento Sans"/>
                <a:cs typeface="Quattrocento Sans"/>
                <a:sym typeface="Quattrocento Sans"/>
              </a:rPr>
              <a:t>EDITED: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4" name="Shape 3754"/>
        <p:cNvGrpSpPr/>
        <p:nvPr/>
      </p:nvGrpSpPr>
      <p:grpSpPr>
        <a:xfrm>
          <a:off x="0" y="0"/>
          <a:ext cx="0" cy="0"/>
          <a:chOff x="0" y="0"/>
          <a:chExt cx="0" cy="0"/>
        </a:xfrm>
      </p:grpSpPr>
      <p:sp>
        <p:nvSpPr>
          <p:cNvPr id="3755" name="Google Shape;3755;p40"/>
          <p:cNvSpPr/>
          <p:nvPr/>
        </p:nvSpPr>
        <p:spPr>
          <a:xfrm rot="10800000">
            <a:off x="2342" y="2877776"/>
            <a:ext cx="2706783" cy="2265724"/>
          </a:xfrm>
          <a:custGeom>
            <a:rect b="b" l="l" r="r" t="t"/>
            <a:pathLst>
              <a:path extrusionOk="0" h="5594380" w="4943896">
                <a:moveTo>
                  <a:pt x="0" y="5594380"/>
                </a:moveTo>
                <a:lnTo>
                  <a:pt x="0" y="268414"/>
                </a:lnTo>
                <a:cubicBezTo>
                  <a:pt x="0" y="120173"/>
                  <a:pt x="120173" y="0"/>
                  <a:pt x="268414" y="0"/>
                </a:cubicBezTo>
                <a:lnTo>
                  <a:pt x="4943896" y="0"/>
                </a:lnTo>
                <a:lnTo>
                  <a:pt x="4943896" y="5594380"/>
                </a:lnTo>
                <a:lnTo>
                  <a:pt x="0" y="5594380"/>
                </a:lnTo>
                <a:close/>
              </a:path>
            </a:pathLst>
          </a:custGeom>
          <a:solidFill>
            <a:schemeClr val="accent2"/>
          </a:soli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Clr>
                <a:srgbClr val="000000"/>
              </a:buClr>
              <a:buFont typeface="Arial"/>
              <a:buNone/>
            </a:pPr>
            <a:r>
              <a:t/>
            </a:r>
            <a:endParaRPr sz="1800">
              <a:solidFill>
                <a:schemeClr val="lt1"/>
              </a:solidFill>
              <a:latin typeface="Quattrocento Sans"/>
              <a:ea typeface="Quattrocento Sans"/>
              <a:cs typeface="Quattrocento Sans"/>
              <a:sym typeface="Quattrocento Sans"/>
            </a:endParaRPr>
          </a:p>
        </p:txBody>
      </p:sp>
      <p:sp>
        <p:nvSpPr>
          <p:cNvPr id="3756" name="Google Shape;3756;p40"/>
          <p:cNvSpPr txBox="1"/>
          <p:nvPr>
            <p:ph type="title"/>
          </p:nvPr>
        </p:nvSpPr>
        <p:spPr>
          <a:xfrm>
            <a:off x="228950" y="205975"/>
            <a:ext cx="8661600" cy="533400"/>
          </a:xfrm>
          <a:prstGeom prst="rect">
            <a:avLst/>
          </a:prstGeom>
        </p:spPr>
        <p:txBody>
          <a:bodyPr anchorCtr="0" anchor="ctr" bIns="45700" lIns="0" spcFirstLastPara="1" rIns="0" wrap="square" tIns="45700">
            <a:noAutofit/>
          </a:bodyPr>
          <a:lstStyle/>
          <a:p>
            <a:pPr indent="0" lvl="0" marL="0" rtl="0" algn="ctr">
              <a:spcBef>
                <a:spcPts val="0"/>
              </a:spcBef>
              <a:spcAft>
                <a:spcPts val="0"/>
              </a:spcAft>
              <a:buNone/>
            </a:pPr>
            <a:r>
              <a:rPr lang="en" sz="1600"/>
              <a:t>Phishing Incident Report: Victim Counts and Financial Losses in the United States and Canada (2021-2022)</a:t>
            </a:r>
            <a:endParaRPr sz="1600"/>
          </a:p>
        </p:txBody>
      </p:sp>
      <p:pic>
        <p:nvPicPr>
          <p:cNvPr id="3757" name="Google Shape;3757;p40"/>
          <p:cNvPicPr preferRelativeResize="0"/>
          <p:nvPr/>
        </p:nvPicPr>
        <p:blipFill>
          <a:blip r:embed="rId3">
            <a:alphaModFix/>
          </a:blip>
          <a:stretch>
            <a:fillRect/>
          </a:stretch>
        </p:blipFill>
        <p:spPr>
          <a:xfrm>
            <a:off x="3766399" y="876363"/>
            <a:ext cx="5124156" cy="4099325"/>
          </a:xfrm>
          <a:prstGeom prst="rect">
            <a:avLst/>
          </a:prstGeom>
          <a:noFill/>
          <a:ln>
            <a:noFill/>
          </a:ln>
        </p:spPr>
      </p:pic>
      <p:sp>
        <p:nvSpPr>
          <p:cNvPr id="3758" name="Google Shape;3758;p40"/>
          <p:cNvSpPr txBox="1"/>
          <p:nvPr/>
        </p:nvSpPr>
        <p:spPr>
          <a:xfrm>
            <a:off x="81651" y="2975050"/>
            <a:ext cx="2505300" cy="1595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The pie chart shows the number of victims in Canada and the U.S. for 2021-2022</a:t>
            </a:r>
            <a:endParaRPr sz="1200">
              <a:solidFill>
                <a:schemeClr val="lt1"/>
              </a:solidFill>
              <a:latin typeface="Quattrocento Sans"/>
              <a:ea typeface="Quattrocento Sans"/>
              <a:cs typeface="Quattrocento Sans"/>
              <a:sym typeface="Quattrocento Sans"/>
            </a:endParaRPr>
          </a:p>
          <a:p>
            <a:pPr indent="-304800" lvl="0" marL="457200" rtl="0" algn="l">
              <a:lnSpc>
                <a:spcPct val="115000"/>
              </a:lnSpc>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The U.S. has a bigger slice of the pie, meaning more victims</a:t>
            </a:r>
            <a:endParaRPr sz="1200">
              <a:solidFill>
                <a:schemeClr val="lt1"/>
              </a:solidFill>
              <a:latin typeface="Quattrocento Sans"/>
              <a:ea typeface="Quattrocento Sans"/>
              <a:cs typeface="Quattrocento Sans"/>
              <a:sym typeface="Quattrocento Sans"/>
            </a:endParaRPr>
          </a:p>
          <a:p>
            <a:pPr indent="-304800" lvl="0" marL="457200" rtl="0" algn="l">
              <a:lnSpc>
                <a:spcPct val="115000"/>
              </a:lnSpc>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Canada's slice is smaller, so it has fewer victims</a:t>
            </a:r>
            <a:endParaRPr sz="1200">
              <a:solidFill>
                <a:schemeClr val="lt1"/>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12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2" name="Shape 3762"/>
        <p:cNvGrpSpPr/>
        <p:nvPr/>
      </p:nvGrpSpPr>
      <p:grpSpPr>
        <a:xfrm>
          <a:off x="0" y="0"/>
          <a:ext cx="0" cy="0"/>
          <a:chOff x="0" y="0"/>
          <a:chExt cx="0" cy="0"/>
        </a:xfrm>
      </p:grpSpPr>
      <p:sp>
        <p:nvSpPr>
          <p:cNvPr id="3763" name="Google Shape;3763;p41"/>
          <p:cNvSpPr/>
          <p:nvPr/>
        </p:nvSpPr>
        <p:spPr>
          <a:xfrm rot="10800000">
            <a:off x="-6804" y="793870"/>
            <a:ext cx="2830380" cy="4349630"/>
          </a:xfrm>
          <a:custGeom>
            <a:rect b="b" l="l" r="r" t="t"/>
            <a:pathLst>
              <a:path extrusionOk="0" h="5594380" w="4943896">
                <a:moveTo>
                  <a:pt x="0" y="5594380"/>
                </a:moveTo>
                <a:lnTo>
                  <a:pt x="0" y="268414"/>
                </a:lnTo>
                <a:cubicBezTo>
                  <a:pt x="0" y="120173"/>
                  <a:pt x="120173" y="0"/>
                  <a:pt x="268414" y="0"/>
                </a:cubicBezTo>
                <a:lnTo>
                  <a:pt x="4943896" y="0"/>
                </a:lnTo>
                <a:lnTo>
                  <a:pt x="4943896" y="5594380"/>
                </a:lnTo>
                <a:lnTo>
                  <a:pt x="0" y="5594380"/>
                </a:lnTo>
                <a:close/>
              </a:path>
            </a:pathLst>
          </a:custGeom>
          <a:solidFill>
            <a:schemeClr val="accent2"/>
          </a:soli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Clr>
                <a:srgbClr val="000000"/>
              </a:buClr>
              <a:buFont typeface="Arial"/>
              <a:buNone/>
            </a:pPr>
            <a:r>
              <a:t/>
            </a:r>
            <a:endParaRPr sz="1800">
              <a:solidFill>
                <a:schemeClr val="lt1"/>
              </a:solidFill>
              <a:latin typeface="Quattrocento Sans"/>
              <a:ea typeface="Quattrocento Sans"/>
              <a:cs typeface="Quattrocento Sans"/>
              <a:sym typeface="Quattrocento Sans"/>
            </a:endParaRPr>
          </a:p>
        </p:txBody>
      </p:sp>
      <p:sp>
        <p:nvSpPr>
          <p:cNvPr id="3764" name="Google Shape;3764;p41"/>
          <p:cNvSpPr txBox="1"/>
          <p:nvPr>
            <p:ph type="title"/>
          </p:nvPr>
        </p:nvSpPr>
        <p:spPr>
          <a:xfrm>
            <a:off x="228950" y="205975"/>
            <a:ext cx="8661600" cy="533400"/>
          </a:xfrm>
          <a:prstGeom prst="rect">
            <a:avLst/>
          </a:prstGeom>
        </p:spPr>
        <p:txBody>
          <a:bodyPr anchorCtr="0" anchor="ctr" bIns="45700" lIns="0" spcFirstLastPara="1" rIns="0" wrap="square" tIns="45700">
            <a:noAutofit/>
          </a:bodyPr>
          <a:lstStyle/>
          <a:p>
            <a:pPr indent="0" lvl="0" marL="0" rtl="0" algn="ctr">
              <a:spcBef>
                <a:spcPts val="0"/>
              </a:spcBef>
              <a:spcAft>
                <a:spcPts val="0"/>
              </a:spcAft>
              <a:buNone/>
            </a:pPr>
            <a:r>
              <a:rPr lang="en" sz="1600"/>
              <a:t>Phishing Incident Report: Victim Counts and Financial Losses in the United States and Canada (2021-2022)</a:t>
            </a:r>
            <a:endParaRPr sz="1600"/>
          </a:p>
        </p:txBody>
      </p:sp>
      <p:sp>
        <p:nvSpPr>
          <p:cNvPr id="3765" name="Google Shape;3765;p41"/>
          <p:cNvSpPr txBox="1"/>
          <p:nvPr/>
        </p:nvSpPr>
        <p:spPr>
          <a:xfrm>
            <a:off x="-6800" y="793875"/>
            <a:ext cx="2830500" cy="1595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The bar graph shows how many victims there are in each Canadian and U.S. state</a:t>
            </a:r>
            <a:endParaRPr sz="1200">
              <a:solidFill>
                <a:schemeClr val="lt1"/>
              </a:solidFill>
              <a:latin typeface="Quattrocento Sans"/>
              <a:ea typeface="Quattrocento Sans"/>
              <a:cs typeface="Quattrocento Sans"/>
              <a:sym typeface="Quattrocento Sans"/>
            </a:endParaRPr>
          </a:p>
          <a:p>
            <a:pPr indent="-304800" lvl="0" marL="457200" rtl="0" algn="l">
              <a:lnSpc>
                <a:spcPct val="115000"/>
              </a:lnSpc>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States from both countries are shown as bars, where taller bars mean more victims</a:t>
            </a:r>
            <a:endParaRPr sz="1200">
              <a:solidFill>
                <a:schemeClr val="lt1"/>
              </a:solidFill>
              <a:latin typeface="Quattrocento Sans"/>
              <a:ea typeface="Quattrocento Sans"/>
              <a:cs typeface="Quattrocento Sans"/>
              <a:sym typeface="Quattrocento Sans"/>
            </a:endParaRPr>
          </a:p>
          <a:p>
            <a:pPr indent="-304800" lvl="0" marL="457200" rtl="0" algn="l">
              <a:lnSpc>
                <a:spcPct val="115000"/>
              </a:lnSpc>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Bars are blue for Canada and purple for the U.S</a:t>
            </a:r>
            <a:endParaRPr sz="1200">
              <a:solidFill>
                <a:schemeClr val="lt1"/>
              </a:solidFill>
              <a:latin typeface="Quattrocento Sans"/>
              <a:ea typeface="Quattrocento Sans"/>
              <a:cs typeface="Quattrocento Sans"/>
              <a:sym typeface="Quattrocento Sans"/>
            </a:endParaRPr>
          </a:p>
          <a:p>
            <a:pPr indent="-304800" lvl="0" marL="457200" rtl="0" algn="l">
              <a:lnSpc>
                <a:spcPct val="115000"/>
              </a:lnSpc>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The U.S. states usually have more victims than Canadian states</a:t>
            </a:r>
            <a:endParaRPr sz="1200">
              <a:solidFill>
                <a:schemeClr val="lt1"/>
              </a:solidFill>
              <a:latin typeface="Quattrocento Sans"/>
              <a:ea typeface="Quattrocento Sans"/>
              <a:cs typeface="Quattrocento Sans"/>
              <a:sym typeface="Quattrocento Sans"/>
            </a:endParaRPr>
          </a:p>
          <a:p>
            <a:pPr indent="-304800" lvl="0" marL="457200" rtl="0" algn="l">
              <a:lnSpc>
                <a:spcPct val="115000"/>
              </a:lnSpc>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States with fewer victims are shown first, leading up to those with more</a:t>
            </a:r>
            <a:endParaRPr sz="1200">
              <a:solidFill>
                <a:schemeClr val="lt1"/>
              </a:solidFill>
              <a:latin typeface="Quattrocento Sans"/>
              <a:ea typeface="Quattrocento Sans"/>
              <a:cs typeface="Quattrocento Sans"/>
              <a:sym typeface="Quattrocento Sans"/>
            </a:endParaRPr>
          </a:p>
          <a:p>
            <a:pPr indent="-304800" lvl="0" marL="457200" rtl="0" algn="l">
              <a:lnSpc>
                <a:spcPct val="115000"/>
              </a:lnSpc>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California has the most victims.</a:t>
            </a:r>
            <a:endParaRPr sz="1200">
              <a:solidFill>
                <a:schemeClr val="lt1"/>
              </a:solidFill>
              <a:latin typeface="Quattrocento Sans"/>
              <a:ea typeface="Quattrocento Sans"/>
              <a:cs typeface="Quattrocento Sans"/>
              <a:sym typeface="Quattrocento Sans"/>
            </a:endParaRPr>
          </a:p>
          <a:p>
            <a:pPr indent="-304800" lvl="0" marL="457200" rtl="0" algn="l">
              <a:lnSpc>
                <a:spcPct val="115000"/>
              </a:lnSpc>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Canadian states have fewer victims overall, with Prince Edward Island having the least</a:t>
            </a:r>
            <a:endParaRPr sz="1200">
              <a:solidFill>
                <a:schemeClr val="lt1"/>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1200">
              <a:solidFill>
                <a:schemeClr val="lt1"/>
              </a:solidFill>
              <a:latin typeface="Quattrocento Sans"/>
              <a:ea typeface="Quattrocento Sans"/>
              <a:cs typeface="Quattrocento Sans"/>
              <a:sym typeface="Quattrocento Sans"/>
            </a:endParaRPr>
          </a:p>
        </p:txBody>
      </p:sp>
      <p:pic>
        <p:nvPicPr>
          <p:cNvPr id="3766" name="Google Shape;3766;p41"/>
          <p:cNvPicPr preferRelativeResize="0"/>
          <p:nvPr/>
        </p:nvPicPr>
        <p:blipFill>
          <a:blip r:embed="rId3">
            <a:alphaModFix/>
          </a:blip>
          <a:stretch>
            <a:fillRect/>
          </a:stretch>
        </p:blipFill>
        <p:spPr>
          <a:xfrm>
            <a:off x="3136350" y="739375"/>
            <a:ext cx="5437032" cy="43496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224" name="Shape 3224"/>
        <p:cNvGrpSpPr/>
        <p:nvPr/>
      </p:nvGrpSpPr>
      <p:grpSpPr>
        <a:xfrm>
          <a:off x="0" y="0"/>
          <a:ext cx="0" cy="0"/>
          <a:chOff x="0" y="0"/>
          <a:chExt cx="0" cy="0"/>
        </a:xfrm>
      </p:grpSpPr>
      <p:sp>
        <p:nvSpPr>
          <p:cNvPr id="3225" name="Google Shape;3225;p15"/>
          <p:cNvSpPr/>
          <p:nvPr/>
        </p:nvSpPr>
        <p:spPr>
          <a:xfrm>
            <a:off x="4135275" y="1930726"/>
            <a:ext cx="4522200" cy="2765100"/>
          </a:xfrm>
          <a:prstGeom prst="roundRect">
            <a:avLst>
              <a:gd fmla="val 8835" name="adj"/>
            </a:avLst>
          </a:prstGeom>
          <a:solidFill>
            <a:schemeClr val="lt1"/>
          </a:soli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226" name="Google Shape;3226;p15"/>
          <p:cNvSpPr txBox="1"/>
          <p:nvPr/>
        </p:nvSpPr>
        <p:spPr>
          <a:xfrm>
            <a:off x="4259625" y="2110050"/>
            <a:ext cx="4273500" cy="923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Font typeface="Arial"/>
              <a:buNone/>
            </a:pPr>
            <a:r>
              <a:rPr b="1" lang="en" sz="3000">
                <a:solidFill>
                  <a:schemeClr val="accent2"/>
                </a:solidFill>
                <a:latin typeface="Quattrocento Sans"/>
                <a:ea typeface="Quattrocento Sans"/>
                <a:cs typeface="Quattrocento Sans"/>
                <a:sym typeface="Quattrocento Sans"/>
              </a:rPr>
              <a:t>Research Question</a:t>
            </a:r>
            <a:endParaRPr b="1" sz="3000">
              <a:solidFill>
                <a:schemeClr val="accent2"/>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b="1" sz="3000">
              <a:solidFill>
                <a:schemeClr val="accent2"/>
              </a:solidFill>
              <a:latin typeface="Arial Black"/>
              <a:ea typeface="Arial Black"/>
              <a:cs typeface="Arial Black"/>
              <a:sym typeface="Arial Black"/>
            </a:endParaRPr>
          </a:p>
        </p:txBody>
      </p:sp>
      <p:sp>
        <p:nvSpPr>
          <p:cNvPr id="3227" name="Google Shape;3227;p15"/>
          <p:cNvSpPr txBox="1"/>
          <p:nvPr/>
        </p:nvSpPr>
        <p:spPr>
          <a:xfrm>
            <a:off x="4409025" y="3220875"/>
            <a:ext cx="3974700" cy="1848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200">
                <a:solidFill>
                  <a:schemeClr val="accent2"/>
                </a:solidFill>
                <a:latin typeface="Quattrocento Sans"/>
                <a:ea typeface="Quattrocento Sans"/>
                <a:cs typeface="Quattrocento Sans"/>
                <a:sym typeface="Quattrocento Sans"/>
              </a:rPr>
              <a:t>How have cyber attacks patterns changed over the years?</a:t>
            </a:r>
            <a:endParaRPr b="1" sz="1200">
              <a:solidFill>
                <a:schemeClr val="accent2"/>
              </a:solidFill>
              <a:latin typeface="Quattrocento Sans"/>
              <a:ea typeface="Quattrocento Sans"/>
              <a:cs typeface="Quattrocento Sans"/>
              <a:sym typeface="Quattrocento Sans"/>
            </a:endParaRPr>
          </a:p>
        </p:txBody>
      </p:sp>
      <p:grpSp>
        <p:nvGrpSpPr>
          <p:cNvPr id="3228" name="Google Shape;3228;p15"/>
          <p:cNvGrpSpPr/>
          <p:nvPr/>
        </p:nvGrpSpPr>
        <p:grpSpPr>
          <a:xfrm>
            <a:off x="4506040" y="4241181"/>
            <a:ext cx="463220" cy="82575"/>
            <a:chOff x="6006451" y="5603130"/>
            <a:chExt cx="617462" cy="110100"/>
          </a:xfrm>
        </p:grpSpPr>
        <p:sp>
          <p:nvSpPr>
            <p:cNvPr id="3229" name="Google Shape;3229;p15"/>
            <p:cNvSpPr/>
            <p:nvPr/>
          </p:nvSpPr>
          <p:spPr>
            <a:xfrm>
              <a:off x="6006451" y="5603130"/>
              <a:ext cx="110100" cy="1101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30" name="Google Shape;3230;p15"/>
            <p:cNvSpPr/>
            <p:nvPr/>
          </p:nvSpPr>
          <p:spPr>
            <a:xfrm>
              <a:off x="6260132" y="5603130"/>
              <a:ext cx="110100" cy="110100"/>
            </a:xfrm>
            <a:prstGeom prst="rect">
              <a:avLst/>
            </a:prstGeom>
            <a:solidFill>
              <a:srgbClr val="33177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31" name="Google Shape;3231;p15"/>
            <p:cNvSpPr/>
            <p:nvPr/>
          </p:nvSpPr>
          <p:spPr>
            <a:xfrm>
              <a:off x="6513813" y="5603130"/>
              <a:ext cx="110100" cy="1101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0" name="Shape 3770"/>
        <p:cNvGrpSpPr/>
        <p:nvPr/>
      </p:nvGrpSpPr>
      <p:grpSpPr>
        <a:xfrm>
          <a:off x="0" y="0"/>
          <a:ext cx="0" cy="0"/>
          <a:chOff x="0" y="0"/>
          <a:chExt cx="0" cy="0"/>
        </a:xfrm>
      </p:grpSpPr>
      <p:sp>
        <p:nvSpPr>
          <p:cNvPr id="3771" name="Google Shape;3771;p42"/>
          <p:cNvSpPr/>
          <p:nvPr/>
        </p:nvSpPr>
        <p:spPr>
          <a:xfrm rot="10800000">
            <a:off x="-6804" y="793870"/>
            <a:ext cx="2830380" cy="4349630"/>
          </a:xfrm>
          <a:custGeom>
            <a:rect b="b" l="l" r="r" t="t"/>
            <a:pathLst>
              <a:path extrusionOk="0" h="5594380" w="4943896">
                <a:moveTo>
                  <a:pt x="0" y="5594380"/>
                </a:moveTo>
                <a:lnTo>
                  <a:pt x="0" y="268414"/>
                </a:lnTo>
                <a:cubicBezTo>
                  <a:pt x="0" y="120173"/>
                  <a:pt x="120173" y="0"/>
                  <a:pt x="268414" y="0"/>
                </a:cubicBezTo>
                <a:lnTo>
                  <a:pt x="4943896" y="0"/>
                </a:lnTo>
                <a:lnTo>
                  <a:pt x="4943896" y="5594380"/>
                </a:lnTo>
                <a:lnTo>
                  <a:pt x="0" y="5594380"/>
                </a:lnTo>
                <a:close/>
              </a:path>
            </a:pathLst>
          </a:custGeom>
          <a:solidFill>
            <a:schemeClr val="accent2"/>
          </a:soli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Clr>
                <a:srgbClr val="000000"/>
              </a:buClr>
              <a:buFont typeface="Arial"/>
              <a:buNone/>
            </a:pPr>
            <a:r>
              <a:t/>
            </a:r>
            <a:endParaRPr sz="1800">
              <a:solidFill>
                <a:schemeClr val="lt1"/>
              </a:solidFill>
              <a:latin typeface="Quattrocento Sans"/>
              <a:ea typeface="Quattrocento Sans"/>
              <a:cs typeface="Quattrocento Sans"/>
              <a:sym typeface="Quattrocento Sans"/>
            </a:endParaRPr>
          </a:p>
        </p:txBody>
      </p:sp>
      <p:sp>
        <p:nvSpPr>
          <p:cNvPr id="3772" name="Google Shape;3772;p42"/>
          <p:cNvSpPr txBox="1"/>
          <p:nvPr>
            <p:ph type="title"/>
          </p:nvPr>
        </p:nvSpPr>
        <p:spPr>
          <a:xfrm>
            <a:off x="241200" y="205975"/>
            <a:ext cx="8661600" cy="533400"/>
          </a:xfrm>
          <a:prstGeom prst="rect">
            <a:avLst/>
          </a:prstGeom>
        </p:spPr>
        <p:txBody>
          <a:bodyPr anchorCtr="0" anchor="ctr" bIns="45700" lIns="0" spcFirstLastPara="1" rIns="0" wrap="square" tIns="45700">
            <a:noAutofit/>
          </a:bodyPr>
          <a:lstStyle/>
          <a:p>
            <a:pPr indent="0" lvl="0" marL="0" rtl="0" algn="ctr">
              <a:spcBef>
                <a:spcPts val="0"/>
              </a:spcBef>
              <a:spcAft>
                <a:spcPts val="0"/>
              </a:spcAft>
              <a:buNone/>
            </a:pPr>
            <a:r>
              <a:rPr lang="en" sz="1600">
                <a:highlight>
                  <a:srgbClr val="42FF65"/>
                </a:highlight>
              </a:rPr>
              <a:t>EDITED:</a:t>
            </a:r>
            <a:r>
              <a:rPr lang="en" sz="1600"/>
              <a:t> </a:t>
            </a:r>
            <a:r>
              <a:rPr lang="en" sz="1600"/>
              <a:t>Phishing Incident Report: Victim Counts and Financial Losses in the United States and Canada (2021-2022)</a:t>
            </a:r>
            <a:endParaRPr sz="1600"/>
          </a:p>
        </p:txBody>
      </p:sp>
      <p:sp>
        <p:nvSpPr>
          <p:cNvPr id="3773" name="Google Shape;3773;p42"/>
          <p:cNvSpPr txBox="1"/>
          <p:nvPr/>
        </p:nvSpPr>
        <p:spPr>
          <a:xfrm>
            <a:off x="-6800" y="793875"/>
            <a:ext cx="2830500" cy="15951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The bar graph shows the rate of victims per 10,000 people for various states within the United States and Canada.</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The x-axis lists the states alphabetically, and the y-axis measures the victim count per 10,000 individuals.</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The colors of the bars differentiate between two countries: the United States (in varying shades of purple) and Canada (in blue)</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The original total victim count has been recalculated to a rate per 10,000 people, providing a proportionate comparison that accounts for the varying population sizes of each state.</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This adjustment allows for a more equitable comparison of victim counts by normalizing the data, which is particularly useful in comparing states with large population differences such as California.</a:t>
            </a:r>
            <a:endParaRPr sz="1000">
              <a:solidFill>
                <a:schemeClr val="lt1"/>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1200">
              <a:solidFill>
                <a:schemeClr val="lt1"/>
              </a:solidFill>
              <a:latin typeface="Quattrocento Sans"/>
              <a:ea typeface="Quattrocento Sans"/>
              <a:cs typeface="Quattrocento Sans"/>
              <a:sym typeface="Quattrocento Sans"/>
            </a:endParaRPr>
          </a:p>
        </p:txBody>
      </p:sp>
      <p:pic>
        <p:nvPicPr>
          <p:cNvPr id="3774" name="Google Shape;3774;p42"/>
          <p:cNvPicPr preferRelativeResize="0"/>
          <p:nvPr/>
        </p:nvPicPr>
        <p:blipFill>
          <a:blip r:embed="rId3">
            <a:alphaModFix/>
          </a:blip>
          <a:stretch>
            <a:fillRect/>
          </a:stretch>
        </p:blipFill>
        <p:spPr>
          <a:xfrm>
            <a:off x="3166900" y="793875"/>
            <a:ext cx="5124156" cy="4099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8" name="Shape 3778"/>
        <p:cNvGrpSpPr/>
        <p:nvPr/>
      </p:nvGrpSpPr>
      <p:grpSpPr>
        <a:xfrm>
          <a:off x="0" y="0"/>
          <a:ext cx="0" cy="0"/>
          <a:chOff x="0" y="0"/>
          <a:chExt cx="0" cy="0"/>
        </a:xfrm>
      </p:grpSpPr>
      <p:sp>
        <p:nvSpPr>
          <p:cNvPr id="3779" name="Google Shape;3779;p43"/>
          <p:cNvSpPr/>
          <p:nvPr/>
        </p:nvSpPr>
        <p:spPr>
          <a:xfrm rot="10800000">
            <a:off x="-4961" y="2661626"/>
            <a:ext cx="2805661" cy="2489499"/>
          </a:xfrm>
          <a:custGeom>
            <a:rect b="b" l="l" r="r" t="t"/>
            <a:pathLst>
              <a:path extrusionOk="0" h="5594380" w="4943896">
                <a:moveTo>
                  <a:pt x="0" y="5594380"/>
                </a:moveTo>
                <a:lnTo>
                  <a:pt x="0" y="268414"/>
                </a:lnTo>
                <a:cubicBezTo>
                  <a:pt x="0" y="120173"/>
                  <a:pt x="120173" y="0"/>
                  <a:pt x="268414" y="0"/>
                </a:cubicBezTo>
                <a:lnTo>
                  <a:pt x="4943896" y="0"/>
                </a:lnTo>
                <a:lnTo>
                  <a:pt x="4943896" y="5594380"/>
                </a:lnTo>
                <a:lnTo>
                  <a:pt x="0" y="5594380"/>
                </a:lnTo>
                <a:close/>
              </a:path>
            </a:pathLst>
          </a:custGeom>
          <a:solidFill>
            <a:schemeClr val="accent2"/>
          </a:soli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Clr>
                <a:srgbClr val="000000"/>
              </a:buClr>
              <a:buFont typeface="Arial"/>
              <a:buNone/>
            </a:pPr>
            <a:r>
              <a:t/>
            </a:r>
            <a:endParaRPr sz="1800">
              <a:solidFill>
                <a:schemeClr val="lt1"/>
              </a:solidFill>
              <a:latin typeface="Quattrocento Sans"/>
              <a:ea typeface="Quattrocento Sans"/>
              <a:cs typeface="Quattrocento Sans"/>
              <a:sym typeface="Quattrocento Sans"/>
            </a:endParaRPr>
          </a:p>
        </p:txBody>
      </p:sp>
      <p:sp>
        <p:nvSpPr>
          <p:cNvPr id="3780" name="Google Shape;3780;p43"/>
          <p:cNvSpPr txBox="1"/>
          <p:nvPr>
            <p:ph type="title"/>
          </p:nvPr>
        </p:nvSpPr>
        <p:spPr>
          <a:xfrm>
            <a:off x="228950" y="205975"/>
            <a:ext cx="8661600" cy="533400"/>
          </a:xfrm>
          <a:prstGeom prst="rect">
            <a:avLst/>
          </a:prstGeom>
        </p:spPr>
        <p:txBody>
          <a:bodyPr anchorCtr="0" anchor="ctr" bIns="45700" lIns="0" spcFirstLastPara="1" rIns="0" wrap="square" tIns="45700">
            <a:noAutofit/>
          </a:bodyPr>
          <a:lstStyle/>
          <a:p>
            <a:pPr indent="0" lvl="0" marL="0" rtl="0" algn="ctr">
              <a:spcBef>
                <a:spcPts val="0"/>
              </a:spcBef>
              <a:spcAft>
                <a:spcPts val="0"/>
              </a:spcAft>
              <a:buNone/>
            </a:pPr>
            <a:r>
              <a:rPr lang="en" sz="1600"/>
              <a:t>Phishing Incident Report: Victim Counts and Financial Losses in the United States and Canada (2021-2022)</a:t>
            </a:r>
            <a:endParaRPr sz="1600"/>
          </a:p>
        </p:txBody>
      </p:sp>
      <p:sp>
        <p:nvSpPr>
          <p:cNvPr id="3781" name="Google Shape;3781;p43"/>
          <p:cNvSpPr txBox="1"/>
          <p:nvPr/>
        </p:nvSpPr>
        <p:spPr>
          <a:xfrm>
            <a:off x="-17375" y="2691075"/>
            <a:ext cx="2830500" cy="1595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The boxplot shows how much money was lost in Canada and the U.S</a:t>
            </a:r>
            <a:endParaRPr sz="1200">
              <a:solidFill>
                <a:schemeClr val="lt1"/>
              </a:solidFill>
              <a:latin typeface="Quattrocento Sans"/>
              <a:ea typeface="Quattrocento Sans"/>
              <a:cs typeface="Quattrocento Sans"/>
              <a:sym typeface="Quattrocento Sans"/>
            </a:endParaRPr>
          </a:p>
          <a:p>
            <a:pPr indent="-304800" lvl="0" marL="457200" rtl="0" algn="l">
              <a:lnSpc>
                <a:spcPct val="115000"/>
              </a:lnSpc>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There's no visible loss for Canada, which might mean there wasn't much loss or the data is missing</a:t>
            </a:r>
            <a:endParaRPr sz="1200">
              <a:solidFill>
                <a:schemeClr val="lt1"/>
              </a:solidFill>
              <a:latin typeface="Quattrocento Sans"/>
              <a:ea typeface="Quattrocento Sans"/>
              <a:cs typeface="Quattrocento Sans"/>
              <a:sym typeface="Quattrocento Sans"/>
            </a:endParaRPr>
          </a:p>
          <a:p>
            <a:pPr indent="-304800" lvl="0" marL="457200" rtl="0" algn="l">
              <a:lnSpc>
                <a:spcPct val="115000"/>
              </a:lnSpc>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The U.S. has a range of losses, mostly on the lower side, but some are higher</a:t>
            </a:r>
            <a:endParaRPr sz="1200">
              <a:solidFill>
                <a:schemeClr val="lt1"/>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1200">
              <a:solidFill>
                <a:schemeClr val="lt1"/>
              </a:solidFill>
              <a:latin typeface="Quattrocento Sans"/>
              <a:ea typeface="Quattrocento Sans"/>
              <a:cs typeface="Quattrocento Sans"/>
              <a:sym typeface="Quattrocento Sans"/>
            </a:endParaRPr>
          </a:p>
        </p:txBody>
      </p:sp>
      <p:pic>
        <p:nvPicPr>
          <p:cNvPr id="3782" name="Google Shape;3782;p43"/>
          <p:cNvPicPr preferRelativeResize="0"/>
          <p:nvPr/>
        </p:nvPicPr>
        <p:blipFill>
          <a:blip r:embed="rId3">
            <a:alphaModFix/>
          </a:blip>
          <a:stretch>
            <a:fillRect/>
          </a:stretch>
        </p:blipFill>
        <p:spPr>
          <a:xfrm>
            <a:off x="2976100" y="891775"/>
            <a:ext cx="6015499" cy="334322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6" name="Shape 3786"/>
        <p:cNvGrpSpPr/>
        <p:nvPr/>
      </p:nvGrpSpPr>
      <p:grpSpPr>
        <a:xfrm>
          <a:off x="0" y="0"/>
          <a:ext cx="0" cy="0"/>
          <a:chOff x="0" y="0"/>
          <a:chExt cx="0" cy="0"/>
        </a:xfrm>
      </p:grpSpPr>
      <p:sp>
        <p:nvSpPr>
          <p:cNvPr id="3787" name="Google Shape;3787;p44"/>
          <p:cNvSpPr/>
          <p:nvPr/>
        </p:nvSpPr>
        <p:spPr>
          <a:xfrm rot="10800000">
            <a:off x="-4961" y="759537"/>
            <a:ext cx="2805661" cy="4391588"/>
          </a:xfrm>
          <a:custGeom>
            <a:rect b="b" l="l" r="r" t="t"/>
            <a:pathLst>
              <a:path extrusionOk="0" h="5594380" w="4943896">
                <a:moveTo>
                  <a:pt x="0" y="5594380"/>
                </a:moveTo>
                <a:lnTo>
                  <a:pt x="0" y="268414"/>
                </a:lnTo>
                <a:cubicBezTo>
                  <a:pt x="0" y="120173"/>
                  <a:pt x="120173" y="0"/>
                  <a:pt x="268414" y="0"/>
                </a:cubicBezTo>
                <a:lnTo>
                  <a:pt x="4943896" y="0"/>
                </a:lnTo>
                <a:lnTo>
                  <a:pt x="4943896" y="5594380"/>
                </a:lnTo>
                <a:lnTo>
                  <a:pt x="0" y="5594380"/>
                </a:lnTo>
                <a:close/>
              </a:path>
            </a:pathLst>
          </a:custGeom>
          <a:solidFill>
            <a:schemeClr val="accent2"/>
          </a:soli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Clr>
                <a:srgbClr val="000000"/>
              </a:buClr>
              <a:buFont typeface="Arial"/>
              <a:buNone/>
            </a:pPr>
            <a:r>
              <a:t/>
            </a:r>
            <a:endParaRPr sz="1800">
              <a:solidFill>
                <a:schemeClr val="lt1"/>
              </a:solidFill>
              <a:latin typeface="Quattrocento Sans"/>
              <a:ea typeface="Quattrocento Sans"/>
              <a:cs typeface="Quattrocento Sans"/>
              <a:sym typeface="Quattrocento Sans"/>
            </a:endParaRPr>
          </a:p>
        </p:txBody>
      </p:sp>
      <p:sp>
        <p:nvSpPr>
          <p:cNvPr id="3788" name="Google Shape;3788;p44"/>
          <p:cNvSpPr txBox="1"/>
          <p:nvPr>
            <p:ph type="title"/>
          </p:nvPr>
        </p:nvSpPr>
        <p:spPr>
          <a:xfrm>
            <a:off x="228950" y="205975"/>
            <a:ext cx="8661600" cy="533400"/>
          </a:xfrm>
          <a:prstGeom prst="rect">
            <a:avLst/>
          </a:prstGeom>
        </p:spPr>
        <p:txBody>
          <a:bodyPr anchorCtr="0" anchor="ctr" bIns="45700" lIns="0" spcFirstLastPara="1" rIns="0" wrap="square" tIns="45700">
            <a:noAutofit/>
          </a:bodyPr>
          <a:lstStyle/>
          <a:p>
            <a:pPr indent="0" lvl="0" marL="0" rtl="0" algn="ctr">
              <a:spcBef>
                <a:spcPts val="0"/>
              </a:spcBef>
              <a:spcAft>
                <a:spcPts val="0"/>
              </a:spcAft>
              <a:buNone/>
            </a:pPr>
            <a:r>
              <a:rPr lang="en" sz="1600">
                <a:highlight>
                  <a:srgbClr val="42FF65"/>
                </a:highlight>
              </a:rPr>
              <a:t>EDITED:</a:t>
            </a:r>
            <a:r>
              <a:rPr lang="en" sz="1600"/>
              <a:t> </a:t>
            </a:r>
            <a:r>
              <a:rPr lang="en" sz="1600"/>
              <a:t>Phishing Incident Report: Victim Counts and Financial Losses in the United States and Canada (2021-2022)</a:t>
            </a:r>
            <a:endParaRPr sz="1600"/>
          </a:p>
        </p:txBody>
      </p:sp>
      <p:sp>
        <p:nvSpPr>
          <p:cNvPr id="3789" name="Google Shape;3789;p44"/>
          <p:cNvSpPr txBox="1"/>
          <p:nvPr/>
        </p:nvSpPr>
        <p:spPr>
          <a:xfrm>
            <a:off x="-17375" y="759525"/>
            <a:ext cx="2830500" cy="1595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The boxplot shows how much money was lost in Canada and the U.S</a:t>
            </a:r>
            <a:endParaRPr sz="1200">
              <a:solidFill>
                <a:schemeClr val="lt1"/>
              </a:solidFill>
              <a:latin typeface="Quattrocento Sans"/>
              <a:ea typeface="Quattrocento Sans"/>
              <a:cs typeface="Quattrocento Sans"/>
              <a:sym typeface="Quattrocento Sans"/>
            </a:endParaRPr>
          </a:p>
          <a:p>
            <a:pPr indent="-304800" lvl="0" marL="457200" rtl="0" algn="l">
              <a:lnSpc>
                <a:spcPct val="115000"/>
              </a:lnSpc>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Each country's distribution is represented by a single boxplot, with the United States' boxplot noticeably larger than Canada's, suggesting a higher range and possibly higher median values</a:t>
            </a:r>
            <a:endParaRPr sz="1200">
              <a:solidFill>
                <a:schemeClr val="lt1"/>
              </a:solidFill>
              <a:latin typeface="Quattrocento Sans"/>
              <a:ea typeface="Quattrocento Sans"/>
              <a:cs typeface="Quattrocento Sans"/>
              <a:sym typeface="Quattrocento Sans"/>
            </a:endParaRPr>
          </a:p>
          <a:p>
            <a:pPr indent="-304800" lvl="0" marL="457200" rtl="0" algn="l">
              <a:lnSpc>
                <a:spcPct val="115000"/>
              </a:lnSpc>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Based on the feedback, the y-axis scale appeared to be very tall compared to the range of loss amounts, causing the boxplots to appear small and resulting in excessive white space on the graph. I adjusted the y-axis maximum limit to 1500 so I could provide a better visual representation by reducing this white space</a:t>
            </a:r>
            <a:endParaRPr sz="1200">
              <a:solidFill>
                <a:schemeClr val="lt1"/>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1200">
              <a:solidFill>
                <a:schemeClr val="lt1"/>
              </a:solidFill>
              <a:latin typeface="Quattrocento Sans"/>
              <a:ea typeface="Quattrocento Sans"/>
              <a:cs typeface="Quattrocento Sans"/>
              <a:sym typeface="Quattrocento Sans"/>
            </a:endParaRPr>
          </a:p>
        </p:txBody>
      </p:sp>
      <p:pic>
        <p:nvPicPr>
          <p:cNvPr id="3790" name="Google Shape;3790;p44"/>
          <p:cNvPicPr preferRelativeResize="0"/>
          <p:nvPr/>
        </p:nvPicPr>
        <p:blipFill>
          <a:blip r:embed="rId3">
            <a:alphaModFix/>
          </a:blip>
          <a:stretch>
            <a:fillRect/>
          </a:stretch>
        </p:blipFill>
        <p:spPr>
          <a:xfrm>
            <a:off x="3339450" y="759525"/>
            <a:ext cx="4724267" cy="40993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4" name="Shape 3794"/>
        <p:cNvGrpSpPr/>
        <p:nvPr/>
      </p:nvGrpSpPr>
      <p:grpSpPr>
        <a:xfrm>
          <a:off x="0" y="0"/>
          <a:ext cx="0" cy="0"/>
          <a:chOff x="0" y="0"/>
          <a:chExt cx="0" cy="0"/>
        </a:xfrm>
      </p:grpSpPr>
      <p:sp>
        <p:nvSpPr>
          <p:cNvPr id="3795" name="Google Shape;3795;p45"/>
          <p:cNvSpPr txBox="1"/>
          <p:nvPr>
            <p:ph type="ctrTitle"/>
          </p:nvPr>
        </p:nvSpPr>
        <p:spPr>
          <a:xfrm>
            <a:off x="129335" y="1369645"/>
            <a:ext cx="3816000" cy="1457400"/>
          </a:xfrm>
          <a:prstGeom prst="rect">
            <a:avLst/>
          </a:prstGeom>
        </p:spPr>
        <p:txBody>
          <a:bodyPr anchorCtr="0" anchor="ctr" bIns="45700" lIns="0" spcFirstLastPara="1" rIns="0" wrap="square" tIns="45700">
            <a:noAutofit/>
          </a:bodyPr>
          <a:lstStyle/>
          <a:p>
            <a:pPr indent="0" lvl="0" marL="0" rtl="0" algn="ctr">
              <a:spcBef>
                <a:spcPts val="0"/>
              </a:spcBef>
              <a:spcAft>
                <a:spcPts val="0"/>
              </a:spcAft>
              <a:buNone/>
            </a:pPr>
            <a:r>
              <a:rPr lang="en"/>
              <a:t>Conclusion</a:t>
            </a:r>
            <a:endParaRPr/>
          </a:p>
        </p:txBody>
      </p:sp>
      <p:sp>
        <p:nvSpPr>
          <p:cNvPr id="3796" name="Google Shape;3796;p45"/>
          <p:cNvSpPr txBox="1"/>
          <p:nvPr>
            <p:ph idx="1" type="subTitle"/>
          </p:nvPr>
        </p:nvSpPr>
        <p:spPr>
          <a:xfrm>
            <a:off x="4737575" y="1369689"/>
            <a:ext cx="3816000" cy="2538000"/>
          </a:xfrm>
          <a:prstGeom prst="rect">
            <a:avLst/>
          </a:prstGeom>
        </p:spPr>
        <p:txBody>
          <a:bodyPr anchorCtr="0" anchor="t" bIns="45700" lIns="0" spcFirstLastPara="1" rIns="0" wrap="square" tIns="45700">
            <a:normAutofit/>
          </a:bodyPr>
          <a:lstStyle/>
          <a:p>
            <a:pPr indent="0" lvl="0" marL="0" rtl="0" algn="ctr">
              <a:spcBef>
                <a:spcPts val="0"/>
              </a:spcBef>
              <a:spcAft>
                <a:spcPts val="0"/>
              </a:spcAft>
              <a:buNone/>
            </a:pPr>
            <a:r>
              <a:rPr b="1" lang="en" sz="1200">
                <a:solidFill>
                  <a:schemeClr val="lt1"/>
                </a:solidFill>
              </a:rPr>
              <a:t>How have cyber attacks patterns changed over the years?</a:t>
            </a:r>
            <a:endParaRPr b="1"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During 2020 - 2022, there has been an increase in cyberattacks. This coincides with COVID-19 and many people starting to work from home</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United States is the most targeted country</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Phishing is the most popular attack</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While phishing is the most popular attack, the financial losses are centered around financial based cyber attacks</a:t>
            </a:r>
            <a:endParaRPr sz="1200">
              <a:solidFill>
                <a:schemeClr val="lt1"/>
              </a:solidFill>
            </a:endParaRPr>
          </a:p>
          <a:p>
            <a:pPr indent="0" lvl="0" marL="0" rtl="0" algn="ctr">
              <a:spcBef>
                <a:spcPts val="0"/>
              </a:spcBef>
              <a:spcAft>
                <a:spcPts val="0"/>
              </a:spcAft>
              <a:buClr>
                <a:schemeClr val="dk1"/>
              </a:buClr>
              <a:buFont typeface="Arial"/>
              <a:buNone/>
            </a:pPr>
            <a:r>
              <a:t/>
            </a:r>
            <a:endParaRPr b="1" sz="1200">
              <a:solidFill>
                <a:schemeClr val="lt1"/>
              </a:solidFill>
            </a:endParaRPr>
          </a:p>
          <a:p>
            <a:pPr indent="0" lvl="0" marL="0" rtl="0" algn="l">
              <a:spcBef>
                <a:spcPts val="40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0" name="Shape 3800"/>
        <p:cNvGrpSpPr/>
        <p:nvPr/>
      </p:nvGrpSpPr>
      <p:grpSpPr>
        <a:xfrm>
          <a:off x="0" y="0"/>
          <a:ext cx="0" cy="0"/>
          <a:chOff x="0" y="0"/>
          <a:chExt cx="0" cy="0"/>
        </a:xfrm>
      </p:grpSpPr>
      <p:sp>
        <p:nvSpPr>
          <p:cNvPr id="3801" name="Google Shape;3801;p46"/>
          <p:cNvSpPr txBox="1"/>
          <p:nvPr/>
        </p:nvSpPr>
        <p:spPr>
          <a:xfrm>
            <a:off x="945819" y="2580647"/>
            <a:ext cx="4188600" cy="692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 sz="4500">
                <a:solidFill>
                  <a:schemeClr val="lt1"/>
                </a:solidFill>
                <a:latin typeface="Quattrocento Sans"/>
                <a:ea typeface="Quattrocento Sans"/>
                <a:cs typeface="Quattrocento Sans"/>
                <a:sym typeface="Quattrocento Sans"/>
              </a:rPr>
              <a:t>Thank </a:t>
            </a:r>
            <a:r>
              <a:rPr b="1" lang="en" sz="4500">
                <a:solidFill>
                  <a:schemeClr val="lt1"/>
                </a:solidFill>
                <a:latin typeface="Quattrocento Sans"/>
                <a:ea typeface="Quattrocento Sans"/>
                <a:cs typeface="Quattrocento Sans"/>
                <a:sym typeface="Quattrocento Sans"/>
              </a:rPr>
              <a:t>You</a:t>
            </a:r>
            <a:endParaRPr sz="4500">
              <a:solidFill>
                <a:schemeClr val="lt1"/>
              </a:solidFill>
              <a:latin typeface="Quattrocento Sans"/>
              <a:ea typeface="Quattrocento Sans"/>
              <a:cs typeface="Quattrocento Sans"/>
              <a:sym typeface="Quattrocento Sans"/>
            </a:endParaRPr>
          </a:p>
        </p:txBody>
      </p:sp>
      <p:sp>
        <p:nvSpPr>
          <p:cNvPr id="3802" name="Google Shape;3802;p46"/>
          <p:cNvSpPr txBox="1"/>
          <p:nvPr/>
        </p:nvSpPr>
        <p:spPr>
          <a:xfrm>
            <a:off x="945819" y="3435846"/>
            <a:ext cx="4188600" cy="2310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 sz="1500">
                <a:solidFill>
                  <a:schemeClr val="lt1"/>
                </a:solidFill>
                <a:latin typeface="Quattrocento Sans"/>
                <a:ea typeface="Quattrocento Sans"/>
                <a:cs typeface="Quattrocento Sans"/>
                <a:sym typeface="Quattrocento Sans"/>
              </a:rPr>
              <a:t>This concludes our presentation.</a:t>
            </a:r>
            <a:endParaRPr sz="1500">
              <a:solidFill>
                <a:schemeClr val="lt1"/>
              </a:solidFill>
              <a:latin typeface="Quattrocento Sans"/>
              <a:ea typeface="Quattrocento Sans"/>
              <a:cs typeface="Quattrocento Sans"/>
              <a:sym typeface="Quattrocento Sans"/>
            </a:endParaRPr>
          </a:p>
        </p:txBody>
      </p:sp>
      <p:cxnSp>
        <p:nvCxnSpPr>
          <p:cNvPr id="3803" name="Google Shape;3803;p46"/>
          <p:cNvCxnSpPr/>
          <p:nvPr/>
        </p:nvCxnSpPr>
        <p:spPr>
          <a:xfrm rot="10800000">
            <a:off x="975775" y="-16191"/>
            <a:ext cx="0" cy="2463600"/>
          </a:xfrm>
          <a:prstGeom prst="straightConnector1">
            <a:avLst/>
          </a:prstGeom>
          <a:noFill/>
          <a:ln cap="rnd" cmpd="sng" w="63500">
            <a:solidFill>
              <a:schemeClr val="accent2"/>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235" name="Shape 3235"/>
        <p:cNvGrpSpPr/>
        <p:nvPr/>
      </p:nvGrpSpPr>
      <p:grpSpPr>
        <a:xfrm>
          <a:off x="0" y="0"/>
          <a:ext cx="0" cy="0"/>
          <a:chOff x="0" y="0"/>
          <a:chExt cx="0" cy="0"/>
        </a:xfrm>
      </p:grpSpPr>
      <p:sp>
        <p:nvSpPr>
          <p:cNvPr id="3236" name="Google Shape;3236;p16"/>
          <p:cNvSpPr/>
          <p:nvPr/>
        </p:nvSpPr>
        <p:spPr>
          <a:xfrm>
            <a:off x="435882" y="1004119"/>
            <a:ext cx="3961800" cy="1071300"/>
          </a:xfrm>
          <a:prstGeom prst="roundRect">
            <a:avLst>
              <a:gd fmla="val 8960" name="adj"/>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237" name="Google Shape;3237;p16"/>
          <p:cNvSpPr/>
          <p:nvPr/>
        </p:nvSpPr>
        <p:spPr>
          <a:xfrm>
            <a:off x="435882" y="2320911"/>
            <a:ext cx="3961800" cy="1071300"/>
          </a:xfrm>
          <a:prstGeom prst="roundRect">
            <a:avLst>
              <a:gd fmla="val 8960" name="adj"/>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238" name="Google Shape;3238;p16"/>
          <p:cNvSpPr/>
          <p:nvPr/>
        </p:nvSpPr>
        <p:spPr>
          <a:xfrm>
            <a:off x="435882" y="3637703"/>
            <a:ext cx="3961800" cy="1071300"/>
          </a:xfrm>
          <a:prstGeom prst="roundRect">
            <a:avLst>
              <a:gd fmla="val 8960" name="adj"/>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239" name="Google Shape;3239;p16"/>
          <p:cNvSpPr txBox="1"/>
          <p:nvPr/>
        </p:nvSpPr>
        <p:spPr>
          <a:xfrm>
            <a:off x="2165678" y="1269657"/>
            <a:ext cx="1733400" cy="43110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
                <a:solidFill>
                  <a:schemeClr val="lt1"/>
                </a:solidFill>
                <a:latin typeface="Quattrocento Sans"/>
                <a:ea typeface="Quattrocento Sans"/>
                <a:cs typeface="Quattrocento Sans"/>
                <a:sym typeface="Quattrocento Sans"/>
              </a:rPr>
              <a:t>Data Collection and Understanding</a:t>
            </a:r>
            <a:endParaRPr sz="1400">
              <a:solidFill>
                <a:schemeClr val="lt1"/>
              </a:solidFill>
              <a:latin typeface="Quattrocento Sans"/>
              <a:ea typeface="Quattrocento Sans"/>
              <a:cs typeface="Quattrocento Sans"/>
              <a:sym typeface="Quattrocento Sans"/>
            </a:endParaRPr>
          </a:p>
        </p:txBody>
      </p:sp>
      <p:sp>
        <p:nvSpPr>
          <p:cNvPr id="3240" name="Google Shape;3240;p16"/>
          <p:cNvSpPr txBox="1"/>
          <p:nvPr/>
        </p:nvSpPr>
        <p:spPr>
          <a:xfrm>
            <a:off x="934526" y="1193879"/>
            <a:ext cx="1081200" cy="692700"/>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n" sz="4500">
                <a:solidFill>
                  <a:schemeClr val="lt1"/>
                </a:solidFill>
                <a:latin typeface="Quattrocento Sans"/>
                <a:ea typeface="Quattrocento Sans"/>
                <a:cs typeface="Quattrocento Sans"/>
                <a:sym typeface="Quattrocento Sans"/>
              </a:rPr>
              <a:t>1</a:t>
            </a:r>
            <a:endParaRPr b="1" sz="4500">
              <a:solidFill>
                <a:schemeClr val="lt1"/>
              </a:solidFill>
              <a:latin typeface="Quattrocento Sans"/>
              <a:ea typeface="Quattrocento Sans"/>
              <a:cs typeface="Quattrocento Sans"/>
              <a:sym typeface="Quattrocento Sans"/>
            </a:endParaRPr>
          </a:p>
        </p:txBody>
      </p:sp>
      <p:sp>
        <p:nvSpPr>
          <p:cNvPr id="3241" name="Google Shape;3241;p16"/>
          <p:cNvSpPr txBox="1"/>
          <p:nvPr/>
        </p:nvSpPr>
        <p:spPr>
          <a:xfrm>
            <a:off x="2165678" y="2586446"/>
            <a:ext cx="1733400" cy="43110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
                <a:solidFill>
                  <a:schemeClr val="lt1"/>
                </a:solidFill>
                <a:latin typeface="Quattrocento Sans"/>
                <a:ea typeface="Quattrocento Sans"/>
                <a:cs typeface="Quattrocento Sans"/>
                <a:sym typeface="Quattrocento Sans"/>
              </a:rPr>
              <a:t>Data Cleaning and Manipulation</a:t>
            </a:r>
            <a:endParaRPr sz="1400">
              <a:solidFill>
                <a:schemeClr val="lt1"/>
              </a:solidFill>
              <a:latin typeface="Quattrocento Sans"/>
              <a:ea typeface="Quattrocento Sans"/>
              <a:cs typeface="Quattrocento Sans"/>
              <a:sym typeface="Quattrocento Sans"/>
            </a:endParaRPr>
          </a:p>
        </p:txBody>
      </p:sp>
      <p:sp>
        <p:nvSpPr>
          <p:cNvPr id="3242" name="Google Shape;3242;p16"/>
          <p:cNvSpPr txBox="1"/>
          <p:nvPr/>
        </p:nvSpPr>
        <p:spPr>
          <a:xfrm>
            <a:off x="934526" y="2510668"/>
            <a:ext cx="1081200" cy="692700"/>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n" sz="4500">
                <a:solidFill>
                  <a:schemeClr val="lt1"/>
                </a:solidFill>
                <a:latin typeface="Quattrocento Sans"/>
                <a:ea typeface="Quattrocento Sans"/>
                <a:cs typeface="Quattrocento Sans"/>
                <a:sym typeface="Quattrocento Sans"/>
              </a:rPr>
              <a:t>2</a:t>
            </a:r>
            <a:endParaRPr b="1" sz="4500">
              <a:solidFill>
                <a:schemeClr val="lt1"/>
              </a:solidFill>
              <a:latin typeface="Quattrocento Sans"/>
              <a:ea typeface="Quattrocento Sans"/>
              <a:cs typeface="Quattrocento Sans"/>
              <a:sym typeface="Quattrocento Sans"/>
            </a:endParaRPr>
          </a:p>
        </p:txBody>
      </p:sp>
      <p:sp>
        <p:nvSpPr>
          <p:cNvPr id="3243" name="Google Shape;3243;p16"/>
          <p:cNvSpPr txBox="1"/>
          <p:nvPr/>
        </p:nvSpPr>
        <p:spPr>
          <a:xfrm>
            <a:off x="2165678" y="3903238"/>
            <a:ext cx="1733400" cy="43110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
                <a:solidFill>
                  <a:schemeClr val="lt1"/>
                </a:solidFill>
                <a:latin typeface="Quattrocento Sans"/>
                <a:ea typeface="Quattrocento Sans"/>
                <a:cs typeface="Quattrocento Sans"/>
                <a:sym typeface="Quattrocento Sans"/>
              </a:rPr>
              <a:t>Exploratory Data Analysis</a:t>
            </a:r>
            <a:endParaRPr sz="1400">
              <a:solidFill>
                <a:schemeClr val="lt1"/>
              </a:solidFill>
              <a:latin typeface="Quattrocento Sans"/>
              <a:ea typeface="Quattrocento Sans"/>
              <a:cs typeface="Quattrocento Sans"/>
              <a:sym typeface="Quattrocento Sans"/>
            </a:endParaRPr>
          </a:p>
        </p:txBody>
      </p:sp>
      <p:sp>
        <p:nvSpPr>
          <p:cNvPr id="3244" name="Google Shape;3244;p16"/>
          <p:cNvSpPr txBox="1"/>
          <p:nvPr/>
        </p:nvSpPr>
        <p:spPr>
          <a:xfrm>
            <a:off x="934526" y="3827461"/>
            <a:ext cx="1081200" cy="692700"/>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n" sz="4500">
                <a:solidFill>
                  <a:schemeClr val="lt1"/>
                </a:solidFill>
                <a:latin typeface="Quattrocento Sans"/>
                <a:ea typeface="Quattrocento Sans"/>
                <a:cs typeface="Quattrocento Sans"/>
                <a:sym typeface="Quattrocento Sans"/>
              </a:rPr>
              <a:t>3</a:t>
            </a:r>
            <a:endParaRPr b="1" sz="4500">
              <a:solidFill>
                <a:schemeClr val="lt1"/>
              </a:solidFill>
              <a:latin typeface="Quattrocento Sans"/>
              <a:ea typeface="Quattrocento Sans"/>
              <a:cs typeface="Quattrocento Sans"/>
              <a:sym typeface="Quattrocento Sans"/>
            </a:endParaRPr>
          </a:p>
        </p:txBody>
      </p:sp>
      <p:sp>
        <p:nvSpPr>
          <p:cNvPr id="3245" name="Google Shape;3245;p16"/>
          <p:cNvSpPr txBox="1"/>
          <p:nvPr>
            <p:ph type="title"/>
          </p:nvPr>
        </p:nvSpPr>
        <p:spPr>
          <a:xfrm>
            <a:off x="342989" y="154484"/>
            <a:ext cx="6173700" cy="4002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Clr>
                <a:schemeClr val="lt1"/>
              </a:buClr>
              <a:buSzPts val="2700"/>
              <a:buFont typeface="Quattrocento Sans"/>
              <a:buNone/>
            </a:pPr>
            <a:r>
              <a:rPr lang="en" sz="1600"/>
              <a:t>Project Workflow</a:t>
            </a:r>
            <a:endParaRPr sz="1600">
              <a:solidFill>
                <a:schemeClr val="lt1"/>
              </a:solidFill>
            </a:endParaRPr>
          </a:p>
        </p:txBody>
      </p:sp>
      <p:grpSp>
        <p:nvGrpSpPr>
          <p:cNvPr id="3246" name="Google Shape;3246;p16"/>
          <p:cNvGrpSpPr/>
          <p:nvPr/>
        </p:nvGrpSpPr>
        <p:grpSpPr>
          <a:xfrm>
            <a:off x="4634077" y="1101118"/>
            <a:ext cx="3911707" cy="4059506"/>
            <a:chOff x="6177122" y="1468157"/>
            <a:chExt cx="5214218" cy="5412674"/>
          </a:xfrm>
        </p:grpSpPr>
        <p:sp>
          <p:nvSpPr>
            <p:cNvPr id="3247" name="Google Shape;3247;p16"/>
            <p:cNvSpPr/>
            <p:nvPr/>
          </p:nvSpPr>
          <p:spPr>
            <a:xfrm>
              <a:off x="6177122" y="3873641"/>
              <a:ext cx="1334489" cy="2018611"/>
            </a:xfrm>
            <a:custGeom>
              <a:rect b="b" l="l" r="r" t="t"/>
              <a:pathLst>
                <a:path extrusionOk="0" h="2018611" w="1334489">
                  <a:moveTo>
                    <a:pt x="1334490" y="1650649"/>
                  </a:moveTo>
                  <a:lnTo>
                    <a:pt x="1049859" y="2018611"/>
                  </a:lnTo>
                  <a:cubicBezTo>
                    <a:pt x="1049859" y="2018611"/>
                    <a:pt x="736918" y="1641212"/>
                    <a:pt x="681879" y="1606611"/>
                  </a:cubicBezTo>
                  <a:cubicBezTo>
                    <a:pt x="626840" y="1572009"/>
                    <a:pt x="535636" y="1537408"/>
                    <a:pt x="461723" y="1356581"/>
                  </a:cubicBezTo>
                  <a:cubicBezTo>
                    <a:pt x="401921" y="1210248"/>
                    <a:pt x="356517" y="1124652"/>
                    <a:pt x="341382" y="1097312"/>
                  </a:cubicBezTo>
                  <a:cubicBezTo>
                    <a:pt x="337805" y="1090860"/>
                    <a:pt x="335918" y="1087660"/>
                    <a:pt x="335918" y="1087660"/>
                  </a:cubicBezTo>
                  <a:cubicBezTo>
                    <a:pt x="335918" y="1087660"/>
                    <a:pt x="183383" y="1035767"/>
                    <a:pt x="109471" y="946144"/>
                  </a:cubicBezTo>
                  <a:cubicBezTo>
                    <a:pt x="35559" y="856504"/>
                    <a:pt x="70160" y="730698"/>
                    <a:pt x="244713" y="848631"/>
                  </a:cubicBezTo>
                  <a:cubicBezTo>
                    <a:pt x="244713" y="848631"/>
                    <a:pt x="10394" y="593892"/>
                    <a:pt x="2539" y="578164"/>
                  </a:cubicBezTo>
                  <a:cubicBezTo>
                    <a:pt x="-5334" y="562436"/>
                    <a:pt x="4103" y="513689"/>
                    <a:pt x="44995" y="534126"/>
                  </a:cubicBezTo>
                  <a:cubicBezTo>
                    <a:pt x="85888" y="554581"/>
                    <a:pt x="334354" y="730698"/>
                    <a:pt x="348500" y="746426"/>
                  </a:cubicBezTo>
                  <a:cubicBezTo>
                    <a:pt x="361316" y="760680"/>
                    <a:pt x="362520" y="762010"/>
                    <a:pt x="362628" y="762136"/>
                  </a:cubicBezTo>
                  <a:cubicBezTo>
                    <a:pt x="362125" y="759961"/>
                    <a:pt x="321484" y="591897"/>
                    <a:pt x="277733" y="529417"/>
                  </a:cubicBezTo>
                  <a:cubicBezTo>
                    <a:pt x="233695" y="466505"/>
                    <a:pt x="65433" y="262077"/>
                    <a:pt x="62287" y="221185"/>
                  </a:cubicBezTo>
                  <a:cubicBezTo>
                    <a:pt x="59142" y="180310"/>
                    <a:pt x="95325" y="166146"/>
                    <a:pt x="167655" y="241640"/>
                  </a:cubicBezTo>
                  <a:cubicBezTo>
                    <a:pt x="239051" y="316146"/>
                    <a:pt x="313539" y="376865"/>
                    <a:pt x="315444" y="378410"/>
                  </a:cubicBezTo>
                  <a:cubicBezTo>
                    <a:pt x="313162" y="374887"/>
                    <a:pt x="165912" y="149807"/>
                    <a:pt x="142491" y="70232"/>
                  </a:cubicBezTo>
                  <a:cubicBezTo>
                    <a:pt x="118908" y="-9971"/>
                    <a:pt x="177092" y="-44573"/>
                    <a:pt x="254150" y="93815"/>
                  </a:cubicBezTo>
                  <a:cubicBezTo>
                    <a:pt x="331208" y="232203"/>
                    <a:pt x="494743" y="343845"/>
                    <a:pt x="523053" y="397320"/>
                  </a:cubicBezTo>
                  <a:cubicBezTo>
                    <a:pt x="551364" y="450777"/>
                    <a:pt x="672442" y="820339"/>
                    <a:pt x="787247" y="1040494"/>
                  </a:cubicBezTo>
                  <a:cubicBezTo>
                    <a:pt x="902034" y="1260650"/>
                    <a:pt x="935054" y="1293669"/>
                    <a:pt x="1090734" y="1439912"/>
                  </a:cubicBezTo>
                  <a:cubicBezTo>
                    <a:pt x="1246431" y="1586173"/>
                    <a:pt x="1334490" y="1650649"/>
                    <a:pt x="1334490" y="1650649"/>
                  </a:cubicBezTo>
                  <a:close/>
                </a:path>
              </a:pathLst>
            </a:custGeom>
            <a:solidFill>
              <a:srgbClr val="A34C5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48" name="Google Shape;3248;p16"/>
            <p:cNvSpPr/>
            <p:nvPr/>
          </p:nvSpPr>
          <p:spPr>
            <a:xfrm>
              <a:off x="6249993" y="4674339"/>
              <a:ext cx="268510" cy="296614"/>
            </a:xfrm>
            <a:custGeom>
              <a:rect b="b" l="l" r="r" t="t"/>
              <a:pathLst>
                <a:path extrusionOk="0" h="296614" w="268510">
                  <a:moveTo>
                    <a:pt x="268511" y="296614"/>
                  </a:moveTo>
                  <a:cubicBezTo>
                    <a:pt x="264934" y="290161"/>
                    <a:pt x="263047" y="286962"/>
                    <a:pt x="263047" y="286962"/>
                  </a:cubicBezTo>
                  <a:cubicBezTo>
                    <a:pt x="263047" y="286962"/>
                    <a:pt x="110512" y="235069"/>
                    <a:pt x="36600" y="145446"/>
                  </a:cubicBezTo>
                  <a:cubicBezTo>
                    <a:pt x="-37312" y="55806"/>
                    <a:pt x="-2711" y="-70000"/>
                    <a:pt x="171843" y="47933"/>
                  </a:cubicBezTo>
                  <a:cubicBezTo>
                    <a:pt x="239643" y="100905"/>
                    <a:pt x="237397" y="173918"/>
                    <a:pt x="268511" y="296614"/>
                  </a:cubicBezTo>
                  <a:close/>
                </a:path>
              </a:pathLst>
            </a:custGeom>
            <a:solidFill>
              <a:srgbClr val="A34C5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49" name="Google Shape;3249;p16"/>
            <p:cNvSpPr/>
            <p:nvPr/>
          </p:nvSpPr>
          <p:spPr>
            <a:xfrm>
              <a:off x="7163817" y="4105889"/>
              <a:ext cx="2289073" cy="1332388"/>
            </a:xfrm>
            <a:custGeom>
              <a:rect b="b" l="l" r="r" t="t"/>
              <a:pathLst>
                <a:path extrusionOk="0" h="1332388" w="2289073">
                  <a:moveTo>
                    <a:pt x="2289074" y="290230"/>
                  </a:moveTo>
                  <a:cubicBezTo>
                    <a:pt x="2289074" y="290230"/>
                    <a:pt x="2187480" y="549733"/>
                    <a:pt x="2116803" y="821386"/>
                  </a:cubicBezTo>
                  <a:cubicBezTo>
                    <a:pt x="2091692" y="917928"/>
                    <a:pt x="2075497" y="980157"/>
                    <a:pt x="2065072" y="1020277"/>
                  </a:cubicBezTo>
                  <a:cubicBezTo>
                    <a:pt x="2062807" y="1028995"/>
                    <a:pt x="2060794" y="1036670"/>
                    <a:pt x="2059032" y="1043428"/>
                  </a:cubicBezTo>
                  <a:cubicBezTo>
                    <a:pt x="2046144" y="1093039"/>
                    <a:pt x="2046144" y="1093039"/>
                    <a:pt x="2046144" y="1093039"/>
                  </a:cubicBezTo>
                  <a:lnTo>
                    <a:pt x="2040608" y="1115130"/>
                  </a:lnTo>
                  <a:lnTo>
                    <a:pt x="2039026" y="1118060"/>
                  </a:lnTo>
                  <a:lnTo>
                    <a:pt x="2039008" y="1118078"/>
                  </a:lnTo>
                  <a:lnTo>
                    <a:pt x="1931303" y="1317167"/>
                  </a:lnTo>
                  <a:cubicBezTo>
                    <a:pt x="1931285" y="1317203"/>
                    <a:pt x="1931285" y="1317221"/>
                    <a:pt x="1931285" y="1317221"/>
                  </a:cubicBezTo>
                  <a:cubicBezTo>
                    <a:pt x="1931285" y="1317221"/>
                    <a:pt x="1929290" y="1317383"/>
                    <a:pt x="1925461" y="1317688"/>
                  </a:cubicBezTo>
                  <a:cubicBezTo>
                    <a:pt x="1921417" y="1317994"/>
                    <a:pt x="1915341" y="1318461"/>
                    <a:pt x="1907396" y="1319018"/>
                  </a:cubicBezTo>
                  <a:cubicBezTo>
                    <a:pt x="1907343" y="1319036"/>
                    <a:pt x="1907271" y="1319036"/>
                    <a:pt x="1907199" y="1319036"/>
                  </a:cubicBezTo>
                  <a:cubicBezTo>
                    <a:pt x="1772891" y="1328652"/>
                    <a:pt x="1112641" y="1368215"/>
                    <a:pt x="844438" y="1240504"/>
                  </a:cubicBezTo>
                  <a:cubicBezTo>
                    <a:pt x="573127" y="1111301"/>
                    <a:pt x="99778" y="733237"/>
                    <a:pt x="13643" y="663675"/>
                  </a:cubicBezTo>
                  <a:cubicBezTo>
                    <a:pt x="6022" y="657509"/>
                    <a:pt x="1438" y="653771"/>
                    <a:pt x="288" y="652854"/>
                  </a:cubicBezTo>
                  <a:cubicBezTo>
                    <a:pt x="90" y="652674"/>
                    <a:pt x="0" y="652602"/>
                    <a:pt x="0" y="652602"/>
                  </a:cubicBezTo>
                  <a:cubicBezTo>
                    <a:pt x="0" y="652602"/>
                    <a:pt x="162" y="649529"/>
                    <a:pt x="737" y="643741"/>
                  </a:cubicBezTo>
                  <a:cubicBezTo>
                    <a:pt x="4134" y="609715"/>
                    <a:pt x="21714" y="482129"/>
                    <a:pt x="102672" y="340164"/>
                  </a:cubicBezTo>
                  <a:cubicBezTo>
                    <a:pt x="102690" y="340146"/>
                    <a:pt x="102708" y="340110"/>
                    <a:pt x="102726" y="340092"/>
                  </a:cubicBezTo>
                  <a:cubicBezTo>
                    <a:pt x="164505" y="231776"/>
                    <a:pt x="263187" y="115102"/>
                    <a:pt x="420628" y="25210"/>
                  </a:cubicBezTo>
                  <a:cubicBezTo>
                    <a:pt x="420628" y="25210"/>
                    <a:pt x="422875" y="18272"/>
                    <a:pt x="427459" y="11675"/>
                  </a:cubicBezTo>
                  <a:cubicBezTo>
                    <a:pt x="433516" y="2921"/>
                    <a:pt x="443690" y="-5221"/>
                    <a:pt x="458178" y="4215"/>
                  </a:cubicBezTo>
                  <a:cubicBezTo>
                    <a:pt x="483576" y="20788"/>
                    <a:pt x="1071065" y="473537"/>
                    <a:pt x="1212401" y="548636"/>
                  </a:cubicBezTo>
                  <a:cubicBezTo>
                    <a:pt x="1343797" y="618432"/>
                    <a:pt x="2161219" y="335203"/>
                    <a:pt x="2275754" y="294940"/>
                  </a:cubicBezTo>
                  <a:cubicBezTo>
                    <a:pt x="2284436" y="291884"/>
                    <a:pt x="2289074" y="290230"/>
                    <a:pt x="2289074" y="290230"/>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50" name="Google Shape;3250;p16"/>
            <p:cNvSpPr/>
            <p:nvPr/>
          </p:nvSpPr>
          <p:spPr>
            <a:xfrm>
              <a:off x="9036001" y="5398053"/>
              <a:ext cx="64871" cy="174499"/>
            </a:xfrm>
            <a:custGeom>
              <a:rect b="b" l="l" r="r" t="t"/>
              <a:pathLst>
                <a:path extrusionOk="0" h="174499" w="64871">
                  <a:moveTo>
                    <a:pt x="53277" y="25524"/>
                  </a:moveTo>
                  <a:cubicBezTo>
                    <a:pt x="57016" y="17058"/>
                    <a:pt x="60881" y="8538"/>
                    <a:pt x="64871" y="0"/>
                  </a:cubicBezTo>
                  <a:cubicBezTo>
                    <a:pt x="61330" y="15315"/>
                    <a:pt x="59299" y="24230"/>
                    <a:pt x="59119" y="25003"/>
                  </a:cubicBezTo>
                  <a:cubicBezTo>
                    <a:pt x="59101" y="25039"/>
                    <a:pt x="59101" y="25057"/>
                    <a:pt x="59101" y="25057"/>
                  </a:cubicBezTo>
                  <a:lnTo>
                    <a:pt x="0" y="174499"/>
                  </a:lnTo>
                  <a:cubicBezTo>
                    <a:pt x="1078" y="167309"/>
                    <a:pt x="2517" y="158556"/>
                    <a:pt x="4386" y="148400"/>
                  </a:cubicBezTo>
                  <a:cubicBezTo>
                    <a:pt x="17040" y="113061"/>
                    <a:pt x="33505" y="70227"/>
                    <a:pt x="53277" y="25524"/>
                  </a:cubicBezTo>
                  <a:close/>
                </a:path>
              </a:pathLst>
            </a:custGeom>
            <a:solidFill>
              <a:srgbClr val="FFC5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51" name="Google Shape;3251;p16"/>
            <p:cNvSpPr/>
            <p:nvPr/>
          </p:nvSpPr>
          <p:spPr>
            <a:xfrm>
              <a:off x="9100872" y="3870104"/>
              <a:ext cx="1153838" cy="1527948"/>
            </a:xfrm>
            <a:custGeom>
              <a:rect b="b" l="l" r="r" t="t"/>
              <a:pathLst>
                <a:path extrusionOk="0" h="1527948" w="1153838">
                  <a:moveTo>
                    <a:pt x="1153839" y="0"/>
                  </a:moveTo>
                  <a:cubicBezTo>
                    <a:pt x="1153839" y="0"/>
                    <a:pt x="1153839" y="25596"/>
                    <a:pt x="1141041" y="113762"/>
                  </a:cubicBezTo>
                  <a:cubicBezTo>
                    <a:pt x="1128243" y="201947"/>
                    <a:pt x="1021580" y="231803"/>
                    <a:pt x="850927" y="389676"/>
                  </a:cubicBezTo>
                  <a:cubicBezTo>
                    <a:pt x="680257" y="547530"/>
                    <a:pt x="280623" y="1136313"/>
                    <a:pt x="256447" y="1173287"/>
                  </a:cubicBezTo>
                  <a:cubicBezTo>
                    <a:pt x="232271" y="1210279"/>
                    <a:pt x="242229" y="1190363"/>
                    <a:pt x="117070" y="1335420"/>
                  </a:cubicBezTo>
                  <a:cubicBezTo>
                    <a:pt x="111965" y="1341334"/>
                    <a:pt x="106932" y="1347499"/>
                    <a:pt x="101953" y="1353862"/>
                  </a:cubicBezTo>
                  <a:cubicBezTo>
                    <a:pt x="62912" y="1403922"/>
                    <a:pt x="28490" y="1466654"/>
                    <a:pt x="0" y="1527948"/>
                  </a:cubicBezTo>
                  <a:cubicBezTo>
                    <a:pt x="5518" y="1503988"/>
                    <a:pt x="14703" y="1464335"/>
                    <a:pt x="26117" y="1415677"/>
                  </a:cubicBezTo>
                  <a:cubicBezTo>
                    <a:pt x="51390" y="1307900"/>
                    <a:pt x="87573" y="1155852"/>
                    <a:pt x="119209" y="1031790"/>
                  </a:cubicBezTo>
                  <a:cubicBezTo>
                    <a:pt x="174679" y="814187"/>
                    <a:pt x="352019" y="526015"/>
                    <a:pt x="352019" y="526015"/>
                  </a:cubicBezTo>
                  <a:cubicBezTo>
                    <a:pt x="352019" y="526015"/>
                    <a:pt x="366668" y="449406"/>
                    <a:pt x="507465" y="323546"/>
                  </a:cubicBezTo>
                  <a:cubicBezTo>
                    <a:pt x="613912" y="228388"/>
                    <a:pt x="793498" y="152750"/>
                    <a:pt x="874798" y="121510"/>
                  </a:cubicBezTo>
                  <a:cubicBezTo>
                    <a:pt x="896889" y="113008"/>
                    <a:pt x="911718" y="107795"/>
                    <a:pt x="915871" y="106357"/>
                  </a:cubicBezTo>
                  <a:cubicBezTo>
                    <a:pt x="916661" y="106087"/>
                    <a:pt x="917057" y="105943"/>
                    <a:pt x="917057" y="105943"/>
                  </a:cubicBezTo>
                  <a:lnTo>
                    <a:pt x="1055750" y="43894"/>
                  </a:lnTo>
                  <a:lnTo>
                    <a:pt x="1055768" y="43876"/>
                  </a:lnTo>
                  <a:lnTo>
                    <a:pt x="1153839" y="0"/>
                  </a:lnTo>
                  <a:close/>
                </a:path>
              </a:pathLst>
            </a:custGeom>
            <a:solidFill>
              <a:srgbClr val="845ED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52" name="Google Shape;3252;p16"/>
            <p:cNvSpPr/>
            <p:nvPr/>
          </p:nvSpPr>
          <p:spPr>
            <a:xfrm>
              <a:off x="7107431" y="3641123"/>
              <a:ext cx="4201308" cy="3239708"/>
            </a:xfrm>
            <a:custGeom>
              <a:rect b="b" l="l" r="r" t="t"/>
              <a:pathLst>
                <a:path extrusionOk="0" h="3239708" w="4201308">
                  <a:moveTo>
                    <a:pt x="4182629" y="2053639"/>
                  </a:moveTo>
                  <a:cubicBezTo>
                    <a:pt x="4159892" y="2285442"/>
                    <a:pt x="4043109" y="3218101"/>
                    <a:pt x="4043109" y="3218101"/>
                  </a:cubicBezTo>
                  <a:cubicBezTo>
                    <a:pt x="4043109" y="3218101"/>
                    <a:pt x="3944445" y="3219323"/>
                    <a:pt x="3785224" y="3221174"/>
                  </a:cubicBezTo>
                  <a:cubicBezTo>
                    <a:pt x="3347088" y="3226297"/>
                    <a:pt x="2450469" y="3236274"/>
                    <a:pt x="1889422" y="3238988"/>
                  </a:cubicBezTo>
                  <a:cubicBezTo>
                    <a:pt x="1889404" y="3238988"/>
                    <a:pt x="1889404" y="3238988"/>
                    <a:pt x="1889386" y="3238988"/>
                  </a:cubicBezTo>
                  <a:cubicBezTo>
                    <a:pt x="1668278" y="3240084"/>
                    <a:pt x="1499297" y="3240030"/>
                    <a:pt x="1431046" y="3238125"/>
                  </a:cubicBezTo>
                  <a:cubicBezTo>
                    <a:pt x="1126697" y="3229587"/>
                    <a:pt x="1110789" y="3188083"/>
                    <a:pt x="1110789" y="3188083"/>
                  </a:cubicBezTo>
                  <a:cubicBezTo>
                    <a:pt x="1110789" y="3188083"/>
                    <a:pt x="91024" y="2483129"/>
                    <a:pt x="45512" y="2403483"/>
                  </a:cubicBezTo>
                  <a:cubicBezTo>
                    <a:pt x="0" y="2323854"/>
                    <a:pt x="0" y="2323854"/>
                    <a:pt x="0" y="2323854"/>
                  </a:cubicBezTo>
                  <a:cubicBezTo>
                    <a:pt x="0" y="2323854"/>
                    <a:pt x="15063" y="2254076"/>
                    <a:pt x="49341" y="2167348"/>
                  </a:cubicBezTo>
                  <a:cubicBezTo>
                    <a:pt x="101108" y="2036401"/>
                    <a:pt x="196680" y="1866809"/>
                    <a:pt x="350347" y="1840620"/>
                  </a:cubicBezTo>
                  <a:cubicBezTo>
                    <a:pt x="367459" y="1837708"/>
                    <a:pt x="385308" y="1836557"/>
                    <a:pt x="403894" y="1837456"/>
                  </a:cubicBezTo>
                  <a:cubicBezTo>
                    <a:pt x="403894" y="1837456"/>
                    <a:pt x="1069483" y="2224292"/>
                    <a:pt x="1314102" y="2309619"/>
                  </a:cubicBezTo>
                  <a:cubicBezTo>
                    <a:pt x="1529063" y="2384627"/>
                    <a:pt x="1839002" y="2102710"/>
                    <a:pt x="1910830" y="2021446"/>
                  </a:cubicBezTo>
                  <a:cubicBezTo>
                    <a:pt x="1910830" y="2021446"/>
                    <a:pt x="1910830" y="2021446"/>
                    <a:pt x="1910848" y="2021428"/>
                  </a:cubicBezTo>
                  <a:cubicBezTo>
                    <a:pt x="1910848" y="2021428"/>
                    <a:pt x="1910848" y="2021428"/>
                    <a:pt x="1910848" y="2021410"/>
                  </a:cubicBezTo>
                  <a:lnTo>
                    <a:pt x="1910866" y="2021410"/>
                  </a:lnTo>
                  <a:cubicBezTo>
                    <a:pt x="1910884" y="2021374"/>
                    <a:pt x="1910920" y="2021338"/>
                    <a:pt x="1910991" y="2021266"/>
                  </a:cubicBezTo>
                  <a:cubicBezTo>
                    <a:pt x="1911045" y="2021195"/>
                    <a:pt x="1911099" y="2021141"/>
                    <a:pt x="1911153" y="2021069"/>
                  </a:cubicBezTo>
                  <a:cubicBezTo>
                    <a:pt x="1911153" y="2021069"/>
                    <a:pt x="1926378" y="1945970"/>
                    <a:pt x="1928571" y="1931446"/>
                  </a:cubicBezTo>
                  <a:lnTo>
                    <a:pt x="1928571" y="1931428"/>
                  </a:lnTo>
                  <a:cubicBezTo>
                    <a:pt x="1929649" y="1924238"/>
                    <a:pt x="1931087" y="1915485"/>
                    <a:pt x="1932957" y="1905329"/>
                  </a:cubicBezTo>
                  <a:cubicBezTo>
                    <a:pt x="1938547" y="1875132"/>
                    <a:pt x="1948020" y="1832783"/>
                    <a:pt x="1963586" y="1783802"/>
                  </a:cubicBezTo>
                  <a:cubicBezTo>
                    <a:pt x="1977139" y="1741237"/>
                    <a:pt x="1995311" y="1693658"/>
                    <a:pt x="2019559" y="1644658"/>
                  </a:cubicBezTo>
                  <a:cubicBezTo>
                    <a:pt x="2043484" y="1596324"/>
                    <a:pt x="2073340" y="1546606"/>
                    <a:pt x="2110512" y="1498991"/>
                  </a:cubicBezTo>
                  <a:cubicBezTo>
                    <a:pt x="2113963" y="1494569"/>
                    <a:pt x="2117612" y="1489913"/>
                    <a:pt x="2121459" y="1485042"/>
                  </a:cubicBezTo>
                  <a:cubicBezTo>
                    <a:pt x="2254059" y="1316708"/>
                    <a:pt x="2608917" y="888926"/>
                    <a:pt x="2810738" y="624750"/>
                  </a:cubicBezTo>
                  <a:cubicBezTo>
                    <a:pt x="2840433" y="585871"/>
                    <a:pt x="2866802" y="550532"/>
                    <a:pt x="2888677" y="520101"/>
                  </a:cubicBezTo>
                  <a:cubicBezTo>
                    <a:pt x="2915622" y="482569"/>
                    <a:pt x="2935735" y="452480"/>
                    <a:pt x="2946754" y="432348"/>
                  </a:cubicBezTo>
                  <a:cubicBezTo>
                    <a:pt x="2999294" y="336327"/>
                    <a:pt x="3032224" y="292234"/>
                    <a:pt x="3049192" y="272875"/>
                  </a:cubicBezTo>
                  <a:lnTo>
                    <a:pt x="3049210" y="272857"/>
                  </a:lnTo>
                  <a:cubicBezTo>
                    <a:pt x="3058881" y="261839"/>
                    <a:pt x="3063374" y="258837"/>
                    <a:pt x="3063374" y="258837"/>
                  </a:cubicBezTo>
                  <a:lnTo>
                    <a:pt x="3588167" y="0"/>
                  </a:lnTo>
                  <a:cubicBezTo>
                    <a:pt x="3588167" y="0"/>
                    <a:pt x="3623721" y="100982"/>
                    <a:pt x="3682031" y="100982"/>
                  </a:cubicBezTo>
                  <a:cubicBezTo>
                    <a:pt x="3740341" y="100982"/>
                    <a:pt x="3821408" y="68268"/>
                    <a:pt x="3869760" y="169251"/>
                  </a:cubicBezTo>
                  <a:cubicBezTo>
                    <a:pt x="3918112" y="270215"/>
                    <a:pt x="4003439" y="628615"/>
                    <a:pt x="4115799" y="1006912"/>
                  </a:cubicBezTo>
                  <a:cubicBezTo>
                    <a:pt x="4228142" y="1385210"/>
                    <a:pt x="4205386" y="1821818"/>
                    <a:pt x="4182629" y="2053639"/>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53" name="Google Shape;3253;p16"/>
            <p:cNvSpPr/>
            <p:nvPr/>
          </p:nvSpPr>
          <p:spPr>
            <a:xfrm>
              <a:off x="8996852" y="5368610"/>
              <a:ext cx="1910613" cy="1511501"/>
            </a:xfrm>
            <a:custGeom>
              <a:rect b="b" l="l" r="r" t="t"/>
              <a:pathLst>
                <a:path extrusionOk="0" h="1511501" w="1910613">
                  <a:moveTo>
                    <a:pt x="1798487" y="1469997"/>
                  </a:moveTo>
                  <a:cubicBezTo>
                    <a:pt x="1834958" y="1478877"/>
                    <a:pt x="1867241" y="1486732"/>
                    <a:pt x="1895803" y="1493688"/>
                  </a:cubicBezTo>
                  <a:cubicBezTo>
                    <a:pt x="1457667" y="1498811"/>
                    <a:pt x="561048" y="1508787"/>
                    <a:pt x="0" y="1511501"/>
                  </a:cubicBezTo>
                  <a:cubicBezTo>
                    <a:pt x="7496" y="1510423"/>
                    <a:pt x="489472" y="1439440"/>
                    <a:pt x="1109531" y="922233"/>
                  </a:cubicBezTo>
                  <a:cubicBezTo>
                    <a:pt x="1712496" y="419280"/>
                    <a:pt x="1898301" y="26962"/>
                    <a:pt x="1910614" y="0"/>
                  </a:cubicBezTo>
                  <a:cubicBezTo>
                    <a:pt x="1898912" y="26621"/>
                    <a:pt x="1731873" y="407813"/>
                    <a:pt x="1661303" y="678351"/>
                  </a:cubicBezTo>
                  <a:cubicBezTo>
                    <a:pt x="1588146" y="958812"/>
                    <a:pt x="1481447" y="1392814"/>
                    <a:pt x="1798487" y="1469997"/>
                  </a:cubicBezTo>
                  <a:close/>
                </a:path>
              </a:pathLst>
            </a:custGeom>
            <a:solidFill>
              <a:srgbClr val="845ED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54" name="Google Shape;3254;p16"/>
            <p:cNvSpPr/>
            <p:nvPr/>
          </p:nvSpPr>
          <p:spPr>
            <a:xfrm>
              <a:off x="9756189" y="3958684"/>
              <a:ext cx="261013" cy="350425"/>
            </a:xfrm>
            <a:custGeom>
              <a:rect b="b" l="l" r="r" t="t"/>
              <a:pathLst>
                <a:path extrusionOk="0" h="350425" w="261013">
                  <a:moveTo>
                    <a:pt x="259601" y="0"/>
                  </a:moveTo>
                  <a:cubicBezTo>
                    <a:pt x="259601" y="0"/>
                    <a:pt x="97468" y="122714"/>
                    <a:pt x="16869" y="267411"/>
                  </a:cubicBezTo>
                  <a:cubicBezTo>
                    <a:pt x="-63730" y="412108"/>
                    <a:pt x="167840" y="342420"/>
                    <a:pt x="220182" y="249095"/>
                  </a:cubicBezTo>
                  <a:cubicBezTo>
                    <a:pt x="272525" y="155770"/>
                    <a:pt x="259601" y="0"/>
                    <a:pt x="259601" y="0"/>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55" name="Google Shape;3255;p16"/>
            <p:cNvSpPr/>
            <p:nvPr/>
          </p:nvSpPr>
          <p:spPr>
            <a:xfrm>
              <a:off x="7163832" y="4119001"/>
              <a:ext cx="435755" cy="653078"/>
            </a:xfrm>
            <a:custGeom>
              <a:rect b="b" l="l" r="r" t="t"/>
              <a:pathLst>
                <a:path extrusionOk="0" h="653078" w="435755">
                  <a:moveTo>
                    <a:pt x="435749" y="0"/>
                  </a:moveTo>
                  <a:cubicBezTo>
                    <a:pt x="435749" y="0"/>
                    <a:pt x="439128" y="259359"/>
                    <a:pt x="290513" y="448777"/>
                  </a:cubicBezTo>
                  <a:cubicBezTo>
                    <a:pt x="141897" y="638195"/>
                    <a:pt x="4" y="653078"/>
                    <a:pt x="4" y="653078"/>
                  </a:cubicBezTo>
                  <a:cubicBezTo>
                    <a:pt x="4" y="653078"/>
                    <a:pt x="-2243" y="472000"/>
                    <a:pt x="102676" y="327051"/>
                  </a:cubicBezTo>
                  <a:cubicBezTo>
                    <a:pt x="207595" y="182103"/>
                    <a:pt x="435749" y="0"/>
                    <a:pt x="435749" y="0"/>
                  </a:cubicBezTo>
                  <a:close/>
                </a:path>
              </a:pathLst>
            </a:custGeom>
            <a:solidFill>
              <a:srgbClr val="845ED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56" name="Google Shape;3256;p16"/>
            <p:cNvSpPr/>
            <p:nvPr/>
          </p:nvSpPr>
          <p:spPr>
            <a:xfrm>
              <a:off x="9018584" y="4238793"/>
              <a:ext cx="1502668" cy="1423398"/>
            </a:xfrm>
            <a:custGeom>
              <a:rect b="b" l="l" r="r" t="t"/>
              <a:pathLst>
                <a:path extrusionOk="0" h="1423398" w="1502668">
                  <a:moveTo>
                    <a:pt x="0" y="1423399"/>
                  </a:moveTo>
                  <a:cubicBezTo>
                    <a:pt x="0" y="1423399"/>
                    <a:pt x="427836" y="1141518"/>
                    <a:pt x="868111" y="701782"/>
                  </a:cubicBezTo>
                  <a:cubicBezTo>
                    <a:pt x="1308386" y="262047"/>
                    <a:pt x="1511016" y="-7377"/>
                    <a:pt x="1502406" y="154"/>
                  </a:cubicBezTo>
                  <a:cubicBezTo>
                    <a:pt x="1493796" y="7685"/>
                    <a:pt x="1218728" y="220309"/>
                    <a:pt x="751329" y="507780"/>
                  </a:cubicBezTo>
                  <a:cubicBezTo>
                    <a:pt x="283930" y="795251"/>
                    <a:pt x="71162" y="920644"/>
                    <a:pt x="0" y="1423399"/>
                  </a:cubicBezTo>
                  <a:close/>
                </a:path>
              </a:pathLst>
            </a:custGeom>
            <a:solidFill>
              <a:srgbClr val="845ED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57" name="Google Shape;3257;p16"/>
            <p:cNvSpPr/>
            <p:nvPr/>
          </p:nvSpPr>
          <p:spPr>
            <a:xfrm>
              <a:off x="10586544" y="3739569"/>
              <a:ext cx="344371" cy="157623"/>
            </a:xfrm>
            <a:custGeom>
              <a:rect b="b" l="l" r="r" t="t"/>
              <a:pathLst>
                <a:path extrusionOk="0" h="157623" w="344371">
                  <a:moveTo>
                    <a:pt x="183954" y="8954"/>
                  </a:moveTo>
                  <a:cubicBezTo>
                    <a:pt x="187783" y="8954"/>
                    <a:pt x="270287" y="-12831"/>
                    <a:pt x="319502" y="11560"/>
                  </a:cubicBezTo>
                  <a:cubicBezTo>
                    <a:pt x="368717" y="35952"/>
                    <a:pt x="353402" y="67642"/>
                    <a:pt x="195620" y="104149"/>
                  </a:cubicBezTo>
                  <a:cubicBezTo>
                    <a:pt x="37819" y="140655"/>
                    <a:pt x="0" y="157624"/>
                    <a:pt x="0" y="157624"/>
                  </a:cubicBezTo>
                  <a:lnTo>
                    <a:pt x="183954" y="8954"/>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58" name="Google Shape;3258;p16"/>
            <p:cNvSpPr/>
            <p:nvPr/>
          </p:nvSpPr>
          <p:spPr>
            <a:xfrm>
              <a:off x="7591276" y="4117090"/>
              <a:ext cx="1848295" cy="630678"/>
            </a:xfrm>
            <a:custGeom>
              <a:rect b="b" l="l" r="r" t="t"/>
              <a:pathLst>
                <a:path extrusionOk="0" h="630678" w="1848295">
                  <a:moveTo>
                    <a:pt x="1848295" y="289796"/>
                  </a:moveTo>
                  <a:lnTo>
                    <a:pt x="1759176" y="400844"/>
                  </a:lnTo>
                  <a:cubicBezTo>
                    <a:pt x="1759176" y="400844"/>
                    <a:pt x="1226439" y="563678"/>
                    <a:pt x="932155" y="618501"/>
                  </a:cubicBezTo>
                  <a:cubicBezTo>
                    <a:pt x="637890" y="673342"/>
                    <a:pt x="673408" y="538747"/>
                    <a:pt x="363900" y="299466"/>
                  </a:cubicBezTo>
                  <a:cubicBezTo>
                    <a:pt x="134937" y="122432"/>
                    <a:pt x="41414" y="46147"/>
                    <a:pt x="8250" y="18412"/>
                  </a:cubicBezTo>
                  <a:cubicBezTo>
                    <a:pt x="7046" y="17406"/>
                    <a:pt x="5932" y="16471"/>
                    <a:pt x="4889" y="15590"/>
                  </a:cubicBezTo>
                  <a:cubicBezTo>
                    <a:pt x="3020" y="14044"/>
                    <a:pt x="1402" y="12660"/>
                    <a:pt x="0" y="11474"/>
                  </a:cubicBezTo>
                  <a:cubicBezTo>
                    <a:pt x="6058" y="2882"/>
                    <a:pt x="16231" y="-5135"/>
                    <a:pt x="30719" y="4140"/>
                  </a:cubicBezTo>
                  <a:cubicBezTo>
                    <a:pt x="56117" y="20425"/>
                    <a:pt x="643606" y="465248"/>
                    <a:pt x="784942" y="539034"/>
                  </a:cubicBezTo>
                  <a:cubicBezTo>
                    <a:pt x="916338" y="607626"/>
                    <a:pt x="1733760" y="329358"/>
                    <a:pt x="1848295" y="289796"/>
                  </a:cubicBezTo>
                  <a:close/>
                </a:path>
              </a:pathLst>
            </a:custGeom>
            <a:solidFill>
              <a:srgbClr val="845ED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59" name="Google Shape;3259;p16"/>
            <p:cNvSpPr/>
            <p:nvPr/>
          </p:nvSpPr>
          <p:spPr>
            <a:xfrm>
              <a:off x="9793801" y="3792363"/>
              <a:ext cx="1173575" cy="689064"/>
            </a:xfrm>
            <a:custGeom>
              <a:rect b="b" l="l" r="r" t="t"/>
              <a:pathLst>
                <a:path extrusionOk="0" h="689064" w="1173575">
                  <a:moveTo>
                    <a:pt x="480538" y="166321"/>
                  </a:moveTo>
                  <a:cubicBezTo>
                    <a:pt x="480538" y="166321"/>
                    <a:pt x="468981" y="97118"/>
                    <a:pt x="810915" y="77741"/>
                  </a:cubicBezTo>
                  <a:cubicBezTo>
                    <a:pt x="1152832" y="58364"/>
                    <a:pt x="1173575" y="0"/>
                    <a:pt x="1173575" y="0"/>
                  </a:cubicBezTo>
                  <a:cubicBezTo>
                    <a:pt x="1173575" y="0"/>
                    <a:pt x="1128387" y="73283"/>
                    <a:pt x="779046" y="166321"/>
                  </a:cubicBezTo>
                  <a:cubicBezTo>
                    <a:pt x="429706" y="259358"/>
                    <a:pt x="185806" y="427800"/>
                    <a:pt x="92894" y="558423"/>
                  </a:cubicBezTo>
                  <a:cubicBezTo>
                    <a:pt x="-18" y="689046"/>
                    <a:pt x="0" y="689064"/>
                    <a:pt x="0" y="689064"/>
                  </a:cubicBezTo>
                  <a:cubicBezTo>
                    <a:pt x="0" y="689064"/>
                    <a:pt x="217172" y="312492"/>
                    <a:pt x="360413" y="245482"/>
                  </a:cubicBezTo>
                  <a:cubicBezTo>
                    <a:pt x="503636" y="178490"/>
                    <a:pt x="480538" y="166321"/>
                    <a:pt x="480538" y="166321"/>
                  </a:cubicBezTo>
                  <a:close/>
                </a:path>
              </a:pathLst>
            </a:custGeom>
            <a:solidFill>
              <a:srgbClr val="845ED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60" name="Google Shape;3260;p16"/>
            <p:cNvSpPr/>
            <p:nvPr/>
          </p:nvSpPr>
          <p:spPr>
            <a:xfrm>
              <a:off x="8673068" y="4481409"/>
              <a:ext cx="1989293" cy="1571182"/>
            </a:xfrm>
            <a:custGeom>
              <a:rect b="b" l="l" r="r" t="t"/>
              <a:pathLst>
                <a:path extrusionOk="0" h="1571182" w="1989293">
                  <a:moveTo>
                    <a:pt x="1473740" y="236818"/>
                  </a:moveTo>
                  <a:cubicBezTo>
                    <a:pt x="1473740" y="236818"/>
                    <a:pt x="1606915" y="71773"/>
                    <a:pt x="1770180" y="41701"/>
                  </a:cubicBezTo>
                  <a:cubicBezTo>
                    <a:pt x="1933446" y="11630"/>
                    <a:pt x="1989293" y="0"/>
                    <a:pt x="1989293" y="0"/>
                  </a:cubicBezTo>
                  <a:cubicBezTo>
                    <a:pt x="1989293" y="0"/>
                    <a:pt x="1770180" y="31330"/>
                    <a:pt x="1542494" y="266351"/>
                  </a:cubicBezTo>
                  <a:cubicBezTo>
                    <a:pt x="1314807" y="501371"/>
                    <a:pt x="17331" y="1562550"/>
                    <a:pt x="147" y="1571142"/>
                  </a:cubicBezTo>
                  <a:cubicBezTo>
                    <a:pt x="-17037" y="1579734"/>
                    <a:pt x="1473740" y="236818"/>
                    <a:pt x="1473740" y="236818"/>
                  </a:cubicBezTo>
                  <a:close/>
                </a:path>
              </a:pathLst>
            </a:custGeom>
            <a:solidFill>
              <a:srgbClr val="845ED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61" name="Google Shape;3261;p16"/>
            <p:cNvSpPr/>
            <p:nvPr/>
          </p:nvSpPr>
          <p:spPr>
            <a:xfrm>
              <a:off x="7281229" y="5478396"/>
              <a:ext cx="1211537" cy="526916"/>
            </a:xfrm>
            <a:custGeom>
              <a:rect b="b" l="l" r="r" t="t"/>
              <a:pathLst>
                <a:path extrusionOk="0" h="526916" w="1211537">
                  <a:moveTo>
                    <a:pt x="230096" y="183"/>
                  </a:moveTo>
                  <a:lnTo>
                    <a:pt x="1211538" y="526917"/>
                  </a:lnTo>
                  <a:cubicBezTo>
                    <a:pt x="1211538" y="526917"/>
                    <a:pt x="410239" y="125144"/>
                    <a:pt x="230383" y="94155"/>
                  </a:cubicBezTo>
                  <a:cubicBezTo>
                    <a:pt x="50527" y="63149"/>
                    <a:pt x="0" y="183796"/>
                    <a:pt x="0" y="183796"/>
                  </a:cubicBezTo>
                  <a:cubicBezTo>
                    <a:pt x="0" y="183796"/>
                    <a:pt x="64943" y="-6719"/>
                    <a:pt x="230096" y="183"/>
                  </a:cubicBezTo>
                  <a:close/>
                </a:path>
              </a:pathLst>
            </a:custGeom>
            <a:solidFill>
              <a:srgbClr val="845ED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62" name="Google Shape;3262;p16"/>
            <p:cNvSpPr/>
            <p:nvPr/>
          </p:nvSpPr>
          <p:spPr>
            <a:xfrm>
              <a:off x="9190207" y="4184721"/>
              <a:ext cx="819183" cy="1067016"/>
            </a:xfrm>
            <a:custGeom>
              <a:rect b="b" l="l" r="r" t="t"/>
              <a:pathLst>
                <a:path extrusionOk="0" h="1067016" w="819183">
                  <a:moveTo>
                    <a:pt x="819184" y="21710"/>
                  </a:moveTo>
                  <a:cubicBezTo>
                    <a:pt x="819184" y="21710"/>
                    <a:pt x="584523" y="23849"/>
                    <a:pt x="482120" y="374"/>
                  </a:cubicBezTo>
                  <a:cubicBezTo>
                    <a:pt x="379718" y="-23101"/>
                    <a:pt x="0" y="1067016"/>
                    <a:pt x="0" y="1067016"/>
                  </a:cubicBezTo>
                  <a:lnTo>
                    <a:pt x="797722" y="35101"/>
                  </a:lnTo>
                </a:path>
              </a:pathLst>
            </a:custGeom>
            <a:solidFill>
              <a:srgbClr val="8AD2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63" name="Google Shape;3263;p16"/>
            <p:cNvSpPr/>
            <p:nvPr/>
          </p:nvSpPr>
          <p:spPr>
            <a:xfrm>
              <a:off x="9754814" y="2721154"/>
              <a:ext cx="1089650" cy="1517757"/>
            </a:xfrm>
            <a:custGeom>
              <a:rect b="b" l="l" r="r" t="t"/>
              <a:pathLst>
                <a:path extrusionOk="0" h="1517757" w="1089650">
                  <a:moveTo>
                    <a:pt x="1047680" y="1090694"/>
                  </a:moveTo>
                  <a:cubicBezTo>
                    <a:pt x="1056793" y="1141797"/>
                    <a:pt x="965535" y="1132666"/>
                    <a:pt x="657069" y="1238537"/>
                  </a:cubicBezTo>
                  <a:cubicBezTo>
                    <a:pt x="351030" y="1343564"/>
                    <a:pt x="221054" y="1515079"/>
                    <a:pt x="219041" y="1517758"/>
                  </a:cubicBezTo>
                  <a:cubicBezTo>
                    <a:pt x="219580" y="1515007"/>
                    <a:pt x="248124" y="1370221"/>
                    <a:pt x="237285" y="1209328"/>
                  </a:cubicBezTo>
                  <a:cubicBezTo>
                    <a:pt x="235362" y="1180730"/>
                    <a:pt x="230419" y="1149131"/>
                    <a:pt x="223535" y="1116434"/>
                  </a:cubicBezTo>
                  <a:cubicBezTo>
                    <a:pt x="191342" y="963487"/>
                    <a:pt x="116387" y="786741"/>
                    <a:pt x="105854" y="782229"/>
                  </a:cubicBezTo>
                  <a:cubicBezTo>
                    <a:pt x="93092" y="776746"/>
                    <a:pt x="0" y="773097"/>
                    <a:pt x="0" y="773097"/>
                  </a:cubicBezTo>
                  <a:cubicBezTo>
                    <a:pt x="0" y="773097"/>
                    <a:pt x="593384" y="110223"/>
                    <a:pt x="788896" y="11667"/>
                  </a:cubicBezTo>
                  <a:cubicBezTo>
                    <a:pt x="791251" y="10481"/>
                    <a:pt x="793552" y="9366"/>
                    <a:pt x="795799" y="8342"/>
                  </a:cubicBezTo>
                  <a:cubicBezTo>
                    <a:pt x="819831" y="-2623"/>
                    <a:pt x="842533" y="-2317"/>
                    <a:pt x="863833" y="6562"/>
                  </a:cubicBezTo>
                  <a:cubicBezTo>
                    <a:pt x="939094" y="37946"/>
                    <a:pt x="996955" y="176334"/>
                    <a:pt x="1035277" y="302463"/>
                  </a:cubicBezTo>
                  <a:cubicBezTo>
                    <a:pt x="1070939" y="419893"/>
                    <a:pt x="1089651" y="526699"/>
                    <a:pt x="1089651" y="526699"/>
                  </a:cubicBezTo>
                  <a:cubicBezTo>
                    <a:pt x="1089651" y="526699"/>
                    <a:pt x="1084186" y="539479"/>
                    <a:pt x="1033066" y="680024"/>
                  </a:cubicBezTo>
                  <a:cubicBezTo>
                    <a:pt x="981964" y="820551"/>
                    <a:pt x="1038548" y="1039592"/>
                    <a:pt x="1047680" y="1090694"/>
                  </a:cubicBezTo>
                  <a:close/>
                </a:path>
              </a:pathLst>
            </a:custGeom>
            <a:solidFill>
              <a:srgbClr val="A34C5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64" name="Google Shape;3264;p16"/>
            <p:cNvSpPr/>
            <p:nvPr/>
          </p:nvSpPr>
          <p:spPr>
            <a:xfrm>
              <a:off x="9754814" y="2727473"/>
              <a:ext cx="1163347" cy="1110114"/>
            </a:xfrm>
            <a:custGeom>
              <a:rect b="b" l="l" r="r" t="t"/>
              <a:pathLst>
                <a:path extrusionOk="0" h="1110114" w="1163347">
                  <a:moveTo>
                    <a:pt x="1163348" y="137714"/>
                  </a:moveTo>
                  <a:cubicBezTo>
                    <a:pt x="1163348" y="137714"/>
                    <a:pt x="1156391" y="183586"/>
                    <a:pt x="1035277" y="296144"/>
                  </a:cubicBezTo>
                  <a:cubicBezTo>
                    <a:pt x="960574" y="365563"/>
                    <a:pt x="789076" y="332058"/>
                    <a:pt x="602300" y="457126"/>
                  </a:cubicBezTo>
                  <a:cubicBezTo>
                    <a:pt x="325146" y="642716"/>
                    <a:pt x="267591" y="971296"/>
                    <a:pt x="223535" y="1110115"/>
                  </a:cubicBezTo>
                  <a:cubicBezTo>
                    <a:pt x="191342" y="957167"/>
                    <a:pt x="116387" y="780421"/>
                    <a:pt x="105854" y="775910"/>
                  </a:cubicBezTo>
                  <a:cubicBezTo>
                    <a:pt x="93092" y="770427"/>
                    <a:pt x="0" y="766778"/>
                    <a:pt x="0" y="766778"/>
                  </a:cubicBezTo>
                  <a:cubicBezTo>
                    <a:pt x="0" y="766778"/>
                    <a:pt x="593384" y="103903"/>
                    <a:pt x="788896" y="5348"/>
                  </a:cubicBezTo>
                  <a:cubicBezTo>
                    <a:pt x="814708" y="836"/>
                    <a:pt x="839747" y="-638"/>
                    <a:pt x="863833" y="243"/>
                  </a:cubicBezTo>
                  <a:cubicBezTo>
                    <a:pt x="1039105" y="6624"/>
                    <a:pt x="1163348" y="137714"/>
                    <a:pt x="1163348" y="137714"/>
                  </a:cubicBezTo>
                  <a:close/>
                </a:path>
              </a:pathLst>
            </a:custGeom>
            <a:solidFill>
              <a:srgbClr val="A34C5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65" name="Google Shape;3265;p16"/>
            <p:cNvSpPr/>
            <p:nvPr/>
          </p:nvSpPr>
          <p:spPr>
            <a:xfrm>
              <a:off x="9256647" y="2357179"/>
              <a:ext cx="1536098" cy="1157866"/>
            </a:xfrm>
            <a:custGeom>
              <a:rect b="b" l="l" r="r" t="t"/>
              <a:pathLst>
                <a:path extrusionOk="0" h="1157866" w="1536098">
                  <a:moveTo>
                    <a:pt x="108077" y="530549"/>
                  </a:moveTo>
                  <a:cubicBezTo>
                    <a:pt x="108077" y="530549"/>
                    <a:pt x="126915" y="535564"/>
                    <a:pt x="158299" y="531807"/>
                  </a:cubicBezTo>
                  <a:cubicBezTo>
                    <a:pt x="189683" y="528050"/>
                    <a:pt x="216052" y="536822"/>
                    <a:pt x="199731" y="599590"/>
                  </a:cubicBezTo>
                  <a:cubicBezTo>
                    <a:pt x="183410" y="662358"/>
                    <a:pt x="173361" y="676163"/>
                    <a:pt x="188424" y="701273"/>
                  </a:cubicBezTo>
                  <a:cubicBezTo>
                    <a:pt x="203487" y="726384"/>
                    <a:pt x="208502" y="725126"/>
                    <a:pt x="208502" y="725126"/>
                  </a:cubicBezTo>
                  <a:cubicBezTo>
                    <a:pt x="208502" y="725126"/>
                    <a:pt x="172103" y="717594"/>
                    <a:pt x="167070" y="766558"/>
                  </a:cubicBezTo>
                  <a:cubicBezTo>
                    <a:pt x="162055" y="815521"/>
                    <a:pt x="208502" y="809248"/>
                    <a:pt x="200971" y="858193"/>
                  </a:cubicBezTo>
                  <a:cubicBezTo>
                    <a:pt x="193439" y="907157"/>
                    <a:pt x="145734" y="1016372"/>
                    <a:pt x="217292" y="1104233"/>
                  </a:cubicBezTo>
                  <a:cubicBezTo>
                    <a:pt x="288850" y="1192111"/>
                    <a:pt x="546195" y="1167000"/>
                    <a:pt x="745787" y="1065317"/>
                  </a:cubicBezTo>
                  <a:cubicBezTo>
                    <a:pt x="945379" y="963633"/>
                    <a:pt x="1111089" y="702532"/>
                    <a:pt x="1094768" y="669889"/>
                  </a:cubicBezTo>
                  <a:cubicBezTo>
                    <a:pt x="1078447" y="637247"/>
                    <a:pt x="1075931" y="566948"/>
                    <a:pt x="1075931" y="566948"/>
                  </a:cubicBezTo>
                  <a:cubicBezTo>
                    <a:pt x="1075931" y="566948"/>
                    <a:pt x="1062126" y="651052"/>
                    <a:pt x="1126152" y="653568"/>
                  </a:cubicBezTo>
                  <a:cubicBezTo>
                    <a:pt x="1190178" y="656085"/>
                    <a:pt x="1315714" y="517984"/>
                    <a:pt x="1327003" y="509213"/>
                  </a:cubicBezTo>
                  <a:cubicBezTo>
                    <a:pt x="1338309" y="500423"/>
                    <a:pt x="1491454" y="423850"/>
                    <a:pt x="1516565" y="271963"/>
                  </a:cubicBezTo>
                  <a:cubicBezTo>
                    <a:pt x="1541676" y="120076"/>
                    <a:pt x="1535402" y="96223"/>
                    <a:pt x="1535402" y="96223"/>
                  </a:cubicBezTo>
                  <a:cubicBezTo>
                    <a:pt x="1535402" y="96223"/>
                    <a:pt x="720694" y="-113417"/>
                    <a:pt x="477154" y="86176"/>
                  </a:cubicBezTo>
                  <a:cubicBezTo>
                    <a:pt x="233613" y="285768"/>
                    <a:pt x="-6153" y="392484"/>
                    <a:pt x="120" y="443946"/>
                  </a:cubicBezTo>
                  <a:cubicBezTo>
                    <a:pt x="6394" y="495390"/>
                    <a:pt x="108077" y="530549"/>
                    <a:pt x="108077" y="530549"/>
                  </a:cubicBezTo>
                  <a:close/>
                </a:path>
              </a:pathLst>
            </a:custGeom>
            <a:solidFill>
              <a:srgbClr val="A34C5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66" name="Google Shape;3266;p16"/>
            <p:cNvSpPr/>
            <p:nvPr/>
          </p:nvSpPr>
          <p:spPr>
            <a:xfrm>
              <a:off x="6263575" y="2440262"/>
              <a:ext cx="1336003" cy="2177971"/>
            </a:xfrm>
            <a:custGeom>
              <a:rect b="b" l="l" r="r" t="t"/>
              <a:pathLst>
                <a:path extrusionOk="0" h="2177971" w="1336003">
                  <a:moveTo>
                    <a:pt x="1334927" y="1684078"/>
                  </a:moveTo>
                  <a:cubicBezTo>
                    <a:pt x="1334927" y="1684078"/>
                    <a:pt x="939823" y="1331557"/>
                    <a:pt x="856384" y="1113576"/>
                  </a:cubicBezTo>
                  <a:cubicBezTo>
                    <a:pt x="772927" y="895560"/>
                    <a:pt x="769529" y="720180"/>
                    <a:pt x="718427" y="645225"/>
                  </a:cubicBezTo>
                  <a:cubicBezTo>
                    <a:pt x="667343" y="570306"/>
                    <a:pt x="611135" y="502181"/>
                    <a:pt x="537906" y="377850"/>
                  </a:cubicBezTo>
                  <a:cubicBezTo>
                    <a:pt x="464677" y="253536"/>
                    <a:pt x="355695" y="156472"/>
                    <a:pt x="273946" y="50888"/>
                  </a:cubicBezTo>
                  <a:cubicBezTo>
                    <a:pt x="192197" y="-54714"/>
                    <a:pt x="144509" y="23638"/>
                    <a:pt x="181987" y="108785"/>
                  </a:cubicBezTo>
                  <a:cubicBezTo>
                    <a:pt x="219446" y="193913"/>
                    <a:pt x="319926" y="319935"/>
                    <a:pt x="382945" y="447682"/>
                  </a:cubicBezTo>
                  <a:cubicBezTo>
                    <a:pt x="424018" y="530941"/>
                    <a:pt x="444096" y="575123"/>
                    <a:pt x="453101" y="595794"/>
                  </a:cubicBezTo>
                  <a:cubicBezTo>
                    <a:pt x="457703" y="606345"/>
                    <a:pt x="459410" y="610767"/>
                    <a:pt x="459554" y="611144"/>
                  </a:cubicBezTo>
                  <a:cubicBezTo>
                    <a:pt x="459230" y="610983"/>
                    <a:pt x="455456" y="609023"/>
                    <a:pt x="449057" y="605914"/>
                  </a:cubicBezTo>
                  <a:cubicBezTo>
                    <a:pt x="448823" y="605788"/>
                    <a:pt x="448571" y="605680"/>
                    <a:pt x="448320" y="605554"/>
                  </a:cubicBezTo>
                  <a:cubicBezTo>
                    <a:pt x="409548" y="586681"/>
                    <a:pt x="281603" y="528442"/>
                    <a:pt x="239884" y="560078"/>
                  </a:cubicBezTo>
                  <a:cubicBezTo>
                    <a:pt x="190489" y="597555"/>
                    <a:pt x="101945" y="713367"/>
                    <a:pt x="101945" y="713367"/>
                  </a:cubicBezTo>
                  <a:cubicBezTo>
                    <a:pt x="101945" y="713367"/>
                    <a:pt x="28698" y="682702"/>
                    <a:pt x="4863" y="735494"/>
                  </a:cubicBezTo>
                  <a:cubicBezTo>
                    <a:pt x="-18971" y="788286"/>
                    <a:pt x="52550" y="834266"/>
                    <a:pt x="52550" y="834266"/>
                  </a:cubicBezTo>
                  <a:cubicBezTo>
                    <a:pt x="52550" y="834266"/>
                    <a:pt x="9752" y="861875"/>
                    <a:pt x="4971" y="895991"/>
                  </a:cubicBezTo>
                  <a:cubicBezTo>
                    <a:pt x="4414" y="899766"/>
                    <a:pt x="4360" y="903612"/>
                    <a:pt x="4863" y="907513"/>
                  </a:cubicBezTo>
                  <a:cubicBezTo>
                    <a:pt x="9968" y="946662"/>
                    <a:pt x="64468" y="960287"/>
                    <a:pt x="118967" y="916015"/>
                  </a:cubicBezTo>
                  <a:cubicBezTo>
                    <a:pt x="118967" y="916015"/>
                    <a:pt x="119363" y="916482"/>
                    <a:pt x="120136" y="917381"/>
                  </a:cubicBezTo>
                  <a:cubicBezTo>
                    <a:pt x="137158" y="937243"/>
                    <a:pt x="335384" y="1168327"/>
                    <a:pt x="413592" y="1249807"/>
                  </a:cubicBezTo>
                  <a:cubicBezTo>
                    <a:pt x="495342" y="1334954"/>
                    <a:pt x="566863" y="1309412"/>
                    <a:pt x="660530" y="1409909"/>
                  </a:cubicBezTo>
                  <a:cubicBezTo>
                    <a:pt x="754197" y="1510370"/>
                    <a:pt x="1091404" y="2177972"/>
                    <a:pt x="1091404" y="2177972"/>
                  </a:cubicBezTo>
                  <a:cubicBezTo>
                    <a:pt x="1091404" y="2177972"/>
                    <a:pt x="1260008" y="1978721"/>
                    <a:pt x="1302572" y="1861202"/>
                  </a:cubicBezTo>
                  <a:cubicBezTo>
                    <a:pt x="1345155" y="1743701"/>
                    <a:pt x="1334927" y="1684078"/>
                    <a:pt x="1334927" y="1684078"/>
                  </a:cubicBezTo>
                  <a:close/>
                  <a:moveTo>
                    <a:pt x="388050" y="941557"/>
                  </a:moveTo>
                  <a:cubicBezTo>
                    <a:pt x="343760" y="941557"/>
                    <a:pt x="279051" y="841078"/>
                    <a:pt x="279051" y="841078"/>
                  </a:cubicBezTo>
                  <a:cubicBezTo>
                    <a:pt x="279051" y="841078"/>
                    <a:pt x="279213" y="841096"/>
                    <a:pt x="279536" y="841114"/>
                  </a:cubicBezTo>
                  <a:cubicBezTo>
                    <a:pt x="283832" y="841581"/>
                    <a:pt x="316906" y="845086"/>
                    <a:pt x="389758" y="853013"/>
                  </a:cubicBezTo>
                  <a:cubicBezTo>
                    <a:pt x="405971" y="854775"/>
                    <a:pt x="417313" y="859592"/>
                    <a:pt x="424683" y="866171"/>
                  </a:cubicBezTo>
                  <a:cubicBezTo>
                    <a:pt x="452903" y="891228"/>
                    <a:pt x="423155" y="941557"/>
                    <a:pt x="388050" y="941557"/>
                  </a:cubicBezTo>
                  <a:close/>
                </a:path>
              </a:pathLst>
            </a:custGeom>
            <a:solidFill>
              <a:srgbClr val="A34C5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67" name="Google Shape;3267;p16"/>
            <p:cNvSpPr/>
            <p:nvPr/>
          </p:nvSpPr>
          <p:spPr>
            <a:xfrm>
              <a:off x="6268092" y="3287865"/>
              <a:ext cx="119501" cy="95985"/>
            </a:xfrm>
            <a:custGeom>
              <a:rect b="b" l="l" r="r" t="t"/>
              <a:pathLst>
                <a:path extrusionOk="0" h="95985" w="119501">
                  <a:moveTo>
                    <a:pt x="119501" y="65716"/>
                  </a:moveTo>
                  <a:lnTo>
                    <a:pt x="115619" y="69778"/>
                  </a:lnTo>
                  <a:cubicBezTo>
                    <a:pt x="114846" y="68879"/>
                    <a:pt x="114450" y="68412"/>
                    <a:pt x="114450" y="68412"/>
                  </a:cubicBezTo>
                  <a:cubicBezTo>
                    <a:pt x="59951" y="112684"/>
                    <a:pt x="5451" y="99059"/>
                    <a:pt x="346" y="59910"/>
                  </a:cubicBezTo>
                  <a:cubicBezTo>
                    <a:pt x="-157" y="56010"/>
                    <a:pt x="-103" y="52163"/>
                    <a:pt x="454" y="48388"/>
                  </a:cubicBezTo>
                  <a:cubicBezTo>
                    <a:pt x="6835" y="47472"/>
                    <a:pt x="13396" y="45944"/>
                    <a:pt x="20064" y="43715"/>
                  </a:cubicBezTo>
                  <a:cubicBezTo>
                    <a:pt x="79669" y="23745"/>
                    <a:pt x="69333" y="809"/>
                    <a:pt x="68956" y="0"/>
                  </a:cubicBezTo>
                  <a:lnTo>
                    <a:pt x="119501" y="65716"/>
                  </a:lnTo>
                  <a:close/>
                </a:path>
              </a:pathLst>
            </a:custGeom>
            <a:solidFill>
              <a:srgbClr val="A34C5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68" name="Google Shape;3268;p16"/>
            <p:cNvSpPr/>
            <p:nvPr/>
          </p:nvSpPr>
          <p:spPr>
            <a:xfrm>
              <a:off x="6557419" y="3000430"/>
              <a:ext cx="3905" cy="26117"/>
            </a:xfrm>
            <a:custGeom>
              <a:rect b="b" l="l" r="r" t="t"/>
              <a:pathLst>
                <a:path extrusionOk="0" h="26117" w="3905">
                  <a:moveTo>
                    <a:pt x="0" y="26117"/>
                  </a:moveTo>
                  <a:cubicBezTo>
                    <a:pt x="2139" y="11450"/>
                    <a:pt x="3901" y="0"/>
                    <a:pt x="3901" y="0"/>
                  </a:cubicBezTo>
                  <a:cubicBezTo>
                    <a:pt x="3901" y="0"/>
                    <a:pt x="4206" y="9994"/>
                    <a:pt x="0" y="26117"/>
                  </a:cubicBezTo>
                  <a:close/>
                </a:path>
              </a:pathLst>
            </a:custGeom>
            <a:solidFill>
              <a:srgbClr val="A34C5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69" name="Google Shape;3269;p16"/>
            <p:cNvSpPr/>
            <p:nvPr/>
          </p:nvSpPr>
          <p:spPr>
            <a:xfrm>
              <a:off x="6459613" y="3026547"/>
              <a:ext cx="292316" cy="279885"/>
            </a:xfrm>
            <a:custGeom>
              <a:rect b="b" l="l" r="r" t="t"/>
              <a:pathLst>
                <a:path extrusionOk="0" h="279885" w="292316">
                  <a:moveTo>
                    <a:pt x="257063" y="35033"/>
                  </a:moveTo>
                  <a:lnTo>
                    <a:pt x="216512" y="111066"/>
                  </a:lnTo>
                  <a:lnTo>
                    <a:pt x="253019" y="19628"/>
                  </a:lnTo>
                  <a:lnTo>
                    <a:pt x="256973" y="9706"/>
                  </a:lnTo>
                  <a:cubicBezTo>
                    <a:pt x="256596" y="10533"/>
                    <a:pt x="254942" y="14074"/>
                    <a:pt x="252282" y="19269"/>
                  </a:cubicBezTo>
                  <a:cubicBezTo>
                    <a:pt x="242665" y="38250"/>
                    <a:pt x="219873" y="79305"/>
                    <a:pt x="197693" y="91222"/>
                  </a:cubicBezTo>
                  <a:cubicBezTo>
                    <a:pt x="168537" y="106860"/>
                    <a:pt x="88190" y="76986"/>
                    <a:pt x="90329" y="55668"/>
                  </a:cubicBezTo>
                  <a:cubicBezTo>
                    <a:pt x="91533" y="43607"/>
                    <a:pt x="95002" y="19071"/>
                    <a:pt x="97807" y="0"/>
                  </a:cubicBezTo>
                  <a:cubicBezTo>
                    <a:pt x="93043" y="18262"/>
                    <a:pt x="82474" y="44398"/>
                    <a:pt x="59035" y="72726"/>
                  </a:cubicBezTo>
                  <a:cubicBezTo>
                    <a:pt x="14943" y="126057"/>
                    <a:pt x="6" y="126057"/>
                    <a:pt x="6" y="126057"/>
                  </a:cubicBezTo>
                  <a:cubicBezTo>
                    <a:pt x="6" y="126057"/>
                    <a:pt x="-1594" y="136303"/>
                    <a:pt x="49400" y="209550"/>
                  </a:cubicBezTo>
                  <a:cubicBezTo>
                    <a:pt x="63133" y="229269"/>
                    <a:pt x="74367" y="243936"/>
                    <a:pt x="83499" y="254829"/>
                  </a:cubicBezTo>
                  <a:cubicBezTo>
                    <a:pt x="87795" y="255296"/>
                    <a:pt x="120868" y="258801"/>
                    <a:pt x="193720" y="266728"/>
                  </a:cubicBezTo>
                  <a:cubicBezTo>
                    <a:pt x="209933" y="268490"/>
                    <a:pt x="221275" y="273307"/>
                    <a:pt x="228645" y="279886"/>
                  </a:cubicBezTo>
                  <a:lnTo>
                    <a:pt x="262402" y="244817"/>
                  </a:lnTo>
                  <a:cubicBezTo>
                    <a:pt x="262402" y="244817"/>
                    <a:pt x="263822" y="242678"/>
                    <a:pt x="286578" y="211384"/>
                  </a:cubicBezTo>
                  <a:cubicBezTo>
                    <a:pt x="309334" y="180108"/>
                    <a:pt x="257063" y="35033"/>
                    <a:pt x="257063" y="35033"/>
                  </a:cubicBezTo>
                  <a:close/>
                  <a:moveTo>
                    <a:pt x="200533" y="140994"/>
                  </a:moveTo>
                  <a:cubicBezTo>
                    <a:pt x="200533" y="140994"/>
                    <a:pt x="200533" y="143834"/>
                    <a:pt x="197693" y="178688"/>
                  </a:cubicBezTo>
                  <a:cubicBezTo>
                    <a:pt x="194852" y="213523"/>
                    <a:pt x="142941" y="236279"/>
                    <a:pt x="110227" y="177268"/>
                  </a:cubicBezTo>
                  <a:cubicBezTo>
                    <a:pt x="77513" y="118238"/>
                    <a:pt x="49077" y="121797"/>
                    <a:pt x="49077" y="121797"/>
                  </a:cubicBezTo>
                  <a:lnTo>
                    <a:pt x="74673" y="111839"/>
                  </a:lnTo>
                  <a:cubicBezTo>
                    <a:pt x="74673" y="111839"/>
                    <a:pt x="74673" y="111839"/>
                    <a:pt x="122324" y="114679"/>
                  </a:cubicBezTo>
                  <a:cubicBezTo>
                    <a:pt x="165625" y="117268"/>
                    <a:pt x="205440" y="118688"/>
                    <a:pt x="212306" y="118921"/>
                  </a:cubicBezTo>
                  <a:lnTo>
                    <a:pt x="200533" y="140994"/>
                  </a:lnTo>
                  <a:close/>
                </a:path>
              </a:pathLst>
            </a:custGeom>
            <a:solidFill>
              <a:srgbClr val="A34C5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70" name="Google Shape;3270;p16"/>
            <p:cNvSpPr/>
            <p:nvPr/>
          </p:nvSpPr>
          <p:spPr>
            <a:xfrm>
              <a:off x="10173741" y="2936134"/>
              <a:ext cx="10616" cy="5252"/>
            </a:xfrm>
            <a:custGeom>
              <a:rect b="b" l="l" r="r" t="t"/>
              <a:pathLst>
                <a:path extrusionOk="0" h="5252" w="10616">
                  <a:moveTo>
                    <a:pt x="2330" y="2822"/>
                  </a:moveTo>
                  <a:lnTo>
                    <a:pt x="10617" y="0"/>
                  </a:lnTo>
                  <a:cubicBezTo>
                    <a:pt x="9879" y="413"/>
                    <a:pt x="-5795" y="9473"/>
                    <a:pt x="2330" y="2822"/>
                  </a:cubicBezTo>
                  <a:close/>
                </a:path>
              </a:pathLst>
            </a:custGeom>
            <a:solidFill>
              <a:srgbClr val="A34C5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71" name="Google Shape;3271;p16"/>
            <p:cNvSpPr/>
            <p:nvPr/>
          </p:nvSpPr>
          <p:spPr>
            <a:xfrm>
              <a:off x="9617592" y="2490064"/>
              <a:ext cx="597065" cy="322043"/>
            </a:xfrm>
            <a:custGeom>
              <a:rect b="b" l="l" r="r" t="t"/>
              <a:pathLst>
                <a:path extrusionOk="0" h="322043" w="597065">
                  <a:moveTo>
                    <a:pt x="544693" y="31804"/>
                  </a:moveTo>
                  <a:cubicBezTo>
                    <a:pt x="641397" y="216693"/>
                    <a:pt x="574567" y="314602"/>
                    <a:pt x="574567" y="314602"/>
                  </a:cubicBezTo>
                  <a:lnTo>
                    <a:pt x="573147" y="322043"/>
                  </a:lnTo>
                  <a:cubicBezTo>
                    <a:pt x="573147" y="322043"/>
                    <a:pt x="579133" y="202457"/>
                    <a:pt x="487965" y="168323"/>
                  </a:cubicBezTo>
                  <a:cubicBezTo>
                    <a:pt x="396796" y="134189"/>
                    <a:pt x="349864" y="115908"/>
                    <a:pt x="300092" y="192607"/>
                  </a:cubicBezTo>
                  <a:cubicBezTo>
                    <a:pt x="250320" y="269305"/>
                    <a:pt x="3" y="322043"/>
                    <a:pt x="3" y="322043"/>
                  </a:cubicBezTo>
                  <a:cubicBezTo>
                    <a:pt x="3" y="322043"/>
                    <a:pt x="-2262" y="246549"/>
                    <a:pt x="125449" y="88694"/>
                  </a:cubicBezTo>
                  <a:cubicBezTo>
                    <a:pt x="253160" y="-69160"/>
                    <a:pt x="544693" y="31804"/>
                    <a:pt x="544693" y="31804"/>
                  </a:cubicBezTo>
                  <a:close/>
                </a:path>
              </a:pathLst>
            </a:custGeom>
            <a:solidFill>
              <a:srgbClr val="A34C5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72" name="Google Shape;3272;p16"/>
            <p:cNvSpPr/>
            <p:nvPr/>
          </p:nvSpPr>
          <p:spPr>
            <a:xfrm>
              <a:off x="9884466" y="2489891"/>
              <a:ext cx="599815" cy="314774"/>
            </a:xfrm>
            <a:custGeom>
              <a:rect b="b" l="l" r="r" t="t"/>
              <a:pathLst>
                <a:path extrusionOk="0" h="314774" w="599815">
                  <a:moveTo>
                    <a:pt x="546578" y="115812"/>
                  </a:moveTo>
                  <a:cubicBezTo>
                    <a:pt x="457603" y="194901"/>
                    <a:pt x="435008" y="228801"/>
                    <a:pt x="423702" y="265524"/>
                  </a:cubicBezTo>
                  <a:cubicBezTo>
                    <a:pt x="412396" y="302228"/>
                    <a:pt x="300305" y="314775"/>
                    <a:pt x="300305" y="314775"/>
                  </a:cubicBezTo>
                  <a:cubicBezTo>
                    <a:pt x="300305" y="314775"/>
                    <a:pt x="315979" y="214475"/>
                    <a:pt x="270539" y="142396"/>
                  </a:cubicBezTo>
                  <a:cubicBezTo>
                    <a:pt x="225098" y="70317"/>
                    <a:pt x="223517" y="71881"/>
                    <a:pt x="165548" y="60917"/>
                  </a:cubicBezTo>
                  <a:cubicBezTo>
                    <a:pt x="107561" y="49934"/>
                    <a:pt x="0" y="39545"/>
                    <a:pt x="0" y="39545"/>
                  </a:cubicBezTo>
                  <a:cubicBezTo>
                    <a:pt x="19772" y="5644"/>
                    <a:pt x="28256" y="0"/>
                    <a:pt x="28256" y="0"/>
                  </a:cubicBezTo>
                  <a:lnTo>
                    <a:pt x="586123" y="45189"/>
                  </a:lnTo>
                  <a:cubicBezTo>
                    <a:pt x="586123" y="45189"/>
                    <a:pt x="635553" y="36723"/>
                    <a:pt x="546578" y="115812"/>
                  </a:cubicBezTo>
                  <a:close/>
                </a:path>
              </a:pathLst>
            </a:custGeom>
            <a:solidFill>
              <a:srgbClr val="160A3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73" name="Google Shape;3273;p16"/>
            <p:cNvSpPr/>
            <p:nvPr/>
          </p:nvSpPr>
          <p:spPr>
            <a:xfrm>
              <a:off x="9884466" y="2489891"/>
              <a:ext cx="599815" cy="314774"/>
            </a:xfrm>
            <a:custGeom>
              <a:rect b="b" l="l" r="r" t="t"/>
              <a:pathLst>
                <a:path extrusionOk="0" h="314774" w="599815">
                  <a:moveTo>
                    <a:pt x="546578" y="115812"/>
                  </a:moveTo>
                  <a:cubicBezTo>
                    <a:pt x="457603" y="194901"/>
                    <a:pt x="435008" y="228801"/>
                    <a:pt x="423702" y="265524"/>
                  </a:cubicBezTo>
                  <a:cubicBezTo>
                    <a:pt x="412396" y="302228"/>
                    <a:pt x="300305" y="314775"/>
                    <a:pt x="300305" y="314775"/>
                  </a:cubicBezTo>
                  <a:cubicBezTo>
                    <a:pt x="300305" y="314775"/>
                    <a:pt x="315979" y="214475"/>
                    <a:pt x="270539" y="142396"/>
                  </a:cubicBezTo>
                  <a:cubicBezTo>
                    <a:pt x="225098" y="70317"/>
                    <a:pt x="223517" y="71881"/>
                    <a:pt x="165548" y="60917"/>
                  </a:cubicBezTo>
                  <a:cubicBezTo>
                    <a:pt x="107561" y="49934"/>
                    <a:pt x="0" y="39545"/>
                    <a:pt x="0" y="39545"/>
                  </a:cubicBezTo>
                  <a:cubicBezTo>
                    <a:pt x="19772" y="5644"/>
                    <a:pt x="28256" y="0"/>
                    <a:pt x="28256" y="0"/>
                  </a:cubicBezTo>
                  <a:lnTo>
                    <a:pt x="586123" y="45189"/>
                  </a:lnTo>
                  <a:cubicBezTo>
                    <a:pt x="586123" y="45189"/>
                    <a:pt x="635553" y="36723"/>
                    <a:pt x="546578" y="115812"/>
                  </a:cubicBezTo>
                  <a:close/>
                </a:path>
              </a:pathLst>
            </a:custGeom>
            <a:solidFill>
              <a:srgbClr val="160A3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74" name="Google Shape;3274;p16"/>
            <p:cNvSpPr/>
            <p:nvPr/>
          </p:nvSpPr>
          <p:spPr>
            <a:xfrm>
              <a:off x="8593777" y="1872259"/>
              <a:ext cx="2688949" cy="1067694"/>
            </a:xfrm>
            <a:custGeom>
              <a:rect b="b" l="l" r="r" t="t"/>
              <a:pathLst>
                <a:path extrusionOk="0" h="1067694" w="2688949">
                  <a:moveTo>
                    <a:pt x="2688950" y="556590"/>
                  </a:moveTo>
                  <a:cubicBezTo>
                    <a:pt x="2688950" y="556590"/>
                    <a:pt x="2684887" y="579687"/>
                    <a:pt x="2678578" y="613858"/>
                  </a:cubicBezTo>
                  <a:cubicBezTo>
                    <a:pt x="2661304" y="707219"/>
                    <a:pt x="2627206" y="883210"/>
                    <a:pt x="2612934" y="896781"/>
                  </a:cubicBezTo>
                  <a:cubicBezTo>
                    <a:pt x="2593432" y="915295"/>
                    <a:pt x="2429681" y="949411"/>
                    <a:pt x="2341946" y="848033"/>
                  </a:cubicBezTo>
                  <a:cubicBezTo>
                    <a:pt x="2332905" y="837590"/>
                    <a:pt x="2323108" y="828027"/>
                    <a:pt x="2312773" y="819292"/>
                  </a:cubicBezTo>
                  <a:cubicBezTo>
                    <a:pt x="2222791" y="743042"/>
                    <a:pt x="2093391" y="728141"/>
                    <a:pt x="2093391" y="728141"/>
                  </a:cubicBezTo>
                  <a:lnTo>
                    <a:pt x="1915009" y="702797"/>
                  </a:lnTo>
                  <a:lnTo>
                    <a:pt x="1881072" y="701628"/>
                  </a:lnTo>
                  <a:lnTo>
                    <a:pt x="1463122" y="687285"/>
                  </a:lnTo>
                  <a:lnTo>
                    <a:pt x="1424728" y="685972"/>
                  </a:lnTo>
                  <a:lnTo>
                    <a:pt x="1402924" y="685218"/>
                  </a:lnTo>
                  <a:lnTo>
                    <a:pt x="1346717" y="683294"/>
                  </a:lnTo>
                  <a:lnTo>
                    <a:pt x="1336004" y="715469"/>
                  </a:lnTo>
                  <a:cubicBezTo>
                    <a:pt x="1270701" y="868507"/>
                    <a:pt x="1122535" y="931868"/>
                    <a:pt x="1010444" y="948440"/>
                  </a:cubicBezTo>
                  <a:cubicBezTo>
                    <a:pt x="898335" y="965013"/>
                    <a:pt x="862278" y="996199"/>
                    <a:pt x="843746" y="971826"/>
                  </a:cubicBezTo>
                  <a:cubicBezTo>
                    <a:pt x="825232" y="947452"/>
                    <a:pt x="840834" y="922107"/>
                    <a:pt x="840834" y="922107"/>
                  </a:cubicBezTo>
                  <a:lnTo>
                    <a:pt x="739905" y="945133"/>
                  </a:lnTo>
                  <a:lnTo>
                    <a:pt x="708270" y="952341"/>
                  </a:lnTo>
                  <a:cubicBezTo>
                    <a:pt x="715801" y="969219"/>
                    <a:pt x="725112" y="981892"/>
                    <a:pt x="734369" y="991364"/>
                  </a:cubicBezTo>
                  <a:cubicBezTo>
                    <a:pt x="755040" y="1012521"/>
                    <a:pt x="775514" y="1017643"/>
                    <a:pt x="775514" y="1017643"/>
                  </a:cubicBezTo>
                  <a:cubicBezTo>
                    <a:pt x="775514" y="1017643"/>
                    <a:pt x="349547" y="1041029"/>
                    <a:pt x="344675" y="1039087"/>
                  </a:cubicBezTo>
                  <a:cubicBezTo>
                    <a:pt x="342015" y="1038027"/>
                    <a:pt x="336173" y="1028842"/>
                    <a:pt x="331410" y="1020717"/>
                  </a:cubicBezTo>
                  <a:cubicBezTo>
                    <a:pt x="327420" y="1013941"/>
                    <a:pt x="324202" y="1007901"/>
                    <a:pt x="324202" y="1007901"/>
                  </a:cubicBezTo>
                  <a:cubicBezTo>
                    <a:pt x="321290" y="1007901"/>
                    <a:pt x="264760" y="1009842"/>
                    <a:pt x="264760" y="1009842"/>
                  </a:cubicBezTo>
                  <a:cubicBezTo>
                    <a:pt x="264760" y="1009842"/>
                    <a:pt x="263771" y="1057601"/>
                    <a:pt x="247198" y="1064432"/>
                  </a:cubicBezTo>
                  <a:cubicBezTo>
                    <a:pt x="238175" y="1068135"/>
                    <a:pt x="224262" y="1069824"/>
                    <a:pt x="203555" y="1063228"/>
                  </a:cubicBezTo>
                  <a:cubicBezTo>
                    <a:pt x="186210" y="1057691"/>
                    <a:pt x="164083" y="1046331"/>
                    <a:pt x="136078" y="1025445"/>
                  </a:cubicBezTo>
                  <a:cubicBezTo>
                    <a:pt x="74676" y="979627"/>
                    <a:pt x="35688" y="895792"/>
                    <a:pt x="35688" y="895792"/>
                  </a:cubicBezTo>
                  <a:cubicBezTo>
                    <a:pt x="35688" y="895792"/>
                    <a:pt x="34682" y="894139"/>
                    <a:pt x="32992" y="890723"/>
                  </a:cubicBezTo>
                  <a:cubicBezTo>
                    <a:pt x="30045" y="884810"/>
                    <a:pt x="25030" y="873629"/>
                    <a:pt x="19619" y="856787"/>
                  </a:cubicBezTo>
                  <a:cubicBezTo>
                    <a:pt x="14442" y="840664"/>
                    <a:pt x="8906" y="819345"/>
                    <a:pt x="4484" y="792473"/>
                  </a:cubicBezTo>
                  <a:cubicBezTo>
                    <a:pt x="-7199" y="721311"/>
                    <a:pt x="7414" y="284631"/>
                    <a:pt x="9374" y="242714"/>
                  </a:cubicBezTo>
                  <a:cubicBezTo>
                    <a:pt x="11315" y="200797"/>
                    <a:pt x="24958" y="215428"/>
                    <a:pt x="24958" y="215428"/>
                  </a:cubicBezTo>
                  <a:cubicBezTo>
                    <a:pt x="24958" y="215428"/>
                    <a:pt x="25335" y="210593"/>
                    <a:pt x="26414" y="203097"/>
                  </a:cubicBezTo>
                  <a:cubicBezTo>
                    <a:pt x="26432" y="202989"/>
                    <a:pt x="26432" y="202936"/>
                    <a:pt x="26432" y="202936"/>
                  </a:cubicBezTo>
                  <a:cubicBezTo>
                    <a:pt x="27815" y="193301"/>
                    <a:pt x="30350" y="179353"/>
                    <a:pt x="34718" y="165710"/>
                  </a:cubicBezTo>
                  <a:cubicBezTo>
                    <a:pt x="42501" y="141336"/>
                    <a:pt x="116593" y="84805"/>
                    <a:pt x="136078" y="74074"/>
                  </a:cubicBezTo>
                  <a:cubicBezTo>
                    <a:pt x="144095" y="69670"/>
                    <a:pt x="161512" y="68232"/>
                    <a:pt x="179793" y="68412"/>
                  </a:cubicBezTo>
                  <a:cubicBezTo>
                    <a:pt x="205928" y="68646"/>
                    <a:pt x="233825" y="72205"/>
                    <a:pt x="238426" y="75063"/>
                  </a:cubicBezTo>
                  <a:cubicBezTo>
                    <a:pt x="246227" y="79934"/>
                    <a:pt x="255970" y="108190"/>
                    <a:pt x="255970" y="108190"/>
                  </a:cubicBezTo>
                  <a:lnTo>
                    <a:pt x="309607" y="109682"/>
                  </a:lnTo>
                  <a:lnTo>
                    <a:pt x="323124" y="110060"/>
                  </a:lnTo>
                  <a:lnTo>
                    <a:pt x="326161" y="110150"/>
                  </a:lnTo>
                  <a:cubicBezTo>
                    <a:pt x="325191" y="90647"/>
                    <a:pt x="332003" y="70192"/>
                    <a:pt x="332003" y="70192"/>
                  </a:cubicBezTo>
                  <a:lnTo>
                    <a:pt x="768701" y="128664"/>
                  </a:lnTo>
                  <a:cubicBezTo>
                    <a:pt x="768701" y="128664"/>
                    <a:pt x="768557" y="127909"/>
                    <a:pt x="768539" y="126561"/>
                  </a:cubicBezTo>
                  <a:cubicBezTo>
                    <a:pt x="768431" y="121941"/>
                    <a:pt x="769744" y="110293"/>
                    <a:pt x="783315" y="97477"/>
                  </a:cubicBezTo>
                  <a:cubicBezTo>
                    <a:pt x="800858" y="80905"/>
                    <a:pt x="936352" y="4871"/>
                    <a:pt x="936352" y="4871"/>
                  </a:cubicBezTo>
                  <a:lnTo>
                    <a:pt x="979240" y="0"/>
                  </a:lnTo>
                  <a:cubicBezTo>
                    <a:pt x="979240" y="0"/>
                    <a:pt x="980912" y="36"/>
                    <a:pt x="984111" y="162"/>
                  </a:cubicBezTo>
                  <a:cubicBezTo>
                    <a:pt x="1004746" y="989"/>
                    <a:pt x="1089138" y="5482"/>
                    <a:pt x="1202487" y="27232"/>
                  </a:cubicBezTo>
                  <a:cubicBezTo>
                    <a:pt x="1307676" y="47436"/>
                    <a:pt x="1437831" y="82504"/>
                    <a:pt x="1565075" y="143295"/>
                  </a:cubicBezTo>
                  <a:cubicBezTo>
                    <a:pt x="1606453" y="163067"/>
                    <a:pt x="1638987" y="179263"/>
                    <a:pt x="1665500" y="192600"/>
                  </a:cubicBezTo>
                  <a:cubicBezTo>
                    <a:pt x="1822043" y="271330"/>
                    <a:pt x="1768837" y="249868"/>
                    <a:pt x="2085589" y="269029"/>
                  </a:cubicBezTo>
                  <a:cubicBezTo>
                    <a:pt x="2127327" y="271563"/>
                    <a:pt x="2167177" y="276399"/>
                    <a:pt x="2204996" y="283013"/>
                  </a:cubicBezTo>
                  <a:cubicBezTo>
                    <a:pt x="2502856" y="334978"/>
                    <a:pt x="2676278" y="496158"/>
                    <a:pt x="2676278" y="496158"/>
                  </a:cubicBezTo>
                  <a:lnTo>
                    <a:pt x="2688950" y="556590"/>
                  </a:lnTo>
                  <a:close/>
                </a:path>
              </a:pathLst>
            </a:custGeom>
            <a:solidFill>
              <a:srgbClr val="06145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75" name="Google Shape;3275;p16"/>
            <p:cNvSpPr/>
            <p:nvPr/>
          </p:nvSpPr>
          <p:spPr>
            <a:xfrm>
              <a:off x="8723489" y="2039257"/>
              <a:ext cx="108831" cy="553234"/>
            </a:xfrm>
            <a:custGeom>
              <a:rect b="b" l="l" r="r" t="t"/>
              <a:pathLst>
                <a:path extrusionOk="0" h="553234" w="108831">
                  <a:moveTo>
                    <a:pt x="42207" y="3331"/>
                  </a:moveTo>
                  <a:cubicBezTo>
                    <a:pt x="42207" y="3331"/>
                    <a:pt x="19451" y="11869"/>
                    <a:pt x="11865" y="26087"/>
                  </a:cubicBezTo>
                  <a:cubicBezTo>
                    <a:pt x="4280" y="40305"/>
                    <a:pt x="-4258" y="497296"/>
                    <a:pt x="2393" y="512467"/>
                  </a:cubicBezTo>
                  <a:cubicBezTo>
                    <a:pt x="9025" y="527638"/>
                    <a:pt x="9025" y="522893"/>
                    <a:pt x="9025" y="527638"/>
                  </a:cubicBezTo>
                  <a:cubicBezTo>
                    <a:pt x="9025" y="532383"/>
                    <a:pt x="32932" y="553234"/>
                    <a:pt x="32932" y="553234"/>
                  </a:cubicBezTo>
                  <a:cubicBezTo>
                    <a:pt x="32932" y="553234"/>
                    <a:pt x="85832" y="547554"/>
                    <a:pt x="93417" y="516260"/>
                  </a:cubicBezTo>
                  <a:cubicBezTo>
                    <a:pt x="101002" y="484966"/>
                    <a:pt x="110475" y="114253"/>
                    <a:pt x="108588" y="69694"/>
                  </a:cubicBezTo>
                  <a:cubicBezTo>
                    <a:pt x="106682" y="25134"/>
                    <a:pt x="66311" y="-11444"/>
                    <a:pt x="42207" y="3331"/>
                  </a:cubicBezTo>
                  <a:close/>
                </a:path>
              </a:pathLst>
            </a:custGeom>
            <a:solidFill>
              <a:srgbClr val="001A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76" name="Google Shape;3276;p16"/>
            <p:cNvSpPr/>
            <p:nvPr/>
          </p:nvSpPr>
          <p:spPr>
            <a:xfrm>
              <a:off x="9368693" y="1864957"/>
              <a:ext cx="454155" cy="154874"/>
            </a:xfrm>
            <a:custGeom>
              <a:rect b="b" l="l" r="r" t="t"/>
              <a:pathLst>
                <a:path extrusionOk="0" h="154874" w="454155">
                  <a:moveTo>
                    <a:pt x="421926" y="20244"/>
                  </a:moveTo>
                  <a:cubicBezTo>
                    <a:pt x="422681" y="22185"/>
                    <a:pt x="423418" y="24072"/>
                    <a:pt x="424155" y="25924"/>
                  </a:cubicBezTo>
                  <a:cubicBezTo>
                    <a:pt x="444449" y="77475"/>
                    <a:pt x="454155" y="95145"/>
                    <a:pt x="454155" y="95145"/>
                  </a:cubicBezTo>
                  <a:cubicBezTo>
                    <a:pt x="454155" y="95145"/>
                    <a:pt x="443730" y="91352"/>
                    <a:pt x="294862" y="99890"/>
                  </a:cubicBezTo>
                  <a:cubicBezTo>
                    <a:pt x="146013" y="108428"/>
                    <a:pt x="100447" y="154875"/>
                    <a:pt x="100447" y="154875"/>
                  </a:cubicBezTo>
                  <a:lnTo>
                    <a:pt x="4" y="131166"/>
                  </a:lnTo>
                  <a:cubicBezTo>
                    <a:pt x="4" y="131166"/>
                    <a:pt x="-1380" y="115995"/>
                    <a:pt x="50513" y="87559"/>
                  </a:cubicBezTo>
                  <a:cubicBezTo>
                    <a:pt x="102406" y="59123"/>
                    <a:pt x="209536" y="7302"/>
                    <a:pt x="209536" y="7302"/>
                  </a:cubicBezTo>
                  <a:cubicBezTo>
                    <a:pt x="209536" y="7302"/>
                    <a:pt x="387397" y="-16641"/>
                    <a:pt x="422663" y="22185"/>
                  </a:cubicBezTo>
                  <a:lnTo>
                    <a:pt x="421926" y="20244"/>
                  </a:lnTo>
                  <a:close/>
                </a:path>
              </a:pathLst>
            </a:custGeom>
            <a:solidFill>
              <a:srgbClr val="06145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77" name="Google Shape;3277;p16"/>
            <p:cNvSpPr/>
            <p:nvPr/>
          </p:nvSpPr>
          <p:spPr>
            <a:xfrm>
              <a:off x="8612411" y="2651844"/>
              <a:ext cx="1130377" cy="288108"/>
            </a:xfrm>
            <a:custGeom>
              <a:rect b="b" l="l" r="r" t="t"/>
              <a:pathLst>
                <a:path extrusionOk="0" h="288108" w="1130377">
                  <a:moveTo>
                    <a:pt x="721271" y="165548"/>
                  </a:moveTo>
                  <a:lnTo>
                    <a:pt x="689636" y="172756"/>
                  </a:lnTo>
                  <a:cubicBezTo>
                    <a:pt x="697167" y="189634"/>
                    <a:pt x="706478" y="202306"/>
                    <a:pt x="715735" y="211779"/>
                  </a:cubicBezTo>
                  <a:cubicBezTo>
                    <a:pt x="736406" y="232935"/>
                    <a:pt x="756879" y="238058"/>
                    <a:pt x="756879" y="238058"/>
                  </a:cubicBezTo>
                  <a:cubicBezTo>
                    <a:pt x="756879" y="238058"/>
                    <a:pt x="330912" y="261443"/>
                    <a:pt x="326041" y="259502"/>
                  </a:cubicBezTo>
                  <a:cubicBezTo>
                    <a:pt x="323381" y="258442"/>
                    <a:pt x="317539" y="249257"/>
                    <a:pt x="312776" y="241132"/>
                  </a:cubicBezTo>
                  <a:cubicBezTo>
                    <a:pt x="308785" y="234355"/>
                    <a:pt x="305568" y="228316"/>
                    <a:pt x="305568" y="228316"/>
                  </a:cubicBezTo>
                  <a:cubicBezTo>
                    <a:pt x="302656" y="228316"/>
                    <a:pt x="246125" y="230257"/>
                    <a:pt x="246125" y="230257"/>
                  </a:cubicBezTo>
                  <a:cubicBezTo>
                    <a:pt x="246125" y="230257"/>
                    <a:pt x="245137" y="278016"/>
                    <a:pt x="228564" y="284847"/>
                  </a:cubicBezTo>
                  <a:cubicBezTo>
                    <a:pt x="219540" y="288549"/>
                    <a:pt x="205628" y="290239"/>
                    <a:pt x="184921" y="283642"/>
                  </a:cubicBezTo>
                  <a:cubicBezTo>
                    <a:pt x="167575" y="278106"/>
                    <a:pt x="145448" y="266746"/>
                    <a:pt x="117444" y="245859"/>
                  </a:cubicBezTo>
                  <a:cubicBezTo>
                    <a:pt x="56042" y="200042"/>
                    <a:pt x="17054" y="116207"/>
                    <a:pt x="17054" y="116207"/>
                  </a:cubicBezTo>
                  <a:cubicBezTo>
                    <a:pt x="17054" y="116207"/>
                    <a:pt x="16048" y="114553"/>
                    <a:pt x="14358" y="111138"/>
                  </a:cubicBezTo>
                  <a:cubicBezTo>
                    <a:pt x="11410" y="105224"/>
                    <a:pt x="6395" y="94044"/>
                    <a:pt x="985" y="77202"/>
                  </a:cubicBezTo>
                  <a:cubicBezTo>
                    <a:pt x="-1262" y="32750"/>
                    <a:pt x="1039" y="2570"/>
                    <a:pt x="1039" y="2570"/>
                  </a:cubicBezTo>
                  <a:cubicBezTo>
                    <a:pt x="1039" y="2570"/>
                    <a:pt x="59529" y="82774"/>
                    <a:pt x="88324" y="100659"/>
                  </a:cubicBezTo>
                  <a:cubicBezTo>
                    <a:pt x="117120" y="118562"/>
                    <a:pt x="756771" y="69311"/>
                    <a:pt x="756771" y="69311"/>
                  </a:cubicBezTo>
                  <a:lnTo>
                    <a:pt x="713183" y="159796"/>
                  </a:lnTo>
                  <a:lnTo>
                    <a:pt x="770774" y="69311"/>
                  </a:lnTo>
                  <a:cubicBezTo>
                    <a:pt x="770774" y="69311"/>
                    <a:pt x="829911" y="78873"/>
                    <a:pt x="955195" y="54751"/>
                  </a:cubicBezTo>
                  <a:cubicBezTo>
                    <a:pt x="1053068" y="35914"/>
                    <a:pt x="1110102" y="10300"/>
                    <a:pt x="1130378" y="0"/>
                  </a:cubicBezTo>
                  <a:cubicBezTo>
                    <a:pt x="1089234" y="22091"/>
                    <a:pt x="908820" y="117645"/>
                    <a:pt x="822200" y="142522"/>
                  </a:cubicBezTo>
                  <a:lnTo>
                    <a:pt x="721271" y="165548"/>
                  </a:lnTo>
                  <a:close/>
                </a:path>
              </a:pathLst>
            </a:custGeom>
            <a:solidFill>
              <a:srgbClr val="238EC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78" name="Google Shape;3278;p16"/>
            <p:cNvSpPr/>
            <p:nvPr/>
          </p:nvSpPr>
          <p:spPr>
            <a:xfrm>
              <a:off x="9743022" y="2647386"/>
              <a:ext cx="8052" cy="4349"/>
            </a:xfrm>
            <a:custGeom>
              <a:rect b="b" l="l" r="r" t="t"/>
              <a:pathLst>
                <a:path extrusionOk="0" h="4349" w="8052">
                  <a:moveTo>
                    <a:pt x="8053" y="0"/>
                  </a:moveTo>
                  <a:cubicBezTo>
                    <a:pt x="7388" y="396"/>
                    <a:pt x="4727" y="1941"/>
                    <a:pt x="0" y="4350"/>
                  </a:cubicBezTo>
                  <a:cubicBezTo>
                    <a:pt x="4566" y="1887"/>
                    <a:pt x="7352" y="360"/>
                    <a:pt x="8053" y="0"/>
                  </a:cubicBezTo>
                  <a:close/>
                </a:path>
              </a:pathLst>
            </a:custGeom>
            <a:solidFill>
              <a:srgbClr val="001A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79" name="Google Shape;3279;p16"/>
            <p:cNvSpPr/>
            <p:nvPr/>
          </p:nvSpPr>
          <p:spPr>
            <a:xfrm>
              <a:off x="8593777" y="2075356"/>
              <a:ext cx="32992" cy="687626"/>
            </a:xfrm>
            <a:custGeom>
              <a:rect b="b" l="l" r="r" t="t"/>
              <a:pathLst>
                <a:path extrusionOk="0" h="687626" w="32992">
                  <a:moveTo>
                    <a:pt x="32992" y="687626"/>
                  </a:moveTo>
                  <a:cubicBezTo>
                    <a:pt x="30045" y="681712"/>
                    <a:pt x="25030" y="670532"/>
                    <a:pt x="19619" y="653690"/>
                  </a:cubicBezTo>
                  <a:cubicBezTo>
                    <a:pt x="14442" y="637566"/>
                    <a:pt x="8906" y="616248"/>
                    <a:pt x="4484" y="589376"/>
                  </a:cubicBezTo>
                  <a:cubicBezTo>
                    <a:pt x="-7199" y="518214"/>
                    <a:pt x="7414" y="81534"/>
                    <a:pt x="9374" y="39616"/>
                  </a:cubicBezTo>
                  <a:cubicBezTo>
                    <a:pt x="11315" y="-2301"/>
                    <a:pt x="24958" y="12331"/>
                    <a:pt x="24958" y="12331"/>
                  </a:cubicBezTo>
                  <a:cubicBezTo>
                    <a:pt x="24958" y="12331"/>
                    <a:pt x="25335" y="7496"/>
                    <a:pt x="26414" y="0"/>
                  </a:cubicBezTo>
                  <a:cubicBezTo>
                    <a:pt x="25964" y="8107"/>
                    <a:pt x="9499" y="305500"/>
                    <a:pt x="14281" y="477662"/>
                  </a:cubicBezTo>
                  <a:cubicBezTo>
                    <a:pt x="15359" y="516129"/>
                    <a:pt x="17300" y="549849"/>
                    <a:pt x="19673" y="579058"/>
                  </a:cubicBezTo>
                  <a:cubicBezTo>
                    <a:pt x="23573" y="627159"/>
                    <a:pt x="28660" y="663019"/>
                    <a:pt x="32992" y="687626"/>
                  </a:cubicBezTo>
                  <a:close/>
                </a:path>
              </a:pathLst>
            </a:custGeom>
            <a:solidFill>
              <a:srgbClr val="06145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80" name="Google Shape;3280;p16"/>
            <p:cNvSpPr/>
            <p:nvPr/>
          </p:nvSpPr>
          <p:spPr>
            <a:xfrm>
              <a:off x="8907032" y="2190305"/>
              <a:ext cx="143" cy="4134"/>
            </a:xfrm>
            <a:custGeom>
              <a:rect b="b" l="l" r="r" t="t"/>
              <a:pathLst>
                <a:path extrusionOk="0" h="4134" w="143">
                  <a:moveTo>
                    <a:pt x="0" y="0"/>
                  </a:moveTo>
                  <a:cubicBezTo>
                    <a:pt x="72" y="2139"/>
                    <a:pt x="126" y="3541"/>
                    <a:pt x="144" y="4134"/>
                  </a:cubicBezTo>
                  <a:cubicBezTo>
                    <a:pt x="108" y="3523"/>
                    <a:pt x="36" y="2103"/>
                    <a:pt x="0" y="0"/>
                  </a:cubicBezTo>
                  <a:close/>
                </a:path>
              </a:pathLst>
            </a:custGeom>
            <a:solidFill>
              <a:srgbClr val="2A5DE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81" name="Google Shape;3281;p16"/>
            <p:cNvSpPr/>
            <p:nvPr/>
          </p:nvSpPr>
          <p:spPr>
            <a:xfrm>
              <a:off x="8903187" y="1942451"/>
              <a:ext cx="909235" cy="260850"/>
            </a:xfrm>
            <a:custGeom>
              <a:rect b="b" l="l" r="r" t="t"/>
              <a:pathLst>
                <a:path extrusionOk="0" h="260850" w="909235">
                  <a:moveTo>
                    <a:pt x="909235" y="236674"/>
                  </a:moveTo>
                  <a:cubicBezTo>
                    <a:pt x="909235" y="236674"/>
                    <a:pt x="888618" y="211078"/>
                    <a:pt x="850206" y="196860"/>
                  </a:cubicBezTo>
                  <a:cubicBezTo>
                    <a:pt x="811812" y="182624"/>
                    <a:pt x="525959" y="163427"/>
                    <a:pt x="525959" y="163427"/>
                  </a:cubicBezTo>
                  <a:lnTo>
                    <a:pt x="525959" y="260850"/>
                  </a:lnTo>
                  <a:lnTo>
                    <a:pt x="511741" y="141390"/>
                  </a:lnTo>
                  <a:cubicBezTo>
                    <a:pt x="511741" y="141390"/>
                    <a:pt x="238667" y="112936"/>
                    <a:pt x="116367" y="110096"/>
                  </a:cubicBezTo>
                  <a:cubicBezTo>
                    <a:pt x="7961" y="107579"/>
                    <a:pt x="3449" y="221270"/>
                    <a:pt x="3827" y="247118"/>
                  </a:cubicBezTo>
                  <a:cubicBezTo>
                    <a:pt x="2928" y="221306"/>
                    <a:pt x="-901" y="105260"/>
                    <a:pt x="196" y="39491"/>
                  </a:cubicBezTo>
                  <a:lnTo>
                    <a:pt x="13713" y="39868"/>
                  </a:lnTo>
                  <a:lnTo>
                    <a:pt x="16751" y="39958"/>
                  </a:lnTo>
                  <a:cubicBezTo>
                    <a:pt x="15780" y="20455"/>
                    <a:pt x="22592" y="0"/>
                    <a:pt x="22592" y="0"/>
                  </a:cubicBezTo>
                  <a:lnTo>
                    <a:pt x="459290" y="58472"/>
                  </a:lnTo>
                  <a:cubicBezTo>
                    <a:pt x="459290" y="58472"/>
                    <a:pt x="459147" y="57717"/>
                    <a:pt x="459129" y="56369"/>
                  </a:cubicBezTo>
                  <a:cubicBezTo>
                    <a:pt x="481795" y="60719"/>
                    <a:pt x="517061" y="67531"/>
                    <a:pt x="560093" y="75997"/>
                  </a:cubicBezTo>
                  <a:cubicBezTo>
                    <a:pt x="562088" y="76393"/>
                    <a:pt x="564119" y="76806"/>
                    <a:pt x="566150" y="77202"/>
                  </a:cubicBezTo>
                  <a:cubicBezTo>
                    <a:pt x="613712" y="86585"/>
                    <a:pt x="670189" y="97891"/>
                    <a:pt x="729326" y="110096"/>
                  </a:cubicBezTo>
                  <a:cubicBezTo>
                    <a:pt x="887899" y="142810"/>
                    <a:pt x="893597" y="170545"/>
                    <a:pt x="909235" y="236674"/>
                  </a:cubicBezTo>
                  <a:close/>
                </a:path>
              </a:pathLst>
            </a:custGeom>
            <a:solidFill>
              <a:srgbClr val="1476B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82" name="Google Shape;3282;p16"/>
            <p:cNvSpPr/>
            <p:nvPr/>
          </p:nvSpPr>
          <p:spPr>
            <a:xfrm>
              <a:off x="9993034" y="2058050"/>
              <a:ext cx="1279320" cy="731747"/>
            </a:xfrm>
            <a:custGeom>
              <a:rect b="b" l="l" r="r" t="t"/>
              <a:pathLst>
                <a:path extrusionOk="0" h="731747" w="1279320">
                  <a:moveTo>
                    <a:pt x="1279321" y="428066"/>
                  </a:moveTo>
                  <a:cubicBezTo>
                    <a:pt x="1262047" y="521427"/>
                    <a:pt x="1227949" y="697419"/>
                    <a:pt x="1213677" y="710990"/>
                  </a:cubicBezTo>
                  <a:cubicBezTo>
                    <a:pt x="1194174" y="729504"/>
                    <a:pt x="1030424" y="763620"/>
                    <a:pt x="942689" y="662242"/>
                  </a:cubicBezTo>
                  <a:cubicBezTo>
                    <a:pt x="933648" y="651799"/>
                    <a:pt x="923851" y="642236"/>
                    <a:pt x="913516" y="633500"/>
                  </a:cubicBezTo>
                  <a:cubicBezTo>
                    <a:pt x="823534" y="557251"/>
                    <a:pt x="694133" y="542350"/>
                    <a:pt x="694133" y="542350"/>
                  </a:cubicBezTo>
                  <a:lnTo>
                    <a:pt x="515751" y="517006"/>
                  </a:lnTo>
                  <a:lnTo>
                    <a:pt x="481815" y="515837"/>
                  </a:lnTo>
                  <a:lnTo>
                    <a:pt x="63865" y="501493"/>
                  </a:lnTo>
                  <a:lnTo>
                    <a:pt x="25471" y="500181"/>
                  </a:lnTo>
                  <a:cubicBezTo>
                    <a:pt x="5069" y="393501"/>
                    <a:pt x="0" y="256173"/>
                    <a:pt x="0" y="256173"/>
                  </a:cubicBezTo>
                  <a:cubicBezTo>
                    <a:pt x="0" y="256173"/>
                    <a:pt x="2067" y="198402"/>
                    <a:pt x="41702" y="137737"/>
                  </a:cubicBezTo>
                  <a:cubicBezTo>
                    <a:pt x="77418" y="83076"/>
                    <a:pt x="143601" y="26078"/>
                    <a:pt x="266243" y="6809"/>
                  </a:cubicBezTo>
                  <a:cubicBezTo>
                    <a:pt x="339760" y="-4731"/>
                    <a:pt x="433553" y="-2718"/>
                    <a:pt x="553229" y="21512"/>
                  </a:cubicBezTo>
                  <a:cubicBezTo>
                    <a:pt x="643031" y="39703"/>
                    <a:pt x="727494" y="65604"/>
                    <a:pt x="805739" y="97222"/>
                  </a:cubicBezTo>
                  <a:cubicBezTo>
                    <a:pt x="959441" y="159289"/>
                    <a:pt x="1089201" y="243303"/>
                    <a:pt x="1188602" y="333896"/>
                  </a:cubicBezTo>
                  <a:cubicBezTo>
                    <a:pt x="1188620" y="333914"/>
                    <a:pt x="1188620" y="333914"/>
                    <a:pt x="1188620" y="333914"/>
                  </a:cubicBezTo>
                  <a:cubicBezTo>
                    <a:pt x="1222449" y="364741"/>
                    <a:pt x="1252772" y="396323"/>
                    <a:pt x="1279321" y="428066"/>
                  </a:cubicBezTo>
                  <a:close/>
                </a:path>
              </a:pathLst>
            </a:custGeom>
            <a:solidFill>
              <a:srgbClr val="06145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83" name="Google Shape;3283;p16"/>
            <p:cNvSpPr/>
            <p:nvPr/>
          </p:nvSpPr>
          <p:spPr>
            <a:xfrm>
              <a:off x="10474848" y="2211125"/>
              <a:ext cx="706607" cy="481025"/>
            </a:xfrm>
            <a:custGeom>
              <a:rect b="b" l="l" r="r" t="t"/>
              <a:pathLst>
                <a:path extrusionOk="0" h="481025" w="706607">
                  <a:moveTo>
                    <a:pt x="706608" y="180785"/>
                  </a:moveTo>
                  <a:cubicBezTo>
                    <a:pt x="702905" y="179977"/>
                    <a:pt x="649214" y="169012"/>
                    <a:pt x="619053" y="212799"/>
                  </a:cubicBezTo>
                  <a:cubicBezTo>
                    <a:pt x="587794" y="258167"/>
                    <a:pt x="570556" y="449814"/>
                    <a:pt x="570556" y="449814"/>
                  </a:cubicBezTo>
                  <a:cubicBezTo>
                    <a:pt x="570556" y="449814"/>
                    <a:pt x="512066" y="486088"/>
                    <a:pt x="431701" y="480425"/>
                  </a:cubicBezTo>
                  <a:cubicBezTo>
                    <a:pt x="341719" y="404176"/>
                    <a:pt x="212319" y="389275"/>
                    <a:pt x="212319" y="389275"/>
                  </a:cubicBezTo>
                  <a:lnTo>
                    <a:pt x="33937" y="363931"/>
                  </a:lnTo>
                  <a:lnTo>
                    <a:pt x="0" y="362762"/>
                  </a:lnTo>
                  <a:cubicBezTo>
                    <a:pt x="6633" y="357082"/>
                    <a:pt x="11900" y="350036"/>
                    <a:pt x="11648" y="342037"/>
                  </a:cubicBezTo>
                  <a:cubicBezTo>
                    <a:pt x="11001" y="320881"/>
                    <a:pt x="28418" y="162038"/>
                    <a:pt x="35950" y="101678"/>
                  </a:cubicBezTo>
                  <a:cubicBezTo>
                    <a:pt x="43499" y="41319"/>
                    <a:pt x="35950" y="43476"/>
                    <a:pt x="28418" y="4686"/>
                  </a:cubicBezTo>
                  <a:cubicBezTo>
                    <a:pt x="20941" y="-33744"/>
                    <a:pt x="693522" y="176687"/>
                    <a:pt x="706608" y="180785"/>
                  </a:cubicBezTo>
                  <a:close/>
                </a:path>
              </a:pathLst>
            </a:custGeom>
            <a:solidFill>
              <a:srgbClr val="06145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84" name="Google Shape;3284;p16"/>
            <p:cNvSpPr/>
            <p:nvPr/>
          </p:nvSpPr>
          <p:spPr>
            <a:xfrm>
              <a:off x="11181456" y="2391911"/>
              <a:ext cx="197" cy="53"/>
            </a:xfrm>
            <a:custGeom>
              <a:rect b="b" l="l" r="r" t="t"/>
              <a:pathLst>
                <a:path extrusionOk="0" h="53" w="197">
                  <a:moveTo>
                    <a:pt x="197" y="54"/>
                  </a:moveTo>
                  <a:cubicBezTo>
                    <a:pt x="197" y="54"/>
                    <a:pt x="126" y="36"/>
                    <a:pt x="0" y="0"/>
                  </a:cubicBezTo>
                  <a:cubicBezTo>
                    <a:pt x="90" y="18"/>
                    <a:pt x="144" y="36"/>
                    <a:pt x="179" y="36"/>
                  </a:cubicBezTo>
                  <a:cubicBezTo>
                    <a:pt x="197" y="54"/>
                    <a:pt x="197" y="54"/>
                    <a:pt x="197" y="54"/>
                  </a:cubicBezTo>
                  <a:close/>
                </a:path>
              </a:pathLst>
            </a:custGeom>
            <a:solidFill>
              <a:srgbClr val="001A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85" name="Google Shape;3285;p16"/>
            <p:cNvSpPr/>
            <p:nvPr/>
          </p:nvSpPr>
          <p:spPr>
            <a:xfrm>
              <a:off x="9447265" y="2536482"/>
              <a:ext cx="437937" cy="292396"/>
            </a:xfrm>
            <a:custGeom>
              <a:rect b="b" l="l" r="r" t="t"/>
              <a:pathLst>
                <a:path extrusionOk="0" h="292396" w="437937">
                  <a:moveTo>
                    <a:pt x="361294" y="0"/>
                  </a:moveTo>
                  <a:cubicBezTo>
                    <a:pt x="361294" y="0"/>
                    <a:pt x="408244" y="72403"/>
                    <a:pt x="226123" y="163463"/>
                  </a:cubicBezTo>
                  <a:cubicBezTo>
                    <a:pt x="43984" y="254523"/>
                    <a:pt x="0" y="273972"/>
                    <a:pt x="0" y="273972"/>
                  </a:cubicBezTo>
                  <a:lnTo>
                    <a:pt x="0" y="292396"/>
                  </a:lnTo>
                  <a:cubicBezTo>
                    <a:pt x="0" y="292396"/>
                    <a:pt x="181240" y="239191"/>
                    <a:pt x="288100" y="180862"/>
                  </a:cubicBezTo>
                  <a:cubicBezTo>
                    <a:pt x="394960" y="122534"/>
                    <a:pt x="436500" y="22271"/>
                    <a:pt x="437219" y="17148"/>
                  </a:cubicBezTo>
                  <a:cubicBezTo>
                    <a:pt x="437938" y="12025"/>
                    <a:pt x="437938" y="12025"/>
                    <a:pt x="437938" y="12025"/>
                  </a:cubicBezTo>
                  <a:lnTo>
                    <a:pt x="437938" y="12025"/>
                  </a:lnTo>
                  <a:lnTo>
                    <a:pt x="361294" y="0"/>
                  </a:lnTo>
                  <a:close/>
                </a:path>
              </a:pathLst>
            </a:custGeom>
            <a:solidFill>
              <a:srgbClr val="06145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86" name="Google Shape;3286;p16"/>
            <p:cNvSpPr/>
            <p:nvPr/>
          </p:nvSpPr>
          <p:spPr>
            <a:xfrm>
              <a:off x="8892359" y="2173157"/>
              <a:ext cx="896901" cy="568391"/>
            </a:xfrm>
            <a:custGeom>
              <a:rect b="b" l="l" r="r" t="t"/>
              <a:pathLst>
                <a:path extrusionOk="0" h="568391" w="896901">
                  <a:moveTo>
                    <a:pt x="896104" y="370766"/>
                  </a:moveTo>
                  <a:cubicBezTo>
                    <a:pt x="896104" y="370766"/>
                    <a:pt x="531251" y="355110"/>
                    <a:pt x="526847" y="350221"/>
                  </a:cubicBezTo>
                  <a:cubicBezTo>
                    <a:pt x="522461" y="345332"/>
                    <a:pt x="536787" y="0"/>
                    <a:pt x="536787" y="0"/>
                  </a:cubicBezTo>
                  <a:lnTo>
                    <a:pt x="506805" y="355110"/>
                  </a:lnTo>
                  <a:cubicBezTo>
                    <a:pt x="506805" y="355110"/>
                    <a:pt x="153690" y="367585"/>
                    <a:pt x="76435" y="363307"/>
                  </a:cubicBezTo>
                  <a:cubicBezTo>
                    <a:pt x="-821" y="359029"/>
                    <a:pt x="14835" y="224038"/>
                    <a:pt x="14835" y="224038"/>
                  </a:cubicBezTo>
                  <a:cubicBezTo>
                    <a:pt x="14835" y="224038"/>
                    <a:pt x="7160" y="395284"/>
                    <a:pt x="3079" y="484223"/>
                  </a:cubicBezTo>
                  <a:cubicBezTo>
                    <a:pt x="-1001" y="573163"/>
                    <a:pt x="150" y="568345"/>
                    <a:pt x="150" y="568345"/>
                  </a:cubicBezTo>
                  <a:cubicBezTo>
                    <a:pt x="150" y="568345"/>
                    <a:pt x="454984" y="546829"/>
                    <a:pt x="489226" y="542911"/>
                  </a:cubicBezTo>
                  <a:cubicBezTo>
                    <a:pt x="523468" y="538992"/>
                    <a:pt x="606602" y="545553"/>
                    <a:pt x="761149" y="509496"/>
                  </a:cubicBezTo>
                  <a:cubicBezTo>
                    <a:pt x="915660" y="473474"/>
                    <a:pt x="896104" y="370766"/>
                    <a:pt x="896104" y="370766"/>
                  </a:cubicBezTo>
                  <a:close/>
                </a:path>
              </a:pathLst>
            </a:custGeom>
            <a:solidFill>
              <a:srgbClr val="1476B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87" name="Google Shape;3287;p16"/>
            <p:cNvSpPr/>
            <p:nvPr/>
          </p:nvSpPr>
          <p:spPr>
            <a:xfrm>
              <a:off x="9223574" y="2812111"/>
              <a:ext cx="112750" cy="53080"/>
            </a:xfrm>
            <a:custGeom>
              <a:rect b="b" l="l" r="r" t="t"/>
              <a:pathLst>
                <a:path extrusionOk="0" h="53080" w="112750">
                  <a:moveTo>
                    <a:pt x="78472" y="12489"/>
                  </a:moveTo>
                  <a:cubicBezTo>
                    <a:pt x="86004" y="29368"/>
                    <a:pt x="95315" y="42040"/>
                    <a:pt x="104572" y="51512"/>
                  </a:cubicBezTo>
                  <a:cubicBezTo>
                    <a:pt x="69144" y="56168"/>
                    <a:pt x="-1066" y="50074"/>
                    <a:pt x="12" y="38265"/>
                  </a:cubicBezTo>
                  <a:cubicBezTo>
                    <a:pt x="1091" y="26455"/>
                    <a:pt x="63733" y="6396"/>
                    <a:pt x="84853" y="1381"/>
                  </a:cubicBezTo>
                  <a:cubicBezTo>
                    <a:pt x="105974" y="-3616"/>
                    <a:pt x="112750" y="6557"/>
                    <a:pt x="112750" y="6557"/>
                  </a:cubicBezTo>
                  <a:cubicBezTo>
                    <a:pt x="112750" y="6557"/>
                    <a:pt x="104194" y="1740"/>
                    <a:pt x="110108" y="5281"/>
                  </a:cubicBezTo>
                  <a:lnTo>
                    <a:pt x="78472" y="12489"/>
                  </a:lnTo>
                  <a:close/>
                </a:path>
              </a:pathLst>
            </a:custGeom>
            <a:solidFill>
              <a:srgbClr val="06145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88" name="Google Shape;3288;p16"/>
            <p:cNvSpPr/>
            <p:nvPr/>
          </p:nvSpPr>
          <p:spPr>
            <a:xfrm>
              <a:off x="9628702" y="1938681"/>
              <a:ext cx="364480" cy="248424"/>
            </a:xfrm>
            <a:custGeom>
              <a:rect b="b" l="l" r="r" t="t"/>
              <a:pathLst>
                <a:path extrusionOk="0" h="248424" w="364480">
                  <a:moveTo>
                    <a:pt x="133679" y="52715"/>
                  </a:moveTo>
                  <a:cubicBezTo>
                    <a:pt x="63811" y="7401"/>
                    <a:pt x="0" y="29025"/>
                    <a:pt x="0" y="29025"/>
                  </a:cubicBezTo>
                  <a:cubicBezTo>
                    <a:pt x="0" y="29025"/>
                    <a:pt x="55722" y="-32126"/>
                    <a:pt x="201749" y="23093"/>
                  </a:cubicBezTo>
                  <a:cubicBezTo>
                    <a:pt x="347777" y="78311"/>
                    <a:pt x="361024" y="120031"/>
                    <a:pt x="364349" y="170289"/>
                  </a:cubicBezTo>
                  <a:cubicBezTo>
                    <a:pt x="367675" y="220546"/>
                    <a:pt x="306740" y="248425"/>
                    <a:pt x="306740" y="248425"/>
                  </a:cubicBezTo>
                  <a:lnTo>
                    <a:pt x="268112" y="248425"/>
                  </a:lnTo>
                  <a:cubicBezTo>
                    <a:pt x="268112" y="248425"/>
                    <a:pt x="244817" y="124758"/>
                    <a:pt x="133679" y="52715"/>
                  </a:cubicBezTo>
                  <a:close/>
                </a:path>
              </a:pathLst>
            </a:custGeom>
            <a:solidFill>
              <a:srgbClr val="06145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89" name="Google Shape;3289;p16"/>
            <p:cNvSpPr/>
            <p:nvPr/>
          </p:nvSpPr>
          <p:spPr>
            <a:xfrm>
              <a:off x="9419206" y="2173175"/>
              <a:ext cx="686335" cy="386368"/>
            </a:xfrm>
            <a:custGeom>
              <a:rect b="b" l="l" r="r" t="t"/>
              <a:pathLst>
                <a:path extrusionOk="0" h="386368" w="686335">
                  <a:moveTo>
                    <a:pt x="644415" y="145111"/>
                  </a:moveTo>
                  <a:cubicBezTo>
                    <a:pt x="643678" y="225710"/>
                    <a:pt x="639579" y="338340"/>
                    <a:pt x="637692" y="386368"/>
                  </a:cubicBezTo>
                  <a:lnTo>
                    <a:pt x="599298" y="385056"/>
                  </a:lnTo>
                  <a:lnTo>
                    <a:pt x="577494" y="384301"/>
                  </a:lnTo>
                  <a:cubicBezTo>
                    <a:pt x="558585" y="379376"/>
                    <a:pt x="534445" y="374936"/>
                    <a:pt x="504086" y="372330"/>
                  </a:cubicBezTo>
                  <a:cubicBezTo>
                    <a:pt x="403840" y="363738"/>
                    <a:pt x="396201" y="363738"/>
                    <a:pt x="396201" y="363738"/>
                  </a:cubicBezTo>
                  <a:lnTo>
                    <a:pt x="0" y="338915"/>
                  </a:lnTo>
                  <a:lnTo>
                    <a:pt x="15279" y="0"/>
                  </a:lnTo>
                  <a:cubicBezTo>
                    <a:pt x="15279" y="0"/>
                    <a:pt x="253948" y="9545"/>
                    <a:pt x="388561" y="12421"/>
                  </a:cubicBezTo>
                  <a:cubicBezTo>
                    <a:pt x="523175" y="15279"/>
                    <a:pt x="533672" y="13373"/>
                    <a:pt x="533672" y="13373"/>
                  </a:cubicBezTo>
                  <a:lnTo>
                    <a:pt x="615529" y="22612"/>
                  </a:lnTo>
                  <a:lnTo>
                    <a:pt x="682611" y="30198"/>
                  </a:lnTo>
                  <a:cubicBezTo>
                    <a:pt x="682611" y="30198"/>
                    <a:pt x="674972" y="10515"/>
                    <a:pt x="682611" y="22918"/>
                  </a:cubicBezTo>
                  <a:cubicBezTo>
                    <a:pt x="700999" y="52810"/>
                    <a:pt x="645367" y="40102"/>
                    <a:pt x="644415" y="145111"/>
                  </a:cubicBezTo>
                  <a:close/>
                </a:path>
              </a:pathLst>
            </a:custGeom>
            <a:solidFill>
              <a:srgbClr val="06145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90" name="Google Shape;3290;p16"/>
            <p:cNvSpPr/>
            <p:nvPr/>
          </p:nvSpPr>
          <p:spPr>
            <a:xfrm>
              <a:off x="8756412" y="1940671"/>
              <a:ext cx="168774" cy="999282"/>
            </a:xfrm>
            <a:custGeom>
              <a:rect b="b" l="l" r="r" t="t"/>
              <a:pathLst>
                <a:path extrusionOk="0" h="999282" w="168774">
                  <a:moveTo>
                    <a:pt x="168775" y="952305"/>
                  </a:moveTo>
                  <a:cubicBezTo>
                    <a:pt x="164784" y="945529"/>
                    <a:pt x="161567" y="939489"/>
                    <a:pt x="161567" y="939489"/>
                  </a:cubicBezTo>
                  <a:cubicBezTo>
                    <a:pt x="158655" y="939489"/>
                    <a:pt x="102124" y="941430"/>
                    <a:pt x="102124" y="941430"/>
                  </a:cubicBezTo>
                  <a:cubicBezTo>
                    <a:pt x="102124" y="941430"/>
                    <a:pt x="101135" y="989189"/>
                    <a:pt x="84563" y="996020"/>
                  </a:cubicBezTo>
                  <a:cubicBezTo>
                    <a:pt x="75539" y="999723"/>
                    <a:pt x="61627" y="1001412"/>
                    <a:pt x="40920" y="994815"/>
                  </a:cubicBezTo>
                  <a:cubicBezTo>
                    <a:pt x="35330" y="969255"/>
                    <a:pt x="28607" y="933360"/>
                    <a:pt x="19170" y="880262"/>
                  </a:cubicBezTo>
                  <a:cubicBezTo>
                    <a:pt x="-3981" y="749927"/>
                    <a:pt x="315" y="651317"/>
                    <a:pt x="315" y="651317"/>
                  </a:cubicBezTo>
                  <a:cubicBezTo>
                    <a:pt x="315" y="651317"/>
                    <a:pt x="24329" y="634169"/>
                    <a:pt x="29470" y="620454"/>
                  </a:cubicBezTo>
                  <a:cubicBezTo>
                    <a:pt x="34611" y="606739"/>
                    <a:pt x="44047" y="147142"/>
                    <a:pt x="39752" y="129994"/>
                  </a:cubicBezTo>
                  <a:cubicBezTo>
                    <a:pt x="35474" y="112846"/>
                    <a:pt x="10596" y="104272"/>
                    <a:pt x="10596" y="104272"/>
                  </a:cubicBezTo>
                  <a:cubicBezTo>
                    <a:pt x="10596" y="104272"/>
                    <a:pt x="10596" y="104272"/>
                    <a:pt x="11459" y="60539"/>
                  </a:cubicBezTo>
                  <a:cubicBezTo>
                    <a:pt x="11873" y="39221"/>
                    <a:pt x="14533" y="17094"/>
                    <a:pt x="17157" y="0"/>
                  </a:cubicBezTo>
                  <a:cubicBezTo>
                    <a:pt x="43293" y="234"/>
                    <a:pt x="71189" y="3793"/>
                    <a:pt x="75791" y="6651"/>
                  </a:cubicBezTo>
                  <a:cubicBezTo>
                    <a:pt x="83592" y="11522"/>
                    <a:pt x="93334" y="39778"/>
                    <a:pt x="93334" y="39778"/>
                  </a:cubicBezTo>
                  <a:lnTo>
                    <a:pt x="160488" y="41648"/>
                  </a:lnTo>
                  <a:cubicBezTo>
                    <a:pt x="158080" y="118166"/>
                    <a:pt x="129176" y="732509"/>
                    <a:pt x="134928" y="805667"/>
                  </a:cubicBezTo>
                  <a:cubicBezTo>
                    <a:pt x="140932" y="881970"/>
                    <a:pt x="168379" y="946284"/>
                    <a:pt x="168379" y="946284"/>
                  </a:cubicBezTo>
                  <a:cubicBezTo>
                    <a:pt x="168379" y="946284"/>
                    <a:pt x="168541" y="948458"/>
                    <a:pt x="168775" y="952305"/>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91" name="Google Shape;3291;p16"/>
            <p:cNvSpPr/>
            <p:nvPr/>
          </p:nvSpPr>
          <p:spPr>
            <a:xfrm>
              <a:off x="11189617" y="2768087"/>
              <a:ext cx="11701" cy="16231"/>
            </a:xfrm>
            <a:custGeom>
              <a:rect b="b" l="l" r="r" t="t"/>
              <a:pathLst>
                <a:path extrusionOk="0" h="16231" w="11701">
                  <a:moveTo>
                    <a:pt x="11701" y="0"/>
                  </a:moveTo>
                  <a:cubicBezTo>
                    <a:pt x="11126" y="1096"/>
                    <a:pt x="7891" y="6902"/>
                    <a:pt x="0" y="16231"/>
                  </a:cubicBezTo>
                  <a:cubicBezTo>
                    <a:pt x="3828" y="10929"/>
                    <a:pt x="7711" y="5500"/>
                    <a:pt x="11701" y="0"/>
                  </a:cubicBezTo>
                  <a:close/>
                </a:path>
              </a:pathLst>
            </a:custGeom>
            <a:solidFill>
              <a:srgbClr val="160A3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92" name="Google Shape;3292;p16"/>
            <p:cNvSpPr/>
            <p:nvPr/>
          </p:nvSpPr>
          <p:spPr>
            <a:xfrm>
              <a:off x="9469149" y="1468157"/>
              <a:ext cx="1922191" cy="1297162"/>
            </a:xfrm>
            <a:custGeom>
              <a:rect b="b" l="l" r="r" t="t"/>
              <a:pathLst>
                <a:path extrusionOk="0" h="1297162" w="1922191">
                  <a:moveTo>
                    <a:pt x="1865093" y="539273"/>
                  </a:moveTo>
                  <a:cubicBezTo>
                    <a:pt x="1492672" y="-98203"/>
                    <a:pt x="732752" y="500016"/>
                    <a:pt x="573513" y="251209"/>
                  </a:cubicBezTo>
                  <a:cubicBezTo>
                    <a:pt x="414292" y="2419"/>
                    <a:pt x="266989" y="-81181"/>
                    <a:pt x="85874" y="89993"/>
                  </a:cubicBezTo>
                  <a:cubicBezTo>
                    <a:pt x="-95258" y="261167"/>
                    <a:pt x="66426" y="456876"/>
                    <a:pt x="66426" y="456876"/>
                  </a:cubicBezTo>
                  <a:cubicBezTo>
                    <a:pt x="44838" y="341029"/>
                    <a:pt x="119307" y="312431"/>
                    <a:pt x="121357" y="311676"/>
                  </a:cubicBezTo>
                  <a:cubicBezTo>
                    <a:pt x="34017" y="380789"/>
                    <a:pt x="83843" y="506864"/>
                    <a:pt x="83843" y="506864"/>
                  </a:cubicBezTo>
                  <a:cubicBezTo>
                    <a:pt x="83843" y="506864"/>
                    <a:pt x="191440" y="447008"/>
                    <a:pt x="305832" y="503952"/>
                  </a:cubicBezTo>
                  <a:cubicBezTo>
                    <a:pt x="327240" y="514611"/>
                    <a:pt x="348900" y="529351"/>
                    <a:pt x="370128" y="549375"/>
                  </a:cubicBezTo>
                  <a:cubicBezTo>
                    <a:pt x="466491" y="616457"/>
                    <a:pt x="466491" y="724162"/>
                    <a:pt x="466491" y="724162"/>
                  </a:cubicBezTo>
                  <a:cubicBezTo>
                    <a:pt x="466491" y="724162"/>
                    <a:pt x="988964" y="756283"/>
                    <a:pt x="1018245" y="774240"/>
                  </a:cubicBezTo>
                  <a:cubicBezTo>
                    <a:pt x="1047544" y="792178"/>
                    <a:pt x="1041865" y="815797"/>
                    <a:pt x="1041865" y="815797"/>
                  </a:cubicBezTo>
                  <a:cubicBezTo>
                    <a:pt x="1041865" y="815797"/>
                    <a:pt x="1155591" y="831489"/>
                    <a:pt x="1291498" y="856780"/>
                  </a:cubicBezTo>
                  <a:cubicBezTo>
                    <a:pt x="1291534" y="856780"/>
                    <a:pt x="1291570" y="856798"/>
                    <a:pt x="1291588" y="856798"/>
                  </a:cubicBezTo>
                  <a:cubicBezTo>
                    <a:pt x="1357232" y="869003"/>
                    <a:pt x="1428053" y="883472"/>
                    <a:pt x="1493733" y="899488"/>
                  </a:cubicBezTo>
                  <a:cubicBezTo>
                    <a:pt x="1608286" y="927421"/>
                    <a:pt x="1707166" y="960099"/>
                    <a:pt x="1735602" y="993892"/>
                  </a:cubicBezTo>
                  <a:cubicBezTo>
                    <a:pt x="1737867" y="996570"/>
                    <a:pt x="1739664" y="999248"/>
                    <a:pt x="1741013" y="1001926"/>
                  </a:cubicBezTo>
                  <a:cubicBezTo>
                    <a:pt x="1784260" y="1088403"/>
                    <a:pt x="1743044" y="1262363"/>
                    <a:pt x="1734128" y="1297162"/>
                  </a:cubicBezTo>
                  <a:cubicBezTo>
                    <a:pt x="1798675" y="1206767"/>
                    <a:pt x="1846705" y="1106540"/>
                    <a:pt x="1879562" y="1009368"/>
                  </a:cubicBezTo>
                  <a:cubicBezTo>
                    <a:pt x="1961401" y="767481"/>
                    <a:pt x="1907711" y="612233"/>
                    <a:pt x="1865093" y="539273"/>
                  </a:cubicBezTo>
                  <a:close/>
                </a:path>
              </a:pathLst>
            </a:custGeom>
            <a:solidFill>
              <a:srgbClr val="160A3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93" name="Google Shape;3293;p16"/>
            <p:cNvSpPr/>
            <p:nvPr/>
          </p:nvSpPr>
          <p:spPr>
            <a:xfrm>
              <a:off x="10765303" y="3458284"/>
              <a:ext cx="5194" cy="25362"/>
            </a:xfrm>
            <a:custGeom>
              <a:rect b="b" l="l" r="r" t="t"/>
              <a:pathLst>
                <a:path extrusionOk="0" h="25362" w="5194">
                  <a:moveTo>
                    <a:pt x="5195" y="0"/>
                  </a:moveTo>
                  <a:cubicBezTo>
                    <a:pt x="2930" y="14883"/>
                    <a:pt x="287" y="24392"/>
                    <a:pt x="0" y="25362"/>
                  </a:cubicBezTo>
                  <a:lnTo>
                    <a:pt x="5195" y="0"/>
                  </a:lnTo>
                  <a:close/>
                </a:path>
              </a:pathLst>
            </a:custGeom>
            <a:solidFill>
              <a:srgbClr val="160A3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94" name="Google Shape;3294;p16"/>
            <p:cNvSpPr/>
            <p:nvPr/>
          </p:nvSpPr>
          <p:spPr>
            <a:xfrm>
              <a:off x="10572848" y="2599142"/>
              <a:ext cx="628577" cy="859087"/>
            </a:xfrm>
            <a:custGeom>
              <a:rect b="b" l="l" r="r" t="t"/>
              <a:pathLst>
                <a:path extrusionOk="0" h="859087" w="628577">
                  <a:moveTo>
                    <a:pt x="628578" y="168765"/>
                  </a:moveTo>
                  <a:cubicBezTo>
                    <a:pt x="628578" y="168765"/>
                    <a:pt x="628578" y="168783"/>
                    <a:pt x="628560" y="168801"/>
                  </a:cubicBezTo>
                  <a:cubicBezTo>
                    <a:pt x="628542" y="168837"/>
                    <a:pt x="628524" y="168873"/>
                    <a:pt x="628470" y="168945"/>
                  </a:cubicBezTo>
                  <a:cubicBezTo>
                    <a:pt x="627895" y="170042"/>
                    <a:pt x="624659" y="175847"/>
                    <a:pt x="616768" y="185176"/>
                  </a:cubicBezTo>
                  <a:cubicBezTo>
                    <a:pt x="606433" y="197363"/>
                    <a:pt x="588170" y="215536"/>
                    <a:pt x="557469" y="237034"/>
                  </a:cubicBezTo>
                  <a:cubicBezTo>
                    <a:pt x="500579" y="276848"/>
                    <a:pt x="496787" y="293924"/>
                    <a:pt x="496787" y="293924"/>
                  </a:cubicBezTo>
                  <a:cubicBezTo>
                    <a:pt x="496787" y="293924"/>
                    <a:pt x="500669" y="314343"/>
                    <a:pt x="497541" y="350976"/>
                  </a:cubicBezTo>
                  <a:cubicBezTo>
                    <a:pt x="497487" y="351605"/>
                    <a:pt x="497433" y="352216"/>
                    <a:pt x="497362" y="352863"/>
                  </a:cubicBezTo>
                  <a:cubicBezTo>
                    <a:pt x="493335" y="397117"/>
                    <a:pt x="479063" y="464217"/>
                    <a:pt x="436104" y="547063"/>
                  </a:cubicBezTo>
                  <a:cubicBezTo>
                    <a:pt x="356457" y="700658"/>
                    <a:pt x="312850" y="776511"/>
                    <a:pt x="257847" y="808740"/>
                  </a:cubicBezTo>
                  <a:cubicBezTo>
                    <a:pt x="202863" y="840987"/>
                    <a:pt x="200975" y="842874"/>
                    <a:pt x="200975" y="842874"/>
                  </a:cubicBezTo>
                  <a:lnTo>
                    <a:pt x="197650" y="859088"/>
                  </a:lnTo>
                  <a:cubicBezTo>
                    <a:pt x="202431" y="827434"/>
                    <a:pt x="205433" y="771532"/>
                    <a:pt x="180106" y="721527"/>
                  </a:cubicBezTo>
                  <a:cubicBezTo>
                    <a:pt x="162761" y="687249"/>
                    <a:pt x="120789" y="657536"/>
                    <a:pt x="81730" y="622144"/>
                  </a:cubicBezTo>
                  <a:cubicBezTo>
                    <a:pt x="35427" y="580173"/>
                    <a:pt x="-6796" y="530203"/>
                    <a:pt x="915" y="455104"/>
                  </a:cubicBezTo>
                  <a:cubicBezTo>
                    <a:pt x="15133" y="316680"/>
                    <a:pt x="15133" y="304349"/>
                    <a:pt x="15133" y="304349"/>
                  </a:cubicBezTo>
                  <a:lnTo>
                    <a:pt x="7548" y="267375"/>
                  </a:lnTo>
                  <a:cubicBezTo>
                    <a:pt x="7548" y="267375"/>
                    <a:pt x="104253" y="163067"/>
                    <a:pt x="114696" y="0"/>
                  </a:cubicBezTo>
                  <a:lnTo>
                    <a:pt x="256356" y="24428"/>
                  </a:lnTo>
                  <a:lnTo>
                    <a:pt x="472125" y="61636"/>
                  </a:lnTo>
                  <a:cubicBezTo>
                    <a:pt x="472125" y="61636"/>
                    <a:pt x="469285" y="102402"/>
                    <a:pt x="503419" y="127046"/>
                  </a:cubicBezTo>
                  <a:cubicBezTo>
                    <a:pt x="526031" y="143367"/>
                    <a:pt x="628578" y="168765"/>
                    <a:pt x="628578" y="168765"/>
                  </a:cubicBezTo>
                  <a:close/>
                </a:path>
              </a:pathLst>
            </a:custGeom>
            <a:solidFill>
              <a:srgbClr val="160A3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95" name="Google Shape;3295;p16"/>
            <p:cNvSpPr/>
            <p:nvPr/>
          </p:nvSpPr>
          <p:spPr>
            <a:xfrm>
              <a:off x="9735347" y="1938218"/>
              <a:ext cx="1025300" cy="386718"/>
            </a:xfrm>
            <a:custGeom>
              <a:rect b="b" l="l" r="r" t="t"/>
              <a:pathLst>
                <a:path extrusionOk="0" h="386718" w="1025300">
                  <a:moveTo>
                    <a:pt x="682953" y="204400"/>
                  </a:moveTo>
                  <a:cubicBezTo>
                    <a:pt x="830993" y="298552"/>
                    <a:pt x="942779" y="354130"/>
                    <a:pt x="1025301" y="386718"/>
                  </a:cubicBezTo>
                  <a:cubicBezTo>
                    <a:pt x="889393" y="361428"/>
                    <a:pt x="775667" y="345736"/>
                    <a:pt x="775667" y="345736"/>
                  </a:cubicBezTo>
                  <a:cubicBezTo>
                    <a:pt x="775667" y="345736"/>
                    <a:pt x="781347" y="322117"/>
                    <a:pt x="752048" y="304178"/>
                  </a:cubicBezTo>
                  <a:cubicBezTo>
                    <a:pt x="722767" y="286221"/>
                    <a:pt x="200293" y="254100"/>
                    <a:pt x="200293" y="254100"/>
                  </a:cubicBezTo>
                  <a:cubicBezTo>
                    <a:pt x="200293" y="254100"/>
                    <a:pt x="200293" y="146395"/>
                    <a:pt x="103930" y="79313"/>
                  </a:cubicBezTo>
                  <a:cubicBezTo>
                    <a:pt x="7549" y="12231"/>
                    <a:pt x="15117" y="14119"/>
                    <a:pt x="0" y="7504"/>
                  </a:cubicBezTo>
                  <a:cubicBezTo>
                    <a:pt x="0" y="7504"/>
                    <a:pt x="268651" y="-59075"/>
                    <a:pt x="682953" y="204400"/>
                  </a:cubicBezTo>
                  <a:close/>
                </a:path>
              </a:pathLst>
            </a:custGeom>
            <a:solidFill>
              <a:srgbClr val="160A3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96" name="Google Shape;3296;p16"/>
            <p:cNvSpPr/>
            <p:nvPr/>
          </p:nvSpPr>
          <p:spPr>
            <a:xfrm>
              <a:off x="10948790" y="2367663"/>
              <a:ext cx="14020" cy="1761"/>
            </a:xfrm>
            <a:custGeom>
              <a:rect b="b" l="l" r="r" t="t"/>
              <a:pathLst>
                <a:path extrusionOk="0" h="1761" w="14020">
                  <a:moveTo>
                    <a:pt x="14020" y="0"/>
                  </a:moveTo>
                  <a:cubicBezTo>
                    <a:pt x="13392" y="180"/>
                    <a:pt x="8952" y="1312"/>
                    <a:pt x="0" y="1762"/>
                  </a:cubicBezTo>
                  <a:cubicBezTo>
                    <a:pt x="8538" y="719"/>
                    <a:pt x="13374" y="72"/>
                    <a:pt x="14020" y="0"/>
                  </a:cubicBezTo>
                  <a:close/>
                </a:path>
              </a:pathLst>
            </a:custGeom>
            <a:solidFill>
              <a:srgbClr val="160A3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97" name="Google Shape;3297;p16"/>
            <p:cNvSpPr/>
            <p:nvPr/>
          </p:nvSpPr>
          <p:spPr>
            <a:xfrm>
              <a:off x="10765303" y="3458284"/>
              <a:ext cx="5194" cy="25362"/>
            </a:xfrm>
            <a:custGeom>
              <a:rect b="b" l="l" r="r" t="t"/>
              <a:pathLst>
                <a:path extrusionOk="0" h="25362" w="5194">
                  <a:moveTo>
                    <a:pt x="0" y="25362"/>
                  </a:moveTo>
                  <a:lnTo>
                    <a:pt x="5195" y="0"/>
                  </a:lnTo>
                  <a:cubicBezTo>
                    <a:pt x="2930" y="14883"/>
                    <a:pt x="287" y="24392"/>
                    <a:pt x="0" y="25362"/>
                  </a:cubicBezTo>
                  <a:close/>
                </a:path>
              </a:pathLst>
            </a:custGeom>
            <a:solidFill>
              <a:srgbClr val="160A3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98" name="Google Shape;3298;p16"/>
            <p:cNvSpPr/>
            <p:nvPr/>
          </p:nvSpPr>
          <p:spPr>
            <a:xfrm>
              <a:off x="11203277" y="2462048"/>
              <a:ext cx="145433" cy="303270"/>
            </a:xfrm>
            <a:custGeom>
              <a:rect b="b" l="l" r="r" t="t"/>
              <a:pathLst>
                <a:path extrusionOk="0" h="303270" w="145433">
                  <a:moveTo>
                    <a:pt x="145434" y="15476"/>
                  </a:moveTo>
                  <a:cubicBezTo>
                    <a:pt x="112576" y="112648"/>
                    <a:pt x="64547" y="212876"/>
                    <a:pt x="0" y="303271"/>
                  </a:cubicBezTo>
                  <a:cubicBezTo>
                    <a:pt x="8915" y="268472"/>
                    <a:pt x="50132" y="94512"/>
                    <a:pt x="6884" y="8035"/>
                  </a:cubicBezTo>
                  <a:cubicBezTo>
                    <a:pt x="5536" y="5356"/>
                    <a:pt x="3739" y="2678"/>
                    <a:pt x="1474" y="0"/>
                  </a:cubicBezTo>
                  <a:cubicBezTo>
                    <a:pt x="51893" y="15458"/>
                    <a:pt x="100443" y="19125"/>
                    <a:pt x="145434" y="15476"/>
                  </a:cubicBezTo>
                  <a:close/>
                </a:path>
              </a:pathLst>
            </a:custGeom>
            <a:solidFill>
              <a:srgbClr val="160A3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2" name="Shape 3302"/>
        <p:cNvGrpSpPr/>
        <p:nvPr/>
      </p:nvGrpSpPr>
      <p:grpSpPr>
        <a:xfrm>
          <a:off x="0" y="0"/>
          <a:ext cx="0" cy="0"/>
          <a:chOff x="0" y="0"/>
          <a:chExt cx="0" cy="0"/>
        </a:xfrm>
      </p:grpSpPr>
      <p:sp>
        <p:nvSpPr>
          <p:cNvPr id="3303" name="Google Shape;3303;p17"/>
          <p:cNvSpPr txBox="1"/>
          <p:nvPr>
            <p:ph type="ctrTitle"/>
          </p:nvPr>
        </p:nvSpPr>
        <p:spPr>
          <a:xfrm>
            <a:off x="2648860" y="1624195"/>
            <a:ext cx="3816000" cy="1457400"/>
          </a:xfrm>
          <a:prstGeom prst="rect">
            <a:avLst/>
          </a:prstGeom>
        </p:spPr>
        <p:txBody>
          <a:bodyPr anchorCtr="0" anchor="ctr" bIns="45700" lIns="0" spcFirstLastPara="1" rIns="0" wrap="square" tIns="45700">
            <a:noAutofit/>
          </a:bodyPr>
          <a:lstStyle/>
          <a:p>
            <a:pPr indent="0" lvl="0" marL="0" rtl="0" algn="ctr">
              <a:spcBef>
                <a:spcPts val="0"/>
              </a:spcBef>
              <a:spcAft>
                <a:spcPts val="0"/>
              </a:spcAft>
              <a:buNone/>
            </a:pPr>
            <a:r>
              <a:rPr lang="en" sz="3000"/>
              <a:t>Data Sets and Sources</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8" name="Shape 3308"/>
        <p:cNvGrpSpPr/>
        <p:nvPr/>
      </p:nvGrpSpPr>
      <p:grpSpPr>
        <a:xfrm>
          <a:off x="0" y="0"/>
          <a:ext cx="0" cy="0"/>
          <a:chOff x="0" y="0"/>
          <a:chExt cx="0" cy="0"/>
        </a:xfrm>
      </p:grpSpPr>
      <p:sp>
        <p:nvSpPr>
          <p:cNvPr id="3309" name="Google Shape;3309;p18"/>
          <p:cNvSpPr/>
          <p:nvPr/>
        </p:nvSpPr>
        <p:spPr>
          <a:xfrm rot="10800000">
            <a:off x="5312" y="10506"/>
            <a:ext cx="2459588" cy="4713265"/>
          </a:xfrm>
          <a:custGeom>
            <a:rect b="b" l="l" r="r" t="t"/>
            <a:pathLst>
              <a:path extrusionOk="0" h="5594380" w="4943896">
                <a:moveTo>
                  <a:pt x="0" y="5594380"/>
                </a:moveTo>
                <a:lnTo>
                  <a:pt x="0" y="268414"/>
                </a:lnTo>
                <a:cubicBezTo>
                  <a:pt x="0" y="120173"/>
                  <a:pt x="120173" y="0"/>
                  <a:pt x="268414" y="0"/>
                </a:cubicBezTo>
                <a:lnTo>
                  <a:pt x="4943896" y="0"/>
                </a:lnTo>
                <a:lnTo>
                  <a:pt x="4943896" y="5594380"/>
                </a:lnTo>
                <a:lnTo>
                  <a:pt x="0" y="5594380"/>
                </a:lnTo>
                <a:close/>
              </a:path>
            </a:pathLst>
          </a:custGeom>
          <a:solidFill>
            <a:schemeClr val="accent2"/>
          </a:soli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Clr>
                <a:srgbClr val="000000"/>
              </a:buClr>
              <a:buFont typeface="Arial"/>
              <a:buNone/>
            </a:pPr>
            <a:r>
              <a:t/>
            </a:r>
            <a:endParaRPr sz="1800">
              <a:solidFill>
                <a:schemeClr val="lt1"/>
              </a:solidFill>
              <a:latin typeface="Quattrocento Sans"/>
              <a:ea typeface="Quattrocento Sans"/>
              <a:cs typeface="Quattrocento Sans"/>
              <a:sym typeface="Quattrocento Sans"/>
            </a:endParaRPr>
          </a:p>
        </p:txBody>
      </p:sp>
      <p:sp>
        <p:nvSpPr>
          <p:cNvPr id="3310" name="Google Shape;3310;p18"/>
          <p:cNvSpPr txBox="1"/>
          <p:nvPr/>
        </p:nvSpPr>
        <p:spPr>
          <a:xfrm>
            <a:off x="0" y="0"/>
            <a:ext cx="2459700" cy="7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lt1"/>
                </a:solidFill>
                <a:latin typeface="Quattrocento Sans"/>
                <a:ea typeface="Quattrocento Sans"/>
                <a:cs typeface="Quattrocento Sans"/>
                <a:sym typeface="Quattrocento Sans"/>
              </a:rPr>
              <a:t>Significant Cyber Incidents</a:t>
            </a:r>
            <a:endParaRPr b="1" sz="16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b="1" sz="16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b="1" sz="1600">
              <a:solidFill>
                <a:schemeClr val="lt1"/>
              </a:solidFill>
              <a:latin typeface="Quattrocento Sans"/>
              <a:ea typeface="Quattrocento Sans"/>
              <a:cs typeface="Quattrocento Sans"/>
              <a:sym typeface="Quattrocento Sans"/>
            </a:endParaRPr>
          </a:p>
        </p:txBody>
      </p:sp>
      <p:sp>
        <p:nvSpPr>
          <p:cNvPr id="3311" name="Google Shape;3311;p18"/>
          <p:cNvSpPr txBox="1"/>
          <p:nvPr/>
        </p:nvSpPr>
        <p:spPr>
          <a:xfrm>
            <a:off x="0" y="4712400"/>
            <a:ext cx="5128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800">
                <a:solidFill>
                  <a:schemeClr val="lt1"/>
                </a:solidFill>
                <a:latin typeface="Quattrocento Sans"/>
                <a:ea typeface="Quattrocento Sans"/>
                <a:cs typeface="Quattrocento Sans"/>
                <a:sym typeface="Quattrocento Sans"/>
              </a:rPr>
              <a:t>https://www.kaggle.com/datasets/javaidiqbal198/significant-cyber-incidents-dataset/data</a:t>
            </a:r>
            <a:endParaRPr sz="8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None/>
            </a:pPr>
            <a:r>
              <a:rPr lang="en" sz="800">
                <a:solidFill>
                  <a:schemeClr val="lt1"/>
                </a:solidFill>
                <a:latin typeface="Quattrocento Sans"/>
                <a:ea typeface="Quattrocento Sans"/>
                <a:cs typeface="Quattrocento Sans"/>
                <a:sym typeface="Quattrocento Sans"/>
              </a:rPr>
              <a:t>Taken from here https://www.csis.org/programs/strategic-technologies-program/significant-cyber-incidents</a:t>
            </a:r>
            <a:endParaRPr sz="800">
              <a:solidFill>
                <a:schemeClr val="lt1"/>
              </a:solidFill>
              <a:latin typeface="Quattrocento Sans"/>
              <a:ea typeface="Quattrocento Sans"/>
              <a:cs typeface="Quattrocento Sans"/>
              <a:sym typeface="Quattrocento Sans"/>
            </a:endParaRPr>
          </a:p>
        </p:txBody>
      </p:sp>
      <p:grpSp>
        <p:nvGrpSpPr>
          <p:cNvPr id="3312" name="Google Shape;3312;p18"/>
          <p:cNvGrpSpPr/>
          <p:nvPr/>
        </p:nvGrpSpPr>
        <p:grpSpPr>
          <a:xfrm>
            <a:off x="2793102" y="1812450"/>
            <a:ext cx="6112882" cy="1518596"/>
            <a:chOff x="1593000" y="2322568"/>
            <a:chExt cx="5957975" cy="643500"/>
          </a:xfrm>
        </p:grpSpPr>
        <p:sp>
          <p:nvSpPr>
            <p:cNvPr id="3313" name="Google Shape;3313;p18"/>
            <p:cNvSpPr/>
            <p:nvPr/>
          </p:nvSpPr>
          <p:spPr>
            <a:xfrm>
              <a:off x="3728375" y="2322568"/>
              <a:ext cx="3822600" cy="6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18"/>
            <p:cNvSpPr/>
            <p:nvPr/>
          </p:nvSpPr>
          <p:spPr>
            <a:xfrm flipH="1">
              <a:off x="2283001" y="2322575"/>
              <a:ext cx="18444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18"/>
            <p:cNvSpPr/>
            <p:nvPr/>
          </p:nvSpPr>
          <p:spPr>
            <a:xfrm rot="-5400000">
              <a:off x="3501574" y="1934671"/>
              <a:ext cx="643356" cy="1419149"/>
            </a:xfrm>
            <a:prstGeom prst="flowChartOffpageConnector">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18"/>
            <p:cNvSpPr/>
            <p:nvPr/>
          </p:nvSpPr>
          <p:spPr>
            <a:xfrm>
              <a:off x="2342617" y="2399954"/>
              <a:ext cx="1784700" cy="495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Quattrocento Sans"/>
                  <a:ea typeface="Quattrocento Sans"/>
                  <a:cs typeface="Quattrocento Sans"/>
                  <a:sym typeface="Quattrocento Sans"/>
                </a:rPr>
                <a:t>Significant Cyber Incidents Dataset</a:t>
              </a:r>
              <a:endParaRPr b="1" sz="12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Clr>
                  <a:schemeClr val="dk1"/>
                </a:buClr>
                <a:buSzPts val="1100"/>
                <a:buFont typeface="Arial"/>
                <a:buNone/>
              </a:pPr>
              <a:r>
                <a:t/>
              </a:r>
              <a:endParaRPr b="1" sz="12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b="1" sz="1200">
                <a:solidFill>
                  <a:srgbClr val="FFFFFF"/>
                </a:solidFill>
                <a:latin typeface="Quattrocento Sans"/>
                <a:ea typeface="Quattrocento Sans"/>
                <a:cs typeface="Quattrocento Sans"/>
                <a:sym typeface="Quattrocento Sans"/>
              </a:endParaRPr>
            </a:p>
          </p:txBody>
        </p:sp>
        <p:sp>
          <p:nvSpPr>
            <p:cNvPr id="3317" name="Google Shape;3317;p18"/>
            <p:cNvSpPr/>
            <p:nvPr/>
          </p:nvSpPr>
          <p:spPr>
            <a:xfrm>
              <a:off x="1593000" y="2322568"/>
              <a:ext cx="690000" cy="642300"/>
            </a:xfrm>
            <a:prstGeom prst="rect">
              <a:avLst/>
            </a:prstGeom>
            <a:solidFill>
              <a:schemeClr val="dk2"/>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18"/>
            <p:cNvSpPr/>
            <p:nvPr/>
          </p:nvSpPr>
          <p:spPr>
            <a:xfrm>
              <a:off x="1593000" y="2322575"/>
              <a:ext cx="6900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Quattrocento Sans"/>
                  <a:ea typeface="Quattrocento Sans"/>
                  <a:cs typeface="Quattrocento Sans"/>
                  <a:sym typeface="Quattrocento Sans"/>
                </a:rPr>
                <a:t>01</a:t>
              </a:r>
              <a:endParaRPr b="1" sz="1200">
                <a:solidFill>
                  <a:srgbClr val="FFFFFF"/>
                </a:solidFill>
                <a:latin typeface="Quattrocento Sans"/>
                <a:ea typeface="Quattrocento Sans"/>
                <a:cs typeface="Quattrocento Sans"/>
                <a:sym typeface="Quattrocento Sans"/>
              </a:endParaRPr>
            </a:p>
          </p:txBody>
        </p:sp>
        <p:sp>
          <p:nvSpPr>
            <p:cNvPr id="3319" name="Google Shape;3319;p18"/>
            <p:cNvSpPr/>
            <p:nvPr/>
          </p:nvSpPr>
          <p:spPr>
            <a:xfrm>
              <a:off x="4175154" y="2323750"/>
              <a:ext cx="3300600" cy="642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600">
                  <a:solidFill>
                    <a:schemeClr val="lt1"/>
                  </a:solidFill>
                  <a:latin typeface="Quattrocento Sans"/>
                  <a:ea typeface="Quattrocento Sans"/>
                  <a:cs typeface="Quattrocento Sans"/>
                  <a:sym typeface="Quattrocento Sans"/>
                </a:rPr>
                <a:t>Data Description:</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continent: Continent of Origin​</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country: Country of Origin​</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month: Month of Cyber Incident​</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year: Year of Cyber Incident​</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type: Type of Cyber Incident​</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category_id: ID of the Cyber Incident Category (category level)</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947 rows</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6 columns​</a:t>
              </a:r>
              <a:endParaRPr sz="600">
                <a:solidFill>
                  <a:schemeClr val="lt1"/>
                </a:solidFill>
                <a:latin typeface="Quattrocento Sans"/>
                <a:ea typeface="Quattrocento Sans"/>
                <a:cs typeface="Quattrocento Sans"/>
                <a:sym typeface="Quattrocento Sans"/>
              </a:endParaRPr>
            </a:p>
          </p:txBody>
        </p:sp>
      </p:grpSp>
      <p:sp>
        <p:nvSpPr>
          <p:cNvPr id="3320" name="Google Shape;3320;p18"/>
          <p:cNvSpPr txBox="1"/>
          <p:nvPr/>
        </p:nvSpPr>
        <p:spPr>
          <a:xfrm>
            <a:off x="85650" y="770700"/>
            <a:ext cx="2298900" cy="39072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This CSIS tracks major cyber incidents from 2003 - 2022</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Focus is on attacks against governments, defense, tech firms, and big economic crimes</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Only includes crimes with losses over a million dollars</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Aims to identify impactful cyber threats and trends</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Data helps understand risks to critical sectors and national security</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The dataset is used for strategic analysis of cybercrime patterns</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Information assists in policy-making and cybersecurity measures</a:t>
            </a:r>
            <a:endParaRPr sz="1000">
              <a:solidFill>
                <a:schemeClr val="lt1"/>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10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5" name="Shape 3325"/>
        <p:cNvGrpSpPr/>
        <p:nvPr/>
      </p:nvGrpSpPr>
      <p:grpSpPr>
        <a:xfrm>
          <a:off x="0" y="0"/>
          <a:ext cx="0" cy="0"/>
          <a:chOff x="0" y="0"/>
          <a:chExt cx="0" cy="0"/>
        </a:xfrm>
      </p:grpSpPr>
      <p:grpSp>
        <p:nvGrpSpPr>
          <p:cNvPr id="3326" name="Google Shape;3326;p19"/>
          <p:cNvGrpSpPr/>
          <p:nvPr/>
        </p:nvGrpSpPr>
        <p:grpSpPr>
          <a:xfrm>
            <a:off x="2411503" y="2238828"/>
            <a:ext cx="6732512" cy="1714607"/>
            <a:chOff x="1593000" y="2322568"/>
            <a:chExt cx="5957975" cy="643500"/>
          </a:xfrm>
        </p:grpSpPr>
        <p:sp>
          <p:nvSpPr>
            <p:cNvPr id="3327" name="Google Shape;3327;p19"/>
            <p:cNvSpPr/>
            <p:nvPr/>
          </p:nvSpPr>
          <p:spPr>
            <a:xfrm>
              <a:off x="3728375" y="2322568"/>
              <a:ext cx="3822600" cy="6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i="0" sz="1200" u="none" cap="none" strike="noStrike">
                <a:solidFill>
                  <a:schemeClr val="lt1"/>
                </a:solidFill>
                <a:latin typeface="Quattrocento Sans"/>
                <a:ea typeface="Quattrocento Sans"/>
                <a:cs typeface="Quattrocento Sans"/>
                <a:sym typeface="Quattrocento Sans"/>
              </a:endParaRPr>
            </a:p>
          </p:txBody>
        </p:sp>
        <p:sp>
          <p:nvSpPr>
            <p:cNvPr id="3328" name="Google Shape;3328;p19"/>
            <p:cNvSpPr/>
            <p:nvPr/>
          </p:nvSpPr>
          <p:spPr>
            <a:xfrm flipH="1">
              <a:off x="2283025" y="2322575"/>
              <a:ext cx="1844400" cy="6426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i="0" sz="1200" u="none" cap="none" strike="noStrike">
                <a:solidFill>
                  <a:schemeClr val="lt1"/>
                </a:solidFill>
                <a:latin typeface="Quattrocento Sans"/>
                <a:ea typeface="Quattrocento Sans"/>
                <a:cs typeface="Quattrocento Sans"/>
                <a:sym typeface="Quattrocento Sans"/>
              </a:endParaRPr>
            </a:p>
          </p:txBody>
        </p:sp>
        <p:sp>
          <p:nvSpPr>
            <p:cNvPr id="3329" name="Google Shape;3329;p19"/>
            <p:cNvSpPr/>
            <p:nvPr/>
          </p:nvSpPr>
          <p:spPr>
            <a:xfrm rot="-5400000">
              <a:off x="3501574" y="1934671"/>
              <a:ext cx="643356" cy="1419149"/>
            </a:xfrm>
            <a:prstGeom prst="flowChartOffpageConnector">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i="0" sz="1200" u="none" cap="none" strike="noStrike">
                <a:solidFill>
                  <a:schemeClr val="lt1"/>
                </a:solidFill>
                <a:latin typeface="Quattrocento Sans"/>
                <a:ea typeface="Quattrocento Sans"/>
                <a:cs typeface="Quattrocento Sans"/>
                <a:sym typeface="Quattrocento Sans"/>
              </a:endParaRPr>
            </a:p>
          </p:txBody>
        </p:sp>
        <p:sp>
          <p:nvSpPr>
            <p:cNvPr id="3330" name="Google Shape;3330;p19"/>
            <p:cNvSpPr/>
            <p:nvPr/>
          </p:nvSpPr>
          <p:spPr>
            <a:xfrm>
              <a:off x="2342625" y="2399951"/>
              <a:ext cx="1940700" cy="4959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FBI Internet Crime Report</a:t>
              </a:r>
              <a:r>
                <a:rPr lang="en" sz="1200">
                  <a:latin typeface="Quattrocento Sans"/>
                  <a:ea typeface="Quattrocento Sans"/>
                  <a:cs typeface="Quattrocento Sans"/>
                  <a:sym typeface="Quattrocento Sans"/>
                </a:rPr>
                <a:t> </a:t>
              </a:r>
              <a:r>
                <a:rPr b="1" i="0" lang="en" sz="1200" u="none" cap="none" strike="noStrike">
                  <a:solidFill>
                    <a:schemeClr val="lt1"/>
                  </a:solidFill>
                  <a:latin typeface="Quattrocento Sans"/>
                  <a:ea typeface="Quattrocento Sans"/>
                  <a:cs typeface="Quattrocento Sans"/>
                  <a:sym typeface="Quattrocento Sans"/>
                </a:rPr>
                <a:t>Yearly Crime Report 2015-2022</a:t>
              </a:r>
              <a:endParaRPr i="0" sz="1200" u="none" cap="none" strike="noStrike">
                <a:solidFill>
                  <a:schemeClr val="lt1"/>
                </a:solidFill>
                <a:latin typeface="Quattrocento Sans"/>
                <a:ea typeface="Quattrocento Sans"/>
                <a:cs typeface="Quattrocento Sans"/>
                <a:sym typeface="Quattrocento Sans"/>
              </a:endParaRPr>
            </a:p>
          </p:txBody>
        </p:sp>
        <p:sp>
          <p:nvSpPr>
            <p:cNvPr id="3331" name="Google Shape;3331;p19"/>
            <p:cNvSpPr/>
            <p:nvPr/>
          </p:nvSpPr>
          <p:spPr>
            <a:xfrm>
              <a:off x="1593000" y="2322568"/>
              <a:ext cx="690000" cy="642300"/>
            </a:xfrm>
            <a:prstGeom prst="rect">
              <a:avLst/>
            </a:prstGeom>
            <a:solidFill>
              <a:schemeClr val="dk2"/>
            </a:solidFill>
            <a:ln>
              <a:noFill/>
            </a:ln>
            <a:effectLst>
              <a:outerShdw blurRad="71438" rotWithShape="0" algn="bl" dir="2700000" dist="28575">
                <a:srgbClr val="000000">
                  <a:alpha val="168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i="0" sz="1200" u="none" cap="none" strike="noStrike">
                <a:solidFill>
                  <a:schemeClr val="lt1"/>
                </a:solidFill>
                <a:latin typeface="Quattrocento Sans"/>
                <a:ea typeface="Quattrocento Sans"/>
                <a:cs typeface="Quattrocento Sans"/>
                <a:sym typeface="Quattrocento Sans"/>
              </a:endParaRPr>
            </a:p>
          </p:txBody>
        </p:sp>
        <p:sp>
          <p:nvSpPr>
            <p:cNvPr id="3332" name="Google Shape;3332;p19"/>
            <p:cNvSpPr/>
            <p:nvPr/>
          </p:nvSpPr>
          <p:spPr>
            <a:xfrm>
              <a:off x="1593000" y="2322575"/>
              <a:ext cx="690000" cy="6426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i="0" lang="en" sz="1200" u="none" cap="none" strike="noStrike">
                  <a:solidFill>
                    <a:schemeClr val="lt1"/>
                  </a:solidFill>
                  <a:latin typeface="Quattrocento Sans"/>
                  <a:ea typeface="Quattrocento Sans"/>
                  <a:cs typeface="Quattrocento Sans"/>
                  <a:sym typeface="Quattrocento Sans"/>
                </a:rPr>
                <a:t>02</a:t>
              </a:r>
              <a:endParaRPr i="0" sz="1200" u="none" cap="none" strike="noStrike">
                <a:solidFill>
                  <a:schemeClr val="lt1"/>
                </a:solidFill>
                <a:latin typeface="Quattrocento Sans"/>
                <a:ea typeface="Quattrocento Sans"/>
                <a:cs typeface="Quattrocento Sans"/>
                <a:sym typeface="Quattrocento Sans"/>
              </a:endParaRPr>
            </a:p>
          </p:txBody>
        </p:sp>
        <p:sp>
          <p:nvSpPr>
            <p:cNvPr id="3333" name="Google Shape;3333;p19"/>
            <p:cNvSpPr/>
            <p:nvPr/>
          </p:nvSpPr>
          <p:spPr>
            <a:xfrm>
              <a:off x="4387850" y="2323750"/>
              <a:ext cx="2971200" cy="642300"/>
            </a:xfrm>
            <a:prstGeom prst="rect">
              <a:avLst/>
            </a:prstGeom>
            <a:solidFill>
              <a:schemeClr val="dk2"/>
            </a:solidFill>
            <a:ln>
              <a:noFill/>
            </a:ln>
          </p:spPr>
          <p:txBody>
            <a:bodyPr anchorCtr="0" anchor="ctr" bIns="91425" lIns="91425" spcFirstLastPara="1" rIns="91425" wrap="square" tIns="91425">
              <a:noAutofit/>
            </a:bodyPr>
            <a:lstStyle/>
            <a:p>
              <a:pPr indent="457200" lvl="0" marL="0" marR="0" rtl="0" algn="l">
                <a:lnSpc>
                  <a:spcPct val="115000"/>
                </a:lnSpc>
                <a:spcBef>
                  <a:spcPts val="0"/>
                </a:spcBef>
                <a:spcAft>
                  <a:spcPts val="0"/>
                </a:spcAft>
                <a:buClr>
                  <a:schemeClr val="dk1"/>
                </a:buClr>
                <a:buSzPts val="1100"/>
                <a:buFont typeface="Arial"/>
                <a:buNone/>
              </a:pPr>
              <a:r>
                <a:rPr i="0" lang="en" sz="1200" u="none" cap="none" strike="noStrike">
                  <a:solidFill>
                    <a:schemeClr val="lt1"/>
                  </a:solidFill>
                  <a:latin typeface="Quattrocento Sans"/>
                  <a:ea typeface="Quattrocento Sans"/>
                  <a:cs typeface="Quattrocento Sans"/>
                  <a:sym typeface="Quattrocento Sans"/>
                </a:rPr>
                <a:t>Data Description:</a:t>
              </a:r>
              <a:endParaRPr i="0" sz="1200" u="none" cap="none" strike="noStrike">
                <a:solidFill>
                  <a:schemeClr val="lt1"/>
                </a:solidFill>
                <a:latin typeface="Quattrocento Sans"/>
                <a:ea typeface="Quattrocento Sans"/>
                <a:cs typeface="Quattrocento Sans"/>
                <a:sym typeface="Quattrocento Sans"/>
              </a:endParaRPr>
            </a:p>
            <a:p>
              <a:pPr indent="-304800" lvl="0" marL="914400" marR="0" rtl="0" algn="l">
                <a:lnSpc>
                  <a:spcPct val="115000"/>
                </a:lnSpc>
                <a:spcBef>
                  <a:spcPts val="0"/>
                </a:spcBef>
                <a:spcAft>
                  <a:spcPts val="0"/>
                </a:spcAft>
                <a:buClr>
                  <a:schemeClr val="lt1"/>
                </a:buClr>
                <a:buSzPts val="1200"/>
                <a:buFont typeface="Quattrocento Sans"/>
                <a:buChar char="●"/>
              </a:pPr>
              <a:r>
                <a:rPr i="0" lang="en" sz="1200" u="none" cap="none" strike="noStrike">
                  <a:solidFill>
                    <a:schemeClr val="lt1"/>
                  </a:solidFill>
                  <a:latin typeface="Quattrocento Sans"/>
                  <a:ea typeface="Quattrocento Sans"/>
                  <a:cs typeface="Quattrocento Sans"/>
                  <a:sym typeface="Quattrocento Sans"/>
                </a:rPr>
                <a:t>Overall US Cyber Crime Type data </a:t>
              </a:r>
              <a:endParaRPr i="0" sz="1200" u="none" cap="none" strike="noStrike">
                <a:solidFill>
                  <a:schemeClr val="lt1"/>
                </a:solidFill>
                <a:latin typeface="Quattrocento Sans"/>
                <a:ea typeface="Quattrocento Sans"/>
                <a:cs typeface="Quattrocento Sans"/>
                <a:sym typeface="Quattrocento Sans"/>
              </a:endParaRPr>
            </a:p>
            <a:p>
              <a:pPr indent="-304800" lvl="0" marL="914400" marR="0" rtl="0" algn="l">
                <a:lnSpc>
                  <a:spcPct val="115000"/>
                </a:lnSpc>
                <a:spcBef>
                  <a:spcPts val="0"/>
                </a:spcBef>
                <a:spcAft>
                  <a:spcPts val="0"/>
                </a:spcAft>
                <a:buClr>
                  <a:schemeClr val="lt1"/>
                </a:buClr>
                <a:buSzPts val="1200"/>
                <a:buFont typeface="Quattrocento Sans"/>
                <a:buChar char="●"/>
              </a:pPr>
              <a:r>
                <a:rPr i="0" lang="en" sz="1200" u="none" cap="none" strike="noStrike">
                  <a:solidFill>
                    <a:schemeClr val="lt1"/>
                  </a:solidFill>
                  <a:latin typeface="Quattrocento Sans"/>
                  <a:ea typeface="Quattrocento Sans"/>
                  <a:cs typeface="Quattrocento Sans"/>
                  <a:sym typeface="Quattrocento Sans"/>
                </a:rPr>
                <a:t>Categorized Cyber Crime attacks with related frequency and cost</a:t>
              </a:r>
              <a:endParaRPr i="0" sz="1200" u="none" cap="none" strike="noStrike">
                <a:solidFill>
                  <a:schemeClr val="lt1"/>
                </a:solidFill>
                <a:latin typeface="Quattrocento Sans"/>
                <a:ea typeface="Quattrocento Sans"/>
                <a:cs typeface="Quattrocento Sans"/>
                <a:sym typeface="Quattrocento Sans"/>
              </a:endParaRPr>
            </a:p>
            <a:p>
              <a:pPr indent="-304800" lvl="0" marL="914400" marR="0" rtl="0" algn="l">
                <a:lnSpc>
                  <a:spcPct val="115000"/>
                </a:lnSpc>
                <a:spcBef>
                  <a:spcPts val="0"/>
                </a:spcBef>
                <a:spcAft>
                  <a:spcPts val="0"/>
                </a:spcAft>
                <a:buClr>
                  <a:schemeClr val="lt1"/>
                </a:buClr>
                <a:buSzPts val="1200"/>
                <a:buFont typeface="Quattrocento Sans"/>
                <a:buChar char="●"/>
              </a:pPr>
              <a:r>
                <a:rPr i="0" lang="en" sz="1200" u="none" cap="none" strike="noStrike">
                  <a:solidFill>
                    <a:schemeClr val="lt1"/>
                  </a:solidFill>
                  <a:latin typeface="Quattrocento Sans"/>
                  <a:ea typeface="Quattrocento Sans"/>
                  <a:cs typeface="Quattrocento Sans"/>
                  <a:sym typeface="Quattrocento Sans"/>
                </a:rPr>
                <a:t>259 rows (~31 entries for each year 2015 - 2022)</a:t>
              </a:r>
              <a:endParaRPr i="0" sz="1200" u="none" cap="none" strike="noStrike">
                <a:solidFill>
                  <a:schemeClr val="lt1"/>
                </a:solidFill>
                <a:latin typeface="Quattrocento Sans"/>
                <a:ea typeface="Quattrocento Sans"/>
                <a:cs typeface="Quattrocento Sans"/>
                <a:sym typeface="Quattrocento Sans"/>
              </a:endParaRPr>
            </a:p>
          </p:txBody>
        </p:sp>
      </p:grpSp>
      <p:grpSp>
        <p:nvGrpSpPr>
          <p:cNvPr id="3334" name="Google Shape;3334;p19"/>
          <p:cNvGrpSpPr/>
          <p:nvPr/>
        </p:nvGrpSpPr>
        <p:grpSpPr>
          <a:xfrm>
            <a:off x="2411503" y="494017"/>
            <a:ext cx="6732512" cy="1714607"/>
            <a:chOff x="1593000" y="2322568"/>
            <a:chExt cx="5957975" cy="643500"/>
          </a:xfrm>
        </p:grpSpPr>
        <p:sp>
          <p:nvSpPr>
            <p:cNvPr id="3335" name="Google Shape;3335;p19"/>
            <p:cNvSpPr/>
            <p:nvPr/>
          </p:nvSpPr>
          <p:spPr>
            <a:xfrm>
              <a:off x="3728375" y="2322568"/>
              <a:ext cx="3822600" cy="6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i="0" sz="1200" u="none" cap="none" strike="noStrike">
                <a:solidFill>
                  <a:schemeClr val="lt1"/>
                </a:solidFill>
                <a:latin typeface="Quattrocento Sans"/>
                <a:ea typeface="Quattrocento Sans"/>
                <a:cs typeface="Quattrocento Sans"/>
                <a:sym typeface="Quattrocento Sans"/>
              </a:endParaRPr>
            </a:p>
          </p:txBody>
        </p:sp>
        <p:sp>
          <p:nvSpPr>
            <p:cNvPr id="3336" name="Google Shape;3336;p19"/>
            <p:cNvSpPr/>
            <p:nvPr/>
          </p:nvSpPr>
          <p:spPr>
            <a:xfrm flipH="1">
              <a:off x="2283025" y="2322575"/>
              <a:ext cx="1844400" cy="6426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i="0" sz="1200" u="none" cap="none" strike="noStrike">
                <a:solidFill>
                  <a:schemeClr val="lt1"/>
                </a:solidFill>
                <a:latin typeface="Quattrocento Sans"/>
                <a:ea typeface="Quattrocento Sans"/>
                <a:cs typeface="Quattrocento Sans"/>
                <a:sym typeface="Quattrocento Sans"/>
              </a:endParaRPr>
            </a:p>
          </p:txBody>
        </p:sp>
        <p:sp>
          <p:nvSpPr>
            <p:cNvPr id="3337" name="Google Shape;3337;p19"/>
            <p:cNvSpPr/>
            <p:nvPr/>
          </p:nvSpPr>
          <p:spPr>
            <a:xfrm rot="-5400000">
              <a:off x="3501574" y="1934671"/>
              <a:ext cx="643356" cy="1419149"/>
            </a:xfrm>
            <a:prstGeom prst="flowChartOffpageConnector">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i="0" sz="1200" u="none" cap="none" strike="noStrike">
                <a:solidFill>
                  <a:schemeClr val="lt1"/>
                </a:solidFill>
                <a:latin typeface="Quattrocento Sans"/>
                <a:ea typeface="Quattrocento Sans"/>
                <a:cs typeface="Quattrocento Sans"/>
                <a:sym typeface="Quattrocento Sans"/>
              </a:endParaRPr>
            </a:p>
          </p:txBody>
        </p:sp>
        <p:sp>
          <p:nvSpPr>
            <p:cNvPr id="3338" name="Google Shape;3338;p19"/>
            <p:cNvSpPr/>
            <p:nvPr/>
          </p:nvSpPr>
          <p:spPr>
            <a:xfrm>
              <a:off x="2342625" y="2399951"/>
              <a:ext cx="1940700" cy="495900"/>
            </a:xfrm>
            <a:prstGeom prst="rect">
              <a:avLst/>
            </a:prstGeom>
            <a:solidFill>
              <a:schemeClr val="dk2"/>
            </a:solidFill>
            <a:ln>
              <a:noFill/>
            </a:ln>
          </p:spPr>
          <p:txBody>
            <a:bodyPr anchorCtr="0" anchor="ctr" bIns="91425" lIns="91425" spcFirstLastPara="1" rIns="77300"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FBI Internet Crime Report</a:t>
              </a:r>
              <a:endParaRPr sz="1200">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    IC3 US Report 2006-2022</a:t>
              </a:r>
              <a:endParaRPr i="0" sz="1200" u="none" cap="none" strike="noStrike">
                <a:solidFill>
                  <a:schemeClr val="lt1"/>
                </a:solidFill>
                <a:latin typeface="Quattrocento Sans"/>
                <a:ea typeface="Quattrocento Sans"/>
                <a:cs typeface="Quattrocento Sans"/>
                <a:sym typeface="Quattrocento Sans"/>
              </a:endParaRPr>
            </a:p>
          </p:txBody>
        </p:sp>
        <p:sp>
          <p:nvSpPr>
            <p:cNvPr id="3339" name="Google Shape;3339;p19"/>
            <p:cNvSpPr/>
            <p:nvPr/>
          </p:nvSpPr>
          <p:spPr>
            <a:xfrm>
              <a:off x="1593000" y="2322568"/>
              <a:ext cx="690000" cy="642300"/>
            </a:xfrm>
            <a:prstGeom prst="rect">
              <a:avLst/>
            </a:prstGeom>
            <a:solidFill>
              <a:schemeClr val="dk2"/>
            </a:solidFill>
            <a:ln>
              <a:noFill/>
            </a:ln>
            <a:effectLst>
              <a:outerShdw blurRad="71438" rotWithShape="0" algn="bl" dir="2700000" dist="28575">
                <a:srgbClr val="000000">
                  <a:alpha val="168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i="0" sz="1200" u="none" cap="none" strike="noStrike">
                <a:solidFill>
                  <a:schemeClr val="lt1"/>
                </a:solidFill>
                <a:latin typeface="Quattrocento Sans"/>
                <a:ea typeface="Quattrocento Sans"/>
                <a:cs typeface="Quattrocento Sans"/>
                <a:sym typeface="Quattrocento Sans"/>
              </a:endParaRPr>
            </a:p>
          </p:txBody>
        </p:sp>
        <p:sp>
          <p:nvSpPr>
            <p:cNvPr id="3340" name="Google Shape;3340;p19"/>
            <p:cNvSpPr/>
            <p:nvPr/>
          </p:nvSpPr>
          <p:spPr>
            <a:xfrm>
              <a:off x="1593000" y="2322575"/>
              <a:ext cx="690000" cy="6426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i="0" lang="en" sz="1200" u="none" cap="none" strike="noStrike">
                  <a:solidFill>
                    <a:schemeClr val="lt1"/>
                  </a:solidFill>
                  <a:latin typeface="Quattrocento Sans"/>
                  <a:ea typeface="Quattrocento Sans"/>
                  <a:cs typeface="Quattrocento Sans"/>
                  <a:sym typeface="Quattrocento Sans"/>
                </a:rPr>
                <a:t>01</a:t>
              </a:r>
              <a:endParaRPr i="0" sz="1200" u="none" cap="none" strike="noStrike">
                <a:solidFill>
                  <a:schemeClr val="lt1"/>
                </a:solidFill>
                <a:latin typeface="Quattrocento Sans"/>
                <a:ea typeface="Quattrocento Sans"/>
                <a:cs typeface="Quattrocento Sans"/>
                <a:sym typeface="Quattrocento Sans"/>
              </a:endParaRPr>
            </a:p>
          </p:txBody>
        </p:sp>
        <p:sp>
          <p:nvSpPr>
            <p:cNvPr id="3341" name="Google Shape;3341;p19"/>
            <p:cNvSpPr/>
            <p:nvPr/>
          </p:nvSpPr>
          <p:spPr>
            <a:xfrm>
              <a:off x="4387850" y="2323750"/>
              <a:ext cx="2971200" cy="642300"/>
            </a:xfrm>
            <a:prstGeom prst="rect">
              <a:avLst/>
            </a:prstGeom>
            <a:solidFill>
              <a:schemeClr val="dk2"/>
            </a:solidFill>
            <a:ln>
              <a:noFill/>
            </a:ln>
          </p:spPr>
          <p:txBody>
            <a:bodyPr anchorCtr="0" anchor="ctr" bIns="91425" lIns="91425" spcFirstLastPara="1" rIns="91425" wrap="square" tIns="91425">
              <a:noAutofit/>
            </a:bodyPr>
            <a:lstStyle/>
            <a:p>
              <a:pPr indent="457200" lvl="0" marL="0" marR="0" rtl="0" algn="l">
                <a:lnSpc>
                  <a:spcPct val="115000"/>
                </a:lnSpc>
                <a:spcBef>
                  <a:spcPts val="0"/>
                </a:spcBef>
                <a:spcAft>
                  <a:spcPts val="0"/>
                </a:spcAft>
                <a:buClr>
                  <a:srgbClr val="000000"/>
                </a:buClr>
                <a:buSzPts val="600"/>
                <a:buFont typeface="Arial"/>
                <a:buNone/>
              </a:pPr>
              <a:r>
                <a:rPr i="0" lang="en" sz="1200" u="none" cap="none" strike="noStrike">
                  <a:solidFill>
                    <a:schemeClr val="lt1"/>
                  </a:solidFill>
                  <a:latin typeface="Quattrocento Sans"/>
                  <a:ea typeface="Quattrocento Sans"/>
                  <a:cs typeface="Quattrocento Sans"/>
                  <a:sym typeface="Quattrocento Sans"/>
                </a:rPr>
                <a:t>Data Description:</a:t>
              </a:r>
              <a:endParaRPr i="0" sz="1200" u="none" cap="none" strike="noStrike">
                <a:solidFill>
                  <a:schemeClr val="lt1"/>
                </a:solidFill>
                <a:latin typeface="Quattrocento Sans"/>
                <a:ea typeface="Quattrocento Sans"/>
                <a:cs typeface="Quattrocento Sans"/>
                <a:sym typeface="Quattrocento Sans"/>
              </a:endParaRPr>
            </a:p>
            <a:p>
              <a:pPr indent="-304800" lvl="0" marL="914400" marR="0" rtl="0" algn="l">
                <a:lnSpc>
                  <a:spcPct val="115000"/>
                </a:lnSpc>
                <a:spcBef>
                  <a:spcPts val="0"/>
                </a:spcBef>
                <a:spcAft>
                  <a:spcPts val="0"/>
                </a:spcAft>
                <a:buClr>
                  <a:schemeClr val="lt1"/>
                </a:buClr>
                <a:buSzPts val="1200"/>
                <a:buFont typeface="Quattrocento Sans"/>
                <a:buChar char="●"/>
              </a:pPr>
              <a:r>
                <a:rPr i="0" lang="en" sz="1200" u="none" cap="none" strike="noStrike">
                  <a:solidFill>
                    <a:schemeClr val="lt1"/>
                  </a:solidFill>
                  <a:latin typeface="Quattrocento Sans"/>
                  <a:ea typeface="Quattrocento Sans"/>
                  <a:cs typeface="Quattrocento Sans"/>
                  <a:sym typeface="Quattrocento Sans"/>
                </a:rPr>
                <a:t>Overall US Cyber Crime data</a:t>
              </a:r>
              <a:endParaRPr i="0" sz="1200" u="none" cap="none" strike="noStrike">
                <a:solidFill>
                  <a:schemeClr val="lt1"/>
                </a:solidFill>
                <a:latin typeface="Quattrocento Sans"/>
                <a:ea typeface="Quattrocento Sans"/>
                <a:cs typeface="Quattrocento Sans"/>
                <a:sym typeface="Quattrocento Sans"/>
              </a:endParaRPr>
            </a:p>
            <a:p>
              <a:pPr indent="-304800" lvl="0" marL="914400" marR="0" rtl="0" algn="l">
                <a:lnSpc>
                  <a:spcPct val="115000"/>
                </a:lnSpc>
                <a:spcBef>
                  <a:spcPts val="0"/>
                </a:spcBef>
                <a:spcAft>
                  <a:spcPts val="0"/>
                </a:spcAft>
                <a:buClr>
                  <a:schemeClr val="lt1"/>
                </a:buClr>
                <a:buSzPts val="1200"/>
                <a:buFont typeface="Quattrocento Sans"/>
                <a:buChar char="●"/>
              </a:pPr>
              <a:r>
                <a:rPr i="0" lang="en" sz="1200" u="none" cap="none" strike="noStrike">
                  <a:solidFill>
                    <a:schemeClr val="lt1"/>
                  </a:solidFill>
                  <a:latin typeface="Quattrocento Sans"/>
                  <a:ea typeface="Quattrocento Sans"/>
                  <a:cs typeface="Quattrocento Sans"/>
                  <a:sym typeface="Quattrocento Sans"/>
                </a:rPr>
                <a:t>Provides trends into the number of attacks and the cost to those attacks</a:t>
              </a:r>
              <a:endParaRPr i="0" sz="1200" u="none" cap="none" strike="noStrike">
                <a:solidFill>
                  <a:schemeClr val="lt1"/>
                </a:solidFill>
                <a:latin typeface="Quattrocento Sans"/>
                <a:ea typeface="Quattrocento Sans"/>
                <a:cs typeface="Quattrocento Sans"/>
                <a:sym typeface="Quattrocento Sans"/>
              </a:endParaRPr>
            </a:p>
            <a:p>
              <a:pPr indent="-304800" lvl="0" marL="914400" marR="0" rtl="0" algn="l">
                <a:lnSpc>
                  <a:spcPct val="115000"/>
                </a:lnSpc>
                <a:spcBef>
                  <a:spcPts val="0"/>
                </a:spcBef>
                <a:spcAft>
                  <a:spcPts val="0"/>
                </a:spcAft>
                <a:buClr>
                  <a:schemeClr val="lt1"/>
                </a:buClr>
                <a:buSzPts val="1200"/>
                <a:buFont typeface="Quattrocento Sans"/>
                <a:buChar char="●"/>
              </a:pPr>
              <a:r>
                <a:rPr i="0" lang="en" sz="1200" u="none" cap="none" strike="noStrike">
                  <a:solidFill>
                    <a:schemeClr val="lt1"/>
                  </a:solidFill>
                  <a:latin typeface="Quattrocento Sans"/>
                  <a:ea typeface="Quattrocento Sans"/>
                  <a:cs typeface="Quattrocento Sans"/>
                  <a:sym typeface="Quattrocento Sans"/>
                </a:rPr>
                <a:t>17 rows (2006 – 2022 </a:t>
              </a:r>
              <a:r>
                <a:rPr lang="en" sz="1200">
                  <a:solidFill>
                    <a:schemeClr val="lt1"/>
                  </a:solidFill>
                  <a:latin typeface="Quattrocento Sans"/>
                  <a:ea typeface="Quattrocento Sans"/>
                  <a:cs typeface="Quattrocento Sans"/>
                  <a:sym typeface="Quattrocento Sans"/>
                </a:rPr>
                <a:t>summary</a:t>
              </a:r>
              <a:r>
                <a:rPr i="0" lang="en" sz="1200" u="none" cap="none" strike="noStrike">
                  <a:solidFill>
                    <a:schemeClr val="lt1"/>
                  </a:solidFill>
                  <a:latin typeface="Quattrocento Sans"/>
                  <a:ea typeface="Quattrocento Sans"/>
                  <a:cs typeface="Quattrocento Sans"/>
                  <a:sym typeface="Quattrocento Sans"/>
                </a:rPr>
                <a:t> data)</a:t>
              </a:r>
              <a:endParaRPr i="0" sz="1200" u="none" cap="none" strike="noStrike">
                <a:solidFill>
                  <a:schemeClr val="lt1"/>
                </a:solidFill>
                <a:latin typeface="Quattrocento Sans"/>
                <a:ea typeface="Quattrocento Sans"/>
                <a:cs typeface="Quattrocento Sans"/>
                <a:sym typeface="Quattrocento Sans"/>
              </a:endParaRPr>
            </a:p>
          </p:txBody>
        </p:sp>
      </p:grpSp>
      <p:sp>
        <p:nvSpPr>
          <p:cNvPr id="3342" name="Google Shape;3342;p19"/>
          <p:cNvSpPr/>
          <p:nvPr/>
        </p:nvSpPr>
        <p:spPr>
          <a:xfrm rot="10800000">
            <a:off x="8597" y="-8250"/>
            <a:ext cx="2224753" cy="3384600"/>
          </a:xfrm>
          <a:custGeom>
            <a:rect b="b" l="l" r="r" t="t"/>
            <a:pathLst>
              <a:path extrusionOk="0" h="5594380" w="4943896">
                <a:moveTo>
                  <a:pt x="0" y="5594380"/>
                </a:moveTo>
                <a:lnTo>
                  <a:pt x="0" y="268414"/>
                </a:lnTo>
                <a:cubicBezTo>
                  <a:pt x="0" y="120173"/>
                  <a:pt x="120173" y="0"/>
                  <a:pt x="268414" y="0"/>
                </a:cubicBezTo>
                <a:lnTo>
                  <a:pt x="4943896" y="0"/>
                </a:lnTo>
                <a:lnTo>
                  <a:pt x="4943896" y="5594380"/>
                </a:lnTo>
                <a:lnTo>
                  <a:pt x="0" y="5594380"/>
                </a:lnTo>
                <a:close/>
              </a:path>
            </a:pathLst>
          </a:custGeom>
          <a:solidFill>
            <a:schemeClr val="accent2"/>
          </a:soli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i="0" sz="1200" u="none" cap="none" strike="noStrike">
              <a:solidFill>
                <a:schemeClr val="lt1"/>
              </a:solidFill>
              <a:latin typeface="Quattrocento Sans"/>
              <a:ea typeface="Quattrocento Sans"/>
              <a:cs typeface="Quattrocento Sans"/>
              <a:sym typeface="Quattrocento Sans"/>
            </a:endParaRPr>
          </a:p>
        </p:txBody>
      </p:sp>
      <p:sp>
        <p:nvSpPr>
          <p:cNvPr id="3343" name="Google Shape;3343;p19"/>
          <p:cNvSpPr txBox="1"/>
          <p:nvPr/>
        </p:nvSpPr>
        <p:spPr>
          <a:xfrm>
            <a:off x="0" y="0"/>
            <a:ext cx="22248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i="0" lang="en" sz="1200" u="none" cap="none" strike="noStrike">
                <a:solidFill>
                  <a:schemeClr val="lt1"/>
                </a:solidFill>
                <a:latin typeface="Quattrocento Sans"/>
                <a:ea typeface="Quattrocento Sans"/>
                <a:cs typeface="Quattrocento Sans"/>
                <a:sym typeface="Quattrocento Sans"/>
              </a:rPr>
              <a:t>Data Sets </a:t>
            </a:r>
            <a:endParaRPr sz="1200">
              <a:solidFill>
                <a:schemeClr val="lt1"/>
              </a:solidFill>
              <a:latin typeface="Quattrocento Sans"/>
              <a:ea typeface="Quattrocento Sans"/>
              <a:cs typeface="Quattrocento Sans"/>
              <a:sym typeface="Quattrocento Sans"/>
            </a:endParaRPr>
          </a:p>
          <a:p>
            <a:pPr indent="-184150" lvl="0" marL="171450" marR="0" rtl="0" algn="l">
              <a:lnSpc>
                <a:spcPct val="100000"/>
              </a:lnSpc>
              <a:spcBef>
                <a:spcPts val="0"/>
              </a:spcBef>
              <a:spcAft>
                <a:spcPts val="0"/>
              </a:spcAft>
              <a:buClr>
                <a:schemeClr val="lt1"/>
              </a:buClr>
              <a:buSzPts val="1200"/>
              <a:buFont typeface="Quattrocento Sans"/>
              <a:buChar char="•"/>
            </a:pPr>
            <a:r>
              <a:rPr b="1" i="0" lang="en" sz="1200" u="none" cap="none" strike="noStrike">
                <a:solidFill>
                  <a:schemeClr val="lt1"/>
                </a:solidFill>
                <a:latin typeface="Quattrocento Sans"/>
                <a:ea typeface="Quattrocento Sans"/>
                <a:cs typeface="Quattrocento Sans"/>
                <a:sym typeface="Quattrocento Sans"/>
              </a:rPr>
              <a:t>FBI Internet Crime Report </a:t>
            </a:r>
            <a:endParaRPr sz="1200">
              <a:solidFill>
                <a:schemeClr val="lt1"/>
              </a:solidFill>
              <a:latin typeface="Quattrocento Sans"/>
              <a:ea typeface="Quattrocento Sans"/>
              <a:cs typeface="Quattrocento Sans"/>
              <a:sym typeface="Quattrocento Sans"/>
            </a:endParaRPr>
          </a:p>
          <a:p>
            <a:pPr indent="-196850" lvl="4" marL="287337" marR="0" rtl="0" algn="l">
              <a:lnSpc>
                <a:spcPct val="100000"/>
              </a:lnSpc>
              <a:spcBef>
                <a:spcPts val="0"/>
              </a:spcBef>
              <a:spcAft>
                <a:spcPts val="0"/>
              </a:spcAft>
              <a:buClr>
                <a:schemeClr val="lt1"/>
              </a:buClr>
              <a:buSzPts val="1200"/>
              <a:buFont typeface="Quattrocento Sans"/>
              <a:buChar char="•"/>
            </a:pPr>
            <a:r>
              <a:rPr b="1" i="0" lang="en" sz="1200" u="none" cap="none" strike="noStrike">
                <a:solidFill>
                  <a:schemeClr val="lt1"/>
                </a:solidFill>
                <a:latin typeface="Quattrocento Sans"/>
                <a:ea typeface="Quattrocento Sans"/>
                <a:cs typeface="Quattrocento Sans"/>
                <a:sym typeface="Quattrocento Sans"/>
              </a:rPr>
              <a:t>IC3 US Report 2006-2022</a:t>
            </a:r>
            <a:endParaRPr sz="1200">
              <a:solidFill>
                <a:schemeClr val="lt1"/>
              </a:solidFill>
              <a:latin typeface="Quattrocento Sans"/>
              <a:ea typeface="Quattrocento Sans"/>
              <a:cs typeface="Quattrocento Sans"/>
              <a:sym typeface="Quattrocento Sans"/>
            </a:endParaRPr>
          </a:p>
          <a:p>
            <a:pPr indent="-196850" lvl="4" marL="287337" marR="0" rtl="0" algn="l">
              <a:lnSpc>
                <a:spcPct val="100000"/>
              </a:lnSpc>
              <a:spcBef>
                <a:spcPts val="0"/>
              </a:spcBef>
              <a:spcAft>
                <a:spcPts val="0"/>
              </a:spcAft>
              <a:buClr>
                <a:schemeClr val="lt1"/>
              </a:buClr>
              <a:buSzPts val="1200"/>
              <a:buFont typeface="Quattrocento Sans"/>
              <a:buChar char="•"/>
            </a:pPr>
            <a:r>
              <a:rPr b="1" i="0" lang="en" sz="1200" u="none" cap="none" strike="noStrike">
                <a:solidFill>
                  <a:schemeClr val="lt1"/>
                </a:solidFill>
                <a:latin typeface="Quattrocento Sans"/>
                <a:ea typeface="Quattrocento Sans"/>
                <a:cs typeface="Quattrocento Sans"/>
                <a:sym typeface="Quattrocento Sans"/>
              </a:rPr>
              <a:t>Yearly Crime Report 2015-2022</a:t>
            </a:r>
            <a:endParaRPr sz="1200">
              <a:solidFill>
                <a:schemeClr val="lt1"/>
              </a:solidFill>
              <a:latin typeface="Quattrocento Sans"/>
              <a:ea typeface="Quattrocento Sans"/>
              <a:cs typeface="Quattrocento Sans"/>
              <a:sym typeface="Quattrocento Sans"/>
            </a:endParaRPr>
          </a:p>
          <a:p>
            <a:pPr indent="0" lvl="0" marL="2286000" marR="0" rtl="0" algn="l">
              <a:lnSpc>
                <a:spcPct val="100000"/>
              </a:lnSpc>
              <a:spcBef>
                <a:spcPts val="0"/>
              </a:spcBef>
              <a:spcAft>
                <a:spcPts val="0"/>
              </a:spcAft>
              <a:buNone/>
            </a:pPr>
            <a:r>
              <a:t/>
            </a:r>
            <a:endParaRPr b="1" i="0" sz="1200" u="none" cap="none" strike="noStrike">
              <a:solidFill>
                <a:schemeClr val="lt1"/>
              </a:solidFill>
              <a:latin typeface="Quattrocento Sans"/>
              <a:ea typeface="Quattrocento Sans"/>
              <a:cs typeface="Quattrocento Sans"/>
              <a:sym typeface="Quattrocento Sans"/>
            </a:endParaRPr>
          </a:p>
        </p:txBody>
      </p:sp>
      <p:sp>
        <p:nvSpPr>
          <p:cNvPr id="3344" name="Google Shape;3344;p19"/>
          <p:cNvSpPr txBox="1"/>
          <p:nvPr/>
        </p:nvSpPr>
        <p:spPr>
          <a:xfrm>
            <a:off x="0" y="3376350"/>
            <a:ext cx="2318400" cy="276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
              <a:buFont typeface="Arial"/>
              <a:buNone/>
            </a:pPr>
            <a:r>
              <a:rPr lang="en" sz="600">
                <a:solidFill>
                  <a:schemeClr val="lt1"/>
                </a:solidFill>
              </a:rPr>
              <a:t>https://www.ic3.gov/Home/AnnualReports</a:t>
            </a:r>
            <a:endParaRPr b="0" i="0" sz="6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9" name="Shape 3349"/>
        <p:cNvGrpSpPr/>
        <p:nvPr/>
      </p:nvGrpSpPr>
      <p:grpSpPr>
        <a:xfrm>
          <a:off x="0" y="0"/>
          <a:ext cx="0" cy="0"/>
          <a:chOff x="0" y="0"/>
          <a:chExt cx="0" cy="0"/>
        </a:xfrm>
      </p:grpSpPr>
      <p:grpSp>
        <p:nvGrpSpPr>
          <p:cNvPr id="3350" name="Google Shape;3350;p20"/>
          <p:cNvGrpSpPr/>
          <p:nvPr/>
        </p:nvGrpSpPr>
        <p:grpSpPr>
          <a:xfrm>
            <a:off x="2547320" y="3789441"/>
            <a:ext cx="6448912" cy="793178"/>
            <a:chOff x="1593000" y="2322568"/>
            <a:chExt cx="5957975" cy="643500"/>
          </a:xfrm>
        </p:grpSpPr>
        <p:sp>
          <p:nvSpPr>
            <p:cNvPr id="3351" name="Google Shape;3351;p20"/>
            <p:cNvSpPr/>
            <p:nvPr/>
          </p:nvSpPr>
          <p:spPr>
            <a:xfrm>
              <a:off x="3728375" y="2322568"/>
              <a:ext cx="3822600" cy="6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352" name="Google Shape;3352;p20"/>
            <p:cNvSpPr/>
            <p:nvPr/>
          </p:nvSpPr>
          <p:spPr>
            <a:xfrm flipH="1">
              <a:off x="2283025" y="2322575"/>
              <a:ext cx="18444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353" name="Google Shape;3353;p20"/>
            <p:cNvSpPr/>
            <p:nvPr/>
          </p:nvSpPr>
          <p:spPr>
            <a:xfrm rot="-5400000">
              <a:off x="3501574" y="1934671"/>
              <a:ext cx="643356" cy="1419149"/>
            </a:xfrm>
            <a:prstGeom prst="flowChartOffpageConnector">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354" name="Google Shape;3354;p20"/>
            <p:cNvSpPr/>
            <p:nvPr/>
          </p:nvSpPr>
          <p:spPr>
            <a:xfrm>
              <a:off x="2342625" y="2399951"/>
              <a:ext cx="1940700" cy="495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Quattrocento Sans"/>
                  <a:ea typeface="Quattrocento Sans"/>
                  <a:cs typeface="Quattrocento Sans"/>
                  <a:sym typeface="Quattrocento Sans"/>
                </a:rPr>
                <a:t>Victims by Age Group</a:t>
              </a:r>
              <a:endParaRPr b="1" sz="1200">
                <a:solidFill>
                  <a:schemeClr val="lt1"/>
                </a:solidFill>
                <a:latin typeface="Quattrocento Sans"/>
                <a:ea typeface="Quattrocento Sans"/>
                <a:cs typeface="Quattrocento Sans"/>
                <a:sym typeface="Quattrocento Sans"/>
              </a:endParaRPr>
            </a:p>
          </p:txBody>
        </p:sp>
        <p:sp>
          <p:nvSpPr>
            <p:cNvPr id="3355" name="Google Shape;3355;p20"/>
            <p:cNvSpPr/>
            <p:nvPr/>
          </p:nvSpPr>
          <p:spPr>
            <a:xfrm>
              <a:off x="1593000" y="2322568"/>
              <a:ext cx="690000" cy="642300"/>
            </a:xfrm>
            <a:prstGeom prst="rect">
              <a:avLst/>
            </a:prstGeom>
            <a:solidFill>
              <a:schemeClr val="dk2"/>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356" name="Google Shape;3356;p20"/>
            <p:cNvSpPr/>
            <p:nvPr/>
          </p:nvSpPr>
          <p:spPr>
            <a:xfrm>
              <a:off x="1593000" y="2322575"/>
              <a:ext cx="6900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Quattrocento Sans"/>
                  <a:ea typeface="Quattrocento Sans"/>
                  <a:cs typeface="Quattrocento Sans"/>
                  <a:sym typeface="Quattrocento Sans"/>
                </a:rPr>
                <a:t>05</a:t>
              </a:r>
              <a:endParaRPr sz="1200">
                <a:solidFill>
                  <a:schemeClr val="lt1"/>
                </a:solidFill>
                <a:latin typeface="Quattrocento Sans"/>
                <a:ea typeface="Quattrocento Sans"/>
                <a:cs typeface="Quattrocento Sans"/>
                <a:sym typeface="Quattrocento Sans"/>
              </a:endParaRPr>
            </a:p>
          </p:txBody>
        </p:sp>
        <p:sp>
          <p:nvSpPr>
            <p:cNvPr id="3357" name="Google Shape;3357;p20"/>
            <p:cNvSpPr/>
            <p:nvPr/>
          </p:nvSpPr>
          <p:spPr>
            <a:xfrm>
              <a:off x="4387850" y="2323750"/>
              <a:ext cx="2971200" cy="642300"/>
            </a:xfrm>
            <a:prstGeom prst="rect">
              <a:avLst/>
            </a:prstGeom>
            <a:solidFill>
              <a:schemeClr val="dk2"/>
            </a:solid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600">
                  <a:solidFill>
                    <a:schemeClr val="lt1"/>
                  </a:solidFill>
                  <a:latin typeface="Quattrocento Sans"/>
                  <a:ea typeface="Quattrocento Sans"/>
                  <a:cs typeface="Quattrocento Sans"/>
                  <a:sym typeface="Quattrocento Sans"/>
                </a:rPr>
                <a:t>Data Description:</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State: State Affected</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Age Range: Age Range of Victims Affected</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Count: Number of Victims in Age Group</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Amount Loss: Amount of Money Loss</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342 rows (6 entries for 57 states and territories)</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4 columns</a:t>
              </a:r>
              <a:endParaRPr sz="600">
                <a:solidFill>
                  <a:schemeClr val="lt1"/>
                </a:solidFill>
                <a:latin typeface="Quattrocento Sans"/>
                <a:ea typeface="Quattrocento Sans"/>
                <a:cs typeface="Quattrocento Sans"/>
                <a:sym typeface="Quattrocento Sans"/>
              </a:endParaRPr>
            </a:p>
          </p:txBody>
        </p:sp>
      </p:grpSp>
      <p:grpSp>
        <p:nvGrpSpPr>
          <p:cNvPr id="3358" name="Google Shape;3358;p20"/>
          <p:cNvGrpSpPr/>
          <p:nvPr/>
        </p:nvGrpSpPr>
        <p:grpSpPr>
          <a:xfrm>
            <a:off x="2547320" y="2982311"/>
            <a:ext cx="6448912" cy="793178"/>
            <a:chOff x="1593000" y="2322568"/>
            <a:chExt cx="5957975" cy="643500"/>
          </a:xfrm>
        </p:grpSpPr>
        <p:sp>
          <p:nvSpPr>
            <p:cNvPr id="3359" name="Google Shape;3359;p20"/>
            <p:cNvSpPr/>
            <p:nvPr/>
          </p:nvSpPr>
          <p:spPr>
            <a:xfrm>
              <a:off x="3728375" y="2322568"/>
              <a:ext cx="3822600" cy="6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360" name="Google Shape;3360;p20"/>
            <p:cNvSpPr/>
            <p:nvPr/>
          </p:nvSpPr>
          <p:spPr>
            <a:xfrm flipH="1">
              <a:off x="2283025" y="2322575"/>
              <a:ext cx="18444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361" name="Google Shape;3361;p20"/>
            <p:cNvSpPr/>
            <p:nvPr/>
          </p:nvSpPr>
          <p:spPr>
            <a:xfrm rot="-5400000">
              <a:off x="3501574" y="1934671"/>
              <a:ext cx="643356" cy="1419149"/>
            </a:xfrm>
            <a:prstGeom prst="flowChartOffpageConnector">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362" name="Google Shape;3362;p20"/>
            <p:cNvSpPr/>
            <p:nvPr/>
          </p:nvSpPr>
          <p:spPr>
            <a:xfrm>
              <a:off x="2342625" y="2399951"/>
              <a:ext cx="1940700" cy="495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lt1"/>
                  </a:solidFill>
                  <a:latin typeface="Quattrocento Sans"/>
                  <a:ea typeface="Quattrocento Sans"/>
                  <a:cs typeface="Quattrocento Sans"/>
                  <a:sym typeface="Quattrocento Sans"/>
                </a:rPr>
                <a:t>Crime Type by Subject Loss</a:t>
              </a:r>
              <a:endParaRPr b="1" sz="1200">
                <a:solidFill>
                  <a:schemeClr val="lt1"/>
                </a:solidFill>
                <a:latin typeface="Quattrocento Sans"/>
                <a:ea typeface="Quattrocento Sans"/>
                <a:cs typeface="Quattrocento Sans"/>
                <a:sym typeface="Quattrocento Sans"/>
              </a:endParaRPr>
            </a:p>
          </p:txBody>
        </p:sp>
        <p:sp>
          <p:nvSpPr>
            <p:cNvPr id="3363" name="Google Shape;3363;p20"/>
            <p:cNvSpPr/>
            <p:nvPr/>
          </p:nvSpPr>
          <p:spPr>
            <a:xfrm>
              <a:off x="1593000" y="2322568"/>
              <a:ext cx="690000" cy="642300"/>
            </a:xfrm>
            <a:prstGeom prst="rect">
              <a:avLst/>
            </a:prstGeom>
            <a:solidFill>
              <a:schemeClr val="dk2"/>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364" name="Google Shape;3364;p20"/>
            <p:cNvSpPr/>
            <p:nvPr/>
          </p:nvSpPr>
          <p:spPr>
            <a:xfrm>
              <a:off x="1593000" y="2322575"/>
              <a:ext cx="6900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Quattrocento Sans"/>
                  <a:ea typeface="Quattrocento Sans"/>
                  <a:cs typeface="Quattrocento Sans"/>
                  <a:sym typeface="Quattrocento Sans"/>
                </a:rPr>
                <a:t>04</a:t>
              </a:r>
              <a:endParaRPr sz="1200">
                <a:solidFill>
                  <a:schemeClr val="lt1"/>
                </a:solidFill>
                <a:latin typeface="Quattrocento Sans"/>
                <a:ea typeface="Quattrocento Sans"/>
                <a:cs typeface="Quattrocento Sans"/>
                <a:sym typeface="Quattrocento Sans"/>
              </a:endParaRPr>
            </a:p>
          </p:txBody>
        </p:sp>
        <p:sp>
          <p:nvSpPr>
            <p:cNvPr id="3365" name="Google Shape;3365;p20"/>
            <p:cNvSpPr/>
            <p:nvPr/>
          </p:nvSpPr>
          <p:spPr>
            <a:xfrm>
              <a:off x="4387850" y="2323750"/>
              <a:ext cx="2971200" cy="642300"/>
            </a:xfrm>
            <a:prstGeom prst="rect">
              <a:avLst/>
            </a:prstGeom>
            <a:solidFill>
              <a:schemeClr val="dk2"/>
            </a:solid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600">
                  <a:solidFill>
                    <a:schemeClr val="lt1"/>
                  </a:solidFill>
                  <a:latin typeface="Quattrocento Sans"/>
                  <a:ea typeface="Quattrocento Sans"/>
                  <a:cs typeface="Quattrocento Sans"/>
                  <a:sym typeface="Quattrocento Sans"/>
                </a:rPr>
                <a:t>Data Description:</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State: State Affected</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Crime Type: Type of Cyber Crime</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Loss Amount: Amount of Money Loss</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1,767 rows (31 entries for 57 states and territories)</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3 columns</a:t>
              </a:r>
              <a:endParaRPr sz="600">
                <a:solidFill>
                  <a:schemeClr val="lt1"/>
                </a:solidFill>
                <a:latin typeface="Quattrocento Sans"/>
                <a:ea typeface="Quattrocento Sans"/>
                <a:cs typeface="Quattrocento Sans"/>
                <a:sym typeface="Quattrocento Sans"/>
              </a:endParaRPr>
            </a:p>
          </p:txBody>
        </p:sp>
      </p:grpSp>
      <p:grpSp>
        <p:nvGrpSpPr>
          <p:cNvPr id="3366" name="Google Shape;3366;p20"/>
          <p:cNvGrpSpPr/>
          <p:nvPr/>
        </p:nvGrpSpPr>
        <p:grpSpPr>
          <a:xfrm>
            <a:off x="2547320" y="2175148"/>
            <a:ext cx="6448912" cy="793178"/>
            <a:chOff x="1593000" y="2322568"/>
            <a:chExt cx="5957975" cy="643500"/>
          </a:xfrm>
        </p:grpSpPr>
        <p:sp>
          <p:nvSpPr>
            <p:cNvPr id="3367" name="Google Shape;3367;p20"/>
            <p:cNvSpPr/>
            <p:nvPr/>
          </p:nvSpPr>
          <p:spPr>
            <a:xfrm>
              <a:off x="3728375" y="2322568"/>
              <a:ext cx="3822600" cy="6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368" name="Google Shape;3368;p20"/>
            <p:cNvSpPr/>
            <p:nvPr/>
          </p:nvSpPr>
          <p:spPr>
            <a:xfrm flipH="1">
              <a:off x="2283025" y="2322575"/>
              <a:ext cx="18444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369" name="Google Shape;3369;p20"/>
            <p:cNvSpPr/>
            <p:nvPr/>
          </p:nvSpPr>
          <p:spPr>
            <a:xfrm rot="-5400000">
              <a:off x="3501574" y="1934671"/>
              <a:ext cx="643356" cy="1419149"/>
            </a:xfrm>
            <a:prstGeom prst="flowChartOffpageConnector">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370" name="Google Shape;3370;p20"/>
            <p:cNvSpPr/>
            <p:nvPr/>
          </p:nvSpPr>
          <p:spPr>
            <a:xfrm>
              <a:off x="2342625" y="2399951"/>
              <a:ext cx="1940700" cy="495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lt1"/>
                  </a:solidFill>
                  <a:latin typeface="Quattrocento Sans"/>
                  <a:ea typeface="Quattrocento Sans"/>
                  <a:cs typeface="Quattrocento Sans"/>
                  <a:sym typeface="Quattrocento Sans"/>
                </a:rPr>
                <a:t>Crime Type by Subject Count</a:t>
              </a:r>
              <a:endParaRPr b="1" sz="1200">
                <a:solidFill>
                  <a:schemeClr val="lt1"/>
                </a:solidFill>
                <a:latin typeface="Quattrocento Sans"/>
                <a:ea typeface="Quattrocento Sans"/>
                <a:cs typeface="Quattrocento Sans"/>
                <a:sym typeface="Quattrocento Sans"/>
              </a:endParaRPr>
            </a:p>
          </p:txBody>
        </p:sp>
        <p:sp>
          <p:nvSpPr>
            <p:cNvPr id="3371" name="Google Shape;3371;p20"/>
            <p:cNvSpPr/>
            <p:nvPr/>
          </p:nvSpPr>
          <p:spPr>
            <a:xfrm>
              <a:off x="1593000" y="2322568"/>
              <a:ext cx="690000" cy="642300"/>
            </a:xfrm>
            <a:prstGeom prst="rect">
              <a:avLst/>
            </a:prstGeom>
            <a:solidFill>
              <a:schemeClr val="dk2"/>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372" name="Google Shape;3372;p20"/>
            <p:cNvSpPr/>
            <p:nvPr/>
          </p:nvSpPr>
          <p:spPr>
            <a:xfrm>
              <a:off x="1593000" y="2322575"/>
              <a:ext cx="6900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Quattrocento Sans"/>
                  <a:ea typeface="Quattrocento Sans"/>
                  <a:cs typeface="Quattrocento Sans"/>
                  <a:sym typeface="Quattrocento Sans"/>
                </a:rPr>
                <a:t>03</a:t>
              </a:r>
              <a:endParaRPr sz="1200">
                <a:solidFill>
                  <a:schemeClr val="lt1"/>
                </a:solidFill>
                <a:latin typeface="Quattrocento Sans"/>
                <a:ea typeface="Quattrocento Sans"/>
                <a:cs typeface="Quattrocento Sans"/>
                <a:sym typeface="Quattrocento Sans"/>
              </a:endParaRPr>
            </a:p>
          </p:txBody>
        </p:sp>
        <p:sp>
          <p:nvSpPr>
            <p:cNvPr id="3373" name="Google Shape;3373;p20"/>
            <p:cNvSpPr/>
            <p:nvPr/>
          </p:nvSpPr>
          <p:spPr>
            <a:xfrm>
              <a:off x="4387850" y="2323750"/>
              <a:ext cx="2971200" cy="642300"/>
            </a:xfrm>
            <a:prstGeom prst="rect">
              <a:avLst/>
            </a:prstGeom>
            <a:solidFill>
              <a:schemeClr val="dk2"/>
            </a:solid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600">
                  <a:solidFill>
                    <a:schemeClr val="lt1"/>
                  </a:solidFill>
                  <a:latin typeface="Quattrocento Sans"/>
                  <a:ea typeface="Quattrocento Sans"/>
                  <a:cs typeface="Quattrocento Sans"/>
                  <a:sym typeface="Quattrocento Sans"/>
                </a:rPr>
                <a:t>Data Description:</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State: State Affected</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Crime Type: Type of Cyber Crime</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Subject Count​: Number of Subjects Affected</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1,767 rows (31 entries for 57 states and territories)</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3 columns</a:t>
              </a:r>
              <a:endParaRPr sz="600">
                <a:solidFill>
                  <a:schemeClr val="lt1"/>
                </a:solidFill>
                <a:latin typeface="Quattrocento Sans"/>
                <a:ea typeface="Quattrocento Sans"/>
                <a:cs typeface="Quattrocento Sans"/>
                <a:sym typeface="Quattrocento Sans"/>
              </a:endParaRPr>
            </a:p>
          </p:txBody>
        </p:sp>
      </p:grpSp>
      <p:grpSp>
        <p:nvGrpSpPr>
          <p:cNvPr id="3374" name="Google Shape;3374;p20"/>
          <p:cNvGrpSpPr/>
          <p:nvPr/>
        </p:nvGrpSpPr>
        <p:grpSpPr>
          <a:xfrm>
            <a:off x="2547320" y="1368028"/>
            <a:ext cx="6448912" cy="793178"/>
            <a:chOff x="1593000" y="2322568"/>
            <a:chExt cx="5957975" cy="643500"/>
          </a:xfrm>
        </p:grpSpPr>
        <p:sp>
          <p:nvSpPr>
            <p:cNvPr id="3375" name="Google Shape;3375;p20"/>
            <p:cNvSpPr/>
            <p:nvPr/>
          </p:nvSpPr>
          <p:spPr>
            <a:xfrm>
              <a:off x="3728375" y="2322568"/>
              <a:ext cx="3822600" cy="6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376" name="Google Shape;3376;p20"/>
            <p:cNvSpPr/>
            <p:nvPr/>
          </p:nvSpPr>
          <p:spPr>
            <a:xfrm flipH="1">
              <a:off x="2283025" y="2322575"/>
              <a:ext cx="18444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377" name="Google Shape;3377;p20"/>
            <p:cNvSpPr/>
            <p:nvPr/>
          </p:nvSpPr>
          <p:spPr>
            <a:xfrm rot="-5400000">
              <a:off x="3501574" y="1934671"/>
              <a:ext cx="643356" cy="1419149"/>
            </a:xfrm>
            <a:prstGeom prst="flowChartOffpageConnector">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378" name="Google Shape;3378;p20"/>
            <p:cNvSpPr/>
            <p:nvPr/>
          </p:nvSpPr>
          <p:spPr>
            <a:xfrm>
              <a:off x="2342625" y="2399951"/>
              <a:ext cx="1940700" cy="495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lt1"/>
                  </a:solidFill>
                  <a:latin typeface="Quattrocento Sans"/>
                  <a:ea typeface="Quattrocento Sans"/>
                  <a:cs typeface="Quattrocento Sans"/>
                  <a:sym typeface="Quattrocento Sans"/>
                </a:rPr>
                <a:t>Crime Type by Victim Loss</a:t>
              </a:r>
              <a:endParaRPr b="1" sz="1200">
                <a:solidFill>
                  <a:schemeClr val="lt1"/>
                </a:solidFill>
                <a:latin typeface="Quattrocento Sans"/>
                <a:ea typeface="Quattrocento Sans"/>
                <a:cs typeface="Quattrocento Sans"/>
                <a:sym typeface="Quattrocento Sans"/>
              </a:endParaRPr>
            </a:p>
          </p:txBody>
        </p:sp>
        <p:sp>
          <p:nvSpPr>
            <p:cNvPr id="3379" name="Google Shape;3379;p20"/>
            <p:cNvSpPr/>
            <p:nvPr/>
          </p:nvSpPr>
          <p:spPr>
            <a:xfrm>
              <a:off x="1593000" y="2322568"/>
              <a:ext cx="690000" cy="642300"/>
            </a:xfrm>
            <a:prstGeom prst="rect">
              <a:avLst/>
            </a:prstGeom>
            <a:solidFill>
              <a:schemeClr val="dk2"/>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380" name="Google Shape;3380;p20"/>
            <p:cNvSpPr/>
            <p:nvPr/>
          </p:nvSpPr>
          <p:spPr>
            <a:xfrm>
              <a:off x="1593000" y="2322575"/>
              <a:ext cx="6900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Quattrocento Sans"/>
                  <a:ea typeface="Quattrocento Sans"/>
                  <a:cs typeface="Quattrocento Sans"/>
                  <a:sym typeface="Quattrocento Sans"/>
                </a:rPr>
                <a:t>02</a:t>
              </a:r>
              <a:endParaRPr sz="1200">
                <a:solidFill>
                  <a:schemeClr val="lt1"/>
                </a:solidFill>
                <a:latin typeface="Quattrocento Sans"/>
                <a:ea typeface="Quattrocento Sans"/>
                <a:cs typeface="Quattrocento Sans"/>
                <a:sym typeface="Quattrocento Sans"/>
              </a:endParaRPr>
            </a:p>
          </p:txBody>
        </p:sp>
        <p:sp>
          <p:nvSpPr>
            <p:cNvPr id="3381" name="Google Shape;3381;p20"/>
            <p:cNvSpPr/>
            <p:nvPr/>
          </p:nvSpPr>
          <p:spPr>
            <a:xfrm>
              <a:off x="4387850" y="2323750"/>
              <a:ext cx="2971200" cy="642300"/>
            </a:xfrm>
            <a:prstGeom prst="rect">
              <a:avLst/>
            </a:prstGeom>
            <a:solidFill>
              <a:schemeClr val="dk2"/>
            </a:solid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600">
                  <a:solidFill>
                    <a:schemeClr val="lt1"/>
                  </a:solidFill>
                  <a:latin typeface="Quattrocento Sans"/>
                  <a:ea typeface="Quattrocento Sans"/>
                  <a:cs typeface="Quattrocento Sans"/>
                  <a:sym typeface="Quattrocento Sans"/>
                </a:rPr>
                <a:t>Data Description:</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State: State Affected</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Crime Type: Type of Cyber Crime</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Loss Amount: Amount of Money Loss</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1,767 rows (31 entries for 57 states and territories)</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3 columns</a:t>
              </a:r>
              <a:endParaRPr sz="600">
                <a:solidFill>
                  <a:schemeClr val="lt1"/>
                </a:solidFill>
                <a:latin typeface="Quattrocento Sans"/>
                <a:ea typeface="Quattrocento Sans"/>
                <a:cs typeface="Quattrocento Sans"/>
                <a:sym typeface="Quattrocento Sans"/>
              </a:endParaRPr>
            </a:p>
          </p:txBody>
        </p:sp>
      </p:grpSp>
      <p:grpSp>
        <p:nvGrpSpPr>
          <p:cNvPr id="3382" name="Google Shape;3382;p20"/>
          <p:cNvGrpSpPr/>
          <p:nvPr/>
        </p:nvGrpSpPr>
        <p:grpSpPr>
          <a:xfrm>
            <a:off x="2547320" y="560888"/>
            <a:ext cx="6448912" cy="793178"/>
            <a:chOff x="1593000" y="2322568"/>
            <a:chExt cx="5957975" cy="643500"/>
          </a:xfrm>
        </p:grpSpPr>
        <p:sp>
          <p:nvSpPr>
            <p:cNvPr id="3383" name="Google Shape;3383;p20"/>
            <p:cNvSpPr/>
            <p:nvPr/>
          </p:nvSpPr>
          <p:spPr>
            <a:xfrm>
              <a:off x="3728375" y="2322568"/>
              <a:ext cx="3822600" cy="6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384" name="Google Shape;3384;p20"/>
            <p:cNvSpPr/>
            <p:nvPr/>
          </p:nvSpPr>
          <p:spPr>
            <a:xfrm flipH="1">
              <a:off x="2283025" y="2322575"/>
              <a:ext cx="18444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385" name="Google Shape;3385;p20"/>
            <p:cNvSpPr/>
            <p:nvPr/>
          </p:nvSpPr>
          <p:spPr>
            <a:xfrm rot="-5400000">
              <a:off x="3501574" y="1934671"/>
              <a:ext cx="643356" cy="1419149"/>
            </a:xfrm>
            <a:prstGeom prst="flowChartOffpageConnector">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386" name="Google Shape;3386;p20"/>
            <p:cNvSpPr/>
            <p:nvPr/>
          </p:nvSpPr>
          <p:spPr>
            <a:xfrm>
              <a:off x="2342625" y="2399951"/>
              <a:ext cx="1940700" cy="495900"/>
            </a:xfrm>
            <a:prstGeom prst="rect">
              <a:avLst/>
            </a:prstGeom>
            <a:solidFill>
              <a:schemeClr val="dk2"/>
            </a:solidFill>
            <a:ln>
              <a:noFill/>
            </a:ln>
          </p:spPr>
          <p:txBody>
            <a:bodyPr anchorCtr="0" anchor="ctr" bIns="91425" lIns="91425" spcFirstLastPara="1" rIns="77300" wrap="square" tIns="91425">
              <a:noAutofit/>
            </a:bodyPr>
            <a:lstStyle/>
            <a:p>
              <a:pPr indent="0" lvl="0" marL="0" rtl="0" algn="l">
                <a:spcBef>
                  <a:spcPts val="0"/>
                </a:spcBef>
                <a:spcAft>
                  <a:spcPts val="0"/>
                </a:spcAft>
                <a:buNone/>
              </a:pPr>
              <a:r>
                <a:rPr b="1" lang="en" sz="1200">
                  <a:solidFill>
                    <a:schemeClr val="lt1"/>
                  </a:solidFill>
                  <a:latin typeface="Quattrocento Sans"/>
                  <a:ea typeface="Quattrocento Sans"/>
                  <a:cs typeface="Quattrocento Sans"/>
                  <a:sym typeface="Quattrocento Sans"/>
                </a:rPr>
                <a:t>Crime Type by Victim Count</a:t>
              </a:r>
              <a:endParaRPr sz="1200">
                <a:solidFill>
                  <a:schemeClr val="lt1"/>
                </a:solidFill>
                <a:latin typeface="Quattrocento Sans"/>
                <a:ea typeface="Quattrocento Sans"/>
                <a:cs typeface="Quattrocento Sans"/>
                <a:sym typeface="Quattrocento Sans"/>
              </a:endParaRPr>
            </a:p>
          </p:txBody>
        </p:sp>
        <p:sp>
          <p:nvSpPr>
            <p:cNvPr id="3387" name="Google Shape;3387;p20"/>
            <p:cNvSpPr/>
            <p:nvPr/>
          </p:nvSpPr>
          <p:spPr>
            <a:xfrm>
              <a:off x="1593000" y="2322568"/>
              <a:ext cx="690000" cy="642300"/>
            </a:xfrm>
            <a:prstGeom prst="rect">
              <a:avLst/>
            </a:prstGeom>
            <a:solidFill>
              <a:schemeClr val="dk2"/>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388" name="Google Shape;3388;p20"/>
            <p:cNvSpPr/>
            <p:nvPr/>
          </p:nvSpPr>
          <p:spPr>
            <a:xfrm>
              <a:off x="1593000" y="2322575"/>
              <a:ext cx="6900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Quattrocento Sans"/>
                  <a:ea typeface="Quattrocento Sans"/>
                  <a:cs typeface="Quattrocento Sans"/>
                  <a:sym typeface="Quattrocento Sans"/>
                </a:rPr>
                <a:t>01</a:t>
              </a:r>
              <a:endParaRPr sz="1200">
                <a:solidFill>
                  <a:schemeClr val="lt1"/>
                </a:solidFill>
                <a:latin typeface="Quattrocento Sans"/>
                <a:ea typeface="Quattrocento Sans"/>
                <a:cs typeface="Quattrocento Sans"/>
                <a:sym typeface="Quattrocento Sans"/>
              </a:endParaRPr>
            </a:p>
          </p:txBody>
        </p:sp>
        <p:sp>
          <p:nvSpPr>
            <p:cNvPr id="3389" name="Google Shape;3389;p20"/>
            <p:cNvSpPr/>
            <p:nvPr/>
          </p:nvSpPr>
          <p:spPr>
            <a:xfrm>
              <a:off x="4387850" y="2323750"/>
              <a:ext cx="2971200" cy="642300"/>
            </a:xfrm>
            <a:prstGeom prst="rect">
              <a:avLst/>
            </a:prstGeom>
            <a:solidFill>
              <a:schemeClr val="dk2"/>
            </a:solid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0"/>
                </a:spcAft>
                <a:buNone/>
              </a:pPr>
              <a:r>
                <a:rPr lang="en" sz="600">
                  <a:solidFill>
                    <a:schemeClr val="lt1"/>
                  </a:solidFill>
                  <a:latin typeface="Quattrocento Sans"/>
                  <a:ea typeface="Quattrocento Sans"/>
                  <a:cs typeface="Quattrocento Sans"/>
                  <a:sym typeface="Quattrocento Sans"/>
                </a:rPr>
                <a:t>Data Description:</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State: State Affected</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Crime Type: Type of Cyber Crime</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Victim Count​: Number of Victims Affected</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1,767 rows (31 entries for 57 states and territories)</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3 columns</a:t>
              </a:r>
              <a:endParaRPr sz="600">
                <a:solidFill>
                  <a:schemeClr val="lt1"/>
                </a:solidFill>
                <a:latin typeface="Quattrocento Sans"/>
                <a:ea typeface="Quattrocento Sans"/>
                <a:cs typeface="Quattrocento Sans"/>
                <a:sym typeface="Quattrocento Sans"/>
              </a:endParaRPr>
            </a:p>
          </p:txBody>
        </p:sp>
      </p:grpSp>
      <p:sp>
        <p:nvSpPr>
          <p:cNvPr id="3390" name="Google Shape;3390;p20"/>
          <p:cNvSpPr/>
          <p:nvPr/>
        </p:nvSpPr>
        <p:spPr>
          <a:xfrm rot="10800000">
            <a:off x="-10260" y="-8504"/>
            <a:ext cx="2360710" cy="4923054"/>
          </a:xfrm>
          <a:custGeom>
            <a:rect b="b" l="l" r="r" t="t"/>
            <a:pathLst>
              <a:path extrusionOk="0" h="5594380" w="4943896">
                <a:moveTo>
                  <a:pt x="0" y="5594380"/>
                </a:moveTo>
                <a:lnTo>
                  <a:pt x="0" y="268414"/>
                </a:lnTo>
                <a:cubicBezTo>
                  <a:pt x="0" y="120173"/>
                  <a:pt x="120173" y="0"/>
                  <a:pt x="268414" y="0"/>
                </a:cubicBezTo>
                <a:lnTo>
                  <a:pt x="4943896" y="0"/>
                </a:lnTo>
                <a:lnTo>
                  <a:pt x="4943896" y="5594380"/>
                </a:lnTo>
                <a:lnTo>
                  <a:pt x="0" y="5594380"/>
                </a:lnTo>
                <a:close/>
              </a:path>
            </a:pathLst>
          </a:custGeom>
          <a:solidFill>
            <a:schemeClr val="accent2"/>
          </a:soli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Clr>
                <a:srgbClr val="000000"/>
              </a:buClr>
              <a:buFont typeface="Arial"/>
              <a:buNone/>
            </a:pPr>
            <a:r>
              <a:t/>
            </a:r>
            <a:endParaRPr sz="1800">
              <a:solidFill>
                <a:schemeClr val="lt1"/>
              </a:solidFill>
              <a:latin typeface="Quattrocento Sans"/>
              <a:ea typeface="Quattrocento Sans"/>
              <a:cs typeface="Quattrocento Sans"/>
              <a:sym typeface="Quattrocento Sans"/>
            </a:endParaRPr>
          </a:p>
        </p:txBody>
      </p:sp>
      <p:sp>
        <p:nvSpPr>
          <p:cNvPr id="3391" name="Google Shape;3391;p20"/>
          <p:cNvSpPr txBox="1"/>
          <p:nvPr/>
        </p:nvSpPr>
        <p:spPr>
          <a:xfrm>
            <a:off x="0" y="0"/>
            <a:ext cx="2224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Quattrocento Sans"/>
                <a:ea typeface="Quattrocento Sans"/>
                <a:cs typeface="Quattrocento Sans"/>
                <a:sym typeface="Quattrocento Sans"/>
              </a:rPr>
              <a:t>IC3 USA State Report 2021</a:t>
            </a:r>
            <a:endParaRPr b="1" sz="1600">
              <a:solidFill>
                <a:schemeClr val="lt1"/>
              </a:solidFill>
              <a:latin typeface="Quattrocento Sans"/>
              <a:ea typeface="Quattrocento Sans"/>
              <a:cs typeface="Quattrocento Sans"/>
              <a:sym typeface="Quattrocento Sans"/>
            </a:endParaRPr>
          </a:p>
        </p:txBody>
      </p:sp>
      <p:sp>
        <p:nvSpPr>
          <p:cNvPr id="3392" name="Google Shape;3392;p20"/>
          <p:cNvSpPr txBox="1"/>
          <p:nvPr/>
        </p:nvSpPr>
        <p:spPr>
          <a:xfrm>
            <a:off x="0" y="4866600"/>
            <a:ext cx="4006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1"/>
                </a:solidFill>
                <a:latin typeface="Quattrocento Sans"/>
                <a:ea typeface="Quattrocento Sans"/>
                <a:cs typeface="Quattrocento Sans"/>
                <a:sym typeface="Quattrocento Sans"/>
              </a:rPr>
              <a:t>https://www.ic3.gov/Media/PDF/AnnualReport/2021State/StateReport.aspx#?s=1</a:t>
            </a:r>
            <a:endParaRPr sz="800">
              <a:solidFill>
                <a:schemeClr val="lt1"/>
              </a:solidFill>
              <a:latin typeface="Quattrocento Sans"/>
              <a:ea typeface="Quattrocento Sans"/>
              <a:cs typeface="Quattrocento Sans"/>
              <a:sym typeface="Quattrocento Sans"/>
            </a:endParaRPr>
          </a:p>
        </p:txBody>
      </p:sp>
      <p:sp>
        <p:nvSpPr>
          <p:cNvPr id="3393" name="Google Shape;3393;p20"/>
          <p:cNvSpPr txBox="1"/>
          <p:nvPr/>
        </p:nvSpPr>
        <p:spPr>
          <a:xfrm>
            <a:off x="101050" y="677100"/>
            <a:ext cx="2249400" cy="42330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IC3 gives information on many cybercrimes</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It counts victims to show which cyber crimes happen most</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It shows how much money people lose from each cybercrime</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It counts how many criminals do these cybercrimes</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It tracks money lost to each kind of criminal</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It checks which ages get hit by cybercrime the most</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The data's rightness depends on people's reports to IC3</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IC3 looks at a lot of data from 57 states and territories</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IC3 makes sure all the crime data is correct</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The info helps lots of people understand cybercrime</a:t>
            </a:r>
            <a:endParaRPr sz="10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8" name="Shape 3398"/>
        <p:cNvGrpSpPr/>
        <p:nvPr/>
      </p:nvGrpSpPr>
      <p:grpSpPr>
        <a:xfrm>
          <a:off x="0" y="0"/>
          <a:ext cx="0" cy="0"/>
          <a:chOff x="0" y="0"/>
          <a:chExt cx="0" cy="0"/>
        </a:xfrm>
      </p:grpSpPr>
      <p:grpSp>
        <p:nvGrpSpPr>
          <p:cNvPr id="3399" name="Google Shape;3399;p21"/>
          <p:cNvGrpSpPr/>
          <p:nvPr/>
        </p:nvGrpSpPr>
        <p:grpSpPr>
          <a:xfrm>
            <a:off x="2655679" y="3817158"/>
            <a:ext cx="6389332" cy="811132"/>
            <a:chOff x="1593000" y="2322568"/>
            <a:chExt cx="5957975" cy="643500"/>
          </a:xfrm>
        </p:grpSpPr>
        <p:sp>
          <p:nvSpPr>
            <p:cNvPr id="3400" name="Google Shape;3400;p21"/>
            <p:cNvSpPr/>
            <p:nvPr/>
          </p:nvSpPr>
          <p:spPr>
            <a:xfrm>
              <a:off x="3728375" y="2322568"/>
              <a:ext cx="3822600" cy="6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401" name="Google Shape;3401;p21"/>
            <p:cNvSpPr/>
            <p:nvPr/>
          </p:nvSpPr>
          <p:spPr>
            <a:xfrm flipH="1">
              <a:off x="2283025" y="2322575"/>
              <a:ext cx="18444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402" name="Google Shape;3402;p21"/>
            <p:cNvSpPr/>
            <p:nvPr/>
          </p:nvSpPr>
          <p:spPr>
            <a:xfrm rot="-5400000">
              <a:off x="3501574" y="1934671"/>
              <a:ext cx="643356" cy="1419149"/>
            </a:xfrm>
            <a:prstGeom prst="flowChartOffpageConnector">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403" name="Google Shape;3403;p21"/>
            <p:cNvSpPr/>
            <p:nvPr/>
          </p:nvSpPr>
          <p:spPr>
            <a:xfrm>
              <a:off x="2342625" y="2399951"/>
              <a:ext cx="1940700" cy="495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lt1"/>
                  </a:solidFill>
                  <a:latin typeface="Quattrocento Sans"/>
                  <a:ea typeface="Quattrocento Sans"/>
                  <a:cs typeface="Quattrocento Sans"/>
                  <a:sym typeface="Quattrocento Sans"/>
                </a:rPr>
                <a:t>Victims by Age Group</a:t>
              </a:r>
              <a:endParaRPr b="1" sz="1200">
                <a:solidFill>
                  <a:schemeClr val="lt1"/>
                </a:solidFill>
                <a:latin typeface="Quattrocento Sans"/>
                <a:ea typeface="Quattrocento Sans"/>
                <a:cs typeface="Quattrocento Sans"/>
                <a:sym typeface="Quattrocento Sans"/>
              </a:endParaRPr>
            </a:p>
          </p:txBody>
        </p:sp>
        <p:sp>
          <p:nvSpPr>
            <p:cNvPr id="3404" name="Google Shape;3404;p21"/>
            <p:cNvSpPr/>
            <p:nvPr/>
          </p:nvSpPr>
          <p:spPr>
            <a:xfrm>
              <a:off x="1593000" y="2322568"/>
              <a:ext cx="690000" cy="642300"/>
            </a:xfrm>
            <a:prstGeom prst="rect">
              <a:avLst/>
            </a:prstGeom>
            <a:solidFill>
              <a:schemeClr val="dk2"/>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405" name="Google Shape;3405;p21"/>
            <p:cNvSpPr/>
            <p:nvPr/>
          </p:nvSpPr>
          <p:spPr>
            <a:xfrm>
              <a:off x="1593000" y="2322575"/>
              <a:ext cx="6900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lt1"/>
                  </a:solidFill>
                  <a:latin typeface="Quattrocento Sans"/>
                  <a:ea typeface="Quattrocento Sans"/>
                  <a:cs typeface="Quattrocento Sans"/>
                  <a:sym typeface="Quattrocento Sans"/>
                </a:rPr>
                <a:t>05</a:t>
              </a:r>
              <a:endParaRPr b="1" sz="1200">
                <a:solidFill>
                  <a:schemeClr val="lt1"/>
                </a:solidFill>
                <a:latin typeface="Quattrocento Sans"/>
                <a:ea typeface="Quattrocento Sans"/>
                <a:cs typeface="Quattrocento Sans"/>
                <a:sym typeface="Quattrocento Sans"/>
              </a:endParaRPr>
            </a:p>
          </p:txBody>
        </p:sp>
        <p:sp>
          <p:nvSpPr>
            <p:cNvPr id="3406" name="Google Shape;3406;p21"/>
            <p:cNvSpPr/>
            <p:nvPr/>
          </p:nvSpPr>
          <p:spPr>
            <a:xfrm>
              <a:off x="4387850" y="2323750"/>
              <a:ext cx="2971200" cy="642300"/>
            </a:xfrm>
            <a:prstGeom prst="rect">
              <a:avLst/>
            </a:prstGeom>
            <a:solidFill>
              <a:schemeClr val="dk2"/>
            </a:solid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600">
                  <a:solidFill>
                    <a:schemeClr val="lt1"/>
                  </a:solidFill>
                  <a:latin typeface="Quattrocento Sans"/>
                  <a:ea typeface="Quattrocento Sans"/>
                  <a:cs typeface="Quattrocento Sans"/>
                  <a:sym typeface="Quattrocento Sans"/>
                </a:rPr>
                <a:t>Data Description:</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State: State Affected</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Age Range: Age Range of Victims Affected</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Count: Number of Victims in Age Group</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Amount Loss: Amount of Money Loss</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342 rows (6 entries for 57 states and territories)</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4 columns</a:t>
              </a:r>
              <a:endParaRPr sz="600">
                <a:solidFill>
                  <a:schemeClr val="lt1"/>
                </a:solidFill>
                <a:latin typeface="Quattrocento Sans"/>
                <a:ea typeface="Quattrocento Sans"/>
                <a:cs typeface="Quattrocento Sans"/>
                <a:sym typeface="Quattrocento Sans"/>
              </a:endParaRPr>
            </a:p>
          </p:txBody>
        </p:sp>
      </p:grpSp>
      <p:grpSp>
        <p:nvGrpSpPr>
          <p:cNvPr id="3407" name="Google Shape;3407;p21"/>
          <p:cNvGrpSpPr/>
          <p:nvPr/>
        </p:nvGrpSpPr>
        <p:grpSpPr>
          <a:xfrm>
            <a:off x="2655679" y="2991677"/>
            <a:ext cx="6389332" cy="811132"/>
            <a:chOff x="1593000" y="2322568"/>
            <a:chExt cx="5957975" cy="643500"/>
          </a:xfrm>
        </p:grpSpPr>
        <p:sp>
          <p:nvSpPr>
            <p:cNvPr id="3408" name="Google Shape;3408;p21"/>
            <p:cNvSpPr/>
            <p:nvPr/>
          </p:nvSpPr>
          <p:spPr>
            <a:xfrm>
              <a:off x="3728375" y="2322568"/>
              <a:ext cx="3822600" cy="6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409" name="Google Shape;3409;p21"/>
            <p:cNvSpPr/>
            <p:nvPr/>
          </p:nvSpPr>
          <p:spPr>
            <a:xfrm flipH="1">
              <a:off x="2283025" y="2322575"/>
              <a:ext cx="18444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410" name="Google Shape;3410;p21"/>
            <p:cNvSpPr/>
            <p:nvPr/>
          </p:nvSpPr>
          <p:spPr>
            <a:xfrm rot="-5400000">
              <a:off x="3501574" y="1934671"/>
              <a:ext cx="643356" cy="1419149"/>
            </a:xfrm>
            <a:prstGeom prst="flowChartOffpageConnector">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411" name="Google Shape;3411;p21"/>
            <p:cNvSpPr/>
            <p:nvPr/>
          </p:nvSpPr>
          <p:spPr>
            <a:xfrm>
              <a:off x="2342625" y="2399951"/>
              <a:ext cx="1940700" cy="495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lt1"/>
                  </a:solidFill>
                  <a:latin typeface="Quattrocento Sans"/>
                  <a:ea typeface="Quattrocento Sans"/>
                  <a:cs typeface="Quattrocento Sans"/>
                  <a:sym typeface="Quattrocento Sans"/>
                </a:rPr>
                <a:t>Crime Type by Subject Loss</a:t>
              </a:r>
              <a:endParaRPr b="1" sz="1200">
                <a:solidFill>
                  <a:schemeClr val="lt1"/>
                </a:solidFill>
                <a:latin typeface="Quattrocento Sans"/>
                <a:ea typeface="Quattrocento Sans"/>
                <a:cs typeface="Quattrocento Sans"/>
                <a:sym typeface="Quattrocento Sans"/>
              </a:endParaRPr>
            </a:p>
          </p:txBody>
        </p:sp>
        <p:sp>
          <p:nvSpPr>
            <p:cNvPr id="3412" name="Google Shape;3412;p21"/>
            <p:cNvSpPr/>
            <p:nvPr/>
          </p:nvSpPr>
          <p:spPr>
            <a:xfrm>
              <a:off x="1593000" y="2322568"/>
              <a:ext cx="690000" cy="642300"/>
            </a:xfrm>
            <a:prstGeom prst="rect">
              <a:avLst/>
            </a:prstGeom>
            <a:solidFill>
              <a:schemeClr val="dk2"/>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413" name="Google Shape;3413;p21"/>
            <p:cNvSpPr/>
            <p:nvPr/>
          </p:nvSpPr>
          <p:spPr>
            <a:xfrm>
              <a:off x="1593000" y="2322575"/>
              <a:ext cx="6900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lt1"/>
                  </a:solidFill>
                  <a:latin typeface="Quattrocento Sans"/>
                  <a:ea typeface="Quattrocento Sans"/>
                  <a:cs typeface="Quattrocento Sans"/>
                  <a:sym typeface="Quattrocento Sans"/>
                </a:rPr>
                <a:t>04</a:t>
              </a:r>
              <a:endParaRPr b="1" sz="1200">
                <a:solidFill>
                  <a:schemeClr val="lt1"/>
                </a:solidFill>
                <a:latin typeface="Quattrocento Sans"/>
                <a:ea typeface="Quattrocento Sans"/>
                <a:cs typeface="Quattrocento Sans"/>
                <a:sym typeface="Quattrocento Sans"/>
              </a:endParaRPr>
            </a:p>
          </p:txBody>
        </p:sp>
        <p:sp>
          <p:nvSpPr>
            <p:cNvPr id="3414" name="Google Shape;3414;p21"/>
            <p:cNvSpPr/>
            <p:nvPr/>
          </p:nvSpPr>
          <p:spPr>
            <a:xfrm>
              <a:off x="4387850" y="2323750"/>
              <a:ext cx="2971200" cy="642300"/>
            </a:xfrm>
            <a:prstGeom prst="rect">
              <a:avLst/>
            </a:prstGeom>
            <a:solidFill>
              <a:schemeClr val="dk2"/>
            </a:solid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600">
                  <a:solidFill>
                    <a:schemeClr val="lt1"/>
                  </a:solidFill>
                  <a:latin typeface="Quattrocento Sans"/>
                  <a:ea typeface="Quattrocento Sans"/>
                  <a:cs typeface="Quattrocento Sans"/>
                  <a:sym typeface="Quattrocento Sans"/>
                </a:rPr>
                <a:t>Data Description:</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State: State Affected</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Crime Type: Type of Cyber Crime</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Loss Amount: Amount of Money Loss</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1,767 rows (31 entries for 57 states and territories)</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3 columns</a:t>
              </a:r>
              <a:endParaRPr sz="600">
                <a:solidFill>
                  <a:schemeClr val="lt1"/>
                </a:solidFill>
                <a:latin typeface="Quattrocento Sans"/>
                <a:ea typeface="Quattrocento Sans"/>
                <a:cs typeface="Quattrocento Sans"/>
                <a:sym typeface="Quattrocento Sans"/>
              </a:endParaRPr>
            </a:p>
          </p:txBody>
        </p:sp>
      </p:grpSp>
      <p:grpSp>
        <p:nvGrpSpPr>
          <p:cNvPr id="3415" name="Google Shape;3415;p21"/>
          <p:cNvGrpSpPr/>
          <p:nvPr/>
        </p:nvGrpSpPr>
        <p:grpSpPr>
          <a:xfrm>
            <a:off x="2655679" y="2166164"/>
            <a:ext cx="6389332" cy="811132"/>
            <a:chOff x="1593000" y="2322568"/>
            <a:chExt cx="5957975" cy="643500"/>
          </a:xfrm>
        </p:grpSpPr>
        <p:sp>
          <p:nvSpPr>
            <p:cNvPr id="3416" name="Google Shape;3416;p21"/>
            <p:cNvSpPr/>
            <p:nvPr/>
          </p:nvSpPr>
          <p:spPr>
            <a:xfrm>
              <a:off x="3728375" y="2322568"/>
              <a:ext cx="3822600" cy="6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417" name="Google Shape;3417;p21"/>
            <p:cNvSpPr/>
            <p:nvPr/>
          </p:nvSpPr>
          <p:spPr>
            <a:xfrm flipH="1">
              <a:off x="2283025" y="2322575"/>
              <a:ext cx="18444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418" name="Google Shape;3418;p21"/>
            <p:cNvSpPr/>
            <p:nvPr/>
          </p:nvSpPr>
          <p:spPr>
            <a:xfrm rot="-5400000">
              <a:off x="3501574" y="1934671"/>
              <a:ext cx="643356" cy="1419149"/>
            </a:xfrm>
            <a:prstGeom prst="flowChartOffpageConnector">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419" name="Google Shape;3419;p21"/>
            <p:cNvSpPr/>
            <p:nvPr/>
          </p:nvSpPr>
          <p:spPr>
            <a:xfrm>
              <a:off x="2342625" y="2399951"/>
              <a:ext cx="1940700" cy="495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lt1"/>
                  </a:solidFill>
                  <a:latin typeface="Quattrocento Sans"/>
                  <a:ea typeface="Quattrocento Sans"/>
                  <a:cs typeface="Quattrocento Sans"/>
                  <a:sym typeface="Quattrocento Sans"/>
                </a:rPr>
                <a:t>Crime Type by Subject Count</a:t>
              </a:r>
              <a:endParaRPr b="1" sz="1200">
                <a:solidFill>
                  <a:schemeClr val="lt1"/>
                </a:solidFill>
                <a:latin typeface="Quattrocento Sans"/>
                <a:ea typeface="Quattrocento Sans"/>
                <a:cs typeface="Quattrocento Sans"/>
                <a:sym typeface="Quattrocento Sans"/>
              </a:endParaRPr>
            </a:p>
          </p:txBody>
        </p:sp>
        <p:sp>
          <p:nvSpPr>
            <p:cNvPr id="3420" name="Google Shape;3420;p21"/>
            <p:cNvSpPr/>
            <p:nvPr/>
          </p:nvSpPr>
          <p:spPr>
            <a:xfrm>
              <a:off x="1593000" y="2322568"/>
              <a:ext cx="690000" cy="642300"/>
            </a:xfrm>
            <a:prstGeom prst="rect">
              <a:avLst/>
            </a:prstGeom>
            <a:solidFill>
              <a:schemeClr val="dk2"/>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421" name="Google Shape;3421;p21"/>
            <p:cNvSpPr/>
            <p:nvPr/>
          </p:nvSpPr>
          <p:spPr>
            <a:xfrm>
              <a:off x="1593000" y="2322575"/>
              <a:ext cx="6900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lt1"/>
                  </a:solidFill>
                  <a:latin typeface="Quattrocento Sans"/>
                  <a:ea typeface="Quattrocento Sans"/>
                  <a:cs typeface="Quattrocento Sans"/>
                  <a:sym typeface="Quattrocento Sans"/>
                </a:rPr>
                <a:t>03</a:t>
              </a:r>
              <a:endParaRPr b="1" sz="1200">
                <a:solidFill>
                  <a:schemeClr val="lt1"/>
                </a:solidFill>
                <a:latin typeface="Quattrocento Sans"/>
                <a:ea typeface="Quattrocento Sans"/>
                <a:cs typeface="Quattrocento Sans"/>
                <a:sym typeface="Quattrocento Sans"/>
              </a:endParaRPr>
            </a:p>
          </p:txBody>
        </p:sp>
        <p:sp>
          <p:nvSpPr>
            <p:cNvPr id="3422" name="Google Shape;3422;p21"/>
            <p:cNvSpPr/>
            <p:nvPr/>
          </p:nvSpPr>
          <p:spPr>
            <a:xfrm>
              <a:off x="4387850" y="2323750"/>
              <a:ext cx="2971200" cy="642300"/>
            </a:xfrm>
            <a:prstGeom prst="rect">
              <a:avLst/>
            </a:prstGeom>
            <a:solidFill>
              <a:schemeClr val="dk2"/>
            </a:solid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600">
                  <a:solidFill>
                    <a:schemeClr val="lt1"/>
                  </a:solidFill>
                  <a:latin typeface="Quattrocento Sans"/>
                  <a:ea typeface="Quattrocento Sans"/>
                  <a:cs typeface="Quattrocento Sans"/>
                  <a:sym typeface="Quattrocento Sans"/>
                </a:rPr>
                <a:t>Data Description:</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State: State Affected</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Crime Type: Type of Cyber Crime</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Subject Count​: Number of Subjects Affected</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1,767 rows (31 entries for 57 states and territories)</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3 columns</a:t>
              </a:r>
              <a:endParaRPr sz="600">
                <a:solidFill>
                  <a:schemeClr val="lt1"/>
                </a:solidFill>
                <a:latin typeface="Quattrocento Sans"/>
                <a:ea typeface="Quattrocento Sans"/>
                <a:cs typeface="Quattrocento Sans"/>
                <a:sym typeface="Quattrocento Sans"/>
              </a:endParaRPr>
            </a:p>
          </p:txBody>
        </p:sp>
      </p:grpSp>
      <p:grpSp>
        <p:nvGrpSpPr>
          <p:cNvPr id="3423" name="Google Shape;3423;p21"/>
          <p:cNvGrpSpPr/>
          <p:nvPr/>
        </p:nvGrpSpPr>
        <p:grpSpPr>
          <a:xfrm>
            <a:off x="2655679" y="1340693"/>
            <a:ext cx="6389332" cy="811132"/>
            <a:chOff x="1593000" y="2322568"/>
            <a:chExt cx="5957975" cy="643500"/>
          </a:xfrm>
        </p:grpSpPr>
        <p:sp>
          <p:nvSpPr>
            <p:cNvPr id="3424" name="Google Shape;3424;p21"/>
            <p:cNvSpPr/>
            <p:nvPr/>
          </p:nvSpPr>
          <p:spPr>
            <a:xfrm>
              <a:off x="3728375" y="2322568"/>
              <a:ext cx="3822600" cy="6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425" name="Google Shape;3425;p21"/>
            <p:cNvSpPr/>
            <p:nvPr/>
          </p:nvSpPr>
          <p:spPr>
            <a:xfrm flipH="1">
              <a:off x="2283025" y="2322575"/>
              <a:ext cx="18444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426" name="Google Shape;3426;p21"/>
            <p:cNvSpPr/>
            <p:nvPr/>
          </p:nvSpPr>
          <p:spPr>
            <a:xfrm rot="-5400000">
              <a:off x="3501574" y="1934671"/>
              <a:ext cx="643356" cy="1419149"/>
            </a:xfrm>
            <a:prstGeom prst="flowChartOffpageConnector">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427" name="Google Shape;3427;p21"/>
            <p:cNvSpPr/>
            <p:nvPr/>
          </p:nvSpPr>
          <p:spPr>
            <a:xfrm>
              <a:off x="2342625" y="2399951"/>
              <a:ext cx="1940700" cy="495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lt1"/>
                  </a:solidFill>
                  <a:latin typeface="Quattrocento Sans"/>
                  <a:ea typeface="Quattrocento Sans"/>
                  <a:cs typeface="Quattrocento Sans"/>
                  <a:sym typeface="Quattrocento Sans"/>
                </a:rPr>
                <a:t>Crime Type by Victim Loss</a:t>
              </a:r>
              <a:endParaRPr b="1" sz="1200">
                <a:solidFill>
                  <a:schemeClr val="lt1"/>
                </a:solidFill>
                <a:latin typeface="Quattrocento Sans"/>
                <a:ea typeface="Quattrocento Sans"/>
                <a:cs typeface="Quattrocento Sans"/>
                <a:sym typeface="Quattrocento Sans"/>
              </a:endParaRPr>
            </a:p>
          </p:txBody>
        </p:sp>
        <p:sp>
          <p:nvSpPr>
            <p:cNvPr id="3428" name="Google Shape;3428;p21"/>
            <p:cNvSpPr/>
            <p:nvPr/>
          </p:nvSpPr>
          <p:spPr>
            <a:xfrm>
              <a:off x="1593000" y="2322568"/>
              <a:ext cx="690000" cy="642300"/>
            </a:xfrm>
            <a:prstGeom prst="rect">
              <a:avLst/>
            </a:prstGeom>
            <a:solidFill>
              <a:schemeClr val="dk2"/>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429" name="Google Shape;3429;p21"/>
            <p:cNvSpPr/>
            <p:nvPr/>
          </p:nvSpPr>
          <p:spPr>
            <a:xfrm>
              <a:off x="1593000" y="2322575"/>
              <a:ext cx="6900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lt1"/>
                  </a:solidFill>
                  <a:latin typeface="Quattrocento Sans"/>
                  <a:ea typeface="Quattrocento Sans"/>
                  <a:cs typeface="Quattrocento Sans"/>
                  <a:sym typeface="Quattrocento Sans"/>
                </a:rPr>
                <a:t>02</a:t>
              </a:r>
              <a:endParaRPr b="1" sz="1200">
                <a:solidFill>
                  <a:schemeClr val="lt1"/>
                </a:solidFill>
                <a:latin typeface="Quattrocento Sans"/>
                <a:ea typeface="Quattrocento Sans"/>
                <a:cs typeface="Quattrocento Sans"/>
                <a:sym typeface="Quattrocento Sans"/>
              </a:endParaRPr>
            </a:p>
          </p:txBody>
        </p:sp>
        <p:sp>
          <p:nvSpPr>
            <p:cNvPr id="3430" name="Google Shape;3430;p21"/>
            <p:cNvSpPr/>
            <p:nvPr/>
          </p:nvSpPr>
          <p:spPr>
            <a:xfrm>
              <a:off x="4387850" y="2323750"/>
              <a:ext cx="2971200" cy="642300"/>
            </a:xfrm>
            <a:prstGeom prst="rect">
              <a:avLst/>
            </a:prstGeom>
            <a:solidFill>
              <a:schemeClr val="dk2"/>
            </a:solid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600">
                  <a:solidFill>
                    <a:schemeClr val="lt1"/>
                  </a:solidFill>
                  <a:latin typeface="Quattrocento Sans"/>
                  <a:ea typeface="Quattrocento Sans"/>
                  <a:cs typeface="Quattrocento Sans"/>
                  <a:sym typeface="Quattrocento Sans"/>
                </a:rPr>
                <a:t>Data Description:</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State: State Affected</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Crime Type: Type of Cyber Crime</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Loss Amount: Amount of Money Loss</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1,767 rows (31 entries for 57 states and territories)</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3 columns</a:t>
              </a:r>
              <a:endParaRPr sz="600">
                <a:solidFill>
                  <a:schemeClr val="lt1"/>
                </a:solidFill>
                <a:latin typeface="Quattrocento Sans"/>
                <a:ea typeface="Quattrocento Sans"/>
                <a:cs typeface="Quattrocento Sans"/>
                <a:sym typeface="Quattrocento Sans"/>
              </a:endParaRPr>
            </a:p>
          </p:txBody>
        </p:sp>
      </p:grpSp>
      <p:grpSp>
        <p:nvGrpSpPr>
          <p:cNvPr id="3431" name="Google Shape;3431;p21"/>
          <p:cNvGrpSpPr/>
          <p:nvPr/>
        </p:nvGrpSpPr>
        <p:grpSpPr>
          <a:xfrm>
            <a:off x="2655679" y="515203"/>
            <a:ext cx="6389332" cy="811132"/>
            <a:chOff x="1593000" y="2322568"/>
            <a:chExt cx="5957975" cy="643500"/>
          </a:xfrm>
        </p:grpSpPr>
        <p:sp>
          <p:nvSpPr>
            <p:cNvPr id="3432" name="Google Shape;3432;p21"/>
            <p:cNvSpPr/>
            <p:nvPr/>
          </p:nvSpPr>
          <p:spPr>
            <a:xfrm>
              <a:off x="3728375" y="2322568"/>
              <a:ext cx="3822600" cy="6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433" name="Google Shape;3433;p21"/>
            <p:cNvSpPr/>
            <p:nvPr/>
          </p:nvSpPr>
          <p:spPr>
            <a:xfrm flipH="1">
              <a:off x="2283025" y="2322575"/>
              <a:ext cx="18444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434" name="Google Shape;3434;p21"/>
            <p:cNvSpPr/>
            <p:nvPr/>
          </p:nvSpPr>
          <p:spPr>
            <a:xfrm rot="-5400000">
              <a:off x="3501574" y="1934671"/>
              <a:ext cx="643356" cy="1419149"/>
            </a:xfrm>
            <a:prstGeom prst="flowChartOffpageConnector">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435" name="Google Shape;3435;p21"/>
            <p:cNvSpPr/>
            <p:nvPr/>
          </p:nvSpPr>
          <p:spPr>
            <a:xfrm>
              <a:off x="2342625" y="2399951"/>
              <a:ext cx="1940700" cy="495900"/>
            </a:xfrm>
            <a:prstGeom prst="rect">
              <a:avLst/>
            </a:prstGeom>
            <a:solidFill>
              <a:schemeClr val="dk2"/>
            </a:solidFill>
            <a:ln>
              <a:noFill/>
            </a:ln>
          </p:spPr>
          <p:txBody>
            <a:bodyPr anchorCtr="0" anchor="ctr" bIns="91425" lIns="91425" spcFirstLastPara="1" rIns="77300" wrap="square" tIns="91425">
              <a:noAutofit/>
            </a:bodyPr>
            <a:lstStyle/>
            <a:p>
              <a:pPr indent="0" lvl="0" marL="0" rtl="0" algn="l">
                <a:lnSpc>
                  <a:spcPct val="115000"/>
                </a:lnSpc>
                <a:spcBef>
                  <a:spcPts val="0"/>
                </a:spcBef>
                <a:spcAft>
                  <a:spcPts val="0"/>
                </a:spcAft>
                <a:buNone/>
              </a:pPr>
              <a:r>
                <a:rPr b="1" lang="en" sz="1200">
                  <a:solidFill>
                    <a:schemeClr val="lt1"/>
                  </a:solidFill>
                  <a:latin typeface="Quattrocento Sans"/>
                  <a:ea typeface="Quattrocento Sans"/>
                  <a:cs typeface="Quattrocento Sans"/>
                  <a:sym typeface="Quattrocento Sans"/>
                </a:rPr>
                <a:t>Crime Type by Victim Count</a:t>
              </a:r>
              <a:endParaRPr sz="1200">
                <a:solidFill>
                  <a:schemeClr val="lt1"/>
                </a:solidFill>
                <a:latin typeface="Quattrocento Sans"/>
                <a:ea typeface="Quattrocento Sans"/>
                <a:cs typeface="Quattrocento Sans"/>
                <a:sym typeface="Quattrocento Sans"/>
              </a:endParaRPr>
            </a:p>
          </p:txBody>
        </p:sp>
        <p:sp>
          <p:nvSpPr>
            <p:cNvPr id="3436" name="Google Shape;3436;p21"/>
            <p:cNvSpPr/>
            <p:nvPr/>
          </p:nvSpPr>
          <p:spPr>
            <a:xfrm>
              <a:off x="1593000" y="2322568"/>
              <a:ext cx="690000" cy="642300"/>
            </a:xfrm>
            <a:prstGeom prst="rect">
              <a:avLst/>
            </a:prstGeom>
            <a:solidFill>
              <a:schemeClr val="dk2"/>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437" name="Google Shape;3437;p21"/>
            <p:cNvSpPr/>
            <p:nvPr/>
          </p:nvSpPr>
          <p:spPr>
            <a:xfrm>
              <a:off x="1593000" y="2322575"/>
              <a:ext cx="6900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lt1"/>
                  </a:solidFill>
                  <a:latin typeface="Quattrocento Sans"/>
                  <a:ea typeface="Quattrocento Sans"/>
                  <a:cs typeface="Quattrocento Sans"/>
                  <a:sym typeface="Quattrocento Sans"/>
                </a:rPr>
                <a:t>01</a:t>
              </a:r>
              <a:endParaRPr b="1" sz="1200">
                <a:solidFill>
                  <a:schemeClr val="lt1"/>
                </a:solidFill>
                <a:latin typeface="Quattrocento Sans"/>
                <a:ea typeface="Quattrocento Sans"/>
                <a:cs typeface="Quattrocento Sans"/>
                <a:sym typeface="Quattrocento Sans"/>
              </a:endParaRPr>
            </a:p>
          </p:txBody>
        </p:sp>
        <p:sp>
          <p:nvSpPr>
            <p:cNvPr id="3438" name="Google Shape;3438;p21"/>
            <p:cNvSpPr/>
            <p:nvPr/>
          </p:nvSpPr>
          <p:spPr>
            <a:xfrm>
              <a:off x="4387850" y="2323750"/>
              <a:ext cx="2971200" cy="642300"/>
            </a:xfrm>
            <a:prstGeom prst="rect">
              <a:avLst/>
            </a:prstGeom>
            <a:solidFill>
              <a:schemeClr val="dk2"/>
            </a:solid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0"/>
                </a:spcAft>
                <a:buNone/>
              </a:pPr>
              <a:r>
                <a:rPr lang="en" sz="600">
                  <a:solidFill>
                    <a:schemeClr val="lt1"/>
                  </a:solidFill>
                  <a:latin typeface="Quattrocento Sans"/>
                  <a:ea typeface="Quattrocento Sans"/>
                  <a:cs typeface="Quattrocento Sans"/>
                  <a:sym typeface="Quattrocento Sans"/>
                </a:rPr>
                <a:t>Data Description:</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State: State Affected</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Crime Type: Type of Cyber Crime</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Victim Count​: Number of Victims Affected</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1,767 rows (31 entries for 57 states and territories)</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3 columns</a:t>
              </a:r>
              <a:endParaRPr sz="600">
                <a:solidFill>
                  <a:schemeClr val="lt1"/>
                </a:solidFill>
                <a:latin typeface="Quattrocento Sans"/>
                <a:ea typeface="Quattrocento Sans"/>
                <a:cs typeface="Quattrocento Sans"/>
                <a:sym typeface="Quattrocento Sans"/>
              </a:endParaRPr>
            </a:p>
          </p:txBody>
        </p:sp>
      </p:grpSp>
      <p:sp>
        <p:nvSpPr>
          <p:cNvPr id="3439" name="Google Shape;3439;p21"/>
          <p:cNvSpPr/>
          <p:nvPr/>
        </p:nvSpPr>
        <p:spPr>
          <a:xfrm rot="10800000">
            <a:off x="-1243" y="-13611"/>
            <a:ext cx="2496667" cy="4867111"/>
          </a:xfrm>
          <a:custGeom>
            <a:rect b="b" l="l" r="r" t="t"/>
            <a:pathLst>
              <a:path extrusionOk="0" h="5594380" w="4943896">
                <a:moveTo>
                  <a:pt x="0" y="5594380"/>
                </a:moveTo>
                <a:lnTo>
                  <a:pt x="0" y="268414"/>
                </a:lnTo>
                <a:cubicBezTo>
                  <a:pt x="0" y="120173"/>
                  <a:pt x="120173" y="0"/>
                  <a:pt x="268414" y="0"/>
                </a:cubicBezTo>
                <a:lnTo>
                  <a:pt x="4943896" y="0"/>
                </a:lnTo>
                <a:lnTo>
                  <a:pt x="4943896" y="5594380"/>
                </a:lnTo>
                <a:lnTo>
                  <a:pt x="0" y="5594380"/>
                </a:lnTo>
                <a:close/>
              </a:path>
            </a:pathLst>
          </a:custGeom>
          <a:solidFill>
            <a:schemeClr val="accent2"/>
          </a:soli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lnSpc>
                <a:spcPct val="115000"/>
              </a:lnSpc>
              <a:spcBef>
                <a:spcPts val="0"/>
              </a:spcBef>
              <a:spcAft>
                <a:spcPts val="0"/>
              </a:spcAft>
              <a:buClr>
                <a:srgbClr val="000000"/>
              </a:buClr>
              <a:buFont typeface="Arial"/>
              <a:buNone/>
            </a:pPr>
            <a:r>
              <a:t/>
            </a:r>
            <a:endParaRPr sz="1800">
              <a:solidFill>
                <a:schemeClr val="lt1"/>
              </a:solidFill>
              <a:latin typeface="Quattrocento Sans"/>
              <a:ea typeface="Quattrocento Sans"/>
              <a:cs typeface="Quattrocento Sans"/>
              <a:sym typeface="Quattrocento Sans"/>
            </a:endParaRPr>
          </a:p>
        </p:txBody>
      </p:sp>
      <p:sp>
        <p:nvSpPr>
          <p:cNvPr id="3440" name="Google Shape;3440;p21"/>
          <p:cNvSpPr txBox="1"/>
          <p:nvPr/>
        </p:nvSpPr>
        <p:spPr>
          <a:xfrm>
            <a:off x="0" y="0"/>
            <a:ext cx="2224800" cy="923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lt1"/>
                </a:solidFill>
                <a:latin typeface="Quattrocento Sans"/>
                <a:ea typeface="Quattrocento Sans"/>
                <a:cs typeface="Quattrocento Sans"/>
                <a:sym typeface="Quattrocento Sans"/>
              </a:rPr>
              <a:t>IC3 USA State Report 2022</a:t>
            </a:r>
            <a:endParaRPr b="1" sz="1600">
              <a:solidFill>
                <a:schemeClr val="lt1"/>
              </a:solidFill>
              <a:latin typeface="Quattrocento Sans"/>
              <a:ea typeface="Quattrocento Sans"/>
              <a:cs typeface="Quattrocento Sans"/>
              <a:sym typeface="Quattrocento Sans"/>
            </a:endParaRPr>
          </a:p>
        </p:txBody>
      </p:sp>
      <p:sp>
        <p:nvSpPr>
          <p:cNvPr id="3441" name="Google Shape;3441;p21"/>
          <p:cNvSpPr txBox="1"/>
          <p:nvPr/>
        </p:nvSpPr>
        <p:spPr>
          <a:xfrm>
            <a:off x="8600" y="4866600"/>
            <a:ext cx="42276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chemeClr val="lt1"/>
                </a:solidFill>
                <a:uFill>
                  <a:noFill/>
                </a:uFill>
                <a:latin typeface="Quattrocento Sans"/>
                <a:ea typeface="Quattrocento Sans"/>
                <a:cs typeface="Quattrocento Sans"/>
                <a:sym typeface="Quattrocento Sans"/>
                <a:hlinkClick r:id="rId3">
                  <a:extLst>
                    <a:ext uri="{A12FA001-AC4F-418D-AE19-62706E023703}">
                      <ahyp:hlinkClr val="tx"/>
                    </a:ext>
                  </a:extLst>
                </a:hlinkClick>
              </a:rPr>
              <a:t>https://www.ic3.gov/Media/PDF/AnnualReport/2022</a:t>
            </a:r>
            <a:r>
              <a:rPr lang="en" sz="800">
                <a:solidFill>
                  <a:schemeClr val="lt1"/>
                </a:solidFill>
                <a:latin typeface="Quattrocento Sans"/>
                <a:ea typeface="Quattrocento Sans"/>
                <a:cs typeface="Quattrocento Sans"/>
                <a:sym typeface="Quattrocento Sans"/>
              </a:rPr>
              <a:t>State/StateReport.aspx#?s=1</a:t>
            </a:r>
            <a:endParaRPr sz="800">
              <a:solidFill>
                <a:schemeClr val="lt1"/>
              </a:solidFill>
              <a:latin typeface="Quattrocento Sans"/>
              <a:ea typeface="Quattrocento Sans"/>
              <a:cs typeface="Quattrocento Sans"/>
              <a:sym typeface="Quattrocento Sans"/>
            </a:endParaRPr>
          </a:p>
        </p:txBody>
      </p:sp>
      <p:sp>
        <p:nvSpPr>
          <p:cNvPr id="3442" name="Google Shape;3442;p21"/>
          <p:cNvSpPr txBox="1"/>
          <p:nvPr/>
        </p:nvSpPr>
        <p:spPr>
          <a:xfrm>
            <a:off x="-28475" y="747850"/>
            <a:ext cx="2523900" cy="13659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IC3 gives information on many cybercrimes</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It counts victims to show which </a:t>
            </a:r>
            <a:r>
              <a:rPr lang="en" sz="1000">
                <a:solidFill>
                  <a:schemeClr val="lt1"/>
                </a:solidFill>
                <a:latin typeface="Quattrocento Sans"/>
                <a:ea typeface="Quattrocento Sans"/>
                <a:cs typeface="Quattrocento Sans"/>
                <a:sym typeface="Quattrocento Sans"/>
              </a:rPr>
              <a:t>cyber crimes</a:t>
            </a:r>
            <a:r>
              <a:rPr lang="en" sz="1000">
                <a:solidFill>
                  <a:schemeClr val="lt1"/>
                </a:solidFill>
                <a:latin typeface="Quattrocento Sans"/>
                <a:ea typeface="Quattrocento Sans"/>
                <a:cs typeface="Quattrocento Sans"/>
                <a:sym typeface="Quattrocento Sans"/>
              </a:rPr>
              <a:t> happen most</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It shows how much money people lose from each cybercrime</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It counts how many criminals do these cybercrimes</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It tracks money lost to each kind of criminal</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It checks which ages get hit by cybercrime the most</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The data's rightness depends on people's reports to IC3</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IC3 looks at a lot of data from 57 states and territories</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IC3 makes sure all the crime data is correct</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The info helps lots of people understand cybercrime</a:t>
            </a:r>
            <a:endParaRPr sz="1000">
              <a:solidFill>
                <a:schemeClr val="lt1"/>
              </a:solidFill>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7">
      <a:dk1>
        <a:srgbClr val="000000"/>
      </a:dk1>
      <a:lt1>
        <a:srgbClr val="FFFFFF"/>
      </a:lt1>
      <a:dk2>
        <a:srgbClr val="1F497D"/>
      </a:dk2>
      <a:lt2>
        <a:srgbClr val="EEECE1"/>
      </a:lt2>
      <a:accent1>
        <a:srgbClr val="240D58"/>
      </a:accent1>
      <a:accent2>
        <a:srgbClr val="45209D"/>
      </a:accent2>
      <a:accent3>
        <a:srgbClr val="2DBCCA"/>
      </a:accent3>
      <a:accent4>
        <a:srgbClr val="791038"/>
      </a:accent4>
      <a:accent5>
        <a:srgbClr val="EF8F21"/>
      </a:accent5>
      <a:accent6>
        <a:srgbClr val="0090C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