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796983-5CE9-42CC-A3FD-7F43ADE73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5BB4FD-E349-47AA-B5FC-8AE6606E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C0ADF3-0ED4-4D4E-B554-24CF1A5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54BFDA-14FD-4D78-AB89-647785CA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5B2C14-D157-4C1B-AC4B-80CFE9EB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FCE1F0-32C4-4D31-833F-25CE72E8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3D0CF69-8D45-48E0-A947-8D9BD464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10D65-979F-4AE0-9BCF-38DE09C2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7D780-BDB3-496C-922C-01B5778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9636A6-A5D2-4299-857D-852FBCFA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D42FE12-BC0D-499F-BD26-FA06076A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C4C1DA-5C6F-4544-9D83-FCBDB59F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4B49FE-AD52-4992-9D26-3661F0C0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691B72-C610-4CEB-B07E-933C37B5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B4F47C-A9B0-44FA-BB5E-4F26BDC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8F253D-033C-4551-B2CB-A231132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CBAD06-4E3E-49D8-B526-4E8427B8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3E0C95-5DBE-47DF-926C-C05C3B1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C1C321-E22A-45F7-A3E5-98048ED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81A131-8C85-4665-BF09-2F51121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3C6695-3B2C-4F07-BE22-0DB89CC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95A551-165C-46EC-A4A9-E6B337F3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D9BD0B-367E-4278-B644-2A0A387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2BB97C-B874-4554-849D-30BB7A45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828F6F-6885-43ED-81BF-ACBB64F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F1BCB8-5055-428C-BC87-B3DCDA20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C67A95-835A-40DD-B3F6-782ADE1C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42EAF0F-E772-4A0A-8291-718C97DA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26AD20-1058-4463-961D-4792DBE4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46AB08-122B-4F4E-A750-8129C21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322352-AA2B-4230-9DD8-AF7C2DE7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93A107-FCEC-49A6-ACFD-DD9A0BE1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97829F-D106-45F8-B5CE-7CAE9552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B8F9059-D577-4816-8B62-902A94DD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955F2F2-A6F0-4C88-9AB7-C820E130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5A6B4F-90B5-493B-84A9-7997AEB61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864B2F1-D7ED-43B8-9C53-A9C5DB4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63DFDDD-18CE-4654-A285-BA6D70C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3F07335-38CB-46B5-8885-F4C55D66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45C316-9B3F-4209-AAFD-91DB9EBC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D68D499-A895-4821-AF32-6E40F456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C41B6E5-7F6E-488B-90B7-683F9A06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8BDF95-7158-4877-80F9-16360C34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5169396-FA31-43E8-86F3-822F955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86E11A8-D209-4326-BCDE-22015FE4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BA51283-989D-4C67-A9AD-EA36C2F4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B79820-5008-40AF-BB8F-DB709CA1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13F358-2C20-4A14-A879-673EAD3F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1332C78-CD4E-41A2-B752-FC0CC409E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BF09014-B12F-4AF5-8D45-D2FD81E5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645B98-71BD-45DC-80FE-C4469E91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1B3448-50CC-4FCD-9224-33A2BFEC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735D50-5801-495B-ADB0-88FDBEAD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AB5A6A-E15B-49D0-98A4-FEB7AEBB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CDA3DA8-602C-4054-875F-AE4F1D3C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21A5E9-131C-4A54-845A-378F18DD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4B633D9-74AE-42B7-9397-97BB8B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96EF380-B338-4EBD-9A91-31B367FC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0502894-50FB-4CC1-AC99-2F455CA9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FD777F-F46F-4288-8701-6DC6E341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385256-95BA-4D8A-BB73-268792A48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A75C-D878-496F-8E71-9B2E2AE4D99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9F5071-912F-460D-9DCA-B424D528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2F0EE1-C5D1-40B2-924B-280FEEAD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41F-7781-47B3-97B9-BFEFC5210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unicodaum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277D352-714D-4443-8FEE-52BC4B559090}"/>
              </a:ext>
            </a:extLst>
          </p:cNvPr>
          <p:cNvSpPr/>
          <p:nvPr/>
        </p:nvSpPr>
        <p:spPr>
          <a:xfrm>
            <a:off x="2323172" y="1396442"/>
            <a:ext cx="7545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서비스 산업 데이터를 활용한 </a:t>
            </a:r>
            <a:endParaRPr lang="en-US" altLang="ko-KR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머신러닝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065765-E833-431B-9A7E-CAD0A970D64A}"/>
              </a:ext>
            </a:extLst>
          </p:cNvPr>
          <p:cNvSpPr txBox="1"/>
          <p:nvPr/>
        </p:nvSpPr>
        <p:spPr>
          <a:xfrm>
            <a:off x="4944857" y="389212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과정 로드맵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C06EF6-550F-4B1F-93E5-A0399CDFB3FE}"/>
              </a:ext>
            </a:extLst>
          </p:cNvPr>
          <p:cNvSpPr txBox="1"/>
          <p:nvPr/>
        </p:nvSpPr>
        <p:spPr>
          <a:xfrm>
            <a:off x="5193323" y="5156703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김정현 강사</a:t>
            </a:r>
            <a:endParaRPr lang="en-US" altLang="ko-KR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(2019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년 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10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월 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21</a:t>
            </a:r>
            <a:r>
              <a:rPr lang="ko-KR" altLang="en-US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일</a:t>
            </a:r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7A641EA-C92D-44AC-BE54-B91DBC8D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832798"/>
            <a:ext cx="11365832" cy="48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BB7A12A-748F-402E-8649-999D9A3C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9" y="1419726"/>
            <a:ext cx="1724025" cy="25920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07E0950-3CFC-4031-98BA-FEE3BF63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35" y="1429253"/>
            <a:ext cx="1743075" cy="2592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60B0AD-B061-4BE5-8B49-3CB3F0AD9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1419726"/>
            <a:ext cx="1743075" cy="26361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715FB3-0204-434B-9B4F-7B4789BC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188" y="1429253"/>
            <a:ext cx="1647825" cy="261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64A134F-AFB9-4E1A-A87A-ED187053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107" y="1404187"/>
            <a:ext cx="1704975" cy="26361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632BB51-F11E-4268-BEEC-C62CEE1FA476}"/>
              </a:ext>
            </a:extLst>
          </p:cNvPr>
          <p:cNvSpPr/>
          <p:nvPr/>
        </p:nvSpPr>
        <p:spPr>
          <a:xfrm>
            <a:off x="293914" y="4459705"/>
            <a:ext cx="11430000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강사들의 이론설명과 실습 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&amp;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현업 멘토링을 통한 비즈니스 실무 습득</a:t>
            </a:r>
          </a:p>
        </p:txBody>
      </p:sp>
    </p:spTree>
    <p:extLst>
      <p:ext uri="{BB962C8B-B14F-4D97-AF65-F5344CB8AC3E}">
        <p14:creationId xmlns:p14="http://schemas.microsoft.com/office/powerpoint/2010/main" val="2169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9FBD9C-8B0A-408F-8455-3DA8C824C80A}"/>
              </a:ext>
            </a:extLst>
          </p:cNvPr>
          <p:cNvSpPr txBox="1"/>
          <p:nvPr/>
        </p:nvSpPr>
        <p:spPr>
          <a:xfrm>
            <a:off x="721501" y="512085"/>
            <a:ext cx="996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교육생들에게 당부하고 싶은 사항 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227CE4-A846-435B-A14C-48668A553ACF}"/>
              </a:ext>
            </a:extLst>
          </p:cNvPr>
          <p:cNvSpPr txBox="1"/>
          <p:nvPr/>
        </p:nvSpPr>
        <p:spPr>
          <a:xfrm>
            <a:off x="801164" y="1412631"/>
            <a:ext cx="1089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배려하는 마음을 갖자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소통과 협력하는 마음을 갖자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여유를 가지자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.(6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개월 후의 나의 모습을 그리면서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건강관리를 잘 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일정관리를 잘 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매일 매일 복습하자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부족한 것은 주말에 보완하자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즐겁게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생활하자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FF8C25-2B87-46F5-A0C0-D33A24A33979}"/>
              </a:ext>
            </a:extLst>
          </p:cNvPr>
          <p:cNvSpPr/>
          <p:nvPr/>
        </p:nvSpPr>
        <p:spPr>
          <a:xfrm rot="1197312">
            <a:off x="9655699" y="5306869"/>
            <a:ext cx="244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훈떡볶이 R" panose="02020603020101020101" pitchFamily="18" charset="-127"/>
                <a:ea typeface="1훈떡볶이 R" panose="02020603020101020101" pitchFamily="18" charset="-127"/>
              </a:rPr>
              <a:t>Let’s 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DA6CD3-B2E3-4365-93B0-153FF293FD24}"/>
              </a:ext>
            </a:extLst>
          </p:cNvPr>
          <p:cNvSpPr txBox="1"/>
          <p:nvPr/>
        </p:nvSpPr>
        <p:spPr>
          <a:xfrm>
            <a:off x="311900" y="5272279"/>
            <a:ext cx="108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이제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!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</a:t>
            </a:r>
            <a:r>
              <a:rPr lang="ko-KR" altLang="en-US" sz="36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사이언티스트로의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여행을 힘차게 떠나 </a:t>
            </a:r>
            <a:r>
              <a:rPr lang="ko-KR" altLang="en-US" sz="36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봅시다요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9FBD9C-8B0A-408F-8455-3DA8C824C80A}"/>
              </a:ext>
            </a:extLst>
          </p:cNvPr>
          <p:cNvSpPr txBox="1"/>
          <p:nvPr/>
        </p:nvSpPr>
        <p:spPr>
          <a:xfrm>
            <a:off x="721501" y="512085"/>
            <a:ext cx="996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강사소개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227CE4-A846-435B-A14C-48668A553ACF}"/>
              </a:ext>
            </a:extLst>
          </p:cNvPr>
          <p:cNvSpPr txBox="1"/>
          <p:nvPr/>
        </p:nvSpPr>
        <p:spPr>
          <a:xfrm>
            <a:off x="801164" y="1412631"/>
            <a:ext cx="11073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성명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김 정현</a:t>
            </a:r>
            <a:endParaRPr lang="en-US" altLang="ko-KR" sz="3600" b="1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메일 계정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  <a:hlinkClick r:id="rId2"/>
              </a:rPr>
              <a:t>unicodaum@hanmail.net</a:t>
            </a:r>
            <a:endParaRPr lang="en-US" altLang="ko-KR" sz="3600" b="1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주요 강의 과목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Java, SQL, Web Programming, Spring FW</a:t>
            </a:r>
          </a:p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                 Linux, </a:t>
            </a:r>
            <a:r>
              <a:rPr lang="en-US" altLang="ko-KR" sz="3600" b="1" dirty="0" err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Hadoop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 Hive, Spark</a:t>
            </a:r>
          </a:p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                 R, R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데이터 </a:t>
            </a:r>
            <a:r>
              <a:rPr lang="ko-KR" altLang="en-US" sz="3600" b="1" dirty="0" err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크롤링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R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시각화</a:t>
            </a:r>
            <a:endParaRPr lang="en-US" altLang="ko-KR" sz="3600" b="1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                 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데이터 </a:t>
            </a:r>
            <a:r>
              <a:rPr lang="ko-KR" altLang="en-US" sz="3600" b="1" dirty="0" err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마이닝</a:t>
            </a:r>
            <a:r>
              <a:rPr lang="en-US" altLang="ko-KR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R </a:t>
            </a:r>
            <a:r>
              <a:rPr lang="ko-KR" altLang="en-US" sz="36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텍스트 </a:t>
            </a:r>
            <a:r>
              <a:rPr lang="ko-KR" altLang="en-US" sz="3600" b="1" dirty="0" err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마이닝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7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ADFA095-5D65-48B2-89CC-8DED9B96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2" y="1997548"/>
            <a:ext cx="11476590" cy="432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56B4FC-A988-4F42-9601-0014F42F6449}"/>
              </a:ext>
            </a:extLst>
          </p:cNvPr>
          <p:cNvSpPr txBox="1"/>
          <p:nvPr/>
        </p:nvSpPr>
        <p:spPr>
          <a:xfrm>
            <a:off x="700059" y="376622"/>
            <a:ext cx="8645315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 시대</a:t>
            </a:r>
            <a:endParaRPr lang="en-US" altLang="ko-KR" sz="3600" b="1" dirty="0">
              <a:solidFill>
                <a:srgbClr val="FF0000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“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 것이 연결되고 보다 지능적인 사회로의 변화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9FBD9C-8B0A-408F-8455-3DA8C824C80A}"/>
              </a:ext>
            </a:extLst>
          </p:cNvPr>
          <p:cNvSpPr txBox="1"/>
          <p:nvPr/>
        </p:nvSpPr>
        <p:spPr>
          <a:xfrm>
            <a:off x="253911" y="574432"/>
            <a:ext cx="10155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산업혁명이란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정보통신기술</a:t>
            </a:r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(ICT)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융합으로 이뤄지는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차세대 산업혁명으로서 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를 기반으로 이루어진다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en-US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09D4E1-AA7A-4C95-8CF4-73BEC35E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0" y="2328758"/>
            <a:ext cx="9305637" cy="40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F5BFBE-F5F9-4F87-B15C-1F110715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442597"/>
            <a:ext cx="11230708" cy="59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4DE317-ECAB-453E-AB52-4828EAFB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1" y="4695825"/>
            <a:ext cx="8213558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313BC4-0522-4163-80E8-25354B68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6" y="117231"/>
            <a:ext cx="11905564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799BE6B-8DBF-4140-B585-9E8D88C7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347662"/>
            <a:ext cx="9368589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AEF438-9FB0-4D46-9525-CED2890E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452437"/>
            <a:ext cx="100107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A44A3D-881C-44F6-A6BF-2A433813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30" y="1800238"/>
            <a:ext cx="6841707" cy="4237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9FBD9C-8B0A-408F-8455-3DA8C824C80A}"/>
              </a:ext>
            </a:extLst>
          </p:cNvPr>
          <p:cNvSpPr txBox="1"/>
          <p:nvPr/>
        </p:nvSpPr>
        <p:spPr>
          <a:xfrm>
            <a:off x="973014" y="433754"/>
            <a:ext cx="1024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4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차 산업혁명 대비 분석 기술 기나 데이터 </a:t>
            </a:r>
            <a:r>
              <a:rPr lang="ko-KR" altLang="en-US" sz="3600" b="1" dirty="0" err="1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사이언티스트</a:t>
            </a:r>
            <a:r>
              <a:rPr lang="ko-KR" altLang="en-US" sz="3600" b="1" dirty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0A9F41-B4D5-4CB0-94AF-49EC2C53186A}"/>
              </a:ext>
            </a:extLst>
          </p:cNvPr>
          <p:cNvSpPr txBox="1"/>
          <p:nvPr/>
        </p:nvSpPr>
        <p:spPr>
          <a:xfrm>
            <a:off x="973014" y="1200108"/>
            <a:ext cx="61574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데이터를 수집하고</a:t>
            </a:r>
            <a:r>
              <a:rPr lang="en-US" altLang="ko-KR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분석하고 가공해</a:t>
            </a: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정보의 숨은 의미를 찾아내고 </a:t>
            </a: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이를 바탕으로 과학적이고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합리적인 의사결정을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돕는 전문가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A57543-C198-4A35-AAF9-3B6CE04FE404}"/>
              </a:ext>
            </a:extLst>
          </p:cNvPr>
          <p:cNvSpPr txBox="1"/>
          <p:nvPr/>
        </p:nvSpPr>
        <p:spPr>
          <a:xfrm>
            <a:off x="973014" y="5003213"/>
            <a:ext cx="1004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기초 데이터를 모으고 분석에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적합한 형태로 가공하면서 </a:t>
            </a:r>
            <a:endParaRPr lang="en-US" altLang="ko-KR" sz="36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6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경영에 필요한 전략적인 인사이트를 제공할 수 있는 전문가</a:t>
            </a:r>
          </a:p>
        </p:txBody>
      </p:sp>
    </p:spTree>
    <p:extLst>
      <p:ext uri="{BB962C8B-B14F-4D97-AF65-F5344CB8AC3E}">
        <p14:creationId xmlns:p14="http://schemas.microsoft.com/office/powerpoint/2010/main" val="2536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BD907C0-6D0F-42A5-B21B-8142B499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1599229"/>
            <a:ext cx="11389895" cy="242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52201F-97E2-4B31-88BB-5AF34036661D}"/>
              </a:ext>
            </a:extLst>
          </p:cNvPr>
          <p:cNvSpPr txBox="1"/>
          <p:nvPr/>
        </p:nvSpPr>
        <p:spPr>
          <a:xfrm>
            <a:off x="401052" y="526304"/>
            <a:ext cx="251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과정 개요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270EC14F-D72A-49EA-886B-F08584C4ADBE}"/>
              </a:ext>
            </a:extLst>
          </p:cNvPr>
          <p:cNvSpPr/>
          <p:nvPr/>
        </p:nvSpPr>
        <p:spPr>
          <a:xfrm>
            <a:off x="1856565" y="4794739"/>
            <a:ext cx="3352800" cy="143268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강사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66A9D07-3CCF-45E4-908B-55316BB1CDDE}"/>
              </a:ext>
            </a:extLst>
          </p:cNvPr>
          <p:cNvSpPr/>
          <p:nvPr/>
        </p:nvSpPr>
        <p:spPr>
          <a:xfrm>
            <a:off x="6592688" y="4659659"/>
            <a:ext cx="3352800" cy="1432684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현업 전문가 멘토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xmlns="" id="{3B0239F7-AF5E-4CBF-85E1-BBD0C05173CF}"/>
              </a:ext>
            </a:extLst>
          </p:cNvPr>
          <p:cNvSpPr/>
          <p:nvPr/>
        </p:nvSpPr>
        <p:spPr>
          <a:xfrm>
            <a:off x="5449688" y="5130081"/>
            <a:ext cx="902677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214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1훈떡볶이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UNICO</dc:creator>
  <cp:lastModifiedBy>student</cp:lastModifiedBy>
  <cp:revision>23</cp:revision>
  <dcterms:created xsi:type="dcterms:W3CDTF">2019-10-20T05:07:27Z</dcterms:created>
  <dcterms:modified xsi:type="dcterms:W3CDTF">2019-10-20T23:11:16Z</dcterms:modified>
</cp:coreProperties>
</file>