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Crop Yields Australia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02-10-2023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Crop Run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1828800"/>
            <a:ext cx="2743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This involved a run with no nitrogen stress and all crops planted</a:t>
            </a:r>
            <a:br/>
            <a:r>
              <a:t> in all available cropland in Australia. The DSSAT crop 4.7.5 crop model was used. Yields are</a:t>
            </a:r>
            <a:br/>
            <a:r>
              <a:t> estimated circa approximately 2010. Cultivars for soybean are accurate, but wheat and maize are using US averages.</a:t>
            </a:r>
            <a:br/>
            <a:r>
              <a:t> Average yield is shown in the figures below in units kg/ha.</a:t>
            </a:r>
            <a:br/>
            <a:r>
              <a:t> Existing irrigated area is used and incorporated into the estimate.</a:t>
            </a:r>
            <a:br/>
            <a:r>
              <a:t> Comparison historical yields are for SPAM2010.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WHEA control</a:t>
            </a:r>
          </a:p>
        </p:txBody>
      </p:sp>
      <p:pic>
        <p:nvPicPr>
          <p:cNvPr id="3" name="Picture 2" descr="controlWHEAYields_vs_Latitu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54864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0" y="1828800"/>
            <a:ext cx="2743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MAIZ control</a:t>
            </a:r>
          </a:p>
        </p:txBody>
      </p:sp>
      <p:pic>
        <p:nvPicPr>
          <p:cNvPr id="3" name="Picture 2" descr="controlMAIZYields_vs_Latitu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54864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0" y="1828800"/>
            <a:ext cx="2743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SOYB control</a:t>
            </a:r>
          </a:p>
        </p:txBody>
      </p:sp>
      <p:pic>
        <p:nvPicPr>
          <p:cNvPr id="3" name="Picture 2" descr="controlSOYBYields_vs_Latitu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54864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0" y="1828800"/>
            <a:ext cx="2743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WHEA catastrophe</a:t>
            </a:r>
          </a:p>
        </p:txBody>
      </p:sp>
      <p:pic>
        <p:nvPicPr>
          <p:cNvPr id="3" name="Picture 2" descr="catastropheWHEAYields_vs_Latitu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54864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0" y="1828800"/>
            <a:ext cx="2743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MAIZ catastrophe</a:t>
            </a:r>
          </a:p>
        </p:txBody>
      </p:sp>
      <p:pic>
        <p:nvPicPr>
          <p:cNvPr id="3" name="Picture 2" descr="catastropheMAIZYields_vs_Latitu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54864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0" y="1828800"/>
            <a:ext cx="2743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SOYB catastrophe</a:t>
            </a:r>
          </a:p>
        </p:txBody>
      </p:sp>
      <p:pic>
        <p:nvPicPr>
          <p:cNvPr id="3" name="Picture 2" descr="catastropheSOYBYields_vs_Latitu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54864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0" y="1828800"/>
            <a:ext cx="2743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