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5" r:id="rId2"/>
    <p:sldId id="468" r:id="rId3"/>
  </p:sldIdLst>
  <p:sldSz cx="12192000" cy="6858000"/>
  <p:notesSz cx="6797675" cy="987425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00FF00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424" autoAdjust="0"/>
  </p:normalViewPr>
  <p:slideViewPr>
    <p:cSldViewPr snapToGrid="0">
      <p:cViewPr varScale="1">
        <p:scale>
          <a:sx n="85" d="100"/>
          <a:sy n="85" d="100"/>
        </p:scale>
        <p:origin x="120" y="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fld id="{64B85164-33D4-43F6-B135-071769F02698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fld id="{F51F162B-9431-41CE-8CBB-71ACF0EDE805}" type="slidenum">
              <a:rPr lang="ja-JP" altLang="en-US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731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F162B-9431-41CE-8CBB-71ACF0EDE805}" type="slidenum">
              <a:rPr lang="ja-JP" altLang="en-US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3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1F162B-9431-41CE-8CBB-71ACF0EDE805}" type="slidenum">
              <a:rPr lang="ja-JP" altLang="en-US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1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5B032-0F32-4961-950F-F5FA9988AC15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4847E-F8F2-4306-B757-B6FDE2A5E60F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626CB-B4A0-4AEC-B899-0B2C5DD881D9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48DE-F3B2-4DE3-8DEA-51D8A11ED63B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01E2-5658-4711-A950-11B193289F82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C0A-8B5E-4D9F-ADEF-3A0F9CAB700F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12192000" cy="76200"/>
          </a:xfrm>
          <a:prstGeom prst="rect">
            <a:avLst/>
          </a:prstGeom>
          <a:gradFill rotWithShape="0">
            <a:gsLst>
              <a:gs pos="0">
                <a:srgbClr val="008941"/>
              </a:gs>
              <a:gs pos="100000">
                <a:srgbClr val="009245">
                  <a:alpha val="20000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algn="ctr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ja-JP" altLang="en-US" sz="18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3" name="Picture 13" descr="横英語カラー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613" y="73025"/>
            <a:ext cx="2381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B06DD-F321-489D-9401-9488CD3A3E76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33002-DF79-4B8E-90FD-BDD8723528C7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892B-2EB2-4CC9-8ADA-A9A63952733E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8EB48-180D-4880-9F1B-D92BB4CB8D93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8D3A5-5B57-4E94-BE07-EBDA26706D0E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08D75-41EB-4B5A-BB8E-7C4ED88650CE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08C6E-860F-4684-A616-01F3F81CEF46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36BF6-A4B3-4493-8D1C-8690ED0839C7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6B935-CA21-4AF6-962D-984957F6DA50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379E7-7A66-4DD8-9E38-0ABD209DCF5F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FEF4-D8D4-4A8A-AF1E-0C5011F22AB1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7C90-580A-4A37-8206-4E0E34136C37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7D6E-3EDD-4872-AC34-91D3BDA4B75E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5D496-BF84-44C1-BE40-D93784258FB6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FA5499-0364-4118-BEAC-FAB40792D661}" type="datetimeFigureOut">
              <a:rPr lang="ja-JP" altLang="en-US"/>
              <a:t>2020/6/17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C321DF-5103-4328-9A64-27E6C4ED874D}" type="slidenum">
              <a:rPr lang="ja-JP" altLang="en-US"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/>
          <a:ea typeface="MS PGothic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475" y="208481"/>
            <a:ext cx="3011407" cy="4002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NG</a:t>
            </a:r>
            <a:r>
              <a:rPr lang="zh-CN" altLang="en-US" b="1" dirty="0" smtClean="0">
                <a:solidFill>
                  <a:schemeClr val="tx1"/>
                </a:solidFill>
              </a:rPr>
              <a:t>治具锁定页面优化需求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3336" y="790574"/>
            <a:ext cx="12634378" cy="12704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>
                <a:solidFill>
                  <a:schemeClr val="tx1"/>
                </a:solidFill>
              </a:rPr>
              <a:t>锁定治具</a:t>
            </a:r>
            <a:r>
              <a:rPr lang="en-US" altLang="zh-CN" dirty="0">
                <a:solidFill>
                  <a:schemeClr val="tx1"/>
                </a:solidFill>
              </a:rPr>
              <a:t>NG</a:t>
            </a:r>
            <a:r>
              <a:rPr lang="zh-CN" altLang="en-US" dirty="0">
                <a:solidFill>
                  <a:schemeClr val="tx1"/>
                </a:solidFill>
              </a:rPr>
              <a:t>类型（</a:t>
            </a:r>
            <a:r>
              <a:rPr lang="en-US" altLang="zh-CN" dirty="0">
                <a:solidFill>
                  <a:schemeClr val="tx1"/>
                </a:solidFill>
              </a:rPr>
              <a:t>1.3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NG</a:t>
            </a:r>
            <a:r>
              <a:rPr lang="zh-CN" altLang="en-US" dirty="0" smtClean="0">
                <a:solidFill>
                  <a:schemeClr val="tx1"/>
                </a:solidFill>
              </a:rPr>
              <a:t>排出</a:t>
            </a:r>
            <a:r>
              <a:rPr lang="en-US" altLang="zh-CN" dirty="0" smtClean="0">
                <a:solidFill>
                  <a:schemeClr val="tx1"/>
                </a:solidFill>
              </a:rPr>
              <a:t>2.Yiled </a:t>
            </a:r>
            <a:r>
              <a:rPr lang="en-US" altLang="zh-CN" dirty="0">
                <a:solidFill>
                  <a:schemeClr val="tx1"/>
                </a:solidFill>
              </a:rPr>
              <a:t>low 3.</a:t>
            </a:r>
            <a:r>
              <a:rPr lang="zh-CN" altLang="en-US" dirty="0">
                <a:solidFill>
                  <a:schemeClr val="tx1"/>
                </a:solidFill>
              </a:rPr>
              <a:t>保养周期</a:t>
            </a:r>
            <a:r>
              <a:rPr lang="zh-CN" altLang="en-US" dirty="0" smtClean="0">
                <a:solidFill>
                  <a:schemeClr val="tx1"/>
                </a:solidFill>
              </a:rPr>
              <a:t>）→便于区分治具</a:t>
            </a:r>
            <a:r>
              <a:rPr lang="en-US" altLang="zh-CN" dirty="0" smtClean="0">
                <a:solidFill>
                  <a:schemeClr val="tx1"/>
                </a:solidFill>
              </a:rPr>
              <a:t>NG</a:t>
            </a:r>
            <a:r>
              <a:rPr lang="zh-CN" altLang="en-US" dirty="0" smtClean="0">
                <a:solidFill>
                  <a:schemeClr val="tx1"/>
                </a:solidFill>
              </a:rPr>
              <a:t>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2.NG</a:t>
            </a:r>
            <a:r>
              <a:rPr lang="zh-CN" altLang="en-US" dirty="0">
                <a:solidFill>
                  <a:schemeClr val="tx1"/>
                </a:solidFill>
              </a:rPr>
              <a:t>治具锁定</a:t>
            </a:r>
            <a:r>
              <a:rPr lang="zh-CN" altLang="en-US" dirty="0" smtClean="0">
                <a:solidFill>
                  <a:schemeClr val="tx1"/>
                </a:solidFill>
              </a:rPr>
              <a:t>页面增加</a:t>
            </a:r>
            <a:r>
              <a:rPr lang="zh-CN" altLang="en-US" dirty="0">
                <a:solidFill>
                  <a:schemeClr val="tx1"/>
                </a:solidFill>
              </a:rPr>
              <a:t>锁定日期及</a:t>
            </a:r>
            <a:r>
              <a:rPr lang="zh-CN" altLang="en-US" dirty="0" smtClean="0">
                <a:solidFill>
                  <a:schemeClr val="tx1"/>
                </a:solidFill>
              </a:rPr>
              <a:t>时间→便于查询治具不良</a:t>
            </a:r>
            <a:r>
              <a:rPr lang="zh-CN" altLang="en-US" dirty="0">
                <a:solidFill>
                  <a:schemeClr val="tx1"/>
                </a:solidFill>
              </a:rPr>
              <a:t>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trike="sngStrike" dirty="0" smtClean="0">
                <a:solidFill>
                  <a:schemeClr val="tx1"/>
                </a:solidFill>
              </a:rPr>
              <a:t>3.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增加可</a:t>
            </a:r>
            <a:r>
              <a:rPr lang="zh-CN" altLang="en-US" strike="sngStrike" dirty="0">
                <a:solidFill>
                  <a:schemeClr val="tx1"/>
                </a:solidFill>
              </a:rPr>
              <a:t>进行多选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操作功能，可批量解锁录入相同的维修信息 →提高工作效率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安全性冲突，拿到实体</a:t>
            </a:r>
            <a:r>
              <a:rPr lang="en-US" altLang="zh-CN" dirty="0" smtClean="0">
                <a:solidFill>
                  <a:srgbClr val="FF0000"/>
                </a:solidFill>
              </a:rPr>
              <a:t>Jig</a:t>
            </a:r>
            <a:r>
              <a:rPr lang="zh-CN" altLang="en-US" dirty="0" smtClean="0">
                <a:solidFill>
                  <a:srgbClr val="FF0000"/>
                </a:solidFill>
              </a:rPr>
              <a:t>才能输入解锁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trike="sngStrike" dirty="0" smtClean="0">
                <a:solidFill>
                  <a:schemeClr val="tx1"/>
                </a:solidFill>
              </a:rPr>
              <a:t>4.NG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治具锁定页面，线别选线未增加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L07-L08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线→需增加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配置文件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trike="sngStrike" dirty="0" smtClean="0">
                <a:solidFill>
                  <a:schemeClr val="tx1"/>
                </a:solidFill>
              </a:rPr>
              <a:t>5.</a:t>
            </a:r>
            <a:r>
              <a:rPr lang="zh-CN" altLang="en-US" strike="sngStrike" dirty="0">
                <a:solidFill>
                  <a:schemeClr val="tx1"/>
                </a:solidFill>
              </a:rPr>
              <a:t>治具锁定页面，治具填写维修信息解锁上传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成功</a:t>
            </a:r>
            <a:r>
              <a:rPr lang="zh-CN" altLang="en-US" strike="sngStrike" dirty="0">
                <a:solidFill>
                  <a:schemeClr val="tx1"/>
                </a:solidFill>
              </a:rPr>
              <a:t>后，页面未及时刷新，仍显示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解锁后的</a:t>
            </a:r>
            <a:r>
              <a:rPr lang="zh-CN" altLang="en-US" strike="sngStrike" dirty="0">
                <a:solidFill>
                  <a:schemeClr val="tx1"/>
                </a:solidFill>
              </a:rPr>
              <a:t>治具</a:t>
            </a:r>
            <a:r>
              <a:rPr lang="zh-CN" altLang="en-US" strike="sngStrike" dirty="0" smtClean="0">
                <a:solidFill>
                  <a:schemeClr val="tx1"/>
                </a:solidFill>
              </a:rPr>
              <a:t>编号→需要优化程序</a:t>
            </a:r>
            <a:endParaRPr lang="en-US" altLang="zh-CN" strike="sngStrike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用了</a:t>
            </a:r>
            <a:r>
              <a:rPr lang="zh-CN" altLang="en-US" dirty="0">
                <a:solidFill>
                  <a:srgbClr val="FF0000"/>
                </a:solidFill>
              </a:rPr>
              <a:t>旧</a:t>
            </a:r>
            <a:r>
              <a:rPr lang="zh-CN" altLang="en-US" dirty="0" smtClean="0">
                <a:solidFill>
                  <a:srgbClr val="FF0000"/>
                </a:solidFill>
              </a:rPr>
              <a:t>版本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2" y="2242855"/>
            <a:ext cx="3993587" cy="379899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518624" y="2242855"/>
            <a:ext cx="4659375" cy="3798996"/>
            <a:chOff x="4518624" y="2242855"/>
            <a:chExt cx="4659375" cy="379899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8624" y="2242855"/>
              <a:ext cx="4659375" cy="379899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287649" y="5549900"/>
              <a:ext cx="2882900" cy="491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.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维修记录提交成功后，治具编码仍在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NG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治具锁定目录中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876860" y="5128299"/>
            <a:ext cx="2488312" cy="90487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页面增加锁定类型列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</a:rPr>
              <a:t>锁定治具时间及日期日期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  <a:r>
              <a:rPr lang="zh-CN" altLang="en-US" sz="1400" dirty="0" smtClean="0">
                <a:solidFill>
                  <a:schemeClr val="tx1"/>
                </a:solidFill>
              </a:rPr>
              <a:t>增加多选功能，可批量操作</a:t>
            </a:r>
            <a:r>
              <a:rPr lang="en-US" altLang="zh-CN" sz="1400" dirty="0" smtClean="0">
                <a:solidFill>
                  <a:schemeClr val="tx1"/>
                </a:solidFill>
              </a:rPr>
              <a:t>4.</a:t>
            </a:r>
            <a:r>
              <a:rPr lang="zh-CN" altLang="en-US" sz="1400" dirty="0" smtClean="0">
                <a:solidFill>
                  <a:schemeClr val="tx1"/>
                </a:solidFill>
              </a:rPr>
              <a:t>线别选项增加</a:t>
            </a:r>
            <a:r>
              <a:rPr lang="en-US" altLang="zh-CN" sz="1400" dirty="0" smtClean="0">
                <a:solidFill>
                  <a:schemeClr val="tx1"/>
                </a:solidFill>
              </a:rPr>
              <a:t>L07&amp;L08</a:t>
            </a:r>
            <a:r>
              <a:rPr lang="zh-CN" altLang="en-US" sz="1400" dirty="0" smtClean="0">
                <a:solidFill>
                  <a:schemeClr val="tx1"/>
                </a:solidFill>
              </a:rPr>
              <a:t>线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10300" y="3652477"/>
            <a:ext cx="1448800" cy="246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9900" y="2949580"/>
            <a:ext cx="1200243" cy="25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0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8" y="1836515"/>
            <a:ext cx="6021849" cy="46236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548" y="178439"/>
            <a:ext cx="3590164" cy="4002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NG</a:t>
            </a:r>
            <a:r>
              <a:rPr lang="zh-CN" altLang="en-US" b="1" dirty="0" smtClean="0">
                <a:solidFill>
                  <a:schemeClr val="tx1"/>
                </a:solidFill>
              </a:rPr>
              <a:t>治具维修录入页面优化需求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318" y="642152"/>
            <a:ext cx="9723782" cy="1067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治</a:t>
            </a:r>
            <a:r>
              <a:rPr lang="zh-CN" altLang="en-US" dirty="0">
                <a:solidFill>
                  <a:schemeClr val="tx1"/>
                </a:solidFill>
              </a:rPr>
              <a:t>具维修记录查询页面，增加组别、线别信息和</a:t>
            </a:r>
            <a:r>
              <a:rPr lang="zh-CN" altLang="en-US" strike="sngStrike" dirty="0">
                <a:solidFill>
                  <a:schemeClr val="tx1"/>
                </a:solidFill>
              </a:rPr>
              <a:t>不良类型</a:t>
            </a:r>
            <a:r>
              <a:rPr lang="zh-CN" altLang="en-US" dirty="0">
                <a:solidFill>
                  <a:schemeClr val="tx1"/>
                </a:solidFill>
              </a:rPr>
              <a:t>（可多选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治具维护录入时，不可多选治具编号录入上传，工作效率低，增加可多选扫描治具编号功能→一键解锁，提高</a:t>
            </a:r>
            <a:r>
              <a:rPr lang="zh-CN" altLang="en-US" dirty="0" smtClean="0">
                <a:solidFill>
                  <a:schemeClr val="tx1"/>
                </a:solidFill>
              </a:rPr>
              <a:t>工作效率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输入框回车可输入下一</a:t>
            </a:r>
            <a:r>
              <a:rPr lang="en-US" altLang="zh-CN" dirty="0" smtClean="0">
                <a:solidFill>
                  <a:srgbClr val="FF0000"/>
                </a:solidFill>
              </a:rPr>
              <a:t>Jig</a:t>
            </a:r>
          </a:p>
        </p:txBody>
      </p:sp>
      <p:sp>
        <p:nvSpPr>
          <p:cNvPr id="17" name="矩形 16"/>
          <p:cNvSpPr/>
          <p:nvPr/>
        </p:nvSpPr>
        <p:spPr>
          <a:xfrm>
            <a:off x="750840" y="4148357"/>
            <a:ext cx="3236960" cy="220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51300" y="5552132"/>
            <a:ext cx="2273300" cy="8486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页</a:t>
            </a:r>
            <a:r>
              <a:rPr lang="zh-CN" altLang="en-US" sz="1400" dirty="0" smtClean="0">
                <a:solidFill>
                  <a:schemeClr val="tx1"/>
                </a:solidFill>
              </a:rPr>
              <a:t>面增加组别、线别和不良类型的选项，便于快速筛选治具，分析趋势、倾向性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67" y="1822005"/>
            <a:ext cx="5666772" cy="3810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762639" y="4584700"/>
            <a:ext cx="2273300" cy="1047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页</a:t>
            </a:r>
            <a:r>
              <a:rPr lang="zh-CN" altLang="en-US" sz="1400" dirty="0" smtClean="0">
                <a:solidFill>
                  <a:schemeClr val="tx1"/>
                </a:solidFill>
              </a:rPr>
              <a:t>面维护录入时，需求同时可录入多个相同的治具维修信息，提高工作效率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239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HGP創英角ｺﾞｼｯｸUB</vt:lpstr>
      <vt:lpstr>ＭＳ Ｐゴシック</vt:lpstr>
      <vt:lpstr>ＭＳ Ｐゴシック</vt:lpstr>
      <vt:lpstr>宋体</vt:lpstr>
      <vt:lpstr>Arial</vt:lpstr>
      <vt:lpstr>Calibri</vt:lpstr>
      <vt:lpstr>Calibri Light</vt:lpstr>
      <vt:lpstr>Office テーマ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赤沼 智弘</dc:creator>
  <cp:lastModifiedBy>哇 哈哈</cp:lastModifiedBy>
  <cp:revision>1881</cp:revision>
  <dcterms:created xsi:type="dcterms:W3CDTF">2014-08-23T06:14:00Z</dcterms:created>
  <dcterms:modified xsi:type="dcterms:W3CDTF">2020-06-17T08:59:56Z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