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779" r:id="rId2"/>
    <p:sldMasterId id="2147483744" r:id="rId3"/>
  </p:sldMasterIdLst>
  <p:notesMasterIdLst>
    <p:notesMasterId r:id="rId10"/>
  </p:notesMasterIdLst>
  <p:handoutMasterIdLst>
    <p:handoutMasterId r:id="rId11"/>
  </p:handoutMasterIdLst>
  <p:sldIdLst>
    <p:sldId id="256" r:id="rId4"/>
    <p:sldId id="265" r:id="rId5"/>
    <p:sldId id="260" r:id="rId6"/>
    <p:sldId id="262" r:id="rId7"/>
    <p:sldId id="261" r:id="rId8"/>
    <p:sldId id="258" r:id="rId9"/>
  </p:sldIdLst>
  <p:sldSz cx="9144000" cy="5143500" type="screen16x9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008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6655" autoAdjust="0"/>
  </p:normalViewPr>
  <p:slideViewPr>
    <p:cSldViewPr snapToGrid="0">
      <p:cViewPr varScale="1">
        <p:scale>
          <a:sx n="100" d="100"/>
          <a:sy n="100" d="100"/>
        </p:scale>
        <p:origin x="63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934" y="-102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825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825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994BB0-016F-4840-86EA-8B3085F19C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1250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825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2940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5" y="4720985"/>
            <a:ext cx="4991091" cy="447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825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8523B5-A34A-4349-B43A-7CBA90F5006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8463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8523B5-A34A-4349-B43A-7CBA90F5006C}" type="slidenum">
              <a:rPr lang="en-US" altLang="ja-JP" smtClean="0"/>
              <a:pPr>
                <a:defRPr/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462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2933700" y="2461589"/>
            <a:ext cx="57785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2951480" y="499533"/>
            <a:ext cx="5779290" cy="260236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 userDrawn="1"/>
        </p:nvSpPr>
        <p:spPr bwMode="auto">
          <a:xfrm>
            <a:off x="2951960" y="4267201"/>
            <a:ext cx="5779290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Rectangle 19"/>
          <p:cNvSpPr>
            <a:spLocks noChangeArrowheads="1"/>
          </p:cNvSpPr>
          <p:nvPr userDrawn="1"/>
        </p:nvSpPr>
        <p:spPr bwMode="auto">
          <a:xfrm>
            <a:off x="2951960" y="3771901"/>
            <a:ext cx="5779290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" name="図 7" descr="ロックアップ_カラー_RGB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079" y="216401"/>
            <a:ext cx="2059655" cy="9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40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27CC1-1DC9-408F-97CD-3D63ECDCFD5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530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EA928-75F1-4EAE-B97A-B4E0B3BE0C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3608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87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291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9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699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530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6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890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2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FF4B8-CEA9-4914-84F0-91D64108C4E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682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563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54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341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6E957-8626-41D5-B09F-65D545DABB09}" type="datetimeFigureOut">
              <a:rPr lang="ja-JP" altLang="en-US"/>
              <a:pPr>
                <a:defRPr/>
              </a:pPr>
              <a:t>2020/2/12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727F2-F62A-4AA4-BDC6-128C883ADB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9245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F8C82-0F1A-413C-88E0-4F9DD96975B3}" type="datetimeFigureOut">
              <a:rPr lang="ja-JP" altLang="en-US"/>
              <a:pPr>
                <a:defRPr/>
              </a:pPr>
              <a:t>2020/2/12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D9770-035D-4557-B801-D252A1A2C63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6740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BAE13-815F-4457-92C0-7843F23DACA8}" type="datetimeFigureOut">
              <a:rPr lang="ja-JP" altLang="en-US"/>
              <a:pPr>
                <a:defRPr/>
              </a:pPr>
              <a:t>2020/2/12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6C7E1-18E0-49D6-A586-492C2069141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4023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9963B-F1D2-4A2A-AA5B-858AAA6C62E7}" type="datetimeFigureOut">
              <a:rPr lang="ja-JP" altLang="en-US"/>
              <a:pPr>
                <a:defRPr/>
              </a:pPr>
              <a:t>2020/2/12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6B155-B06E-4C41-90A2-C83F9FC3BCD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957490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CBAC6-EA9D-4928-A217-8841F5BCE007}" type="datetimeFigureOut">
              <a:rPr lang="ja-JP" altLang="en-US"/>
              <a:pPr>
                <a:defRPr/>
              </a:pPr>
              <a:t>2020/2/12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60BF1-137B-4F7C-98D4-ADB2304FFDF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663415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F3AEE-7737-48CD-9070-39F72903071C}" type="datetimeFigureOut">
              <a:rPr lang="ja-JP" altLang="en-US"/>
              <a:pPr>
                <a:defRPr/>
              </a:pPr>
              <a:t>2020/2/12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1A0D1-BF4E-4995-9BA0-C2ECA605BDC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46468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CDA9E-24E1-4320-A8B6-C875718EB191}" type="datetimeFigureOut">
              <a:rPr lang="ja-JP" altLang="en-US"/>
              <a:pPr>
                <a:defRPr/>
              </a:pPr>
              <a:t>2020/2/12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7865F-5153-4987-A2F8-2E379B54186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935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7CDE5-50F1-46A1-98D0-3FDED097D2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923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F4477-BC46-49F0-AD45-1F9307305297}" type="datetimeFigureOut">
              <a:rPr lang="ja-JP" altLang="en-US"/>
              <a:pPr>
                <a:defRPr/>
              </a:pPr>
              <a:t>2020/2/12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8E073-A79D-43C5-B0D4-F2189483CDA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4528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07451-E0C1-4A9F-8CA3-6ED775EEE720}" type="datetimeFigureOut">
              <a:rPr lang="ja-JP" altLang="en-US"/>
              <a:pPr>
                <a:defRPr/>
              </a:pPr>
              <a:t>2020/2/12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119B2-04FD-401E-A517-582E0D97A09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35809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4EFD3-A424-4200-A370-2EB008709BE0}" type="datetimeFigureOut">
              <a:rPr lang="ja-JP" altLang="en-US"/>
              <a:pPr>
                <a:defRPr/>
              </a:pPr>
              <a:t>2020/2/12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58532-FAF9-4701-B3C8-A21BF62F562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88905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CFD12-F2A0-45BD-890C-0FF85FBD17D7}" type="datetimeFigureOut">
              <a:rPr lang="ja-JP" altLang="en-US"/>
              <a:pPr>
                <a:defRPr/>
              </a:pPr>
              <a:t>2020/2/12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21BFE-EAAD-4D71-9EE9-84467470594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6940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1DF8B-135C-451E-94A2-AB7CDF8F46A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676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38960-2714-4B35-8F2B-02ED5E7B378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5490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C6EA1-F2E6-4DF3-BFD3-0AD95500F7F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342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22F2B-8E28-4798-9579-B2D8E1EC69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946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013D0-10F6-4668-8666-467A801F4FB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088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0B586-4C45-4EF1-81E5-495CA613752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677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2220"/>
            <a:ext cx="7772400" cy="32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8606676" y="4807646"/>
            <a:ext cx="73529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 smtClean="0">
                <a:solidFill>
                  <a:srgbClr val="009B4A"/>
                </a:solidFill>
              </a:rPr>
              <a:t>    </a:t>
            </a:r>
            <a:fld id="{BB9E0D01-EFE7-4045-8E20-C1720699F7F1}" type="slidenum">
              <a:rPr lang="en-US" altLang="ja-JP" smtClean="0">
                <a:solidFill>
                  <a:srgbClr val="009B4A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9B4A"/>
              </a:solidFill>
            </a:endParaRPr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8604000" y="4800350"/>
            <a:ext cx="540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H="1">
            <a:off x="349250" y="658700"/>
            <a:ext cx="85278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 descr="ロックアップ_カラー_RGB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2025" y="64314"/>
            <a:ext cx="1255184" cy="582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ロックアップ_カラー_RGB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0253" y="1690475"/>
            <a:ext cx="3547448" cy="16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5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AE2E5-7D44-4B7F-9665-082742ED3A9D}" type="datetimeFigureOut">
              <a:rPr lang="ja-JP" altLang="en-US"/>
              <a:pPr>
                <a:defRPr/>
              </a:pPr>
              <a:t>2020/2/12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83BD11-8E88-4345-9201-C56A450BDEF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924512" y="1700124"/>
            <a:ext cx="5393987" cy="760952"/>
          </a:xfrm>
          <a:prstGeom prst="rect">
            <a:avLst/>
          </a:prstGeom>
        </p:spPr>
        <p:txBody>
          <a:bodyPr anchor="b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/>
            <a:r>
              <a:rPr lang="en-US" altLang="ja-JP" sz="2000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VC OK2AOI </a:t>
            </a:r>
            <a:r>
              <a:rPr lang="en-US" altLang="ja-JP" sz="2000" smtClean="0"/>
              <a:t>System</a:t>
            </a:r>
            <a:endParaRPr lang="en-US" altLang="ja-JP" sz="200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995485" y="3803185"/>
            <a:ext cx="5384145" cy="420322"/>
          </a:xfrm>
          <a:prstGeom prst="rect">
            <a:avLst/>
          </a:prstGeom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ja-JP" altLang="en-US" sz="1400" kern="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部署名</a:t>
            </a:r>
            <a:r>
              <a:rPr lang="en-US" altLang="ja-JP" sz="1400" kern="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CTL</a:t>
            </a:r>
            <a:r>
              <a:rPr lang="ja-JP" altLang="en-US" sz="1400" kern="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生産技術第一部・第二グループ</a:t>
            </a:r>
            <a:endParaRPr lang="en-US" altLang="ja-JP" sz="1400" kern="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995485" y="4295978"/>
            <a:ext cx="5384145" cy="42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ja-JP" altLang="en-US" sz="1400" kern="0" dirty="0" smtClean="0"/>
              <a:t>日付</a:t>
            </a:r>
            <a:r>
              <a:rPr lang="en-US" altLang="ja-JP" sz="1400" kern="0" smtClean="0"/>
              <a:t>	</a:t>
            </a:r>
            <a:r>
              <a:rPr lang="en-US" altLang="ja-JP" sz="1400" kern="0" baseline="-25000" smtClean="0"/>
              <a:t>2020/02/12</a:t>
            </a:r>
            <a:endParaRPr lang="en-US" altLang="ja-JP" sz="1400" kern="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2997604" y="496575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00" b="1" dirty="0">
                <a:solidFill>
                  <a:srgbClr val="FFFFFF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NIDEC CORPORATION</a:t>
            </a:r>
            <a:endParaRPr lang="ja-JP" altLang="en-US" sz="1100" b="1" dirty="0">
              <a:solidFill>
                <a:srgbClr val="FFFFFF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ja-JP" sz="1800" kern="0" dirty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Revision History</a:t>
            </a:r>
            <a:endParaRPr lang="en-US" altLang="ja-JP" sz="1800" kern="0" dirty="0" smtClean="0">
              <a:solidFill>
                <a:srgbClr val="009B4A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109155"/>
              </p:ext>
            </p:extLst>
          </p:nvPr>
        </p:nvGraphicFramePr>
        <p:xfrm>
          <a:off x="458810" y="1179909"/>
          <a:ext cx="8208940" cy="18668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1166"/>
                <a:gridCol w="1410845"/>
                <a:gridCol w="915141"/>
                <a:gridCol w="1385424"/>
                <a:gridCol w="1987139"/>
                <a:gridCol w="1419225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u="none" strike="noStrike" kern="1200" baseline="0" dirty="0" smtClean="0"/>
                        <a:t>Revision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u="none" strike="noStrike" kern="1200" baseline="0" dirty="0" smtClean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u="none" strike="noStrike" kern="1200" baseline="0" dirty="0" smtClean="0"/>
                        <a:t>Author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u="none" strike="noStrike" kern="1200" baseline="0" dirty="0" smtClean="0"/>
                        <a:t>Definition</a:t>
                      </a:r>
                      <a:endParaRPr kumimoji="1" lang="ja-JP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Discuss</a:t>
                      </a:r>
                      <a:endParaRPr kumimoji="1" lang="ja-JP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Approver</a:t>
                      </a:r>
                      <a:endParaRPr kumimoji="1" lang="ja-JP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0.1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2020-02-10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Wu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/>
                        <a:t>Initial draft</a:t>
                      </a:r>
                      <a:endParaRPr kumimoji="1" lang="ja-JP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Yang</a:t>
                      </a:r>
                      <a:endParaRPr kumimoji="1" lang="ja-JP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Maeda</a:t>
                      </a:r>
                      <a:endParaRPr kumimoji="1" lang="ja-JP" altLang="en-US" sz="1600" dirty="0" smtClean="0"/>
                    </a:p>
                  </a:txBody>
                  <a:tcPr/>
                </a:tc>
              </a:tr>
              <a:tr h="383461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6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ja-JP" sz="1800" kern="0" smtClean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OK2AOI</a:t>
            </a:r>
            <a:r>
              <a:rPr lang="zh-CN" altLang="en-US" sz="1800" kern="0" smtClean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系统构架</a:t>
            </a:r>
            <a:endParaRPr lang="en-US" altLang="ja-JP" sz="1800" kern="0" dirty="0" smtClean="0">
              <a:solidFill>
                <a:srgbClr val="009B4A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二等辺三角形 44"/>
          <p:cNvSpPr/>
          <p:nvPr/>
        </p:nvSpPr>
        <p:spPr>
          <a:xfrm>
            <a:off x="3552762" y="4254055"/>
            <a:ext cx="511351" cy="3333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正方形/長方形 45"/>
          <p:cNvSpPr/>
          <p:nvPr/>
        </p:nvSpPr>
        <p:spPr>
          <a:xfrm>
            <a:off x="3316178" y="3769898"/>
            <a:ext cx="1038895" cy="54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54" name="正方形/長方形 53"/>
          <p:cNvSpPr/>
          <p:nvPr/>
        </p:nvSpPr>
        <p:spPr>
          <a:xfrm>
            <a:off x="3423246" y="3871483"/>
            <a:ext cx="793680" cy="321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smtClean="0"/>
              <a:t>C</a:t>
            </a:r>
            <a:r>
              <a:rPr kumimoji="1" lang="en-US" altLang="zh-CN" sz="900" smtClean="0"/>
              <a:t>#</a:t>
            </a:r>
            <a:r>
              <a:rPr kumimoji="1" lang="zh-CN" altLang="en-US" sz="900" smtClean="0"/>
              <a:t>客户端</a:t>
            </a:r>
            <a:endParaRPr kumimoji="1" lang="ja-JP" altLang="en-US" sz="900" dirty="0"/>
          </a:p>
        </p:txBody>
      </p:sp>
      <p:sp>
        <p:nvSpPr>
          <p:cNvPr id="56" name="正方形/長方形 55"/>
          <p:cNvSpPr/>
          <p:nvPr/>
        </p:nvSpPr>
        <p:spPr>
          <a:xfrm>
            <a:off x="7137500" y="1911342"/>
            <a:ext cx="1549300" cy="158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服务器</a:t>
            </a:r>
            <a:endParaRPr kumimoji="1" lang="ja-JP" altLang="en-US" sz="1800" dirty="0"/>
          </a:p>
        </p:txBody>
      </p:sp>
      <p:sp>
        <p:nvSpPr>
          <p:cNvPr id="57" name="フローチャート: 磁気ディスク 56"/>
          <p:cNvSpPr/>
          <p:nvPr/>
        </p:nvSpPr>
        <p:spPr>
          <a:xfrm>
            <a:off x="7315573" y="2398375"/>
            <a:ext cx="1193153" cy="83343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pqm </a:t>
            </a:r>
            <a:r>
              <a:rPr kumimoji="1" lang="en-US" altLang="zh-CN" sz="1600" smtClean="0"/>
              <a:t>db</a:t>
            </a:r>
            <a:endParaRPr kumimoji="1" lang="ja-JP" altLang="en-US" sz="16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210754" y="1979421"/>
            <a:ext cx="125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PQM</a:t>
            </a:r>
            <a:r>
              <a:rPr kumimoji="1" lang="zh-CN" altLang="en-US" sz="1400" dirty="0" smtClean="0"/>
              <a:t>服务器</a:t>
            </a:r>
            <a:endParaRPr kumimoji="1" lang="ja-JP" altLang="en-US" sz="1400" dirty="0"/>
          </a:p>
        </p:txBody>
      </p:sp>
      <p:sp>
        <p:nvSpPr>
          <p:cNvPr id="60" name="正方形/長方形 59"/>
          <p:cNvSpPr/>
          <p:nvPr/>
        </p:nvSpPr>
        <p:spPr>
          <a:xfrm>
            <a:off x="5269559" y="1907539"/>
            <a:ext cx="1490786" cy="158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服务器</a:t>
            </a:r>
            <a:endParaRPr kumimoji="1" lang="ja-JP" altLang="en-US" sz="18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342813" y="2006592"/>
            <a:ext cx="125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WEB</a:t>
            </a:r>
            <a:r>
              <a:rPr kumimoji="1" lang="zh-CN" altLang="en-US" sz="1400" dirty="0" smtClean="0"/>
              <a:t>服务器</a:t>
            </a:r>
            <a:endParaRPr kumimoji="1" lang="ja-JP" altLang="en-US" sz="1400" dirty="0"/>
          </a:p>
        </p:txBody>
      </p:sp>
      <p:sp>
        <p:nvSpPr>
          <p:cNvPr id="63" name="正方形/長方形 62"/>
          <p:cNvSpPr/>
          <p:nvPr/>
        </p:nvSpPr>
        <p:spPr>
          <a:xfrm>
            <a:off x="5407706" y="2484506"/>
            <a:ext cx="1185951" cy="6611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zh-CN" sz="1100" smtClean="0"/>
              <a:t>OK2AOI sys</a:t>
            </a:r>
            <a:endParaRPr kumimoji="1" lang="ja-JP" altLang="en-US" sz="1100" dirty="0"/>
          </a:p>
        </p:txBody>
      </p:sp>
      <p:cxnSp>
        <p:nvCxnSpPr>
          <p:cNvPr id="37" name="カギ線コネクタ 36"/>
          <p:cNvCxnSpPr>
            <a:stCxn id="46" idx="3"/>
            <a:endCxn id="60" idx="1"/>
          </p:cNvCxnSpPr>
          <p:nvPr/>
        </p:nvCxnSpPr>
        <p:spPr>
          <a:xfrm flipV="1">
            <a:off x="4355073" y="2700496"/>
            <a:ext cx="914486" cy="13440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2212445" y="3821847"/>
            <a:ext cx="908488" cy="4453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/>
              <a:t>PLC</a:t>
            </a:r>
            <a:r>
              <a:rPr lang="ja-JP" altLang="en-US" sz="1050" smtClean="0"/>
              <a:t>自動機</a:t>
            </a:r>
            <a:endParaRPr kumimoji="1" lang="ja-JP" altLang="en-US" sz="1050" dirty="0"/>
          </a:p>
        </p:txBody>
      </p:sp>
      <p:cxnSp>
        <p:nvCxnSpPr>
          <p:cNvPr id="72" name="カギ線コネクタ 71"/>
          <p:cNvCxnSpPr>
            <a:stCxn id="71" idx="3"/>
            <a:endCxn id="46" idx="1"/>
          </p:cNvCxnSpPr>
          <p:nvPr/>
        </p:nvCxnSpPr>
        <p:spPr>
          <a:xfrm>
            <a:off x="3120933" y="4044527"/>
            <a:ext cx="195245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二等辺三角形 35"/>
          <p:cNvSpPr/>
          <p:nvPr/>
        </p:nvSpPr>
        <p:spPr>
          <a:xfrm>
            <a:off x="2449029" y="2955000"/>
            <a:ext cx="511351" cy="3333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正方形/長方形 37"/>
          <p:cNvSpPr/>
          <p:nvPr/>
        </p:nvSpPr>
        <p:spPr>
          <a:xfrm>
            <a:off x="2212445" y="2429020"/>
            <a:ext cx="1038895" cy="59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  <p:sp>
        <p:nvSpPr>
          <p:cNvPr id="39" name="正方形/長方形 38"/>
          <p:cNvSpPr/>
          <p:nvPr/>
        </p:nvSpPr>
        <p:spPr>
          <a:xfrm>
            <a:off x="2319513" y="2547337"/>
            <a:ext cx="793680" cy="3502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smtClean="0"/>
              <a:t>WEB</a:t>
            </a:r>
            <a:r>
              <a:rPr lang="zh-CN" altLang="en-US" sz="900" smtClean="0"/>
              <a:t>浏览器</a:t>
            </a:r>
            <a:endParaRPr kumimoji="1" lang="ja-JP" altLang="en-US" sz="900" dirty="0"/>
          </a:p>
        </p:txBody>
      </p:sp>
      <p:sp>
        <p:nvSpPr>
          <p:cNvPr id="42" name="正方形/長方形 41"/>
          <p:cNvSpPr/>
          <p:nvPr/>
        </p:nvSpPr>
        <p:spPr>
          <a:xfrm>
            <a:off x="2228498" y="1454027"/>
            <a:ext cx="1022842" cy="4453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/>
              <a:t>PLC</a:t>
            </a:r>
            <a:r>
              <a:rPr lang="ja-JP" altLang="en-US" sz="1050" smtClean="0"/>
              <a:t>自動機</a:t>
            </a:r>
            <a:endParaRPr kumimoji="1" lang="ja-JP" altLang="en-US" sz="105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11368" y="1445874"/>
            <a:ext cx="9831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input </a:t>
            </a:r>
          </a:p>
          <a:p>
            <a:r>
              <a:rPr lang="en-US" altLang="zh-CN" sz="1200" smtClean="0"/>
              <a:t>serial code</a:t>
            </a:r>
            <a:endParaRPr kumimoji="1" lang="ja-JP" altLang="en-US" sz="1200" dirty="0"/>
          </a:p>
        </p:txBody>
      </p:sp>
      <p:cxnSp>
        <p:nvCxnSpPr>
          <p:cNvPr id="69" name="カギ線コネクタ 68"/>
          <p:cNvCxnSpPr>
            <a:stCxn id="38" idx="3"/>
            <a:endCxn id="60" idx="1"/>
          </p:cNvCxnSpPr>
          <p:nvPr/>
        </p:nvCxnSpPr>
        <p:spPr>
          <a:xfrm flipV="1">
            <a:off x="3251340" y="2700496"/>
            <a:ext cx="2018219" cy="2580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>
            <a:stCxn id="42" idx="3"/>
            <a:endCxn id="60" idx="1"/>
          </p:cNvCxnSpPr>
          <p:nvPr/>
        </p:nvCxnSpPr>
        <p:spPr>
          <a:xfrm>
            <a:off x="3251340" y="1676707"/>
            <a:ext cx="2018219" cy="1023789"/>
          </a:xfrm>
          <a:prstGeom prst="bentConnector3">
            <a:avLst>
              <a:gd name="adj1" fmla="val 77845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角丸四角形 69"/>
          <p:cNvSpPr/>
          <p:nvPr/>
        </p:nvSpPr>
        <p:spPr>
          <a:xfrm>
            <a:off x="5738941" y="2800658"/>
            <a:ext cx="491530" cy="204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API</a:t>
            </a:r>
            <a:endParaRPr kumimoji="1" lang="ja-JP" altLang="en-US" sz="1200"/>
          </a:p>
        </p:txBody>
      </p:sp>
      <p:cxnSp>
        <p:nvCxnSpPr>
          <p:cNvPr id="77" name="カギ線コネクタ 76"/>
          <p:cNvCxnSpPr>
            <a:stCxn id="60" idx="3"/>
            <a:endCxn id="56" idx="1"/>
          </p:cNvCxnSpPr>
          <p:nvPr/>
        </p:nvCxnSpPr>
        <p:spPr>
          <a:xfrm>
            <a:off x="6760345" y="2700496"/>
            <a:ext cx="377155" cy="380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49" idx="3"/>
            <a:endCxn id="42" idx="1"/>
          </p:cNvCxnSpPr>
          <p:nvPr/>
        </p:nvCxnSpPr>
        <p:spPr>
          <a:xfrm>
            <a:off x="1294528" y="1676707"/>
            <a:ext cx="93397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カギ線コネクタ 103"/>
          <p:cNvCxnSpPr>
            <a:stCxn id="49" idx="3"/>
            <a:endCxn id="38" idx="1"/>
          </p:cNvCxnSpPr>
          <p:nvPr/>
        </p:nvCxnSpPr>
        <p:spPr>
          <a:xfrm>
            <a:off x="1294528" y="1676707"/>
            <a:ext cx="917917" cy="1049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カギ線コネクタ 106"/>
          <p:cNvCxnSpPr>
            <a:stCxn id="49" idx="3"/>
            <a:endCxn id="71" idx="1"/>
          </p:cNvCxnSpPr>
          <p:nvPr/>
        </p:nvCxnSpPr>
        <p:spPr>
          <a:xfrm>
            <a:off x="1294528" y="1676707"/>
            <a:ext cx="917917" cy="23678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1800" kern="0" smtClean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OK2AOI WEB</a:t>
            </a:r>
            <a:r>
              <a:rPr lang="zh-CN" altLang="en-US" sz="1800" kern="0" smtClean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网页</a:t>
            </a:r>
            <a:endParaRPr lang="en-US" altLang="ja-JP" sz="1800" kern="0" dirty="0" smtClean="0">
              <a:solidFill>
                <a:srgbClr val="009B4A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2375" y="921934"/>
            <a:ext cx="862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地址</a:t>
            </a:r>
            <a:endParaRPr lang="en-US" altLang="zh-CN" sz="1800" b="1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ja-JP" sz="1800" b="1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http://172.27.42.14/vc/ok2aoi_ee149/</a:t>
            </a:r>
            <a:endParaRPr kumimoji="1" lang="ja-JP" altLang="en-US" sz="1800" b="1" dirty="0">
              <a:solidFill>
                <a:schemeClr val="accent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62375" y="1954711"/>
            <a:ext cx="4082222" cy="199048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/>
          <p:cNvSpPr/>
          <p:nvPr/>
        </p:nvSpPr>
        <p:spPr>
          <a:xfrm>
            <a:off x="894150" y="3019602"/>
            <a:ext cx="511351" cy="3333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46664" y="2192836"/>
            <a:ext cx="1416050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98979" y="2437676"/>
            <a:ext cx="1140707" cy="354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latin typeface="SimSun" panose="02010600030101010101" pitchFamily="2" charset="-122"/>
                <a:ea typeface="SimSun" panose="02010600030101010101" pitchFamily="2" charset="-122"/>
              </a:rPr>
              <a:t>WEB</a:t>
            </a:r>
            <a:r>
              <a:rPr kumimoji="1" lang="zh-CN" altLang="en-US" sz="1400" smtClean="0">
                <a:latin typeface="SimSun" panose="02010600030101010101" pitchFamily="2" charset="-122"/>
                <a:ea typeface="SimSun" panose="02010600030101010101" pitchFamily="2" charset="-122"/>
              </a:rPr>
              <a:t>浏览器</a:t>
            </a:r>
            <a:endParaRPr kumimoji="1" lang="ja-JP" alt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0515" y="3456319"/>
            <a:ext cx="123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客户端</a:t>
            </a:r>
            <a:r>
              <a:rPr kumimoji="1" lang="en-US" altLang="zh-CN" sz="14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PC</a:t>
            </a:r>
            <a:endParaRPr kumimoji="1" lang="ja-JP" altLang="en-US" sz="1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849818" y="2192836"/>
            <a:ext cx="1261094" cy="158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服务器</a:t>
            </a:r>
            <a:endParaRPr kumimoji="1" lang="ja-JP" altLang="en-US" sz="18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23072" y="2291889"/>
            <a:ext cx="125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SimSun" panose="02010600030101010101" pitchFamily="2" charset="-122"/>
                <a:ea typeface="SimSun" panose="02010600030101010101" pitchFamily="2" charset="-122"/>
              </a:rPr>
              <a:t>WEB</a:t>
            </a:r>
            <a:r>
              <a:rPr kumimoji="1" lang="zh-CN" altLang="en-US" sz="14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服务器</a:t>
            </a:r>
            <a:endParaRPr kumimoji="1" lang="ja-JP" altLang="en-US" sz="1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066353" y="2725142"/>
            <a:ext cx="820003" cy="559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OK2AOI</a:t>
            </a:r>
            <a:endParaRPr kumimoji="1" lang="ja-JP" altLang="en-US" sz="1100" dirty="0"/>
          </a:p>
        </p:txBody>
      </p:sp>
      <p:sp>
        <p:nvSpPr>
          <p:cNvPr id="27" name="強調線吹き出し 1 26"/>
          <p:cNvSpPr/>
          <p:nvPr/>
        </p:nvSpPr>
        <p:spPr>
          <a:xfrm rot="16200000">
            <a:off x="2029071" y="-705296"/>
            <a:ext cx="548830" cy="3966726"/>
          </a:xfrm>
          <a:prstGeom prst="accentCallout1">
            <a:avLst>
              <a:gd name="adj1" fmla="val 18750"/>
              <a:gd name="adj2" fmla="val -8333"/>
              <a:gd name="adj3" fmla="val 18773"/>
              <a:gd name="adj4" fmla="val -71308"/>
            </a:avLst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カギ線コネクタ 19"/>
          <p:cNvCxnSpPr>
            <a:stCxn id="17" idx="1"/>
            <a:endCxn id="11" idx="3"/>
          </p:cNvCxnSpPr>
          <p:nvPr/>
        </p:nvCxnSpPr>
        <p:spPr>
          <a:xfrm rot="10800000">
            <a:off x="1962714" y="2640511"/>
            <a:ext cx="887104" cy="34528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042" y="920080"/>
            <a:ext cx="2676388" cy="2099522"/>
          </a:xfrm>
          <a:prstGeom prst="rect">
            <a:avLst/>
          </a:prstGeom>
          <a:ln>
            <a:solidFill>
              <a:schemeClr val="accent2">
                <a:shade val="95000"/>
                <a:satMod val="105000"/>
              </a:schemeClr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87" y="2782131"/>
            <a:ext cx="3020939" cy="1963930"/>
          </a:xfrm>
          <a:prstGeom prst="rect">
            <a:avLst/>
          </a:prstGeom>
          <a:ln>
            <a:solidFill>
              <a:schemeClr val="accent2">
                <a:shade val="95000"/>
                <a:satMod val="105000"/>
              </a:schemeClr>
            </a:solidFill>
          </a:ln>
        </p:spPr>
      </p:pic>
      <p:sp>
        <p:nvSpPr>
          <p:cNvPr id="22" name="山形 21"/>
          <p:cNvSpPr/>
          <p:nvPr/>
        </p:nvSpPr>
        <p:spPr>
          <a:xfrm>
            <a:off x="4774239" y="1264990"/>
            <a:ext cx="283028" cy="287494"/>
          </a:xfrm>
          <a:prstGeom prst="chevron">
            <a:avLst>
              <a:gd name="adj" fmla="val 421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/>
        </p:nvSpPr>
        <p:spPr>
          <a:xfrm>
            <a:off x="5000266" y="1264990"/>
            <a:ext cx="283028" cy="287494"/>
          </a:xfrm>
          <a:prstGeom prst="chevron">
            <a:avLst>
              <a:gd name="adj" fmla="val 421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4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74" y="736080"/>
            <a:ext cx="7909687" cy="4321695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1800" kern="0" smtClean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OK2AOI</a:t>
            </a:r>
            <a:r>
              <a:rPr lang="zh-CN" altLang="en-US" sz="1800" kern="0" dirty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800" kern="0" smtClean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API</a:t>
            </a:r>
            <a:r>
              <a:rPr lang="zh-CN" altLang="en-US" sz="1800" kern="0" dirty="0" smtClean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接口测试</a:t>
            </a:r>
            <a:endParaRPr lang="en-US" altLang="ja-JP" sz="1800" kern="0" dirty="0" smtClean="0">
              <a:solidFill>
                <a:srgbClr val="009B4A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2374" y="2657476"/>
            <a:ext cx="2938026" cy="2400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62374" y="1138237"/>
            <a:ext cx="7881500" cy="3667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5467350" y="1800467"/>
            <a:ext cx="2552699" cy="857009"/>
          </a:xfrm>
          <a:prstGeom prst="wedgeRectCallout">
            <a:avLst>
              <a:gd name="adj1" fmla="val -53834"/>
              <a:gd name="adj2" fmla="val -89352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POST</a:t>
            </a:r>
            <a:r>
              <a:rPr kumimoji="1" lang="zh-CN" altLang="en-US" smtClean="0"/>
              <a:t>请求</a:t>
            </a:r>
            <a:endParaRPr kumimoji="1" lang="en-US" altLang="zh-CN" smtClean="0"/>
          </a:p>
          <a:p>
            <a:pPr algn="ctr"/>
            <a:r>
              <a:rPr kumimoji="1" lang="zh-CN" altLang="en-US" smtClean="0"/>
              <a:t>发送参数</a:t>
            </a:r>
            <a:endParaRPr kumimoji="1" lang="ja-JP" altLang="en-US" dirty="0"/>
          </a:p>
        </p:txBody>
      </p:sp>
      <p:sp>
        <p:nvSpPr>
          <p:cNvPr id="10" name="四角形吹き出し 9"/>
          <p:cNvSpPr/>
          <p:nvPr/>
        </p:nvSpPr>
        <p:spPr>
          <a:xfrm>
            <a:off x="3438524" y="3681411"/>
            <a:ext cx="2314576" cy="842963"/>
          </a:xfrm>
          <a:prstGeom prst="wedgeRectCallout">
            <a:avLst>
              <a:gd name="adj1" fmla="val -57949"/>
              <a:gd name="adj2" fmla="val -10787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服务器应答</a:t>
            </a:r>
            <a:endParaRPr kumimoji="1" lang="en-US" altLang="zh-CN" smtClean="0"/>
          </a:p>
          <a:p>
            <a:pPr algn="ctr"/>
            <a:r>
              <a:rPr kumimoji="1" lang="zh-CN" altLang="en-US" smtClean="0"/>
              <a:t>返回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数据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09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7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4900</TotalTime>
  <Words>79</Words>
  <Application>Microsoft Office PowerPoint</Application>
  <PresentationFormat>画面に合わせる (16:9)</PresentationFormat>
  <Paragraphs>45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ＭＳ Ｐゴシック</vt:lpstr>
      <vt:lpstr>SimSun</vt:lpstr>
      <vt:lpstr>メイリオ</vt:lpstr>
      <vt:lpstr>Arial</vt:lpstr>
      <vt:lpstr>Calibri</vt:lpstr>
      <vt:lpstr>新しいプレゼンテーション</vt:lpstr>
      <vt:lpstr>1_デザインの設定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 良子</dc:creator>
  <cp:lastModifiedBy>呉 寧</cp:lastModifiedBy>
  <cp:revision>262</cp:revision>
  <cp:lastPrinted>2016-06-14T14:51:16Z</cp:lastPrinted>
  <dcterms:created xsi:type="dcterms:W3CDTF">2007-02-20T01:27:29Z</dcterms:created>
  <dcterms:modified xsi:type="dcterms:W3CDTF">2020-02-12T05:47:10Z</dcterms:modified>
</cp:coreProperties>
</file>