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79" r:id="rId2"/>
    <p:sldMasterId id="214748374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3" r:id="rId5"/>
    <p:sldId id="257" r:id="rId6"/>
    <p:sldId id="259" r:id="rId7"/>
    <p:sldId id="264" r:id="rId8"/>
    <p:sldId id="266" r:id="rId9"/>
    <p:sldId id="265" r:id="rId10"/>
    <p:sldId id="258" r:id="rId11"/>
  </p:sldIdLst>
  <p:sldSz cx="9144000" cy="5143500" type="screen16x9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5"/>
    <a:srgbClr val="009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6655" autoAdjust="0"/>
  </p:normalViewPr>
  <p:slideViewPr>
    <p:cSldViewPr snapToGrid="0">
      <p:cViewPr varScale="1">
        <p:scale>
          <a:sx n="97" d="100"/>
          <a:sy n="97" d="100"/>
        </p:scale>
        <p:origin x="85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934" y="-10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62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933700" y="2461589"/>
            <a:ext cx="5778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79" y="216401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7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29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9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53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890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63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4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786DA49-BA11-F84C-B643-D379946658B3}" type="datetimeFigureOut">
              <a:rPr kumimoji="1" lang="ja-JP" altLang="en-US" smtClean="0"/>
              <a:pPr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56C4BFF-D328-8740-ADCA-B5819369E55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4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E957-8626-41D5-B09F-65D545DABB09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F8C82-0F1A-413C-88E0-4F9DD96975B3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AE13-815F-4457-92C0-7843F23DACA8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963B-F1D2-4A2A-AA5B-858AAA6C62E7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BAC6-EA9D-4928-A217-8841F5BCE007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3AEE-7737-48CD-9070-39F72903071C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DA9E-24E1-4320-A8B6-C875718EB191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4477-BC46-49F0-AD45-1F9307305297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7451-E0C1-4A9F-8CA3-6ED775EEE720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EFD3-A424-4200-A370-2EB008709BE0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FD12-F2A0-45BD-890C-0FF85FBD17D7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606676" y="4807646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solidFill>
                  <a:srgbClr val="009B4A"/>
                </a:solidFill>
              </a:rPr>
              <a:t>    </a:t>
            </a: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9B4A"/>
              </a:solidFill>
            </a:endParaRPr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8604000" y="480035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349250" y="658700"/>
            <a:ext cx="85278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2025" y="6431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169047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AE2E5-7D44-4B7F-9665-082742ED3A9D}" type="datetimeFigureOut">
              <a:rPr lang="ja-JP" altLang="en-US"/>
              <a:pPr>
                <a:defRPr/>
              </a:pPr>
              <a:t>2020/1/7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924512" y="1700124"/>
            <a:ext cx="5943263" cy="760952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000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TracShipment &amp; TrayCheck System Design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95485" y="3803185"/>
            <a:ext cx="5384145" cy="420322"/>
          </a:xfrm>
          <a:prstGeom prst="rect">
            <a:avLst/>
          </a:prstGeom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ja-JP" altLang="en-US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部署名</a:t>
            </a:r>
            <a:r>
              <a:rPr lang="en-US" altLang="ja-JP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CTL</a:t>
            </a:r>
            <a:r>
              <a:rPr lang="ja-JP" altLang="en-US" sz="1400" kern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生産技術第一部・第二グループ</a:t>
            </a:r>
            <a:endParaRPr lang="en-US" altLang="ja-JP" sz="1400" kern="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95485" y="429597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sz="1400" kern="0" dirty="0"/>
              <a:t>日付</a:t>
            </a:r>
            <a:r>
              <a:rPr lang="en-US" altLang="ja-JP" sz="1400" kern="0"/>
              <a:t>	</a:t>
            </a:r>
            <a:r>
              <a:rPr lang="en-US" altLang="ja-JP" sz="1400" kern="0" baseline="-25000"/>
              <a:t>20</a:t>
            </a:r>
            <a:r>
              <a:rPr lang="en-US" altLang="zh-CN" sz="1400" kern="0" baseline="-25000"/>
              <a:t>20</a:t>
            </a:r>
            <a:r>
              <a:rPr lang="en-US" altLang="ja-JP" sz="1400" kern="0" baseline="-25000"/>
              <a:t>/0</a:t>
            </a:r>
            <a:r>
              <a:rPr lang="en-US" altLang="zh-CN" sz="1400" kern="0" baseline="-25000"/>
              <a:t>1</a:t>
            </a:r>
            <a:r>
              <a:rPr lang="en-US" altLang="ja-JP" sz="1400" kern="0" baseline="-25000"/>
              <a:t>/</a:t>
            </a:r>
            <a:r>
              <a:rPr lang="en-US" altLang="zh-CN" sz="1400" kern="0" baseline="-25000"/>
              <a:t>07</a:t>
            </a:r>
            <a:endParaRPr lang="en-US" altLang="ja-JP" sz="1400" kern="0" dirty="0"/>
          </a:p>
        </p:txBody>
      </p:sp>
      <p:sp>
        <p:nvSpPr>
          <p:cNvPr id="2" name="正方形/長方形 1"/>
          <p:cNvSpPr/>
          <p:nvPr/>
        </p:nvSpPr>
        <p:spPr>
          <a:xfrm>
            <a:off x="2997604" y="496575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0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0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Revision History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06623"/>
              </p:ext>
            </p:extLst>
          </p:nvPr>
        </p:nvGraphicFramePr>
        <p:xfrm>
          <a:off x="718559" y="1171671"/>
          <a:ext cx="75872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/>
                        <a:t>Revision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Author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baseline="0" dirty="0"/>
                        <a:t>Definition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Discuss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Approver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0.1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2020-01-07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Wu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Initial draft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Yang</a:t>
                      </a:r>
                      <a:r>
                        <a:rPr kumimoji="1" lang="ja-JP" altLang="en-US" sz="1600"/>
                        <a:t>、</a:t>
                      </a:r>
                      <a:r>
                        <a:rPr kumimoji="1" lang="en-US" altLang="ja-JP" sz="1600"/>
                        <a:t>Qiu</a:t>
                      </a:r>
                      <a:r>
                        <a:rPr kumimoji="1" lang="ja-JP" altLang="en-US" sz="1600"/>
                        <a:t>、</a:t>
                      </a:r>
                      <a:r>
                        <a:rPr kumimoji="1" lang="en-US" altLang="ja-JP" sz="1600"/>
                        <a:t>Ye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/>
                        <a:t>Maeda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0.2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2020-01-07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SN specific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1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Catalogue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4849" y="1304925"/>
            <a:ext cx="639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Design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Work Assignment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Overview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6725" y="1162050"/>
            <a:ext cx="805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/>
              <a:t>Lpro</a:t>
            </a:r>
            <a:r>
              <a:rPr lang="ja-JP" altLang="en-US" sz="1800"/>
              <a:t>の</a:t>
            </a:r>
            <a:r>
              <a:rPr lang="en-US" altLang="ja-JP" sz="1800"/>
              <a:t>barcodeprint &amp; traycheck</a:t>
            </a:r>
            <a:r>
              <a:rPr lang="ja-JP" altLang="en-US" sz="1800"/>
              <a:t>システム設計を流用し、</a:t>
            </a:r>
            <a:r>
              <a:rPr lang="en-US" altLang="ja-JP" sz="1800"/>
              <a:t>OPPO</a:t>
            </a:r>
            <a:r>
              <a:rPr lang="ja-JP" altLang="en-US" sz="1800"/>
              <a:t>出荷先の要求を踏まえて、</a:t>
            </a:r>
            <a:r>
              <a:rPr lang="en-US" altLang="ja-JP" sz="1800"/>
              <a:t> VC</a:t>
            </a:r>
            <a:r>
              <a:rPr lang="ja-JP" altLang="en-US" sz="1800"/>
              <a:t>向けて、ラベル印刷・出荷梱包、</a:t>
            </a:r>
            <a:r>
              <a:rPr lang="en-US" altLang="ja-JP" sz="1800"/>
              <a:t>Tray Check</a:t>
            </a:r>
            <a:r>
              <a:rPr lang="ja-JP" altLang="en-US" sz="1800"/>
              <a:t>仕組みを検討して、準備します。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7854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ja-JP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Design Concept</a:t>
            </a:r>
          </a:p>
        </p:txBody>
      </p:sp>
      <p:sp>
        <p:nvSpPr>
          <p:cNvPr id="52" name="フローチャート: 磁気ディスク 51"/>
          <p:cNvSpPr/>
          <p:nvPr/>
        </p:nvSpPr>
        <p:spPr>
          <a:xfrm>
            <a:off x="4044558" y="3979590"/>
            <a:ext cx="1964290" cy="90979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vc pqm</a:t>
            </a:r>
            <a:endParaRPr lang="ja-JP" alt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7227" y="926397"/>
            <a:ext cx="7392567" cy="80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600" b="1"/>
              <a:t>barcodePrint &amp; trayCheck System</a:t>
            </a:r>
            <a:endParaRPr lang="ja-JP" altLang="en-US" sz="1600" b="1" dirty="0"/>
          </a:p>
          <a:p>
            <a:endParaRPr lang="en-US" altLang="ja-JP" sz="1000" dirty="0"/>
          </a:p>
          <a:p>
            <a:r>
              <a:rPr lang="ja-JP" altLang="en-US" sz="1000"/>
              <a:t>ラベル印刷・出荷梱包情報は</a:t>
            </a:r>
            <a:r>
              <a:rPr lang="en-US" altLang="ja-JP" sz="1000"/>
              <a:t>trace_shipment db</a:t>
            </a:r>
            <a:r>
              <a:rPr lang="ja-JP" altLang="en-US" sz="1000"/>
              <a:t>に管理し、</a:t>
            </a:r>
            <a:r>
              <a:rPr lang="en-US" altLang="ja-JP" sz="1000"/>
              <a:t>pqm db</a:t>
            </a:r>
            <a:r>
              <a:rPr lang="ja-JP" altLang="en-US" sz="1000"/>
              <a:t>の最終</a:t>
            </a:r>
            <a:r>
              <a:rPr lang="en-US" altLang="ja-JP" sz="1000"/>
              <a:t>NTRS</a:t>
            </a:r>
            <a:r>
              <a:rPr lang="ja-JP" altLang="en-US" sz="1000"/>
              <a:t>判定結果を参照し、</a:t>
            </a:r>
            <a:r>
              <a:rPr lang="en-US" altLang="ja-JP" sz="1000"/>
              <a:t>TrayCheck</a:t>
            </a:r>
            <a:r>
              <a:rPr lang="ja-JP" altLang="en-US" sz="1000"/>
              <a:t>を実施します。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674878" y="3767301"/>
            <a:ext cx="1334917" cy="3520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TrayCheck</a:t>
            </a:r>
            <a:endParaRPr kumimoji="1" lang="ja-JP" altLang="en-US" sz="1400" dirty="0"/>
          </a:p>
        </p:txBody>
      </p:sp>
      <p:cxnSp>
        <p:nvCxnSpPr>
          <p:cNvPr id="61" name="カギ線コネクタ 60"/>
          <p:cNvCxnSpPr>
            <a:stCxn id="24" idx="4"/>
            <a:endCxn id="55" idx="0"/>
          </p:cNvCxnSpPr>
          <p:nvPr/>
        </p:nvCxnSpPr>
        <p:spPr>
          <a:xfrm>
            <a:off x="6008848" y="3441831"/>
            <a:ext cx="1333489" cy="3254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フローチャート: 磁気ディスク 23"/>
          <p:cNvSpPr/>
          <p:nvPr/>
        </p:nvSpPr>
        <p:spPr>
          <a:xfrm>
            <a:off x="4044558" y="3032009"/>
            <a:ext cx="1964290" cy="81964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trace_shipment</a:t>
            </a:r>
            <a:endParaRPr lang="en-US" altLang="ja-JP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2661" y="2239698"/>
            <a:ext cx="698090" cy="3256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VC</a:t>
            </a:r>
            <a:endParaRPr kumimoji="1" lang="ja-JP" altLang="en-US" sz="1200"/>
          </a:p>
        </p:txBody>
      </p:sp>
      <p:sp>
        <p:nvSpPr>
          <p:cNvPr id="22" name="正方形/長方形 21"/>
          <p:cNvSpPr/>
          <p:nvPr/>
        </p:nvSpPr>
        <p:spPr>
          <a:xfrm>
            <a:off x="702661" y="2642220"/>
            <a:ext cx="698090" cy="3256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Tray</a:t>
            </a:r>
            <a:endParaRPr kumimoji="1" lang="ja-JP" altLang="en-US" sz="1200"/>
          </a:p>
        </p:txBody>
      </p:sp>
      <p:sp>
        <p:nvSpPr>
          <p:cNvPr id="29" name="正方形/長方形 28"/>
          <p:cNvSpPr/>
          <p:nvPr/>
        </p:nvSpPr>
        <p:spPr>
          <a:xfrm>
            <a:off x="709313" y="3058438"/>
            <a:ext cx="698090" cy="3256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Pack</a:t>
            </a:r>
            <a:endParaRPr kumimoji="1" lang="ja-JP" altLang="en-US" sz="1200"/>
          </a:p>
        </p:txBody>
      </p:sp>
      <p:sp>
        <p:nvSpPr>
          <p:cNvPr id="30" name="正方形/長方形 29"/>
          <p:cNvSpPr/>
          <p:nvPr/>
        </p:nvSpPr>
        <p:spPr>
          <a:xfrm>
            <a:off x="709313" y="3467808"/>
            <a:ext cx="698090" cy="3256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Carton</a:t>
            </a:r>
            <a:endParaRPr kumimoji="1" lang="ja-JP" altLang="en-US" sz="1200"/>
          </a:p>
        </p:txBody>
      </p:sp>
      <p:sp>
        <p:nvSpPr>
          <p:cNvPr id="31" name="正方形/長方形 30"/>
          <p:cNvSpPr/>
          <p:nvPr/>
        </p:nvSpPr>
        <p:spPr>
          <a:xfrm>
            <a:off x="709313" y="3879526"/>
            <a:ext cx="698090" cy="3256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Pallet</a:t>
            </a:r>
            <a:endParaRPr kumimoji="1" lang="ja-JP" altLang="en-US" sz="1200"/>
          </a:p>
        </p:txBody>
      </p:sp>
      <p:sp>
        <p:nvSpPr>
          <p:cNvPr id="9" name="右中かっこ 8"/>
          <p:cNvSpPr/>
          <p:nvPr/>
        </p:nvSpPr>
        <p:spPr>
          <a:xfrm>
            <a:off x="1546706" y="2239697"/>
            <a:ext cx="333375" cy="196543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カギ線コネクタ 42"/>
          <p:cNvCxnSpPr>
            <a:stCxn id="52" idx="4"/>
            <a:endCxn id="55" idx="2"/>
          </p:cNvCxnSpPr>
          <p:nvPr/>
        </p:nvCxnSpPr>
        <p:spPr>
          <a:xfrm flipV="1">
            <a:off x="6008848" y="4119335"/>
            <a:ext cx="1333489" cy="315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935405" y="3032009"/>
            <a:ext cx="1334917" cy="3520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BarcodePrint</a:t>
            </a:r>
            <a:endParaRPr kumimoji="1" lang="ja-JP" altLang="en-US" sz="1400" dirty="0"/>
          </a:p>
        </p:txBody>
      </p:sp>
      <p:cxnSp>
        <p:nvCxnSpPr>
          <p:cNvPr id="54" name="カギ線コネクタ 53"/>
          <p:cNvCxnSpPr>
            <a:stCxn id="53" idx="3"/>
            <a:endCxn id="24" idx="2"/>
          </p:cNvCxnSpPr>
          <p:nvPr/>
        </p:nvCxnSpPr>
        <p:spPr>
          <a:xfrm>
            <a:off x="3270322" y="3208026"/>
            <a:ext cx="774236" cy="233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1800" kern="0" dirty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号码规则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671FCA-D764-4BBF-A84C-3208D1A9D6C6}"/>
              </a:ext>
            </a:extLst>
          </p:cNvPr>
          <p:cNvSpPr txBox="1"/>
          <p:nvPr/>
        </p:nvSpPr>
        <p:spPr>
          <a:xfrm>
            <a:off x="373626" y="717755"/>
            <a:ext cx="83967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Tray-Pack-Carton-Pallet</a:t>
            </a:r>
            <a:r>
              <a:rPr lang="zh-CN" altLang="en-US" dirty="0"/>
              <a:t>，还需根据</a:t>
            </a:r>
            <a:r>
              <a:rPr lang="en-US" altLang="zh-CN" dirty="0"/>
              <a:t>VC</a:t>
            </a:r>
            <a:r>
              <a:rPr lang="zh-CN" altLang="en-US" dirty="0"/>
              <a:t>实际情况</a:t>
            </a:r>
            <a:endParaRPr lang="en-US" altLang="zh-CN" dirty="0"/>
          </a:p>
          <a:p>
            <a:r>
              <a:rPr lang="zh-CN" altLang="en-US" sz="2000" dirty="0"/>
              <a:t>（目前每</a:t>
            </a:r>
            <a:r>
              <a:rPr lang="en-US" altLang="zh-CN" sz="2000" dirty="0"/>
              <a:t>1000pcs</a:t>
            </a:r>
            <a:r>
              <a:rPr lang="zh-CN" altLang="en-US" sz="2000" dirty="0"/>
              <a:t>为一个真空包装。</a:t>
            </a:r>
            <a:r>
              <a:rPr lang="en-US" altLang="zh-CN" sz="2000" dirty="0"/>
              <a:t>EE149</a:t>
            </a:r>
            <a:r>
              <a:rPr lang="zh-CN" altLang="en-US" sz="2000" dirty="0"/>
              <a:t>：</a:t>
            </a:r>
            <a:r>
              <a:rPr lang="en-US" altLang="zh-CN" sz="2000" dirty="0"/>
              <a:t>100pcs=1tray</a:t>
            </a:r>
            <a:r>
              <a:rPr lang="zh-CN" altLang="en-US" sz="2000" dirty="0"/>
              <a:t>，</a:t>
            </a:r>
            <a:r>
              <a:rPr lang="en-US" altLang="zh-CN" sz="2000" dirty="0"/>
              <a:t>10tray=1pack</a:t>
            </a:r>
            <a:r>
              <a:rPr lang="zh-CN" altLang="en-US" sz="2000" dirty="0"/>
              <a:t>；</a:t>
            </a:r>
            <a:r>
              <a:rPr lang="en-US" altLang="zh-CN" sz="2000" dirty="0"/>
              <a:t>DD305</a:t>
            </a:r>
            <a:r>
              <a:rPr lang="zh-CN" altLang="en-US" sz="2000" dirty="0"/>
              <a:t>：</a:t>
            </a:r>
            <a:r>
              <a:rPr lang="en-US" altLang="zh-CN" sz="2000" dirty="0"/>
              <a:t>60pcs=1tray</a:t>
            </a:r>
            <a:r>
              <a:rPr lang="zh-CN" altLang="en-US" sz="2000" dirty="0"/>
              <a:t>，</a:t>
            </a:r>
            <a:r>
              <a:rPr lang="en-US" altLang="zh-CN" sz="2000" dirty="0"/>
              <a:t>16</a:t>
            </a:r>
            <a:r>
              <a:rPr lang="zh-CN" altLang="en-US" sz="2000" dirty="0"/>
              <a:t>*</a:t>
            </a:r>
            <a:r>
              <a:rPr lang="en-US" altLang="zh-CN" sz="2000" dirty="0"/>
              <a:t>60pcs+1</a:t>
            </a:r>
            <a:r>
              <a:rPr lang="zh-CN" altLang="en-US" sz="2000" dirty="0"/>
              <a:t>*</a:t>
            </a:r>
            <a:r>
              <a:rPr lang="en-US" altLang="zh-CN" sz="2000" dirty="0"/>
              <a:t>40pcs=1pack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dirty="0"/>
              <a:t>号码共</a:t>
            </a:r>
            <a:r>
              <a:rPr lang="en-US" altLang="zh-CN" sz="2000" dirty="0"/>
              <a:t>21</a:t>
            </a:r>
            <a:r>
              <a:rPr lang="zh-CN" altLang="en-US" sz="2000" dirty="0"/>
              <a:t>位，分以下</a:t>
            </a:r>
            <a:r>
              <a:rPr lang="en-US" altLang="zh-CN" sz="2000" dirty="0"/>
              <a:t>5</a:t>
            </a:r>
            <a:r>
              <a:rPr lang="zh-CN" altLang="en-US" sz="2000" dirty="0"/>
              <a:t>部分，每部分用下划线隔开：</a:t>
            </a:r>
            <a:endParaRPr lang="en-US" altLang="zh-CN" sz="2000" dirty="0"/>
          </a:p>
          <a:p>
            <a:r>
              <a:rPr lang="zh-CN" altLang="en-US" sz="2000" dirty="0"/>
              <a:t>工厂代码</a:t>
            </a:r>
            <a:r>
              <a:rPr lang="en-US" altLang="zh-CN" sz="2000" dirty="0"/>
              <a:t>1</a:t>
            </a:r>
            <a:r>
              <a:rPr lang="zh-CN" altLang="en-US" sz="2000" dirty="0"/>
              <a:t>位：统一为</a:t>
            </a:r>
            <a:r>
              <a:rPr lang="en-US" altLang="zh-CN" sz="2000" dirty="0"/>
              <a:t>N,</a:t>
            </a:r>
            <a:r>
              <a:rPr lang="zh-CN" altLang="en-US" sz="2000" dirty="0"/>
              <a:t>代表</a:t>
            </a:r>
            <a:r>
              <a:rPr lang="en-US" altLang="zh-CN" sz="2000" dirty="0"/>
              <a:t>NSTD</a:t>
            </a:r>
          </a:p>
          <a:p>
            <a:r>
              <a:rPr lang="zh-CN" altLang="en-US" sz="2000" dirty="0"/>
              <a:t>物料代码</a:t>
            </a:r>
            <a:r>
              <a:rPr lang="en-US" altLang="zh-CN" sz="2000" dirty="0"/>
              <a:t>7</a:t>
            </a:r>
            <a:r>
              <a:rPr lang="zh-CN" altLang="en-US" sz="2000" dirty="0"/>
              <a:t>位</a:t>
            </a:r>
            <a:r>
              <a:rPr lang="en-US" altLang="zh-CN" sz="2000" dirty="0"/>
              <a:t>:DD305(4880989), EE149(4878595)</a:t>
            </a:r>
          </a:p>
          <a:p>
            <a:r>
              <a:rPr lang="zh-CN" altLang="en-US" sz="2000" dirty="0"/>
              <a:t>日期代码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:YMDD</a:t>
            </a:r>
            <a:r>
              <a:rPr lang="zh-CN" altLang="en-US" sz="2000" dirty="0"/>
              <a:t>（</a:t>
            </a:r>
            <a:r>
              <a:rPr lang="en-US" altLang="zh-CN" sz="2000" dirty="0"/>
              <a:t>Y</a:t>
            </a:r>
            <a:r>
              <a:rPr lang="zh-CN" altLang="en-US" sz="2000" dirty="0"/>
              <a:t>为年份最后一位，</a:t>
            </a:r>
            <a:r>
              <a:rPr lang="en-US" altLang="zh-CN" sz="2000" dirty="0"/>
              <a:t>M</a:t>
            </a:r>
            <a:r>
              <a:rPr lang="zh-CN" altLang="en-US" sz="2000" dirty="0"/>
              <a:t>为</a:t>
            </a:r>
            <a:r>
              <a:rPr lang="en-US" altLang="zh-CN" sz="2000" dirty="0"/>
              <a:t>123456789ABC,DD</a:t>
            </a:r>
            <a:r>
              <a:rPr lang="zh-CN" altLang="en-US" sz="2000" dirty="0"/>
              <a:t>为实际的日期）</a:t>
            </a:r>
            <a:endParaRPr lang="en-US" altLang="zh-CN" sz="2000" dirty="0"/>
          </a:p>
          <a:p>
            <a:r>
              <a:rPr lang="en-US" altLang="zh-CN" sz="2000" dirty="0"/>
              <a:t>Datatype1</a:t>
            </a:r>
            <a:r>
              <a:rPr lang="zh-CN" altLang="en-US" sz="2000" dirty="0"/>
              <a:t>位：</a:t>
            </a:r>
            <a:r>
              <a:rPr lang="en-US" altLang="zh-CN" sz="2000" dirty="0"/>
              <a:t>Tray(T),Pack(P),Carton(C),Pallet(L)</a:t>
            </a:r>
          </a:p>
          <a:p>
            <a:r>
              <a:rPr lang="zh-CN" altLang="en-US" sz="2000" dirty="0"/>
              <a:t>流水号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:0001,0002~~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N_4880989_0107_T_0001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130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62375" y="298450"/>
            <a:ext cx="7008375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800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Work Assignment</a:t>
            </a:r>
            <a:endParaRPr lang="en-US" altLang="ja-JP" sz="1800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4849" y="1866900"/>
            <a:ext cx="6391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/>
              <a:t>trace_shipment</a:t>
            </a:r>
            <a:r>
              <a:rPr lang="zh-CN" altLang="en-US" sz="2000"/>
              <a:t>数据库改造</a:t>
            </a:r>
            <a:r>
              <a:rPr lang="en-US" altLang="zh-CN" sz="2000"/>
              <a:t>(wu)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/>
              <a:t>vc</a:t>
            </a:r>
            <a:r>
              <a:rPr lang="zh-CN" altLang="en-US" sz="2000"/>
              <a:t>标签号码体系定义</a:t>
            </a:r>
            <a:r>
              <a:rPr lang="en-US" altLang="zh-CN" sz="2000"/>
              <a:t>(yang)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/>
              <a:t>BarcodePrint C#</a:t>
            </a:r>
            <a:r>
              <a:rPr lang="zh-CN" altLang="en-US" sz="2000"/>
              <a:t>客户端更新</a:t>
            </a:r>
            <a:r>
              <a:rPr lang="en-US" altLang="zh-CN" sz="2000"/>
              <a:t>(ye)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/>
              <a:t>T</a:t>
            </a:r>
            <a:r>
              <a:rPr lang="en-US" altLang="ja-JP" sz="2000"/>
              <a:t>ray</a:t>
            </a:r>
            <a:r>
              <a:rPr lang="en-US" altLang="zh-CN" sz="2000"/>
              <a:t>C</a:t>
            </a:r>
            <a:r>
              <a:rPr lang="en-US" altLang="ja-JP" sz="2000"/>
              <a:t>heck PHP</a:t>
            </a:r>
            <a:r>
              <a:rPr lang="zh-CN" altLang="en-US" sz="2000"/>
              <a:t>程序作成（</a:t>
            </a:r>
            <a:r>
              <a:rPr lang="en-US" altLang="zh-CN" sz="2000"/>
              <a:t>wu</a:t>
            </a:r>
            <a:r>
              <a:rPr lang="zh-CN" altLang="en-US" sz="2000"/>
              <a:t>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/>
              <a:t>trace_shipment &amp; TrayCheck</a:t>
            </a:r>
            <a:r>
              <a:rPr lang="zh-CN" altLang="en-US" sz="2000"/>
              <a:t>系统部署，验证</a:t>
            </a:r>
            <a:r>
              <a:rPr lang="en-US" altLang="zh-CN" sz="2000"/>
              <a:t>(qiu)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704849" y="10194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zh-CN" altLang="en-US" kern="0">
                <a:solidFill>
                  <a:srgbClr val="009B4A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作业分工</a:t>
            </a:r>
            <a:endParaRPr lang="en-US" altLang="ja-JP" kern="0" dirty="0">
              <a:solidFill>
                <a:srgbClr val="009B4A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75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710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6365</TotalTime>
  <Words>331</Words>
  <Application>Microsoft Office PowerPoint</Application>
  <PresentationFormat>全屏显示(16:9)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メイリオ</vt:lpstr>
      <vt:lpstr>ＭＳ Ｐゴシック</vt:lpstr>
      <vt:lpstr>Arial</vt:lpstr>
      <vt:lpstr>Calibri</vt:lpstr>
      <vt:lpstr>新しいプレゼンテーション</vt:lpstr>
      <vt:lpstr>1_デザインの設定</vt:lpstr>
      <vt:lpstr>デザインの設定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Yang Bevis</cp:lastModifiedBy>
  <cp:revision>288</cp:revision>
  <cp:lastPrinted>2016-06-14T14:51:16Z</cp:lastPrinted>
  <dcterms:created xsi:type="dcterms:W3CDTF">2007-02-20T01:27:29Z</dcterms:created>
  <dcterms:modified xsi:type="dcterms:W3CDTF">2020-01-07T09:26:47Z</dcterms:modified>
</cp:coreProperties>
</file>