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3" r:id="rId5"/>
    <p:sldId id="257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</p:sldIdLst>
  <p:sldSz cx="9144000" cy="5143500" type="screen16x9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5"/>
    <a:srgbClr val="00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96655" autoAdjust="0"/>
  </p:normalViewPr>
  <p:slideViewPr>
    <p:cSldViewPr snapToGrid="0">
      <p:cViewPr varScale="1">
        <p:scale>
          <a:sx n="100" d="100"/>
          <a:sy n="100" d="100"/>
        </p:scale>
        <p:origin x="90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1914" y="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6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9" y="216401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7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2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9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3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9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4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E957-8626-41D5-B09F-65D545DABB09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8C82-0F1A-413C-88E0-4F9DD96975B3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AE13-815F-4457-92C0-7843F23DACA8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963B-F1D2-4A2A-AA5B-858AAA6C62E7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BAC6-EA9D-4928-A217-8841F5BCE007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3AEE-7737-48CD-9070-39F72903071C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DA9E-24E1-4320-A8B6-C875718EB191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4477-BC46-49F0-AD45-1F9307305297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7451-E0C1-4A9F-8CA3-6ED775EEE720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FD3-A424-4200-A370-2EB008709BE0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FD12-F2A0-45BD-890C-0FF85FBD17D7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06676" y="4807646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solidFill>
                  <a:srgbClr val="009B4A"/>
                </a:solidFill>
              </a:rPr>
              <a:t>    </a:t>
            </a: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9B4A"/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025" y="6431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AE2E5-7D44-4B7F-9665-082742ED3A9D}" type="datetimeFigureOut">
              <a:rPr lang="ja-JP" altLang="en-US"/>
              <a:pPr>
                <a:defRPr/>
              </a:pPr>
              <a:t>2020/2/20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924512" y="1700124"/>
            <a:ext cx="5943263" cy="760952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000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OK2SHIP </a:t>
            </a:r>
            <a:r>
              <a:rPr lang="ja-JP" altLang="en-US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出荷関係システム全体仕組み</a:t>
            </a:r>
            <a:endParaRPr lang="en-US" altLang="ja-JP" sz="2000" ker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95485" y="3803185"/>
            <a:ext cx="5384145" cy="420322"/>
          </a:xfrm>
          <a:prstGeom prst="rect">
            <a:avLst/>
          </a:prstGeom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部署名</a:t>
            </a:r>
            <a:r>
              <a:rPr lang="en-US" altLang="ja-JP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CTL</a:t>
            </a: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生産技術第一部・第二グループ</a:t>
            </a:r>
            <a:endParaRPr lang="en-US" altLang="ja-JP" sz="1400" kern="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95485" y="429597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sz="1400" kern="0" dirty="0"/>
              <a:t>日付</a:t>
            </a:r>
            <a:r>
              <a:rPr lang="en-US" altLang="ja-JP" sz="1400" kern="0"/>
              <a:t>	</a:t>
            </a:r>
            <a:r>
              <a:rPr lang="en-US" altLang="ja-JP" sz="1400" kern="0" baseline="-25000" smtClean="0"/>
              <a:t>20</a:t>
            </a:r>
            <a:r>
              <a:rPr lang="en-US" altLang="zh-CN" sz="1400" kern="0" baseline="-25000" smtClean="0"/>
              <a:t>20</a:t>
            </a:r>
            <a:r>
              <a:rPr lang="en-US" altLang="ja-JP" sz="1400" kern="0" baseline="-25000" smtClean="0"/>
              <a:t>/0</a:t>
            </a:r>
            <a:r>
              <a:rPr lang="en-US" altLang="zh-CN" sz="1400" kern="0" baseline="-25000" smtClean="0"/>
              <a:t>1</a:t>
            </a:r>
            <a:r>
              <a:rPr lang="en-US" altLang="ja-JP" sz="1400" kern="0" baseline="-25000" smtClean="0"/>
              <a:t>/</a:t>
            </a:r>
            <a:r>
              <a:rPr lang="en-US" altLang="ja-JP" sz="1400" kern="0" baseline="-25000"/>
              <a:t>2</a:t>
            </a:r>
            <a:r>
              <a:rPr lang="en-US" altLang="zh-CN" sz="1400" kern="0" baseline="-25000" smtClean="0"/>
              <a:t>7</a:t>
            </a:r>
            <a:endParaRPr lang="en-US" altLang="ja-JP" sz="1400" kern="0" dirty="0"/>
          </a:p>
        </p:txBody>
      </p:sp>
      <p:sp>
        <p:nvSpPr>
          <p:cNvPr id="2" name="正方形/長方形 1"/>
          <p:cNvSpPr/>
          <p:nvPr/>
        </p:nvSpPr>
        <p:spPr>
          <a:xfrm>
            <a:off x="2997604" y="496575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0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Shipment Manage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smtClean="0"/>
              <a:t>出荷追跡機能、</a:t>
            </a:r>
            <a:r>
              <a:rPr lang="en-US" altLang="ja-JP" sz="1800"/>
              <a:t> tray</a:t>
            </a:r>
            <a:r>
              <a:rPr lang="ja-JP" altLang="en-US" sz="1800"/>
              <a:t>、</a:t>
            </a:r>
            <a:r>
              <a:rPr lang="en-US" altLang="ja-JP" sz="1800"/>
              <a:t>pack</a:t>
            </a:r>
            <a:r>
              <a:rPr lang="ja-JP" altLang="en-US" sz="1800"/>
              <a:t>、</a:t>
            </a:r>
            <a:r>
              <a:rPr lang="en-US" altLang="ja-JP" sz="1800"/>
              <a:t>carton</a:t>
            </a:r>
            <a:r>
              <a:rPr lang="ja-JP" altLang="en-US" sz="1800"/>
              <a:t>、</a:t>
            </a:r>
            <a:r>
              <a:rPr lang="en-US" altLang="ja-JP" sz="1800" smtClean="0"/>
              <a:t>pallet</a:t>
            </a:r>
            <a:r>
              <a:rPr lang="ja-JP" altLang="en-US" sz="1800" smtClean="0"/>
              <a:t>から</a:t>
            </a:r>
            <a:r>
              <a:rPr lang="en-US" altLang="ja-JP" sz="1800" smtClean="0"/>
              <a:t>invoice</a:t>
            </a:r>
            <a:r>
              <a:rPr lang="ja-JP" altLang="en-US" sz="1800" smtClean="0"/>
              <a:t>番号まで、梱包の紐付く情報、記録した作業履歴を全部、</a:t>
            </a:r>
            <a:r>
              <a:rPr lang="en-US" altLang="ja-JP" sz="1800" smtClean="0"/>
              <a:t>TimeLine</a:t>
            </a:r>
            <a:r>
              <a:rPr lang="ja-JP" altLang="en-US" sz="1800" smtClean="0"/>
              <a:t>で表示します。</a:t>
            </a:r>
            <a:endParaRPr lang="en-US" altLang="ja-JP" sz="180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124076" y="1611298"/>
            <a:ext cx="3848099" cy="3479874"/>
            <a:chOff x="2124076" y="1415428"/>
            <a:chExt cx="4048124" cy="36757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076" y="1415428"/>
              <a:ext cx="4048124" cy="36757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6" name="正方形/長方形 5"/>
            <p:cNvSpPr/>
            <p:nvPr/>
          </p:nvSpPr>
          <p:spPr>
            <a:xfrm>
              <a:off x="4138614" y="1415428"/>
              <a:ext cx="461962" cy="2704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81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Shipment Manage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smtClean="0"/>
              <a:t>一括</a:t>
            </a:r>
            <a:r>
              <a:rPr lang="en-US" altLang="ja-JP" sz="1800" smtClean="0"/>
              <a:t>Deep Unpack</a:t>
            </a:r>
            <a:r>
              <a:rPr lang="ja-JP" altLang="en-US" sz="1800" smtClean="0"/>
              <a:t>機能、再検査や製造から依頼を受ける場合、パスワード認証して、大量に取り消し作業を安全に実行します。</a:t>
            </a:r>
            <a:endParaRPr lang="en-US" altLang="ja-JP" sz="180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62375" y="1685925"/>
            <a:ext cx="6895361" cy="3286125"/>
            <a:chOff x="466725" y="1685925"/>
            <a:chExt cx="6895361" cy="328612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1685925"/>
              <a:ext cx="6895361" cy="328612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6" name="正方形/長方形 5"/>
            <p:cNvSpPr/>
            <p:nvPr/>
          </p:nvSpPr>
          <p:spPr>
            <a:xfrm>
              <a:off x="4157664" y="1835937"/>
              <a:ext cx="795336" cy="27049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7" y="1835937"/>
            <a:ext cx="3081672" cy="1535913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9" name="直線矢印コネクタ 8"/>
          <p:cNvCxnSpPr>
            <a:stCxn id="6" idx="3"/>
            <a:endCxn id="7" idx="1"/>
          </p:cNvCxnSpPr>
          <p:nvPr/>
        </p:nvCxnSpPr>
        <p:spPr>
          <a:xfrm>
            <a:off x="4748650" y="1971186"/>
            <a:ext cx="1240677" cy="632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1323977" y="2678521"/>
            <a:ext cx="4665350" cy="43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5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Revision History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86157"/>
              </p:ext>
            </p:extLst>
          </p:nvPr>
        </p:nvGraphicFramePr>
        <p:xfrm>
          <a:off x="718559" y="1171671"/>
          <a:ext cx="75872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9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9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9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53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/>
                        <a:t>Revision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Author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Definition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Discuss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Approver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2020-01-27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Initial draft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Yang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Maeda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2020-02-20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smtClean="0"/>
                        <a:t>Update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Yang</a:t>
                      </a:r>
                      <a:r>
                        <a:rPr kumimoji="1" lang="ja-JP" altLang="en-US" sz="1600" smtClean="0"/>
                        <a:t>、</a:t>
                      </a:r>
                      <a:r>
                        <a:rPr kumimoji="1" lang="en-US" altLang="ja-JP" sz="1600" smtClean="0"/>
                        <a:t>Qiu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Maeda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Catalogue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4849" y="1304925"/>
            <a:ext cx="63912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System </a:t>
            </a:r>
            <a:r>
              <a:rPr lang="en-US" altLang="ja-JP" sz="2000"/>
              <a:t>Design </a:t>
            </a:r>
            <a:r>
              <a:rPr lang="en-US" altLang="ja-JP" sz="2000" smtClean="0"/>
              <a:t>Overview</a:t>
            </a:r>
            <a:endParaRPr lang="en-US" altLang="ja-JP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Check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LabelPrint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OK2SHIP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Shipment Manage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/>
              <a:t>OK2BOX trayCheck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Package Search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Track Shipment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Batch Deep Unpack Function</a:t>
            </a:r>
          </a:p>
          <a:p>
            <a:endParaRPr lang="en-US" altLang="ja-JP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 Design Overview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フローチャート: 磁気ディスク 51"/>
          <p:cNvSpPr/>
          <p:nvPr/>
        </p:nvSpPr>
        <p:spPr>
          <a:xfrm>
            <a:off x="2559977" y="2021516"/>
            <a:ext cx="724249" cy="90357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pqm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7227" y="926397"/>
            <a:ext cx="7392567" cy="80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600" b="1" smtClean="0"/>
              <a:t>OK2SHIP </a:t>
            </a:r>
            <a:r>
              <a:rPr lang="en-US" altLang="ja-JP" sz="1600" b="1"/>
              <a:t>&amp; </a:t>
            </a:r>
            <a:r>
              <a:rPr lang="en-US" altLang="ja-JP" sz="1600" b="1" smtClean="0"/>
              <a:t>LabelPrin</a:t>
            </a:r>
            <a:r>
              <a:rPr lang="ja-JP" altLang="en-US" sz="1600" b="1" smtClean="0"/>
              <a:t>ｔ </a:t>
            </a:r>
            <a:r>
              <a:rPr lang="en-US" altLang="ja-JP" sz="1600" b="1" smtClean="0"/>
              <a:t>&amp; Shipment Manage System</a:t>
            </a:r>
            <a:endParaRPr lang="ja-JP" altLang="en-US" sz="1600" b="1" dirty="0"/>
          </a:p>
          <a:p>
            <a:endParaRPr lang="en-US" altLang="ja-JP" sz="1000" dirty="0"/>
          </a:p>
          <a:p>
            <a:r>
              <a:rPr lang="en-US" altLang="ja-JP" sz="1000" smtClean="0"/>
              <a:t>OK2SHIP Engine</a:t>
            </a:r>
            <a:r>
              <a:rPr lang="ja-JP" altLang="en-US" sz="1000" smtClean="0"/>
              <a:t>は定期的に自動に指定工程が</a:t>
            </a:r>
            <a:r>
              <a:rPr lang="en-US" altLang="ja-JP" sz="1000" smtClean="0"/>
              <a:t>output</a:t>
            </a:r>
            <a:r>
              <a:rPr lang="ja-JP" altLang="en-US" sz="1000" smtClean="0"/>
              <a:t>した</a:t>
            </a:r>
            <a:r>
              <a:rPr lang="en-US" altLang="ja-JP" sz="1000" smtClean="0"/>
              <a:t>module</a:t>
            </a:r>
            <a:r>
              <a:rPr lang="ja-JP" altLang="en-US" sz="1000" smtClean="0"/>
              <a:t>を判定し、結果を</a:t>
            </a:r>
            <a:r>
              <a:rPr lang="en-US" altLang="ja-JP" sz="1000" smtClean="0"/>
              <a:t>ok2ship db</a:t>
            </a:r>
            <a:r>
              <a:rPr lang="ja-JP" altLang="en-US" sz="1000" smtClean="0"/>
              <a:t>にの残します。</a:t>
            </a:r>
            <a:endParaRPr lang="en-US" altLang="ja-JP" sz="1000" smtClean="0"/>
          </a:p>
          <a:p>
            <a:r>
              <a:rPr lang="ja-JP" altLang="en-US" sz="1000" smtClean="0"/>
              <a:t>ラベル</a:t>
            </a:r>
            <a:r>
              <a:rPr lang="ja-JP" altLang="en-US" sz="1000"/>
              <a:t>印刷・出荷梱包情報は</a:t>
            </a:r>
            <a:r>
              <a:rPr lang="en-US" altLang="ja-JP" sz="1000"/>
              <a:t>trace_shipment db</a:t>
            </a:r>
            <a:r>
              <a:rPr lang="ja-JP" altLang="en-US" sz="1000"/>
              <a:t>に管理し</a:t>
            </a:r>
            <a:r>
              <a:rPr lang="ja-JP" altLang="en-US" sz="1000" smtClean="0"/>
              <a:t>、</a:t>
            </a:r>
            <a:r>
              <a:rPr lang="en-US" altLang="ja-JP" sz="1000" smtClean="0"/>
              <a:t>ok2ship </a:t>
            </a:r>
            <a:r>
              <a:rPr lang="en-US" altLang="ja-JP" sz="1000"/>
              <a:t>db</a:t>
            </a:r>
            <a:r>
              <a:rPr lang="ja-JP" altLang="en-US" sz="1000"/>
              <a:t>の</a:t>
            </a:r>
            <a:r>
              <a:rPr lang="ja-JP" altLang="en-US" sz="1000" smtClean="0"/>
              <a:t>最終判定</a:t>
            </a:r>
            <a:r>
              <a:rPr lang="ja-JP" altLang="en-US" sz="1000"/>
              <a:t>結果を参照し</a:t>
            </a:r>
            <a:r>
              <a:rPr lang="ja-JP" altLang="en-US" sz="1000" smtClean="0"/>
              <a:t>、</a:t>
            </a:r>
            <a:r>
              <a:rPr lang="en-US" altLang="ja-JP" sz="1000" smtClean="0"/>
              <a:t>OK2BOX TrayCheck</a:t>
            </a:r>
            <a:r>
              <a:rPr lang="ja-JP" altLang="en-US" sz="1000"/>
              <a:t>を実施します。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366743" y="3869898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OK2BOX</a:t>
            </a:r>
          </a:p>
        </p:txBody>
      </p:sp>
      <p:cxnSp>
        <p:nvCxnSpPr>
          <p:cNvPr id="61" name="カギ線コネクタ 60"/>
          <p:cNvCxnSpPr>
            <a:stCxn id="24" idx="4"/>
            <a:endCxn id="55" idx="1"/>
          </p:cNvCxnSpPr>
          <p:nvPr/>
        </p:nvCxnSpPr>
        <p:spPr>
          <a:xfrm>
            <a:off x="4571334" y="3964592"/>
            <a:ext cx="795409" cy="429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フローチャート: 磁気ディスク 23"/>
          <p:cNvSpPr/>
          <p:nvPr/>
        </p:nvSpPr>
        <p:spPr>
          <a:xfrm>
            <a:off x="3632102" y="3644015"/>
            <a:ext cx="939232" cy="64115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trace shipment</a:t>
            </a:r>
            <a:endParaRPr lang="en-US" altLang="ja-JP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17227" y="3146642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Tray</a:t>
            </a:r>
            <a:endParaRPr kumimoji="1" lang="ja-JP" altLang="en-US" sz="1000"/>
          </a:p>
        </p:txBody>
      </p:sp>
      <p:sp>
        <p:nvSpPr>
          <p:cNvPr id="29" name="正方形/長方形 28"/>
          <p:cNvSpPr/>
          <p:nvPr/>
        </p:nvSpPr>
        <p:spPr>
          <a:xfrm>
            <a:off x="623879" y="3562860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/>
              <a:t>Pack</a:t>
            </a:r>
            <a:endParaRPr kumimoji="1" lang="ja-JP" altLang="en-US" sz="1000"/>
          </a:p>
        </p:txBody>
      </p:sp>
      <p:sp>
        <p:nvSpPr>
          <p:cNvPr id="30" name="正方形/長方形 29"/>
          <p:cNvSpPr/>
          <p:nvPr/>
        </p:nvSpPr>
        <p:spPr>
          <a:xfrm>
            <a:off x="623879" y="3972230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Carton</a:t>
            </a:r>
            <a:endParaRPr kumimoji="1" lang="ja-JP" altLang="en-US" sz="1000"/>
          </a:p>
        </p:txBody>
      </p:sp>
      <p:sp>
        <p:nvSpPr>
          <p:cNvPr id="31" name="正方形/長方形 30"/>
          <p:cNvSpPr/>
          <p:nvPr/>
        </p:nvSpPr>
        <p:spPr>
          <a:xfrm>
            <a:off x="623879" y="4383948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Pallet</a:t>
            </a:r>
            <a:endParaRPr kumimoji="1" lang="ja-JP" altLang="en-US" sz="1000"/>
          </a:p>
        </p:txBody>
      </p:sp>
      <p:sp>
        <p:nvSpPr>
          <p:cNvPr id="9" name="右中かっこ 8"/>
          <p:cNvSpPr/>
          <p:nvPr/>
        </p:nvSpPr>
        <p:spPr>
          <a:xfrm>
            <a:off x="1390460" y="3101214"/>
            <a:ext cx="268647" cy="15374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43" name="カギ線コネクタ 42"/>
          <p:cNvCxnSpPr>
            <a:stCxn id="18" idx="3"/>
            <a:endCxn id="55" idx="0"/>
          </p:cNvCxnSpPr>
          <p:nvPr/>
        </p:nvCxnSpPr>
        <p:spPr>
          <a:xfrm rot="5400000">
            <a:off x="5627471" y="3592759"/>
            <a:ext cx="554278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799915" y="3732243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BarcodePrint</a:t>
            </a:r>
            <a:endParaRPr kumimoji="1" lang="ja-JP" altLang="en-US" sz="1050" dirty="0"/>
          </a:p>
        </p:txBody>
      </p:sp>
      <p:cxnSp>
        <p:nvCxnSpPr>
          <p:cNvPr id="54" name="カギ線コネクタ 53"/>
          <p:cNvCxnSpPr>
            <a:stCxn id="53" idx="3"/>
            <a:endCxn id="24" idx="2"/>
          </p:cNvCxnSpPr>
          <p:nvPr/>
        </p:nvCxnSpPr>
        <p:spPr>
          <a:xfrm>
            <a:off x="2875647" y="3869930"/>
            <a:ext cx="756455" cy="94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フローチャート: 磁気ディスク 17"/>
          <p:cNvSpPr/>
          <p:nvPr/>
        </p:nvSpPr>
        <p:spPr>
          <a:xfrm>
            <a:off x="5513077" y="2563823"/>
            <a:ext cx="783065" cy="75179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</a:t>
            </a:r>
            <a:r>
              <a:rPr lang="en-US" altLang="ja-JP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ok2ship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22873" y="2405627"/>
            <a:ext cx="1075732" cy="3560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OK2SHIP Engine</a:t>
            </a:r>
            <a:endParaRPr kumimoji="1" lang="ja-JP" altLang="en-US" sz="1050" dirty="0"/>
          </a:p>
        </p:txBody>
      </p:sp>
      <p:cxnSp>
        <p:nvCxnSpPr>
          <p:cNvPr id="33" name="カギ線コネクタ 32"/>
          <p:cNvCxnSpPr>
            <a:stCxn id="52" idx="4"/>
            <a:endCxn id="32" idx="1"/>
          </p:cNvCxnSpPr>
          <p:nvPr/>
        </p:nvCxnSpPr>
        <p:spPr>
          <a:xfrm>
            <a:off x="3284226" y="2473306"/>
            <a:ext cx="438647" cy="11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3"/>
            <a:endCxn id="18" idx="2"/>
          </p:cNvCxnSpPr>
          <p:nvPr/>
        </p:nvCxnSpPr>
        <p:spPr>
          <a:xfrm>
            <a:off x="4798605" y="2583669"/>
            <a:ext cx="714472" cy="356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7" y="2828903"/>
            <a:ext cx="400907" cy="44612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17" y="4164604"/>
            <a:ext cx="432927" cy="42491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58" y="4246356"/>
            <a:ext cx="509843" cy="413833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7004764" y="3008955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OK2SHIP</a:t>
            </a:r>
            <a:endParaRPr kumimoji="1" lang="ja-JP" altLang="en-US" sz="105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25" y="3380400"/>
            <a:ext cx="509843" cy="413833"/>
          </a:xfrm>
          <a:prstGeom prst="rect">
            <a:avLst/>
          </a:prstGeom>
        </p:spPr>
      </p:pic>
      <p:cxnSp>
        <p:nvCxnSpPr>
          <p:cNvPr id="50" name="カギ線コネクタ 49"/>
          <p:cNvCxnSpPr>
            <a:stCxn id="18" idx="4"/>
            <a:endCxn id="46" idx="1"/>
          </p:cNvCxnSpPr>
          <p:nvPr/>
        </p:nvCxnSpPr>
        <p:spPr>
          <a:xfrm>
            <a:off x="6296142" y="2939722"/>
            <a:ext cx="708622" cy="2069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ok2ship check rule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7671FCA-D764-4BBF-A84C-3208D1A9D6C6}"/>
              </a:ext>
            </a:extLst>
          </p:cNvPr>
          <p:cNvSpPr txBox="1"/>
          <p:nvPr/>
        </p:nvSpPr>
        <p:spPr>
          <a:xfrm>
            <a:off x="466725" y="2727530"/>
            <a:ext cx="826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/>
              <a:t>製造の</a:t>
            </a:r>
            <a:r>
              <a:rPr lang="en-US" altLang="ja-JP" sz="1800"/>
              <a:t>AE-1, </a:t>
            </a:r>
            <a:r>
              <a:rPr lang="en-US" altLang="ja-JP" sz="1800" smtClean="0"/>
              <a:t>AE-7</a:t>
            </a:r>
            <a:r>
              <a:rPr lang="ja-JP" altLang="en-US" sz="1800" smtClean="0"/>
              <a:t>工程の最終検査結果、</a:t>
            </a:r>
            <a:endParaRPr lang="en-US" altLang="ja-JP" sz="1800" smtClean="0"/>
          </a:p>
          <a:p>
            <a:r>
              <a:rPr lang="en-US" altLang="ja-JP" sz="1800" smtClean="0"/>
              <a:t>QA</a:t>
            </a:r>
            <a:r>
              <a:rPr lang="ja-JP" altLang="en-US" sz="1800"/>
              <a:t>の</a:t>
            </a:r>
            <a:r>
              <a:rPr lang="en-US" altLang="ja-JP" sz="1800"/>
              <a:t>AE-1, </a:t>
            </a:r>
            <a:r>
              <a:rPr lang="en-US" altLang="ja-JP" sz="1800" smtClean="0"/>
              <a:t>AE-7</a:t>
            </a:r>
            <a:r>
              <a:rPr lang="ja-JP" altLang="en-US" sz="1800" smtClean="0"/>
              <a:t>工程の最終検査結果</a:t>
            </a:r>
            <a:r>
              <a:rPr lang="ja-JP" altLang="en-US" sz="1800" smtClean="0"/>
              <a:t>、を</a:t>
            </a:r>
            <a:r>
              <a:rPr lang="en-US" altLang="ja-JP" sz="1800" smtClean="0"/>
              <a:t>double check</a:t>
            </a:r>
            <a:r>
              <a:rPr lang="ja-JP" altLang="en-US" sz="1800" smtClean="0"/>
              <a:t>にします。</a:t>
            </a:r>
            <a:endParaRPr lang="en-US" altLang="ja-JP" sz="1800" smtClean="0"/>
          </a:p>
          <a:p>
            <a:endParaRPr lang="en-US" altLang="zh-CN" sz="1800"/>
          </a:p>
          <a:p>
            <a:r>
              <a:rPr lang="en-US" altLang="ja-JP" sz="1800" smtClean="0"/>
              <a:t>※</a:t>
            </a:r>
            <a:r>
              <a:rPr lang="ja-JP" altLang="en-US" sz="1800" smtClean="0"/>
              <a:t>製造と</a:t>
            </a:r>
            <a:r>
              <a:rPr lang="en-US" altLang="ja-JP" sz="1800" smtClean="0"/>
              <a:t>QA</a:t>
            </a:r>
            <a:r>
              <a:rPr lang="ja-JP" altLang="en-US" sz="1800" smtClean="0"/>
              <a:t>は</a:t>
            </a:r>
            <a:r>
              <a:rPr lang="en-US" altLang="ja-JP" sz="1800" smtClean="0"/>
              <a:t>different line_cd</a:t>
            </a:r>
            <a:r>
              <a:rPr lang="ja-JP" altLang="en-US" sz="1800" smtClean="0"/>
              <a:t>を使って、区別します。</a:t>
            </a:r>
            <a:endParaRPr lang="zh-CN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/>
              <a:t>製造の</a:t>
            </a:r>
            <a:r>
              <a:rPr lang="en-US" altLang="ja-JP" sz="1800"/>
              <a:t>AE-1, AE-7</a:t>
            </a:r>
            <a:r>
              <a:rPr lang="ja-JP" altLang="en-US" sz="1800"/>
              <a:t>と</a:t>
            </a:r>
            <a:r>
              <a:rPr lang="en-US" altLang="ja-JP" sz="1800"/>
              <a:t>QA</a:t>
            </a:r>
            <a:r>
              <a:rPr lang="ja-JP" altLang="en-US" sz="1800"/>
              <a:t>の</a:t>
            </a:r>
            <a:r>
              <a:rPr lang="en-US" altLang="ja-JP" sz="1800"/>
              <a:t>AE-1, AE-7</a:t>
            </a:r>
            <a:r>
              <a:rPr lang="ja-JP" altLang="en-US" sz="1800"/>
              <a:t>を判定する</a:t>
            </a:r>
            <a:r>
              <a:rPr lang="en-US" altLang="ja-JP" sz="1800"/>
              <a:t>OK2SHIP</a:t>
            </a:r>
            <a:r>
              <a:rPr lang="ja-JP" altLang="en-US" sz="1800"/>
              <a:t>にしたいです。量産で</a:t>
            </a:r>
            <a:r>
              <a:rPr lang="en-US" altLang="ja-JP" sz="1800"/>
              <a:t>QA</a:t>
            </a:r>
            <a:r>
              <a:rPr lang="ja-JP" altLang="en-US" sz="1800"/>
              <a:t>のテストが全数でなくなる可能性がありますが、今の段階では製造と</a:t>
            </a:r>
            <a:r>
              <a:rPr lang="en-US" altLang="ja-JP" sz="1800"/>
              <a:t>QA</a:t>
            </a:r>
            <a:r>
              <a:rPr lang="ja-JP" altLang="en-US" sz="1800"/>
              <a:t>のテストを合わせて</a:t>
            </a:r>
            <a:r>
              <a:rPr lang="en-US" altLang="ja-JP" sz="1800"/>
              <a:t>200%</a:t>
            </a:r>
            <a:r>
              <a:rPr lang="ja-JP" altLang="en-US" sz="1800"/>
              <a:t>検査を行うようです</a:t>
            </a:r>
            <a:r>
              <a:rPr lang="ja-JP" altLang="en-US" sz="1800" smtClean="0"/>
              <a:t>。</a:t>
            </a:r>
            <a:r>
              <a:rPr lang="en-US" altLang="ja-JP" sz="1800" smtClean="0"/>
              <a:t>NTRS</a:t>
            </a:r>
            <a:r>
              <a:rPr lang="ja-JP" altLang="en-US" sz="1800"/>
              <a:t>を行ったかどうかの判定は製造及び</a:t>
            </a:r>
            <a:r>
              <a:rPr lang="en-US" altLang="ja-JP" sz="1800"/>
              <a:t>QA</a:t>
            </a:r>
            <a:r>
              <a:rPr lang="ja-JP" altLang="en-US" sz="1800"/>
              <a:t>共に現時点ではいりません。 </a:t>
            </a:r>
            <a:r>
              <a:rPr lang="en-US" altLang="ja-JP" sz="1800" smtClean="0"/>
              <a:t>-- </a:t>
            </a:r>
            <a:r>
              <a:rPr lang="ja-JP" altLang="en-US" sz="1800" smtClean="0"/>
              <a:t>前田さん</a:t>
            </a:r>
            <a:endParaRPr lang="en-US" altLang="ja-JP" sz="1800" smtClean="0"/>
          </a:p>
        </p:txBody>
      </p:sp>
    </p:spTree>
    <p:extLst>
      <p:ext uri="{BB962C8B-B14F-4D97-AF65-F5344CB8AC3E}">
        <p14:creationId xmlns:p14="http://schemas.microsoft.com/office/powerpoint/2010/main" val="40613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LabelPrint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smtClean="0"/>
              <a:t>TrayGuard</a:t>
            </a:r>
            <a:r>
              <a:rPr lang="ja-JP" altLang="en-US" sz="1800" smtClean="0"/>
              <a:t>の</a:t>
            </a:r>
            <a:r>
              <a:rPr lang="ja-JP" altLang="en-US" sz="1800" smtClean="0"/>
              <a:t>テーブルを完全に切り捨て、より良い</a:t>
            </a:r>
            <a:r>
              <a:rPr lang="en-US" altLang="ja-JP" sz="1800" smtClean="0"/>
              <a:t>LabelPrint DataBase</a:t>
            </a:r>
            <a:r>
              <a:rPr lang="ja-JP" altLang="en-US" sz="1800" smtClean="0"/>
              <a:t>設計を見直し、</a:t>
            </a:r>
            <a:r>
              <a:rPr lang="en-US" altLang="ja-JP" sz="1800" smtClean="0"/>
              <a:t>VC</a:t>
            </a:r>
            <a:r>
              <a:rPr lang="ja-JP" altLang="en-US" sz="1800" smtClean="0"/>
              <a:t>ラベルの要求に合わせて、</a:t>
            </a:r>
            <a:r>
              <a:rPr lang="en-US" altLang="ja-JP" sz="1800" smtClean="0"/>
              <a:t>C#</a:t>
            </a:r>
            <a:r>
              <a:rPr lang="ja-JP" altLang="en-US" sz="1800" smtClean="0"/>
              <a:t>ソフトウェアは更新しました。（叶さん）</a:t>
            </a:r>
            <a:endParaRPr lang="en-US" altLang="ja-JP" sz="180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07" y="1675577"/>
            <a:ext cx="4291167" cy="33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OK2SHIP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smtClean="0"/>
              <a:t>Lpro OK2SHIP DataBase</a:t>
            </a:r>
            <a:r>
              <a:rPr lang="ja-JP" altLang="en-US" sz="1800" smtClean="0"/>
              <a:t>の設計を流用し、</a:t>
            </a:r>
            <a:r>
              <a:rPr lang="en-US" altLang="ja-JP" sz="1800" smtClean="0"/>
              <a:t>VC</a:t>
            </a:r>
            <a:r>
              <a:rPr lang="ja-JP" altLang="en-US" sz="1800" smtClean="0"/>
              <a:t>の</a:t>
            </a:r>
            <a:r>
              <a:rPr lang="en-US" altLang="ja-JP" sz="1800" smtClean="0"/>
              <a:t>CheckRule</a:t>
            </a:r>
            <a:r>
              <a:rPr lang="ja-JP" altLang="en-US" sz="1800" smtClean="0"/>
              <a:t>に合わせて、</a:t>
            </a:r>
            <a:r>
              <a:rPr lang="en-US" altLang="ja-JP" sz="1800" smtClean="0"/>
              <a:t>Python</a:t>
            </a:r>
            <a:r>
              <a:rPr lang="ja-JP" altLang="en-US" sz="1800" smtClean="0"/>
              <a:t>で</a:t>
            </a:r>
            <a:r>
              <a:rPr lang="en-US" altLang="ja-JP" sz="1800" smtClean="0"/>
              <a:t>OK2SHIP Engine</a:t>
            </a:r>
            <a:r>
              <a:rPr lang="ja-JP" altLang="en-US" sz="1800" smtClean="0"/>
              <a:t>を開発しました。（</a:t>
            </a:r>
            <a:r>
              <a:rPr lang="zh-CN" altLang="en-US" sz="1800" smtClean="0"/>
              <a:t>罗</a:t>
            </a:r>
            <a:r>
              <a:rPr lang="ja-JP" altLang="en-US" sz="1800" smtClean="0"/>
              <a:t>さん）</a:t>
            </a:r>
            <a:endParaRPr lang="en-US" altLang="ja-JP" sz="180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10" y="2830960"/>
            <a:ext cx="400907" cy="446122"/>
          </a:xfrm>
          <a:prstGeom prst="rect">
            <a:avLst/>
          </a:prstGeom>
        </p:spPr>
      </p:pic>
      <p:sp>
        <p:nvSpPr>
          <p:cNvPr id="7" name="フローチャート: 磁気ディスク 6"/>
          <p:cNvSpPr/>
          <p:nvPr/>
        </p:nvSpPr>
        <p:spPr>
          <a:xfrm>
            <a:off x="3474727" y="2678123"/>
            <a:ext cx="783065" cy="75179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</a:t>
            </a:r>
            <a:r>
              <a:rPr lang="en-US" altLang="ja-JP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ok2ship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1445552" y="2678123"/>
            <a:ext cx="724249" cy="75179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pqm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2305050" y="2943225"/>
            <a:ext cx="1905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148977" y="2943225"/>
            <a:ext cx="1905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12" y="1509928"/>
            <a:ext cx="2654052" cy="2176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88" y="2598052"/>
            <a:ext cx="2076967" cy="2312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13" name="直線矢印コネクタ 12"/>
          <p:cNvCxnSpPr>
            <a:stCxn id="10" idx="1"/>
            <a:endCxn id="7" idx="4"/>
          </p:cNvCxnSpPr>
          <p:nvPr/>
        </p:nvCxnSpPr>
        <p:spPr>
          <a:xfrm flipH="1">
            <a:off x="4257792" y="2598052"/>
            <a:ext cx="911620" cy="455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1"/>
            <a:endCxn id="7" idx="4"/>
          </p:cNvCxnSpPr>
          <p:nvPr/>
        </p:nvCxnSpPr>
        <p:spPr>
          <a:xfrm flipH="1" flipV="1">
            <a:off x="4257792" y="3054022"/>
            <a:ext cx="2081296" cy="70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Shipment Manage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smtClean="0"/>
              <a:t>tray</a:t>
            </a:r>
            <a:r>
              <a:rPr lang="ja-JP" altLang="en-US" sz="1800" smtClean="0"/>
              <a:t>、</a:t>
            </a:r>
            <a:r>
              <a:rPr lang="en-US" altLang="ja-JP" sz="1800" smtClean="0"/>
              <a:t>pack</a:t>
            </a:r>
            <a:r>
              <a:rPr lang="ja-JP" altLang="en-US" sz="1800" smtClean="0"/>
              <a:t>、</a:t>
            </a:r>
            <a:r>
              <a:rPr lang="en-US" altLang="ja-JP" sz="1800" smtClean="0"/>
              <a:t>carton</a:t>
            </a:r>
            <a:r>
              <a:rPr lang="ja-JP" altLang="en-US" sz="1800" smtClean="0"/>
              <a:t>、</a:t>
            </a:r>
            <a:r>
              <a:rPr lang="en-US" altLang="ja-JP" sz="1800" smtClean="0"/>
              <a:t>pallet</a:t>
            </a:r>
            <a:r>
              <a:rPr lang="ja-JP" altLang="en-US" sz="1800" smtClean="0"/>
              <a:t>の検索機能、梱包中身を表示します。</a:t>
            </a:r>
            <a:endParaRPr lang="en-US" altLang="ja-JP" sz="18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52574"/>
            <a:ext cx="5452602" cy="33813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771650" y="2428875"/>
            <a:ext cx="6762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1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Shipment Manage System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725" y="964967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smtClean="0"/>
              <a:t>tray</a:t>
            </a:r>
            <a:r>
              <a:rPr lang="ja-JP" altLang="en-US" sz="1800" smtClean="0"/>
              <a:t>、</a:t>
            </a:r>
            <a:r>
              <a:rPr lang="en-US" altLang="ja-JP" sz="1800" smtClean="0"/>
              <a:t>pack</a:t>
            </a:r>
            <a:r>
              <a:rPr lang="ja-JP" altLang="en-US" sz="1800" smtClean="0"/>
              <a:t>、</a:t>
            </a:r>
            <a:r>
              <a:rPr lang="en-US" altLang="ja-JP" sz="1800" smtClean="0"/>
              <a:t>carton</a:t>
            </a:r>
            <a:r>
              <a:rPr lang="ja-JP" altLang="en-US" sz="1800" smtClean="0"/>
              <a:t>、</a:t>
            </a:r>
            <a:r>
              <a:rPr lang="en-US" altLang="ja-JP" sz="1800" smtClean="0"/>
              <a:t>pallet</a:t>
            </a:r>
            <a:r>
              <a:rPr lang="ja-JP" altLang="en-US" sz="1800" smtClean="0"/>
              <a:t>の</a:t>
            </a:r>
            <a:r>
              <a:rPr lang="en-US" altLang="ja-JP" sz="1800" smtClean="0"/>
              <a:t>OK2BOX</a:t>
            </a:r>
            <a:r>
              <a:rPr lang="ja-JP" altLang="en-US" sz="1800" smtClean="0"/>
              <a:t>機能、中身を全部チェックして、不良流出を防止します。</a:t>
            </a:r>
            <a:endParaRPr lang="en-US" altLang="ja-JP" sz="180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665612"/>
            <a:ext cx="7191375" cy="316872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000375" y="2867025"/>
            <a:ext cx="6762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286577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</TotalTime>
  <Words>441</Words>
  <Application>Microsoft Office PowerPoint</Application>
  <PresentationFormat>画面に合わせる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新しいプレゼンテーション</vt:lpstr>
      <vt:lpstr>1_デザインの設定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呉 寧</cp:lastModifiedBy>
  <cp:revision>318</cp:revision>
  <cp:lastPrinted>2016-06-14T14:51:16Z</cp:lastPrinted>
  <dcterms:created xsi:type="dcterms:W3CDTF">2007-02-20T01:27:29Z</dcterms:created>
  <dcterms:modified xsi:type="dcterms:W3CDTF">2020-02-20T04:31:31Z</dcterms:modified>
</cp:coreProperties>
</file>