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2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4" r:id="rId4"/>
    <p:sldId id="265" r:id="rId5"/>
    <p:sldId id="514" r:id="rId6"/>
    <p:sldId id="266" r:id="rId7"/>
    <p:sldId id="525" r:id="rId8"/>
    <p:sldId id="546" r:id="rId9"/>
    <p:sldId id="549" r:id="rId10"/>
    <p:sldId id="547" r:id="rId11"/>
    <p:sldId id="263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9"/>
    <a:srgbClr val="F8EBDA"/>
    <a:srgbClr val="FF6D42"/>
    <a:srgbClr val="4592FA"/>
    <a:srgbClr val="274776"/>
    <a:srgbClr val="FEB639"/>
    <a:srgbClr val="A09E9A"/>
    <a:srgbClr val="92908D"/>
    <a:srgbClr val="E6E6E6"/>
    <a:srgbClr val="9DD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1833" autoAdjust="0"/>
  </p:normalViewPr>
  <p:slideViewPr>
    <p:cSldViewPr snapToGrid="0" showGuides="1">
      <p:cViewPr varScale="1">
        <p:scale>
          <a:sx n="81" d="100"/>
          <a:sy n="81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BA430-9691-48CB-A3D3-9D6A17F9207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A20CA-116A-49D1-AF6E-54FF8F9FE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板块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1061343">
            <a:off x="-992782" y="-673676"/>
            <a:ext cx="3509622" cy="2500739"/>
            <a:chOff x="10070868" y="4754400"/>
            <a:chExt cx="3509622" cy="2500739"/>
          </a:xfrm>
        </p:grpSpPr>
        <p:sp>
          <p:nvSpPr>
            <p:cNvPr id="3" name="任意多边形: 形状 2"/>
            <p:cNvSpPr/>
            <p:nvPr/>
          </p:nvSpPr>
          <p:spPr>
            <a:xfrm>
              <a:off x="10070868" y="5395661"/>
              <a:ext cx="1597862" cy="1859478"/>
            </a:xfrm>
            <a:custGeom>
              <a:avLst/>
              <a:gdLst>
                <a:gd name="connsiteX0" fmla="*/ 1847163 w 1859717"/>
                <a:gd name="connsiteY0" fmla="*/ 2162565 h 2164204"/>
                <a:gd name="connsiteX1" fmla="*/ 1803223 w 1859717"/>
                <a:gd name="connsiteY1" fmla="*/ 2107852 h 2164204"/>
                <a:gd name="connsiteX2" fmla="*/ 1617251 w 1859717"/>
                <a:gd name="connsiteY2" fmla="*/ 2039225 h 2164204"/>
                <a:gd name="connsiteX3" fmla="*/ 1174573 w 1859717"/>
                <a:gd name="connsiteY3" fmla="*/ 2000157 h 2164204"/>
                <a:gd name="connsiteX4" fmla="*/ 912527 w 1859717"/>
                <a:gd name="connsiteY4" fmla="*/ 2005309 h 2164204"/>
                <a:gd name="connsiteX5" fmla="*/ 719106 w 1859717"/>
                <a:gd name="connsiteY5" fmla="*/ 1975048 h 2164204"/>
                <a:gd name="connsiteX6" fmla="*/ 456357 w 1859717"/>
                <a:gd name="connsiteY6" fmla="*/ 1904407 h 2164204"/>
                <a:gd name="connsiteX7" fmla="*/ 344071 w 1859717"/>
                <a:gd name="connsiteY7" fmla="*/ 1849552 h 2164204"/>
                <a:gd name="connsiteX8" fmla="*/ 517161 w 1859717"/>
                <a:gd name="connsiteY8" fmla="*/ 1813622 h 2164204"/>
                <a:gd name="connsiteX9" fmla="*/ 753865 w 1859717"/>
                <a:gd name="connsiteY9" fmla="*/ 1751507 h 2164204"/>
                <a:gd name="connsiteX10" fmla="*/ 944615 w 1859717"/>
                <a:gd name="connsiteY10" fmla="*/ 1753802 h 2164204"/>
                <a:gd name="connsiteX11" fmla="*/ 1139112 w 1859717"/>
                <a:gd name="connsiteY11" fmla="*/ 1822101 h 2164204"/>
                <a:gd name="connsiteX12" fmla="*/ 1288873 w 1859717"/>
                <a:gd name="connsiteY12" fmla="*/ 1874333 h 2164204"/>
                <a:gd name="connsiteX13" fmla="*/ 1400597 w 1859717"/>
                <a:gd name="connsiteY13" fmla="*/ 1923285 h 2164204"/>
                <a:gd name="connsiteX14" fmla="*/ 1483933 w 1859717"/>
                <a:gd name="connsiteY14" fmla="*/ 1961276 h 2164204"/>
                <a:gd name="connsiteX15" fmla="*/ 1548297 w 1859717"/>
                <a:gd name="connsiteY15" fmla="*/ 1966007 h 2164204"/>
                <a:gd name="connsiteX16" fmla="*/ 1526655 w 1859717"/>
                <a:gd name="connsiteY16" fmla="*/ 1913963 h 2164204"/>
                <a:gd name="connsiteX17" fmla="*/ 1339840 w 1859717"/>
                <a:gd name="connsiteY17" fmla="*/ 1766169 h 2164204"/>
                <a:gd name="connsiteX18" fmla="*/ 1199963 w 1859717"/>
                <a:gd name="connsiteY18" fmla="*/ 1644702 h 2164204"/>
                <a:gd name="connsiteX19" fmla="*/ 1006449 w 1859717"/>
                <a:gd name="connsiteY19" fmla="*/ 1482059 h 2164204"/>
                <a:gd name="connsiteX20" fmla="*/ 931592 w 1859717"/>
                <a:gd name="connsiteY20" fmla="*/ 1462244 h 2164204"/>
                <a:gd name="connsiteX21" fmla="*/ 783283 w 1859717"/>
                <a:gd name="connsiteY21" fmla="*/ 1445146 h 2164204"/>
                <a:gd name="connsiteX22" fmla="*/ 634974 w 1859717"/>
                <a:gd name="connsiteY22" fmla="*/ 1449596 h 2164204"/>
                <a:gd name="connsiteX23" fmla="*/ 505262 w 1859717"/>
                <a:gd name="connsiteY23" fmla="*/ 1444256 h 2164204"/>
                <a:gd name="connsiteX24" fmla="*/ 186674 w 1859717"/>
                <a:gd name="connsiteY24" fmla="*/ 1285500 h 2164204"/>
                <a:gd name="connsiteX25" fmla="*/ 3513 w 1859717"/>
                <a:gd name="connsiteY25" fmla="*/ 1096624 h 2164204"/>
                <a:gd name="connsiteX26" fmla="*/ 382530 w 1859717"/>
                <a:gd name="connsiteY26" fmla="*/ 1073249 h 2164204"/>
                <a:gd name="connsiteX27" fmla="*/ 610849 w 1859717"/>
                <a:gd name="connsiteY27" fmla="*/ 1115362 h 2164204"/>
                <a:gd name="connsiteX28" fmla="*/ 701165 w 1859717"/>
                <a:gd name="connsiteY28" fmla="*/ 1147638 h 2164204"/>
                <a:gd name="connsiteX29" fmla="*/ 788295 w 1859717"/>
                <a:gd name="connsiteY29" fmla="*/ 1193779 h 2164204"/>
                <a:gd name="connsiteX30" fmla="*/ 921614 w 1859717"/>
                <a:gd name="connsiteY30" fmla="*/ 1294728 h 2164204"/>
                <a:gd name="connsiteX31" fmla="*/ 983261 w 1859717"/>
                <a:gd name="connsiteY31" fmla="*/ 1351832 h 2164204"/>
                <a:gd name="connsiteX32" fmla="*/ 1022095 w 1859717"/>
                <a:gd name="connsiteY32" fmla="*/ 1384014 h 2164204"/>
                <a:gd name="connsiteX33" fmla="*/ 1045517 w 1859717"/>
                <a:gd name="connsiteY33" fmla="*/ 1404812 h 2164204"/>
                <a:gd name="connsiteX34" fmla="*/ 1059524 w 1859717"/>
                <a:gd name="connsiteY34" fmla="*/ 1410668 h 2164204"/>
                <a:gd name="connsiteX35" fmla="*/ 1070017 w 1859717"/>
                <a:gd name="connsiteY35" fmla="*/ 1428094 h 2164204"/>
                <a:gd name="connsiteX36" fmla="*/ 1100372 w 1859717"/>
                <a:gd name="connsiteY36" fmla="*/ 1449081 h 2164204"/>
                <a:gd name="connsiteX37" fmla="*/ 1123466 w 1859717"/>
                <a:gd name="connsiteY37" fmla="*/ 1466226 h 2164204"/>
                <a:gd name="connsiteX38" fmla="*/ 1098873 w 1859717"/>
                <a:gd name="connsiteY38" fmla="*/ 1384248 h 2164204"/>
                <a:gd name="connsiteX39" fmla="*/ 1039896 w 1859717"/>
                <a:gd name="connsiteY39" fmla="*/ 1265779 h 2164204"/>
                <a:gd name="connsiteX40" fmla="*/ 915571 w 1859717"/>
                <a:gd name="connsiteY40" fmla="*/ 1148621 h 2164204"/>
                <a:gd name="connsiteX41" fmla="*/ 791153 w 1859717"/>
                <a:gd name="connsiteY41" fmla="*/ 1013803 h 2164204"/>
                <a:gd name="connsiteX42" fmla="*/ 724025 w 1859717"/>
                <a:gd name="connsiteY42" fmla="*/ 915384 h 2164204"/>
                <a:gd name="connsiteX43" fmla="*/ 633381 w 1859717"/>
                <a:gd name="connsiteY43" fmla="*/ 763983 h 2164204"/>
                <a:gd name="connsiteX44" fmla="*/ 524843 w 1859717"/>
                <a:gd name="connsiteY44" fmla="*/ 438696 h 2164204"/>
                <a:gd name="connsiteX45" fmla="*/ 501890 w 1859717"/>
                <a:gd name="connsiteY45" fmla="*/ 138987 h 2164204"/>
                <a:gd name="connsiteX46" fmla="*/ 514303 w 1859717"/>
                <a:gd name="connsiteY46" fmla="*/ 3513 h 2164204"/>
                <a:gd name="connsiteX47" fmla="*/ 630477 w 1859717"/>
                <a:gd name="connsiteY47" fmla="*/ 150932 h 2164204"/>
                <a:gd name="connsiteX48" fmla="*/ 818697 w 1859717"/>
                <a:gd name="connsiteY48" fmla="*/ 367259 h 2164204"/>
                <a:gd name="connsiteX49" fmla="*/ 907186 w 1859717"/>
                <a:gd name="connsiteY49" fmla="*/ 467272 h 2164204"/>
                <a:gd name="connsiteX50" fmla="*/ 998766 w 1859717"/>
                <a:gd name="connsiteY50" fmla="*/ 607758 h 2164204"/>
                <a:gd name="connsiteX51" fmla="*/ 1138784 w 1859717"/>
                <a:gd name="connsiteY51" fmla="*/ 883342 h 2164204"/>
                <a:gd name="connsiteX52" fmla="*/ 1210550 w 1859717"/>
                <a:gd name="connsiteY52" fmla="*/ 1246198 h 2164204"/>
                <a:gd name="connsiteX53" fmla="*/ 1197808 w 1859717"/>
                <a:gd name="connsiteY53" fmla="*/ 1330846 h 2164204"/>
                <a:gd name="connsiteX54" fmla="*/ 1196543 w 1859717"/>
                <a:gd name="connsiteY54" fmla="*/ 1395303 h 2164204"/>
                <a:gd name="connsiteX55" fmla="*/ 1197901 w 1859717"/>
                <a:gd name="connsiteY55" fmla="*/ 1511055 h 2164204"/>
                <a:gd name="connsiteX56" fmla="*/ 1305831 w 1859717"/>
                <a:gd name="connsiteY56" fmla="*/ 1646669 h 2164204"/>
                <a:gd name="connsiteX57" fmla="*/ 1413853 w 1859717"/>
                <a:gd name="connsiteY57" fmla="*/ 1687799 h 2164204"/>
                <a:gd name="connsiteX58" fmla="*/ 1414931 w 1859717"/>
                <a:gd name="connsiteY58" fmla="*/ 1556026 h 2164204"/>
                <a:gd name="connsiteX59" fmla="*/ 1394929 w 1859717"/>
                <a:gd name="connsiteY59" fmla="*/ 1313747 h 2164204"/>
                <a:gd name="connsiteX60" fmla="*/ 1429406 w 1859717"/>
                <a:gd name="connsiteY60" fmla="*/ 1000921 h 2164204"/>
                <a:gd name="connsiteX61" fmla="*/ 1507683 w 1859717"/>
                <a:gd name="connsiteY61" fmla="*/ 807220 h 2164204"/>
                <a:gd name="connsiteX62" fmla="*/ 1589754 w 1859717"/>
                <a:gd name="connsiteY62" fmla="*/ 664767 h 2164204"/>
                <a:gd name="connsiteX63" fmla="*/ 1614019 w 1859717"/>
                <a:gd name="connsiteY63" fmla="*/ 701352 h 2164204"/>
                <a:gd name="connsiteX64" fmla="*/ 1654305 w 1859717"/>
                <a:gd name="connsiteY64" fmla="*/ 779114 h 2164204"/>
                <a:gd name="connsiteX65" fmla="*/ 1732723 w 1859717"/>
                <a:gd name="connsiteY65" fmla="*/ 988320 h 2164204"/>
                <a:gd name="connsiteX66" fmla="*/ 1748931 w 1859717"/>
                <a:gd name="connsiteY66" fmla="*/ 1169186 h 2164204"/>
                <a:gd name="connsiteX67" fmla="*/ 1727101 w 1859717"/>
                <a:gd name="connsiteY67" fmla="*/ 1316886 h 2164204"/>
                <a:gd name="connsiteX68" fmla="*/ 1673792 w 1859717"/>
                <a:gd name="connsiteY68" fmla="*/ 1488383 h 2164204"/>
                <a:gd name="connsiteX69" fmla="*/ 1634397 w 1859717"/>
                <a:gd name="connsiteY69" fmla="*/ 1596781 h 2164204"/>
                <a:gd name="connsiteX70" fmla="*/ 1570266 w 1859717"/>
                <a:gd name="connsiteY70" fmla="*/ 1766404 h 2164204"/>
                <a:gd name="connsiteX71" fmla="*/ 1580338 w 1859717"/>
                <a:gd name="connsiteY71" fmla="*/ 1840652 h 2164204"/>
                <a:gd name="connsiteX72" fmla="*/ 1618704 w 1859717"/>
                <a:gd name="connsiteY72" fmla="*/ 1902205 h 2164204"/>
                <a:gd name="connsiteX73" fmla="*/ 1653977 w 1859717"/>
                <a:gd name="connsiteY73" fmla="*/ 1950267 h 2164204"/>
                <a:gd name="connsiteX74" fmla="*/ 1696465 w 1859717"/>
                <a:gd name="connsiteY74" fmla="*/ 1983761 h 2164204"/>
                <a:gd name="connsiteX75" fmla="*/ 1797696 w 1859717"/>
                <a:gd name="connsiteY75" fmla="*/ 2073468 h 2164204"/>
                <a:gd name="connsiteX76" fmla="*/ 1830580 w 1859717"/>
                <a:gd name="connsiteY76" fmla="*/ 2110381 h 2164204"/>
                <a:gd name="connsiteX77" fmla="*/ 1839293 w 1859717"/>
                <a:gd name="connsiteY77" fmla="*/ 2135630 h 2164204"/>
                <a:gd name="connsiteX78" fmla="*/ 1857656 w 1859717"/>
                <a:gd name="connsiteY78" fmla="*/ 2156195 h 2164204"/>
                <a:gd name="connsiteX79" fmla="*/ 1847163 w 1859717"/>
                <a:gd name="connsiteY79" fmla="*/ 2162565 h 216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59717" h="2164204">
                  <a:moveTo>
                    <a:pt x="1847163" y="2162565"/>
                  </a:moveTo>
                  <a:cubicBezTo>
                    <a:pt x="1842198" y="2133710"/>
                    <a:pt x="1826879" y="2123217"/>
                    <a:pt x="1803223" y="2107852"/>
                  </a:cubicBezTo>
                  <a:cubicBezTo>
                    <a:pt x="1745699" y="2070423"/>
                    <a:pt x="1684286" y="2051263"/>
                    <a:pt x="1617251" y="2039225"/>
                  </a:cubicBezTo>
                  <a:cubicBezTo>
                    <a:pt x="1469973" y="2012757"/>
                    <a:pt x="1324194" y="2000344"/>
                    <a:pt x="1174573" y="2000157"/>
                  </a:cubicBezTo>
                  <a:cubicBezTo>
                    <a:pt x="1087349" y="2000063"/>
                    <a:pt x="999704" y="2009057"/>
                    <a:pt x="912527" y="2005309"/>
                  </a:cubicBezTo>
                  <a:cubicBezTo>
                    <a:pt x="846242" y="2002499"/>
                    <a:pt x="783845" y="1989195"/>
                    <a:pt x="719106" y="1975048"/>
                  </a:cubicBezTo>
                  <a:cubicBezTo>
                    <a:pt x="629493" y="1955467"/>
                    <a:pt x="540958" y="1941554"/>
                    <a:pt x="456357" y="1904407"/>
                  </a:cubicBezTo>
                  <a:cubicBezTo>
                    <a:pt x="441601" y="1897942"/>
                    <a:pt x="365385" y="1845008"/>
                    <a:pt x="344071" y="1849552"/>
                  </a:cubicBezTo>
                  <a:cubicBezTo>
                    <a:pt x="398129" y="1831892"/>
                    <a:pt x="461416" y="1825896"/>
                    <a:pt x="517161" y="1813622"/>
                  </a:cubicBezTo>
                  <a:cubicBezTo>
                    <a:pt x="596843" y="1796103"/>
                    <a:pt x="673527" y="1767996"/>
                    <a:pt x="753865" y="1751507"/>
                  </a:cubicBezTo>
                  <a:cubicBezTo>
                    <a:pt x="815090" y="1738953"/>
                    <a:pt x="882640" y="1747947"/>
                    <a:pt x="944615" y="1753802"/>
                  </a:cubicBezTo>
                  <a:cubicBezTo>
                    <a:pt x="1020690" y="1761016"/>
                    <a:pt x="1069829" y="1795400"/>
                    <a:pt x="1139112" y="1822101"/>
                  </a:cubicBezTo>
                  <a:cubicBezTo>
                    <a:pt x="1188392" y="1841120"/>
                    <a:pt x="1240014" y="1855033"/>
                    <a:pt x="1288873" y="1874333"/>
                  </a:cubicBezTo>
                  <a:cubicBezTo>
                    <a:pt x="1327098" y="1889417"/>
                    <a:pt x="1362840" y="1907639"/>
                    <a:pt x="1400597" y="1923285"/>
                  </a:cubicBezTo>
                  <a:cubicBezTo>
                    <a:pt x="1429125" y="1935137"/>
                    <a:pt x="1452922" y="1953031"/>
                    <a:pt x="1483933" y="1961276"/>
                  </a:cubicBezTo>
                  <a:cubicBezTo>
                    <a:pt x="1499626" y="1965445"/>
                    <a:pt x="1534430" y="1970598"/>
                    <a:pt x="1548297" y="1966007"/>
                  </a:cubicBezTo>
                  <a:cubicBezTo>
                    <a:pt x="1580806" y="1955233"/>
                    <a:pt x="1540146" y="1924831"/>
                    <a:pt x="1526655" y="1913963"/>
                  </a:cubicBezTo>
                  <a:cubicBezTo>
                    <a:pt x="1464867" y="1864261"/>
                    <a:pt x="1401768" y="1815871"/>
                    <a:pt x="1339840" y="1766169"/>
                  </a:cubicBezTo>
                  <a:cubicBezTo>
                    <a:pt x="1290887" y="1726867"/>
                    <a:pt x="1246666" y="1686347"/>
                    <a:pt x="1199963" y="1644702"/>
                  </a:cubicBezTo>
                  <a:cubicBezTo>
                    <a:pt x="1140423" y="1591674"/>
                    <a:pt x="1078730" y="1518176"/>
                    <a:pt x="1006449" y="1482059"/>
                  </a:cubicBezTo>
                  <a:cubicBezTo>
                    <a:pt x="982512" y="1470067"/>
                    <a:pt x="957871" y="1464961"/>
                    <a:pt x="931592" y="1462244"/>
                  </a:cubicBezTo>
                  <a:cubicBezTo>
                    <a:pt x="882312" y="1457138"/>
                    <a:pt x="832751" y="1447488"/>
                    <a:pt x="783283" y="1445146"/>
                  </a:cubicBezTo>
                  <a:cubicBezTo>
                    <a:pt x="733862" y="1442804"/>
                    <a:pt x="684348" y="1449502"/>
                    <a:pt x="634974" y="1449596"/>
                  </a:cubicBezTo>
                  <a:cubicBezTo>
                    <a:pt x="591783" y="1449690"/>
                    <a:pt x="548406" y="1445708"/>
                    <a:pt x="505262" y="1444256"/>
                  </a:cubicBezTo>
                  <a:cubicBezTo>
                    <a:pt x="377237" y="1439946"/>
                    <a:pt x="284860" y="1357547"/>
                    <a:pt x="186674" y="1285500"/>
                  </a:cubicBezTo>
                  <a:cubicBezTo>
                    <a:pt x="113878" y="1232098"/>
                    <a:pt x="55276" y="1170966"/>
                    <a:pt x="3513" y="1096624"/>
                  </a:cubicBezTo>
                  <a:cubicBezTo>
                    <a:pt x="129758" y="1087021"/>
                    <a:pt x="255067" y="1070064"/>
                    <a:pt x="382530" y="1073249"/>
                  </a:cubicBezTo>
                  <a:cubicBezTo>
                    <a:pt x="458465" y="1075169"/>
                    <a:pt x="539459" y="1090488"/>
                    <a:pt x="610849" y="1115362"/>
                  </a:cubicBezTo>
                  <a:cubicBezTo>
                    <a:pt x="642235" y="1126324"/>
                    <a:pt x="671325" y="1134100"/>
                    <a:pt x="701165" y="1147638"/>
                  </a:cubicBezTo>
                  <a:cubicBezTo>
                    <a:pt x="731520" y="1161410"/>
                    <a:pt x="759112" y="1177805"/>
                    <a:pt x="788295" y="1193779"/>
                  </a:cubicBezTo>
                  <a:cubicBezTo>
                    <a:pt x="836217" y="1220012"/>
                    <a:pt x="884654" y="1253787"/>
                    <a:pt x="921614" y="1294728"/>
                  </a:cubicBezTo>
                  <a:cubicBezTo>
                    <a:pt x="942928" y="1318338"/>
                    <a:pt x="956138" y="1333891"/>
                    <a:pt x="983261" y="1351832"/>
                  </a:cubicBezTo>
                  <a:cubicBezTo>
                    <a:pt x="997642" y="1361341"/>
                    <a:pt x="1009728" y="1372115"/>
                    <a:pt x="1022095" y="1384014"/>
                  </a:cubicBezTo>
                  <a:cubicBezTo>
                    <a:pt x="1029356" y="1390994"/>
                    <a:pt x="1037788" y="1398114"/>
                    <a:pt x="1045517" y="1404812"/>
                  </a:cubicBezTo>
                  <a:cubicBezTo>
                    <a:pt x="1050342" y="1406406"/>
                    <a:pt x="1054980" y="1408373"/>
                    <a:pt x="1059524" y="1410668"/>
                  </a:cubicBezTo>
                  <a:cubicBezTo>
                    <a:pt x="1063224" y="1416337"/>
                    <a:pt x="1066738" y="1422145"/>
                    <a:pt x="1070017" y="1428094"/>
                  </a:cubicBezTo>
                  <a:cubicBezTo>
                    <a:pt x="1083695" y="1437182"/>
                    <a:pt x="1088614" y="1438025"/>
                    <a:pt x="1100372" y="1449081"/>
                  </a:cubicBezTo>
                  <a:cubicBezTo>
                    <a:pt x="1107023" y="1455358"/>
                    <a:pt x="1115549" y="1466975"/>
                    <a:pt x="1123466" y="1466226"/>
                  </a:cubicBezTo>
                  <a:cubicBezTo>
                    <a:pt x="1123513" y="1439899"/>
                    <a:pt x="1107070" y="1409451"/>
                    <a:pt x="1098873" y="1384248"/>
                  </a:cubicBezTo>
                  <a:cubicBezTo>
                    <a:pt x="1084772" y="1340870"/>
                    <a:pt x="1065660" y="1304051"/>
                    <a:pt x="1039896" y="1265779"/>
                  </a:cubicBezTo>
                  <a:cubicBezTo>
                    <a:pt x="1010524" y="1222167"/>
                    <a:pt x="956841" y="1180803"/>
                    <a:pt x="915571" y="1148621"/>
                  </a:cubicBezTo>
                  <a:cubicBezTo>
                    <a:pt x="865448" y="1109507"/>
                    <a:pt x="830033" y="1063552"/>
                    <a:pt x="791153" y="1013803"/>
                  </a:cubicBezTo>
                  <a:cubicBezTo>
                    <a:pt x="765998" y="981575"/>
                    <a:pt x="749555" y="945973"/>
                    <a:pt x="724025" y="915384"/>
                  </a:cubicBezTo>
                  <a:cubicBezTo>
                    <a:pt x="688049" y="872193"/>
                    <a:pt x="656476" y="816168"/>
                    <a:pt x="633381" y="763983"/>
                  </a:cubicBezTo>
                  <a:cubicBezTo>
                    <a:pt x="588411" y="662565"/>
                    <a:pt x="552669" y="545642"/>
                    <a:pt x="524843" y="438696"/>
                  </a:cubicBezTo>
                  <a:cubicBezTo>
                    <a:pt x="498470" y="337232"/>
                    <a:pt x="498095" y="242841"/>
                    <a:pt x="501890" y="138987"/>
                  </a:cubicBezTo>
                  <a:cubicBezTo>
                    <a:pt x="502264" y="128260"/>
                    <a:pt x="491724" y="9322"/>
                    <a:pt x="514303" y="3513"/>
                  </a:cubicBezTo>
                  <a:cubicBezTo>
                    <a:pt x="533743" y="59445"/>
                    <a:pt x="591596" y="106196"/>
                    <a:pt x="630477" y="150932"/>
                  </a:cubicBezTo>
                  <a:cubicBezTo>
                    <a:pt x="693483" y="223447"/>
                    <a:pt x="761828" y="289404"/>
                    <a:pt x="818697" y="367259"/>
                  </a:cubicBezTo>
                  <a:cubicBezTo>
                    <a:pt x="845633" y="404126"/>
                    <a:pt x="875894" y="434574"/>
                    <a:pt x="907186" y="467272"/>
                  </a:cubicBezTo>
                  <a:cubicBezTo>
                    <a:pt x="945786" y="507558"/>
                    <a:pt x="974267" y="558009"/>
                    <a:pt x="998766" y="607758"/>
                  </a:cubicBezTo>
                  <a:cubicBezTo>
                    <a:pt x="1044206" y="700134"/>
                    <a:pt x="1102995" y="786234"/>
                    <a:pt x="1138784" y="883342"/>
                  </a:cubicBezTo>
                  <a:cubicBezTo>
                    <a:pt x="1180522" y="996659"/>
                    <a:pt x="1221043" y="1123419"/>
                    <a:pt x="1210550" y="1246198"/>
                  </a:cubicBezTo>
                  <a:cubicBezTo>
                    <a:pt x="1208114" y="1274820"/>
                    <a:pt x="1200431" y="1302411"/>
                    <a:pt x="1197808" y="1330846"/>
                  </a:cubicBezTo>
                  <a:cubicBezTo>
                    <a:pt x="1195841" y="1352019"/>
                    <a:pt x="1199166" y="1373755"/>
                    <a:pt x="1196543" y="1395303"/>
                  </a:cubicBezTo>
                  <a:cubicBezTo>
                    <a:pt x="1191156" y="1439665"/>
                    <a:pt x="1182958" y="1467490"/>
                    <a:pt x="1197901" y="1511055"/>
                  </a:cubicBezTo>
                  <a:cubicBezTo>
                    <a:pt x="1216405" y="1564879"/>
                    <a:pt x="1265919" y="1607321"/>
                    <a:pt x="1305831" y="1646669"/>
                  </a:cubicBezTo>
                  <a:cubicBezTo>
                    <a:pt x="1326676" y="1667234"/>
                    <a:pt x="1380641" y="1724150"/>
                    <a:pt x="1413853" y="1687799"/>
                  </a:cubicBezTo>
                  <a:cubicBezTo>
                    <a:pt x="1440087" y="1659083"/>
                    <a:pt x="1419241" y="1586897"/>
                    <a:pt x="1414931" y="1556026"/>
                  </a:cubicBezTo>
                  <a:cubicBezTo>
                    <a:pt x="1403735" y="1475782"/>
                    <a:pt x="1400175" y="1394507"/>
                    <a:pt x="1394929" y="1313747"/>
                  </a:cubicBezTo>
                  <a:cubicBezTo>
                    <a:pt x="1388089" y="1208160"/>
                    <a:pt x="1401580" y="1103230"/>
                    <a:pt x="1429406" y="1000921"/>
                  </a:cubicBezTo>
                  <a:cubicBezTo>
                    <a:pt x="1447862" y="933138"/>
                    <a:pt x="1476672" y="870179"/>
                    <a:pt x="1507683" y="807220"/>
                  </a:cubicBezTo>
                  <a:cubicBezTo>
                    <a:pt x="1530871" y="760142"/>
                    <a:pt x="1553965" y="704444"/>
                    <a:pt x="1589754" y="664767"/>
                  </a:cubicBezTo>
                  <a:cubicBezTo>
                    <a:pt x="1602917" y="672402"/>
                    <a:pt x="1608164" y="688189"/>
                    <a:pt x="1614019" y="701352"/>
                  </a:cubicBezTo>
                  <a:cubicBezTo>
                    <a:pt x="1626293" y="729084"/>
                    <a:pt x="1639315" y="752881"/>
                    <a:pt x="1654305" y="779114"/>
                  </a:cubicBezTo>
                  <a:cubicBezTo>
                    <a:pt x="1690563" y="842588"/>
                    <a:pt x="1712158" y="918241"/>
                    <a:pt x="1732723" y="988320"/>
                  </a:cubicBezTo>
                  <a:cubicBezTo>
                    <a:pt x="1749633" y="1045939"/>
                    <a:pt x="1745932" y="1109787"/>
                    <a:pt x="1748931" y="1169186"/>
                  </a:cubicBezTo>
                  <a:cubicBezTo>
                    <a:pt x="1751507" y="1220340"/>
                    <a:pt x="1737828" y="1266622"/>
                    <a:pt x="1727101" y="1316886"/>
                  </a:cubicBezTo>
                  <a:cubicBezTo>
                    <a:pt x="1714641" y="1375301"/>
                    <a:pt x="1693139" y="1431935"/>
                    <a:pt x="1673792" y="1488383"/>
                  </a:cubicBezTo>
                  <a:cubicBezTo>
                    <a:pt x="1661144" y="1525249"/>
                    <a:pt x="1652150" y="1562116"/>
                    <a:pt x="1634397" y="1596781"/>
                  </a:cubicBezTo>
                  <a:cubicBezTo>
                    <a:pt x="1609428" y="1645498"/>
                    <a:pt x="1566050" y="1711549"/>
                    <a:pt x="1570266" y="1766404"/>
                  </a:cubicBezTo>
                  <a:cubicBezTo>
                    <a:pt x="1572000" y="1789264"/>
                    <a:pt x="1576544" y="1817511"/>
                    <a:pt x="1580338" y="1840652"/>
                  </a:cubicBezTo>
                  <a:cubicBezTo>
                    <a:pt x="1584554" y="1866463"/>
                    <a:pt x="1603807" y="1882578"/>
                    <a:pt x="1618704" y="1902205"/>
                  </a:cubicBezTo>
                  <a:cubicBezTo>
                    <a:pt x="1630040" y="1917195"/>
                    <a:pt x="1640439" y="1937057"/>
                    <a:pt x="1653977" y="1950267"/>
                  </a:cubicBezTo>
                  <a:cubicBezTo>
                    <a:pt x="1666203" y="1962259"/>
                    <a:pt x="1684004" y="1972237"/>
                    <a:pt x="1696465" y="1983761"/>
                  </a:cubicBezTo>
                  <a:cubicBezTo>
                    <a:pt x="1729584" y="2014397"/>
                    <a:pt x="1767200" y="2039037"/>
                    <a:pt x="1797696" y="2073468"/>
                  </a:cubicBezTo>
                  <a:cubicBezTo>
                    <a:pt x="1806924" y="2083914"/>
                    <a:pt x="1823225" y="2098154"/>
                    <a:pt x="1830580" y="2110381"/>
                  </a:cubicBezTo>
                  <a:cubicBezTo>
                    <a:pt x="1835171" y="2118063"/>
                    <a:pt x="1833906" y="2127948"/>
                    <a:pt x="1839293" y="2135630"/>
                  </a:cubicBezTo>
                  <a:cubicBezTo>
                    <a:pt x="1845055" y="2143921"/>
                    <a:pt x="1855080" y="2143781"/>
                    <a:pt x="1857656" y="2156195"/>
                  </a:cubicBezTo>
                  <a:cubicBezTo>
                    <a:pt x="1851192" y="2147716"/>
                    <a:pt x="1844305" y="2139565"/>
                    <a:pt x="1847163" y="2162565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11145460" y="5072627"/>
              <a:ext cx="2435030" cy="1819229"/>
            </a:xfrm>
            <a:custGeom>
              <a:avLst/>
              <a:gdLst>
                <a:gd name="connsiteX0" fmla="*/ 397933 w 2834077"/>
                <a:gd name="connsiteY0" fmla="*/ 147763 h 2117360"/>
                <a:gd name="connsiteX1" fmla="*/ 15404 w 2834077"/>
                <a:gd name="connsiteY1" fmla="*/ 629697 h 2117360"/>
                <a:gd name="connsiteX2" fmla="*/ 580252 w 2834077"/>
                <a:gd name="connsiteY2" fmla="*/ 1843104 h 2117360"/>
                <a:gd name="connsiteX3" fmla="*/ 1966654 w 2834077"/>
                <a:gd name="connsiteY3" fmla="*/ 2079949 h 2117360"/>
                <a:gd name="connsiteX4" fmla="*/ 2756308 w 2834077"/>
                <a:gd name="connsiteY4" fmla="*/ 892119 h 2117360"/>
                <a:gd name="connsiteX5" fmla="*/ 2374153 w 2834077"/>
                <a:gd name="connsiteY5" fmla="*/ 496285 h 2117360"/>
                <a:gd name="connsiteX6" fmla="*/ 1991014 w 2834077"/>
                <a:gd name="connsiteY6" fmla="*/ 315326 h 2117360"/>
                <a:gd name="connsiteX7" fmla="*/ 1475305 w 2834077"/>
                <a:gd name="connsiteY7" fmla="*/ 91129 h 2117360"/>
                <a:gd name="connsiteX8" fmla="*/ 397933 w 2834077"/>
                <a:gd name="connsiteY8" fmla="*/ 147763 h 21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4077" h="2117360">
                  <a:moveTo>
                    <a:pt x="397933" y="147763"/>
                  </a:moveTo>
                  <a:cubicBezTo>
                    <a:pt x="200392" y="277382"/>
                    <a:pt x="74193" y="400910"/>
                    <a:pt x="15404" y="629697"/>
                  </a:cubicBezTo>
                  <a:cubicBezTo>
                    <a:pt x="-69666" y="960793"/>
                    <a:pt x="320781" y="1651324"/>
                    <a:pt x="580252" y="1843104"/>
                  </a:cubicBezTo>
                  <a:cubicBezTo>
                    <a:pt x="927836" y="2100045"/>
                    <a:pt x="1556814" y="2165862"/>
                    <a:pt x="1966654" y="2079949"/>
                  </a:cubicBezTo>
                  <a:cubicBezTo>
                    <a:pt x="2417765" y="1985417"/>
                    <a:pt x="3052130" y="1429282"/>
                    <a:pt x="2756308" y="892119"/>
                  </a:cubicBezTo>
                  <a:cubicBezTo>
                    <a:pt x="2670911" y="737065"/>
                    <a:pt x="2512484" y="601216"/>
                    <a:pt x="2374153" y="496285"/>
                  </a:cubicBezTo>
                  <a:cubicBezTo>
                    <a:pt x="2270767" y="417868"/>
                    <a:pt x="2112996" y="369524"/>
                    <a:pt x="1991014" y="315326"/>
                  </a:cubicBezTo>
                  <a:cubicBezTo>
                    <a:pt x="1820032" y="239344"/>
                    <a:pt x="1656920" y="135912"/>
                    <a:pt x="1475305" y="91129"/>
                  </a:cubicBezTo>
                  <a:cubicBezTo>
                    <a:pt x="1108280" y="532"/>
                    <a:pt x="730715" y="-70624"/>
                    <a:pt x="397933" y="147763"/>
                  </a:cubicBezTo>
                  <a:close/>
                </a:path>
              </a:pathLst>
            </a:custGeom>
            <a:solidFill>
              <a:srgbClr val="9DD5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 rot="20454658">
              <a:off x="11180805" y="4754400"/>
              <a:ext cx="695424" cy="922287"/>
              <a:chOff x="7704361" y="3588827"/>
              <a:chExt cx="1003169" cy="1330424"/>
            </a:xfrm>
            <a:solidFill>
              <a:srgbClr val="274776"/>
            </a:solidFill>
          </p:grpSpPr>
          <p:sp>
            <p:nvSpPr>
              <p:cNvPr id="6" name="任意多边形: 形状 5"/>
              <p:cNvSpPr/>
              <p:nvPr/>
            </p:nvSpPr>
            <p:spPr>
              <a:xfrm>
                <a:off x="7915675" y="3918845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7704361" y="406265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89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383"/>
                      <a:pt x="34009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7948373" y="4202909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6" y="3513"/>
                      <a:pt x="3513" y="34150"/>
                      <a:pt x="3513" y="70220"/>
                    </a:cubicBezTo>
                    <a:cubicBezTo>
                      <a:pt x="3513" y="106383"/>
                      <a:pt x="34008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7903355" y="4487816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50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8186482" y="4232889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6" y="3513"/>
                      <a:pt x="3513" y="34149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8267616" y="4542811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89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60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8015407" y="478185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8293615" y="4783403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8172944" y="385691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50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7964815" y="358882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8423655" y="4040640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6" y="3513"/>
                      <a:pt x="3513" y="34149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8571682" y="4351358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50"/>
                      <a:pt x="3513" y="70220"/>
                    </a:cubicBezTo>
                    <a:cubicBezTo>
                      <a:pt x="3513" y="106430"/>
                      <a:pt x="34009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711377" y="5019563"/>
            <a:ext cx="3509622" cy="2500739"/>
            <a:chOff x="10070868" y="4754400"/>
            <a:chExt cx="3509622" cy="2500739"/>
          </a:xfrm>
        </p:grpSpPr>
        <p:sp>
          <p:nvSpPr>
            <p:cNvPr id="19" name="任意多边形: 形状 18"/>
            <p:cNvSpPr/>
            <p:nvPr/>
          </p:nvSpPr>
          <p:spPr>
            <a:xfrm>
              <a:off x="10070868" y="5395661"/>
              <a:ext cx="1597862" cy="1859478"/>
            </a:xfrm>
            <a:custGeom>
              <a:avLst/>
              <a:gdLst>
                <a:gd name="connsiteX0" fmla="*/ 1847163 w 1859717"/>
                <a:gd name="connsiteY0" fmla="*/ 2162565 h 2164204"/>
                <a:gd name="connsiteX1" fmla="*/ 1803223 w 1859717"/>
                <a:gd name="connsiteY1" fmla="*/ 2107852 h 2164204"/>
                <a:gd name="connsiteX2" fmla="*/ 1617251 w 1859717"/>
                <a:gd name="connsiteY2" fmla="*/ 2039225 h 2164204"/>
                <a:gd name="connsiteX3" fmla="*/ 1174573 w 1859717"/>
                <a:gd name="connsiteY3" fmla="*/ 2000157 h 2164204"/>
                <a:gd name="connsiteX4" fmla="*/ 912527 w 1859717"/>
                <a:gd name="connsiteY4" fmla="*/ 2005309 h 2164204"/>
                <a:gd name="connsiteX5" fmla="*/ 719106 w 1859717"/>
                <a:gd name="connsiteY5" fmla="*/ 1975048 h 2164204"/>
                <a:gd name="connsiteX6" fmla="*/ 456357 w 1859717"/>
                <a:gd name="connsiteY6" fmla="*/ 1904407 h 2164204"/>
                <a:gd name="connsiteX7" fmla="*/ 344071 w 1859717"/>
                <a:gd name="connsiteY7" fmla="*/ 1849552 h 2164204"/>
                <a:gd name="connsiteX8" fmla="*/ 517161 w 1859717"/>
                <a:gd name="connsiteY8" fmla="*/ 1813622 h 2164204"/>
                <a:gd name="connsiteX9" fmla="*/ 753865 w 1859717"/>
                <a:gd name="connsiteY9" fmla="*/ 1751507 h 2164204"/>
                <a:gd name="connsiteX10" fmla="*/ 944615 w 1859717"/>
                <a:gd name="connsiteY10" fmla="*/ 1753802 h 2164204"/>
                <a:gd name="connsiteX11" fmla="*/ 1139112 w 1859717"/>
                <a:gd name="connsiteY11" fmla="*/ 1822101 h 2164204"/>
                <a:gd name="connsiteX12" fmla="*/ 1288873 w 1859717"/>
                <a:gd name="connsiteY12" fmla="*/ 1874333 h 2164204"/>
                <a:gd name="connsiteX13" fmla="*/ 1400597 w 1859717"/>
                <a:gd name="connsiteY13" fmla="*/ 1923285 h 2164204"/>
                <a:gd name="connsiteX14" fmla="*/ 1483933 w 1859717"/>
                <a:gd name="connsiteY14" fmla="*/ 1961276 h 2164204"/>
                <a:gd name="connsiteX15" fmla="*/ 1548297 w 1859717"/>
                <a:gd name="connsiteY15" fmla="*/ 1966007 h 2164204"/>
                <a:gd name="connsiteX16" fmla="*/ 1526655 w 1859717"/>
                <a:gd name="connsiteY16" fmla="*/ 1913963 h 2164204"/>
                <a:gd name="connsiteX17" fmla="*/ 1339840 w 1859717"/>
                <a:gd name="connsiteY17" fmla="*/ 1766169 h 2164204"/>
                <a:gd name="connsiteX18" fmla="*/ 1199963 w 1859717"/>
                <a:gd name="connsiteY18" fmla="*/ 1644702 h 2164204"/>
                <a:gd name="connsiteX19" fmla="*/ 1006449 w 1859717"/>
                <a:gd name="connsiteY19" fmla="*/ 1482059 h 2164204"/>
                <a:gd name="connsiteX20" fmla="*/ 931592 w 1859717"/>
                <a:gd name="connsiteY20" fmla="*/ 1462244 h 2164204"/>
                <a:gd name="connsiteX21" fmla="*/ 783283 w 1859717"/>
                <a:gd name="connsiteY21" fmla="*/ 1445146 h 2164204"/>
                <a:gd name="connsiteX22" fmla="*/ 634974 w 1859717"/>
                <a:gd name="connsiteY22" fmla="*/ 1449596 h 2164204"/>
                <a:gd name="connsiteX23" fmla="*/ 505262 w 1859717"/>
                <a:gd name="connsiteY23" fmla="*/ 1444256 h 2164204"/>
                <a:gd name="connsiteX24" fmla="*/ 186674 w 1859717"/>
                <a:gd name="connsiteY24" fmla="*/ 1285500 h 2164204"/>
                <a:gd name="connsiteX25" fmla="*/ 3513 w 1859717"/>
                <a:gd name="connsiteY25" fmla="*/ 1096624 h 2164204"/>
                <a:gd name="connsiteX26" fmla="*/ 382530 w 1859717"/>
                <a:gd name="connsiteY26" fmla="*/ 1073249 h 2164204"/>
                <a:gd name="connsiteX27" fmla="*/ 610849 w 1859717"/>
                <a:gd name="connsiteY27" fmla="*/ 1115362 h 2164204"/>
                <a:gd name="connsiteX28" fmla="*/ 701165 w 1859717"/>
                <a:gd name="connsiteY28" fmla="*/ 1147638 h 2164204"/>
                <a:gd name="connsiteX29" fmla="*/ 788295 w 1859717"/>
                <a:gd name="connsiteY29" fmla="*/ 1193779 h 2164204"/>
                <a:gd name="connsiteX30" fmla="*/ 921614 w 1859717"/>
                <a:gd name="connsiteY30" fmla="*/ 1294728 h 2164204"/>
                <a:gd name="connsiteX31" fmla="*/ 983261 w 1859717"/>
                <a:gd name="connsiteY31" fmla="*/ 1351832 h 2164204"/>
                <a:gd name="connsiteX32" fmla="*/ 1022095 w 1859717"/>
                <a:gd name="connsiteY32" fmla="*/ 1384014 h 2164204"/>
                <a:gd name="connsiteX33" fmla="*/ 1045517 w 1859717"/>
                <a:gd name="connsiteY33" fmla="*/ 1404812 h 2164204"/>
                <a:gd name="connsiteX34" fmla="*/ 1059524 w 1859717"/>
                <a:gd name="connsiteY34" fmla="*/ 1410668 h 2164204"/>
                <a:gd name="connsiteX35" fmla="*/ 1070017 w 1859717"/>
                <a:gd name="connsiteY35" fmla="*/ 1428094 h 2164204"/>
                <a:gd name="connsiteX36" fmla="*/ 1100372 w 1859717"/>
                <a:gd name="connsiteY36" fmla="*/ 1449081 h 2164204"/>
                <a:gd name="connsiteX37" fmla="*/ 1123466 w 1859717"/>
                <a:gd name="connsiteY37" fmla="*/ 1466226 h 2164204"/>
                <a:gd name="connsiteX38" fmla="*/ 1098873 w 1859717"/>
                <a:gd name="connsiteY38" fmla="*/ 1384248 h 2164204"/>
                <a:gd name="connsiteX39" fmla="*/ 1039896 w 1859717"/>
                <a:gd name="connsiteY39" fmla="*/ 1265779 h 2164204"/>
                <a:gd name="connsiteX40" fmla="*/ 915571 w 1859717"/>
                <a:gd name="connsiteY40" fmla="*/ 1148621 h 2164204"/>
                <a:gd name="connsiteX41" fmla="*/ 791153 w 1859717"/>
                <a:gd name="connsiteY41" fmla="*/ 1013803 h 2164204"/>
                <a:gd name="connsiteX42" fmla="*/ 724025 w 1859717"/>
                <a:gd name="connsiteY42" fmla="*/ 915384 h 2164204"/>
                <a:gd name="connsiteX43" fmla="*/ 633381 w 1859717"/>
                <a:gd name="connsiteY43" fmla="*/ 763983 h 2164204"/>
                <a:gd name="connsiteX44" fmla="*/ 524843 w 1859717"/>
                <a:gd name="connsiteY44" fmla="*/ 438696 h 2164204"/>
                <a:gd name="connsiteX45" fmla="*/ 501890 w 1859717"/>
                <a:gd name="connsiteY45" fmla="*/ 138987 h 2164204"/>
                <a:gd name="connsiteX46" fmla="*/ 514303 w 1859717"/>
                <a:gd name="connsiteY46" fmla="*/ 3513 h 2164204"/>
                <a:gd name="connsiteX47" fmla="*/ 630477 w 1859717"/>
                <a:gd name="connsiteY47" fmla="*/ 150932 h 2164204"/>
                <a:gd name="connsiteX48" fmla="*/ 818697 w 1859717"/>
                <a:gd name="connsiteY48" fmla="*/ 367259 h 2164204"/>
                <a:gd name="connsiteX49" fmla="*/ 907186 w 1859717"/>
                <a:gd name="connsiteY49" fmla="*/ 467272 h 2164204"/>
                <a:gd name="connsiteX50" fmla="*/ 998766 w 1859717"/>
                <a:gd name="connsiteY50" fmla="*/ 607758 h 2164204"/>
                <a:gd name="connsiteX51" fmla="*/ 1138784 w 1859717"/>
                <a:gd name="connsiteY51" fmla="*/ 883342 h 2164204"/>
                <a:gd name="connsiteX52" fmla="*/ 1210550 w 1859717"/>
                <a:gd name="connsiteY52" fmla="*/ 1246198 h 2164204"/>
                <a:gd name="connsiteX53" fmla="*/ 1197808 w 1859717"/>
                <a:gd name="connsiteY53" fmla="*/ 1330846 h 2164204"/>
                <a:gd name="connsiteX54" fmla="*/ 1196543 w 1859717"/>
                <a:gd name="connsiteY54" fmla="*/ 1395303 h 2164204"/>
                <a:gd name="connsiteX55" fmla="*/ 1197901 w 1859717"/>
                <a:gd name="connsiteY55" fmla="*/ 1511055 h 2164204"/>
                <a:gd name="connsiteX56" fmla="*/ 1305831 w 1859717"/>
                <a:gd name="connsiteY56" fmla="*/ 1646669 h 2164204"/>
                <a:gd name="connsiteX57" fmla="*/ 1413853 w 1859717"/>
                <a:gd name="connsiteY57" fmla="*/ 1687799 h 2164204"/>
                <a:gd name="connsiteX58" fmla="*/ 1414931 w 1859717"/>
                <a:gd name="connsiteY58" fmla="*/ 1556026 h 2164204"/>
                <a:gd name="connsiteX59" fmla="*/ 1394929 w 1859717"/>
                <a:gd name="connsiteY59" fmla="*/ 1313747 h 2164204"/>
                <a:gd name="connsiteX60" fmla="*/ 1429406 w 1859717"/>
                <a:gd name="connsiteY60" fmla="*/ 1000921 h 2164204"/>
                <a:gd name="connsiteX61" fmla="*/ 1507683 w 1859717"/>
                <a:gd name="connsiteY61" fmla="*/ 807220 h 2164204"/>
                <a:gd name="connsiteX62" fmla="*/ 1589754 w 1859717"/>
                <a:gd name="connsiteY62" fmla="*/ 664767 h 2164204"/>
                <a:gd name="connsiteX63" fmla="*/ 1614019 w 1859717"/>
                <a:gd name="connsiteY63" fmla="*/ 701352 h 2164204"/>
                <a:gd name="connsiteX64" fmla="*/ 1654305 w 1859717"/>
                <a:gd name="connsiteY64" fmla="*/ 779114 h 2164204"/>
                <a:gd name="connsiteX65" fmla="*/ 1732723 w 1859717"/>
                <a:gd name="connsiteY65" fmla="*/ 988320 h 2164204"/>
                <a:gd name="connsiteX66" fmla="*/ 1748931 w 1859717"/>
                <a:gd name="connsiteY66" fmla="*/ 1169186 h 2164204"/>
                <a:gd name="connsiteX67" fmla="*/ 1727101 w 1859717"/>
                <a:gd name="connsiteY67" fmla="*/ 1316886 h 2164204"/>
                <a:gd name="connsiteX68" fmla="*/ 1673792 w 1859717"/>
                <a:gd name="connsiteY68" fmla="*/ 1488383 h 2164204"/>
                <a:gd name="connsiteX69" fmla="*/ 1634397 w 1859717"/>
                <a:gd name="connsiteY69" fmla="*/ 1596781 h 2164204"/>
                <a:gd name="connsiteX70" fmla="*/ 1570266 w 1859717"/>
                <a:gd name="connsiteY70" fmla="*/ 1766404 h 2164204"/>
                <a:gd name="connsiteX71" fmla="*/ 1580338 w 1859717"/>
                <a:gd name="connsiteY71" fmla="*/ 1840652 h 2164204"/>
                <a:gd name="connsiteX72" fmla="*/ 1618704 w 1859717"/>
                <a:gd name="connsiteY72" fmla="*/ 1902205 h 2164204"/>
                <a:gd name="connsiteX73" fmla="*/ 1653977 w 1859717"/>
                <a:gd name="connsiteY73" fmla="*/ 1950267 h 2164204"/>
                <a:gd name="connsiteX74" fmla="*/ 1696465 w 1859717"/>
                <a:gd name="connsiteY74" fmla="*/ 1983761 h 2164204"/>
                <a:gd name="connsiteX75" fmla="*/ 1797696 w 1859717"/>
                <a:gd name="connsiteY75" fmla="*/ 2073468 h 2164204"/>
                <a:gd name="connsiteX76" fmla="*/ 1830580 w 1859717"/>
                <a:gd name="connsiteY76" fmla="*/ 2110381 h 2164204"/>
                <a:gd name="connsiteX77" fmla="*/ 1839293 w 1859717"/>
                <a:gd name="connsiteY77" fmla="*/ 2135630 h 2164204"/>
                <a:gd name="connsiteX78" fmla="*/ 1857656 w 1859717"/>
                <a:gd name="connsiteY78" fmla="*/ 2156195 h 2164204"/>
                <a:gd name="connsiteX79" fmla="*/ 1847163 w 1859717"/>
                <a:gd name="connsiteY79" fmla="*/ 2162565 h 216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59717" h="2164204">
                  <a:moveTo>
                    <a:pt x="1847163" y="2162565"/>
                  </a:moveTo>
                  <a:cubicBezTo>
                    <a:pt x="1842198" y="2133710"/>
                    <a:pt x="1826879" y="2123217"/>
                    <a:pt x="1803223" y="2107852"/>
                  </a:cubicBezTo>
                  <a:cubicBezTo>
                    <a:pt x="1745699" y="2070423"/>
                    <a:pt x="1684286" y="2051263"/>
                    <a:pt x="1617251" y="2039225"/>
                  </a:cubicBezTo>
                  <a:cubicBezTo>
                    <a:pt x="1469973" y="2012757"/>
                    <a:pt x="1324194" y="2000344"/>
                    <a:pt x="1174573" y="2000157"/>
                  </a:cubicBezTo>
                  <a:cubicBezTo>
                    <a:pt x="1087349" y="2000063"/>
                    <a:pt x="999704" y="2009057"/>
                    <a:pt x="912527" y="2005309"/>
                  </a:cubicBezTo>
                  <a:cubicBezTo>
                    <a:pt x="846242" y="2002499"/>
                    <a:pt x="783845" y="1989195"/>
                    <a:pt x="719106" y="1975048"/>
                  </a:cubicBezTo>
                  <a:cubicBezTo>
                    <a:pt x="629493" y="1955467"/>
                    <a:pt x="540958" y="1941554"/>
                    <a:pt x="456357" y="1904407"/>
                  </a:cubicBezTo>
                  <a:cubicBezTo>
                    <a:pt x="441601" y="1897942"/>
                    <a:pt x="365385" y="1845008"/>
                    <a:pt x="344071" y="1849552"/>
                  </a:cubicBezTo>
                  <a:cubicBezTo>
                    <a:pt x="398129" y="1831892"/>
                    <a:pt x="461416" y="1825896"/>
                    <a:pt x="517161" y="1813622"/>
                  </a:cubicBezTo>
                  <a:cubicBezTo>
                    <a:pt x="596843" y="1796103"/>
                    <a:pt x="673527" y="1767996"/>
                    <a:pt x="753865" y="1751507"/>
                  </a:cubicBezTo>
                  <a:cubicBezTo>
                    <a:pt x="815090" y="1738953"/>
                    <a:pt x="882640" y="1747947"/>
                    <a:pt x="944615" y="1753802"/>
                  </a:cubicBezTo>
                  <a:cubicBezTo>
                    <a:pt x="1020690" y="1761016"/>
                    <a:pt x="1069829" y="1795400"/>
                    <a:pt x="1139112" y="1822101"/>
                  </a:cubicBezTo>
                  <a:cubicBezTo>
                    <a:pt x="1188392" y="1841120"/>
                    <a:pt x="1240014" y="1855033"/>
                    <a:pt x="1288873" y="1874333"/>
                  </a:cubicBezTo>
                  <a:cubicBezTo>
                    <a:pt x="1327098" y="1889417"/>
                    <a:pt x="1362840" y="1907639"/>
                    <a:pt x="1400597" y="1923285"/>
                  </a:cubicBezTo>
                  <a:cubicBezTo>
                    <a:pt x="1429125" y="1935137"/>
                    <a:pt x="1452922" y="1953031"/>
                    <a:pt x="1483933" y="1961276"/>
                  </a:cubicBezTo>
                  <a:cubicBezTo>
                    <a:pt x="1499626" y="1965445"/>
                    <a:pt x="1534430" y="1970598"/>
                    <a:pt x="1548297" y="1966007"/>
                  </a:cubicBezTo>
                  <a:cubicBezTo>
                    <a:pt x="1580806" y="1955233"/>
                    <a:pt x="1540146" y="1924831"/>
                    <a:pt x="1526655" y="1913963"/>
                  </a:cubicBezTo>
                  <a:cubicBezTo>
                    <a:pt x="1464867" y="1864261"/>
                    <a:pt x="1401768" y="1815871"/>
                    <a:pt x="1339840" y="1766169"/>
                  </a:cubicBezTo>
                  <a:cubicBezTo>
                    <a:pt x="1290887" y="1726867"/>
                    <a:pt x="1246666" y="1686347"/>
                    <a:pt x="1199963" y="1644702"/>
                  </a:cubicBezTo>
                  <a:cubicBezTo>
                    <a:pt x="1140423" y="1591674"/>
                    <a:pt x="1078730" y="1518176"/>
                    <a:pt x="1006449" y="1482059"/>
                  </a:cubicBezTo>
                  <a:cubicBezTo>
                    <a:pt x="982512" y="1470067"/>
                    <a:pt x="957871" y="1464961"/>
                    <a:pt x="931592" y="1462244"/>
                  </a:cubicBezTo>
                  <a:cubicBezTo>
                    <a:pt x="882312" y="1457138"/>
                    <a:pt x="832751" y="1447488"/>
                    <a:pt x="783283" y="1445146"/>
                  </a:cubicBezTo>
                  <a:cubicBezTo>
                    <a:pt x="733862" y="1442804"/>
                    <a:pt x="684348" y="1449502"/>
                    <a:pt x="634974" y="1449596"/>
                  </a:cubicBezTo>
                  <a:cubicBezTo>
                    <a:pt x="591783" y="1449690"/>
                    <a:pt x="548406" y="1445708"/>
                    <a:pt x="505262" y="1444256"/>
                  </a:cubicBezTo>
                  <a:cubicBezTo>
                    <a:pt x="377237" y="1439946"/>
                    <a:pt x="284860" y="1357547"/>
                    <a:pt x="186674" y="1285500"/>
                  </a:cubicBezTo>
                  <a:cubicBezTo>
                    <a:pt x="113878" y="1232098"/>
                    <a:pt x="55276" y="1170966"/>
                    <a:pt x="3513" y="1096624"/>
                  </a:cubicBezTo>
                  <a:cubicBezTo>
                    <a:pt x="129758" y="1087021"/>
                    <a:pt x="255067" y="1070064"/>
                    <a:pt x="382530" y="1073249"/>
                  </a:cubicBezTo>
                  <a:cubicBezTo>
                    <a:pt x="458465" y="1075169"/>
                    <a:pt x="539459" y="1090488"/>
                    <a:pt x="610849" y="1115362"/>
                  </a:cubicBezTo>
                  <a:cubicBezTo>
                    <a:pt x="642235" y="1126324"/>
                    <a:pt x="671325" y="1134100"/>
                    <a:pt x="701165" y="1147638"/>
                  </a:cubicBezTo>
                  <a:cubicBezTo>
                    <a:pt x="731520" y="1161410"/>
                    <a:pt x="759112" y="1177805"/>
                    <a:pt x="788295" y="1193779"/>
                  </a:cubicBezTo>
                  <a:cubicBezTo>
                    <a:pt x="836217" y="1220012"/>
                    <a:pt x="884654" y="1253787"/>
                    <a:pt x="921614" y="1294728"/>
                  </a:cubicBezTo>
                  <a:cubicBezTo>
                    <a:pt x="942928" y="1318338"/>
                    <a:pt x="956138" y="1333891"/>
                    <a:pt x="983261" y="1351832"/>
                  </a:cubicBezTo>
                  <a:cubicBezTo>
                    <a:pt x="997642" y="1361341"/>
                    <a:pt x="1009728" y="1372115"/>
                    <a:pt x="1022095" y="1384014"/>
                  </a:cubicBezTo>
                  <a:cubicBezTo>
                    <a:pt x="1029356" y="1390994"/>
                    <a:pt x="1037788" y="1398114"/>
                    <a:pt x="1045517" y="1404812"/>
                  </a:cubicBezTo>
                  <a:cubicBezTo>
                    <a:pt x="1050342" y="1406406"/>
                    <a:pt x="1054980" y="1408373"/>
                    <a:pt x="1059524" y="1410668"/>
                  </a:cubicBezTo>
                  <a:cubicBezTo>
                    <a:pt x="1063224" y="1416337"/>
                    <a:pt x="1066738" y="1422145"/>
                    <a:pt x="1070017" y="1428094"/>
                  </a:cubicBezTo>
                  <a:cubicBezTo>
                    <a:pt x="1083695" y="1437182"/>
                    <a:pt x="1088614" y="1438025"/>
                    <a:pt x="1100372" y="1449081"/>
                  </a:cubicBezTo>
                  <a:cubicBezTo>
                    <a:pt x="1107023" y="1455358"/>
                    <a:pt x="1115549" y="1466975"/>
                    <a:pt x="1123466" y="1466226"/>
                  </a:cubicBezTo>
                  <a:cubicBezTo>
                    <a:pt x="1123513" y="1439899"/>
                    <a:pt x="1107070" y="1409451"/>
                    <a:pt x="1098873" y="1384248"/>
                  </a:cubicBezTo>
                  <a:cubicBezTo>
                    <a:pt x="1084772" y="1340870"/>
                    <a:pt x="1065660" y="1304051"/>
                    <a:pt x="1039896" y="1265779"/>
                  </a:cubicBezTo>
                  <a:cubicBezTo>
                    <a:pt x="1010524" y="1222167"/>
                    <a:pt x="956841" y="1180803"/>
                    <a:pt x="915571" y="1148621"/>
                  </a:cubicBezTo>
                  <a:cubicBezTo>
                    <a:pt x="865448" y="1109507"/>
                    <a:pt x="830033" y="1063552"/>
                    <a:pt x="791153" y="1013803"/>
                  </a:cubicBezTo>
                  <a:cubicBezTo>
                    <a:pt x="765998" y="981575"/>
                    <a:pt x="749555" y="945973"/>
                    <a:pt x="724025" y="915384"/>
                  </a:cubicBezTo>
                  <a:cubicBezTo>
                    <a:pt x="688049" y="872193"/>
                    <a:pt x="656476" y="816168"/>
                    <a:pt x="633381" y="763983"/>
                  </a:cubicBezTo>
                  <a:cubicBezTo>
                    <a:pt x="588411" y="662565"/>
                    <a:pt x="552669" y="545642"/>
                    <a:pt x="524843" y="438696"/>
                  </a:cubicBezTo>
                  <a:cubicBezTo>
                    <a:pt x="498470" y="337232"/>
                    <a:pt x="498095" y="242841"/>
                    <a:pt x="501890" y="138987"/>
                  </a:cubicBezTo>
                  <a:cubicBezTo>
                    <a:pt x="502264" y="128260"/>
                    <a:pt x="491724" y="9322"/>
                    <a:pt x="514303" y="3513"/>
                  </a:cubicBezTo>
                  <a:cubicBezTo>
                    <a:pt x="533743" y="59445"/>
                    <a:pt x="591596" y="106196"/>
                    <a:pt x="630477" y="150932"/>
                  </a:cubicBezTo>
                  <a:cubicBezTo>
                    <a:pt x="693483" y="223447"/>
                    <a:pt x="761828" y="289404"/>
                    <a:pt x="818697" y="367259"/>
                  </a:cubicBezTo>
                  <a:cubicBezTo>
                    <a:pt x="845633" y="404126"/>
                    <a:pt x="875894" y="434574"/>
                    <a:pt x="907186" y="467272"/>
                  </a:cubicBezTo>
                  <a:cubicBezTo>
                    <a:pt x="945786" y="507558"/>
                    <a:pt x="974267" y="558009"/>
                    <a:pt x="998766" y="607758"/>
                  </a:cubicBezTo>
                  <a:cubicBezTo>
                    <a:pt x="1044206" y="700134"/>
                    <a:pt x="1102995" y="786234"/>
                    <a:pt x="1138784" y="883342"/>
                  </a:cubicBezTo>
                  <a:cubicBezTo>
                    <a:pt x="1180522" y="996659"/>
                    <a:pt x="1221043" y="1123419"/>
                    <a:pt x="1210550" y="1246198"/>
                  </a:cubicBezTo>
                  <a:cubicBezTo>
                    <a:pt x="1208114" y="1274820"/>
                    <a:pt x="1200431" y="1302411"/>
                    <a:pt x="1197808" y="1330846"/>
                  </a:cubicBezTo>
                  <a:cubicBezTo>
                    <a:pt x="1195841" y="1352019"/>
                    <a:pt x="1199166" y="1373755"/>
                    <a:pt x="1196543" y="1395303"/>
                  </a:cubicBezTo>
                  <a:cubicBezTo>
                    <a:pt x="1191156" y="1439665"/>
                    <a:pt x="1182958" y="1467490"/>
                    <a:pt x="1197901" y="1511055"/>
                  </a:cubicBezTo>
                  <a:cubicBezTo>
                    <a:pt x="1216405" y="1564879"/>
                    <a:pt x="1265919" y="1607321"/>
                    <a:pt x="1305831" y="1646669"/>
                  </a:cubicBezTo>
                  <a:cubicBezTo>
                    <a:pt x="1326676" y="1667234"/>
                    <a:pt x="1380641" y="1724150"/>
                    <a:pt x="1413853" y="1687799"/>
                  </a:cubicBezTo>
                  <a:cubicBezTo>
                    <a:pt x="1440087" y="1659083"/>
                    <a:pt x="1419241" y="1586897"/>
                    <a:pt x="1414931" y="1556026"/>
                  </a:cubicBezTo>
                  <a:cubicBezTo>
                    <a:pt x="1403735" y="1475782"/>
                    <a:pt x="1400175" y="1394507"/>
                    <a:pt x="1394929" y="1313747"/>
                  </a:cubicBezTo>
                  <a:cubicBezTo>
                    <a:pt x="1388089" y="1208160"/>
                    <a:pt x="1401580" y="1103230"/>
                    <a:pt x="1429406" y="1000921"/>
                  </a:cubicBezTo>
                  <a:cubicBezTo>
                    <a:pt x="1447862" y="933138"/>
                    <a:pt x="1476672" y="870179"/>
                    <a:pt x="1507683" y="807220"/>
                  </a:cubicBezTo>
                  <a:cubicBezTo>
                    <a:pt x="1530871" y="760142"/>
                    <a:pt x="1553965" y="704444"/>
                    <a:pt x="1589754" y="664767"/>
                  </a:cubicBezTo>
                  <a:cubicBezTo>
                    <a:pt x="1602917" y="672402"/>
                    <a:pt x="1608164" y="688189"/>
                    <a:pt x="1614019" y="701352"/>
                  </a:cubicBezTo>
                  <a:cubicBezTo>
                    <a:pt x="1626293" y="729084"/>
                    <a:pt x="1639315" y="752881"/>
                    <a:pt x="1654305" y="779114"/>
                  </a:cubicBezTo>
                  <a:cubicBezTo>
                    <a:pt x="1690563" y="842588"/>
                    <a:pt x="1712158" y="918241"/>
                    <a:pt x="1732723" y="988320"/>
                  </a:cubicBezTo>
                  <a:cubicBezTo>
                    <a:pt x="1749633" y="1045939"/>
                    <a:pt x="1745932" y="1109787"/>
                    <a:pt x="1748931" y="1169186"/>
                  </a:cubicBezTo>
                  <a:cubicBezTo>
                    <a:pt x="1751507" y="1220340"/>
                    <a:pt x="1737828" y="1266622"/>
                    <a:pt x="1727101" y="1316886"/>
                  </a:cubicBezTo>
                  <a:cubicBezTo>
                    <a:pt x="1714641" y="1375301"/>
                    <a:pt x="1693139" y="1431935"/>
                    <a:pt x="1673792" y="1488383"/>
                  </a:cubicBezTo>
                  <a:cubicBezTo>
                    <a:pt x="1661144" y="1525249"/>
                    <a:pt x="1652150" y="1562116"/>
                    <a:pt x="1634397" y="1596781"/>
                  </a:cubicBezTo>
                  <a:cubicBezTo>
                    <a:pt x="1609428" y="1645498"/>
                    <a:pt x="1566050" y="1711549"/>
                    <a:pt x="1570266" y="1766404"/>
                  </a:cubicBezTo>
                  <a:cubicBezTo>
                    <a:pt x="1572000" y="1789264"/>
                    <a:pt x="1576544" y="1817511"/>
                    <a:pt x="1580338" y="1840652"/>
                  </a:cubicBezTo>
                  <a:cubicBezTo>
                    <a:pt x="1584554" y="1866463"/>
                    <a:pt x="1603807" y="1882578"/>
                    <a:pt x="1618704" y="1902205"/>
                  </a:cubicBezTo>
                  <a:cubicBezTo>
                    <a:pt x="1630040" y="1917195"/>
                    <a:pt x="1640439" y="1937057"/>
                    <a:pt x="1653977" y="1950267"/>
                  </a:cubicBezTo>
                  <a:cubicBezTo>
                    <a:pt x="1666203" y="1962259"/>
                    <a:pt x="1684004" y="1972237"/>
                    <a:pt x="1696465" y="1983761"/>
                  </a:cubicBezTo>
                  <a:cubicBezTo>
                    <a:pt x="1729584" y="2014397"/>
                    <a:pt x="1767200" y="2039037"/>
                    <a:pt x="1797696" y="2073468"/>
                  </a:cubicBezTo>
                  <a:cubicBezTo>
                    <a:pt x="1806924" y="2083914"/>
                    <a:pt x="1823225" y="2098154"/>
                    <a:pt x="1830580" y="2110381"/>
                  </a:cubicBezTo>
                  <a:cubicBezTo>
                    <a:pt x="1835171" y="2118063"/>
                    <a:pt x="1833906" y="2127948"/>
                    <a:pt x="1839293" y="2135630"/>
                  </a:cubicBezTo>
                  <a:cubicBezTo>
                    <a:pt x="1845055" y="2143921"/>
                    <a:pt x="1855080" y="2143781"/>
                    <a:pt x="1857656" y="2156195"/>
                  </a:cubicBezTo>
                  <a:cubicBezTo>
                    <a:pt x="1851192" y="2147716"/>
                    <a:pt x="1844305" y="2139565"/>
                    <a:pt x="1847163" y="2162565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1145460" y="5072627"/>
              <a:ext cx="2435030" cy="1819229"/>
            </a:xfrm>
            <a:custGeom>
              <a:avLst/>
              <a:gdLst>
                <a:gd name="connsiteX0" fmla="*/ 397933 w 2834077"/>
                <a:gd name="connsiteY0" fmla="*/ 147763 h 2117360"/>
                <a:gd name="connsiteX1" fmla="*/ 15404 w 2834077"/>
                <a:gd name="connsiteY1" fmla="*/ 629697 h 2117360"/>
                <a:gd name="connsiteX2" fmla="*/ 580252 w 2834077"/>
                <a:gd name="connsiteY2" fmla="*/ 1843104 h 2117360"/>
                <a:gd name="connsiteX3" fmla="*/ 1966654 w 2834077"/>
                <a:gd name="connsiteY3" fmla="*/ 2079949 h 2117360"/>
                <a:gd name="connsiteX4" fmla="*/ 2756308 w 2834077"/>
                <a:gd name="connsiteY4" fmla="*/ 892119 h 2117360"/>
                <a:gd name="connsiteX5" fmla="*/ 2374153 w 2834077"/>
                <a:gd name="connsiteY5" fmla="*/ 496285 h 2117360"/>
                <a:gd name="connsiteX6" fmla="*/ 1991014 w 2834077"/>
                <a:gd name="connsiteY6" fmla="*/ 315326 h 2117360"/>
                <a:gd name="connsiteX7" fmla="*/ 1475305 w 2834077"/>
                <a:gd name="connsiteY7" fmla="*/ 91129 h 2117360"/>
                <a:gd name="connsiteX8" fmla="*/ 397933 w 2834077"/>
                <a:gd name="connsiteY8" fmla="*/ 147763 h 21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4077" h="2117360">
                  <a:moveTo>
                    <a:pt x="397933" y="147763"/>
                  </a:moveTo>
                  <a:cubicBezTo>
                    <a:pt x="200392" y="277382"/>
                    <a:pt x="74193" y="400910"/>
                    <a:pt x="15404" y="629697"/>
                  </a:cubicBezTo>
                  <a:cubicBezTo>
                    <a:pt x="-69666" y="960793"/>
                    <a:pt x="320781" y="1651324"/>
                    <a:pt x="580252" y="1843104"/>
                  </a:cubicBezTo>
                  <a:cubicBezTo>
                    <a:pt x="927836" y="2100045"/>
                    <a:pt x="1556814" y="2165862"/>
                    <a:pt x="1966654" y="2079949"/>
                  </a:cubicBezTo>
                  <a:cubicBezTo>
                    <a:pt x="2417765" y="1985417"/>
                    <a:pt x="3052130" y="1429282"/>
                    <a:pt x="2756308" y="892119"/>
                  </a:cubicBezTo>
                  <a:cubicBezTo>
                    <a:pt x="2670911" y="737065"/>
                    <a:pt x="2512484" y="601216"/>
                    <a:pt x="2374153" y="496285"/>
                  </a:cubicBezTo>
                  <a:cubicBezTo>
                    <a:pt x="2270767" y="417868"/>
                    <a:pt x="2112996" y="369524"/>
                    <a:pt x="1991014" y="315326"/>
                  </a:cubicBezTo>
                  <a:cubicBezTo>
                    <a:pt x="1820032" y="239344"/>
                    <a:pt x="1656920" y="135912"/>
                    <a:pt x="1475305" y="91129"/>
                  </a:cubicBezTo>
                  <a:cubicBezTo>
                    <a:pt x="1108280" y="532"/>
                    <a:pt x="730715" y="-70624"/>
                    <a:pt x="397933" y="147763"/>
                  </a:cubicBezTo>
                  <a:close/>
                </a:path>
              </a:pathLst>
            </a:custGeom>
            <a:solidFill>
              <a:srgbClr val="FF6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 rot="20454658">
              <a:off x="11180805" y="4754400"/>
              <a:ext cx="695424" cy="922287"/>
              <a:chOff x="7704361" y="3588827"/>
              <a:chExt cx="1003169" cy="1330424"/>
            </a:xfrm>
            <a:solidFill>
              <a:srgbClr val="274776"/>
            </a:solidFill>
          </p:grpSpPr>
          <p:sp>
            <p:nvSpPr>
              <p:cNvPr id="22" name="任意多边形: 形状 21"/>
              <p:cNvSpPr/>
              <p:nvPr/>
            </p:nvSpPr>
            <p:spPr>
              <a:xfrm>
                <a:off x="7915675" y="3918845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7704361" y="406265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89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383"/>
                      <a:pt x="34009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7948373" y="4202909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6" y="3513"/>
                      <a:pt x="3513" y="34150"/>
                      <a:pt x="3513" y="70220"/>
                    </a:cubicBezTo>
                    <a:cubicBezTo>
                      <a:pt x="3513" y="106383"/>
                      <a:pt x="34008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7903355" y="4487816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50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8186482" y="4232889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6" y="3513"/>
                      <a:pt x="3513" y="34149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8267616" y="4542811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89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60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8015407" y="478185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8293615" y="4783403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8172944" y="385691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50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7964815" y="3588827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4" y="3513"/>
                      <a:pt x="70220" y="3513"/>
                    </a:cubicBezTo>
                    <a:cubicBezTo>
                      <a:pt x="34197" y="3513"/>
                      <a:pt x="3513" y="34149"/>
                      <a:pt x="3513" y="70220"/>
                    </a:cubicBezTo>
                    <a:cubicBezTo>
                      <a:pt x="3513" y="106430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8423655" y="4040640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2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6" y="3513"/>
                      <a:pt x="3513" y="34149"/>
                      <a:pt x="3513" y="70220"/>
                    </a:cubicBezTo>
                    <a:cubicBezTo>
                      <a:pt x="3513" y="106383"/>
                      <a:pt x="34056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8571682" y="4351358"/>
                <a:ext cx="135848" cy="135848"/>
              </a:xfrm>
              <a:custGeom>
                <a:avLst/>
                <a:gdLst>
                  <a:gd name="connsiteX0" fmla="*/ 70220 w 135848"/>
                  <a:gd name="connsiteY0" fmla="*/ 136926 h 135848"/>
                  <a:gd name="connsiteX1" fmla="*/ 136926 w 135848"/>
                  <a:gd name="connsiteY1" fmla="*/ 70220 h 135848"/>
                  <a:gd name="connsiteX2" fmla="*/ 70220 w 135848"/>
                  <a:gd name="connsiteY2" fmla="*/ 3513 h 135848"/>
                  <a:gd name="connsiteX3" fmla="*/ 3513 w 135848"/>
                  <a:gd name="connsiteY3" fmla="*/ 70220 h 135848"/>
                  <a:gd name="connsiteX4" fmla="*/ 70220 w 135848"/>
                  <a:gd name="connsiteY4" fmla="*/ 136926 h 135848"/>
                  <a:gd name="connsiteX5" fmla="*/ 70220 w 135848"/>
                  <a:gd name="connsiteY5" fmla="*/ 136926 h 13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48" h="135848">
                    <a:moveTo>
                      <a:pt x="70220" y="136926"/>
                    </a:moveTo>
                    <a:cubicBezTo>
                      <a:pt x="106243" y="136926"/>
                      <a:pt x="136926" y="106290"/>
                      <a:pt x="136926" y="70220"/>
                    </a:cubicBezTo>
                    <a:cubicBezTo>
                      <a:pt x="136926" y="34056"/>
                      <a:pt x="106383" y="3513"/>
                      <a:pt x="70220" y="3513"/>
                    </a:cubicBezTo>
                    <a:cubicBezTo>
                      <a:pt x="34197" y="3513"/>
                      <a:pt x="3513" y="34150"/>
                      <a:pt x="3513" y="70220"/>
                    </a:cubicBezTo>
                    <a:cubicBezTo>
                      <a:pt x="3513" y="106430"/>
                      <a:pt x="34009" y="136926"/>
                      <a:pt x="70220" y="136926"/>
                    </a:cubicBezTo>
                    <a:lnTo>
                      <a:pt x="70220" y="1369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 rot="283938">
            <a:off x="-1132114" y="5652347"/>
            <a:ext cx="4499159" cy="1887824"/>
            <a:chOff x="1193149" y="5304488"/>
            <a:chExt cx="4499159" cy="1887824"/>
          </a:xfrm>
        </p:grpSpPr>
        <p:sp>
          <p:nvSpPr>
            <p:cNvPr id="35" name="任意多边形: 形状 34"/>
            <p:cNvSpPr/>
            <p:nvPr/>
          </p:nvSpPr>
          <p:spPr>
            <a:xfrm>
              <a:off x="1193149" y="5445922"/>
              <a:ext cx="4239406" cy="1630180"/>
            </a:xfrm>
            <a:custGeom>
              <a:avLst/>
              <a:gdLst>
                <a:gd name="connsiteX0" fmla="*/ 3513 w 4239405"/>
                <a:gd name="connsiteY0" fmla="*/ 1019753 h 1630180"/>
                <a:gd name="connsiteX1" fmla="*/ 156319 w 4239405"/>
                <a:gd name="connsiteY1" fmla="*/ 663971 h 1630180"/>
                <a:gd name="connsiteX2" fmla="*/ 472846 w 4239405"/>
                <a:gd name="connsiteY2" fmla="*/ 453827 h 1630180"/>
                <a:gd name="connsiteX3" fmla="*/ 1939165 w 4239405"/>
                <a:gd name="connsiteY3" fmla="*/ 6698 h 1630180"/>
                <a:gd name="connsiteX4" fmla="*/ 4003639 w 4239405"/>
                <a:gd name="connsiteY4" fmla="*/ 762531 h 1630180"/>
                <a:gd name="connsiteX5" fmla="*/ 4216265 w 4239405"/>
                <a:gd name="connsiteY5" fmla="*/ 1434371 h 1630180"/>
                <a:gd name="connsiteX6" fmla="*/ 4229475 w 4239405"/>
                <a:gd name="connsiteY6" fmla="*/ 1627931 h 1630180"/>
                <a:gd name="connsiteX7" fmla="*/ 4236408 w 4239405"/>
                <a:gd name="connsiteY7" fmla="*/ 1590269 h 163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9405" h="1630180">
                  <a:moveTo>
                    <a:pt x="3513" y="1019753"/>
                  </a:moveTo>
                  <a:cubicBezTo>
                    <a:pt x="75419" y="1001765"/>
                    <a:pt x="104650" y="708379"/>
                    <a:pt x="156319" y="663971"/>
                  </a:cubicBezTo>
                  <a:cubicBezTo>
                    <a:pt x="249539" y="583913"/>
                    <a:pt x="367962" y="522126"/>
                    <a:pt x="472846" y="453827"/>
                  </a:cubicBezTo>
                  <a:cubicBezTo>
                    <a:pt x="888401" y="183161"/>
                    <a:pt x="1407061" y="28715"/>
                    <a:pt x="1939165" y="6698"/>
                  </a:cubicBezTo>
                  <a:cubicBezTo>
                    <a:pt x="2657569" y="-23001"/>
                    <a:pt x="3619141" y="149339"/>
                    <a:pt x="4003639" y="762531"/>
                  </a:cubicBezTo>
                  <a:cubicBezTo>
                    <a:pt x="4133351" y="969395"/>
                    <a:pt x="4158975" y="1210690"/>
                    <a:pt x="4216265" y="1434371"/>
                  </a:cubicBezTo>
                  <a:cubicBezTo>
                    <a:pt x="4233598" y="1501920"/>
                    <a:pt x="4242029" y="1560898"/>
                    <a:pt x="4229475" y="1627931"/>
                  </a:cubicBezTo>
                  <a:cubicBezTo>
                    <a:pt x="4231771" y="1615377"/>
                    <a:pt x="4234066" y="1602823"/>
                    <a:pt x="4236408" y="1590269"/>
                  </a:cubicBezTo>
                </a:path>
              </a:pathLst>
            </a:custGeom>
            <a:solidFill>
              <a:srgbClr val="4592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2549058" y="5304488"/>
              <a:ext cx="3143250" cy="1887824"/>
            </a:xfrm>
            <a:custGeom>
              <a:avLst/>
              <a:gdLst>
                <a:gd name="connsiteX0" fmla="*/ 3068766 w 3143250"/>
                <a:gd name="connsiteY0" fmla="*/ 1339662 h 1887823"/>
                <a:gd name="connsiteX1" fmla="*/ 2923736 w 3143250"/>
                <a:gd name="connsiteY1" fmla="*/ 996200 h 1887823"/>
                <a:gd name="connsiteX2" fmla="*/ 2336309 w 3143250"/>
                <a:gd name="connsiteY2" fmla="*/ 802968 h 1887823"/>
                <a:gd name="connsiteX3" fmla="*/ 1749538 w 3143250"/>
                <a:gd name="connsiteY3" fmla="*/ 864474 h 1887823"/>
                <a:gd name="connsiteX4" fmla="*/ 1504449 w 3143250"/>
                <a:gd name="connsiteY4" fmla="*/ 460302 h 1887823"/>
                <a:gd name="connsiteX5" fmla="*/ 1445753 w 3143250"/>
                <a:gd name="connsiteY5" fmla="*/ 440299 h 1887823"/>
                <a:gd name="connsiteX6" fmla="*/ 1358248 w 3143250"/>
                <a:gd name="connsiteY6" fmla="*/ 322392 h 1887823"/>
                <a:gd name="connsiteX7" fmla="*/ 828814 w 3143250"/>
                <a:gd name="connsiteY7" fmla="*/ 22917 h 1887823"/>
                <a:gd name="connsiteX8" fmla="*/ 259422 w 3143250"/>
                <a:gd name="connsiteY8" fmla="*/ 130050 h 1887823"/>
                <a:gd name="connsiteX9" fmla="*/ 78088 w 3143250"/>
                <a:gd name="connsiteY9" fmla="*/ 355136 h 1887823"/>
                <a:gd name="connsiteX10" fmla="*/ 20282 w 3143250"/>
                <a:gd name="connsiteY10" fmla="*/ 521106 h 1887823"/>
                <a:gd name="connsiteX11" fmla="*/ 3558 w 3143250"/>
                <a:gd name="connsiteY11" fmla="*/ 715650 h 1887823"/>
                <a:gd name="connsiteX12" fmla="*/ 7025 w 3143250"/>
                <a:gd name="connsiteY12" fmla="*/ 716634 h 1887823"/>
                <a:gd name="connsiteX13" fmla="*/ 34101 w 3143250"/>
                <a:gd name="connsiteY13" fmla="*/ 535862 h 1887823"/>
                <a:gd name="connsiteX14" fmla="*/ 100526 w 3143250"/>
                <a:gd name="connsiteY14" fmla="*/ 353028 h 1887823"/>
                <a:gd name="connsiteX15" fmla="*/ 313293 w 3143250"/>
                <a:gd name="connsiteY15" fmla="*/ 120306 h 1887823"/>
                <a:gd name="connsiteX16" fmla="*/ 923299 w 3143250"/>
                <a:gd name="connsiteY16" fmla="*/ 74071 h 1887823"/>
                <a:gd name="connsiteX17" fmla="*/ 1384434 w 3143250"/>
                <a:gd name="connsiteY17" fmla="*/ 391160 h 1887823"/>
                <a:gd name="connsiteX18" fmla="*/ 1418068 w 3143250"/>
                <a:gd name="connsiteY18" fmla="*/ 439972 h 1887823"/>
                <a:gd name="connsiteX19" fmla="*/ 1338386 w 3143250"/>
                <a:gd name="connsiteY19" fmla="*/ 478852 h 1887823"/>
                <a:gd name="connsiteX20" fmla="*/ 1287279 w 3143250"/>
                <a:gd name="connsiteY20" fmla="*/ 678924 h 1887823"/>
                <a:gd name="connsiteX21" fmla="*/ 1406638 w 3143250"/>
                <a:gd name="connsiteY21" fmla="*/ 806950 h 1887823"/>
                <a:gd name="connsiteX22" fmla="*/ 1507119 w 3143250"/>
                <a:gd name="connsiteY22" fmla="*/ 715041 h 1887823"/>
                <a:gd name="connsiteX23" fmla="*/ 1461680 w 3143250"/>
                <a:gd name="connsiteY23" fmla="*/ 469858 h 1887823"/>
                <a:gd name="connsiteX24" fmla="*/ 1543095 w 3143250"/>
                <a:gd name="connsiteY24" fmla="*/ 526212 h 1887823"/>
                <a:gd name="connsiteX25" fmla="*/ 1652664 w 3143250"/>
                <a:gd name="connsiteY25" fmla="*/ 713776 h 1887823"/>
                <a:gd name="connsiteX26" fmla="*/ 1918037 w 3143250"/>
                <a:gd name="connsiteY26" fmla="*/ 991750 h 1887823"/>
                <a:gd name="connsiteX27" fmla="*/ 2483166 w 3143250"/>
                <a:gd name="connsiteY27" fmla="*/ 797159 h 1887823"/>
                <a:gd name="connsiteX28" fmla="*/ 2797772 w 3143250"/>
                <a:gd name="connsiteY28" fmla="*/ 906540 h 1887823"/>
                <a:gd name="connsiteX29" fmla="*/ 2992972 w 3143250"/>
                <a:gd name="connsiteY29" fmla="*/ 1181610 h 1887823"/>
                <a:gd name="connsiteX30" fmla="*/ 3086895 w 3143250"/>
                <a:gd name="connsiteY30" fmla="*/ 1500338 h 1887823"/>
                <a:gd name="connsiteX31" fmla="*/ 3091860 w 3143250"/>
                <a:gd name="connsiteY31" fmla="*/ 1873078 h 1887823"/>
                <a:gd name="connsiteX32" fmla="*/ 3111722 w 3143250"/>
                <a:gd name="connsiteY32" fmla="*/ 1878371 h 1887823"/>
                <a:gd name="connsiteX33" fmla="*/ 3141422 w 3143250"/>
                <a:gd name="connsiteY33" fmla="*/ 1700410 h 1887823"/>
                <a:gd name="connsiteX34" fmla="*/ 3068766 w 3143250"/>
                <a:gd name="connsiteY34" fmla="*/ 1339662 h 1887823"/>
                <a:gd name="connsiteX35" fmla="*/ 1431981 w 3143250"/>
                <a:gd name="connsiteY35" fmla="*/ 464143 h 1887823"/>
                <a:gd name="connsiteX36" fmla="*/ 1472735 w 3143250"/>
                <a:gd name="connsiteY36" fmla="*/ 573009 h 1887823"/>
                <a:gd name="connsiteX37" fmla="*/ 1469878 w 3143250"/>
                <a:gd name="connsiteY37" fmla="*/ 753921 h 1887823"/>
                <a:gd name="connsiteX38" fmla="*/ 1318945 w 3143250"/>
                <a:gd name="connsiteY38" fmla="*/ 704454 h 1887823"/>
                <a:gd name="connsiteX39" fmla="*/ 1352814 w 3143250"/>
                <a:gd name="connsiteY39" fmla="*/ 499417 h 1887823"/>
                <a:gd name="connsiteX40" fmla="*/ 1431981 w 3143250"/>
                <a:gd name="connsiteY40" fmla="*/ 464143 h 18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43250" h="1887823">
                  <a:moveTo>
                    <a:pt x="3068766" y="1339662"/>
                  </a:moveTo>
                  <a:cubicBezTo>
                    <a:pt x="3035179" y="1220022"/>
                    <a:pt x="2998266" y="1097618"/>
                    <a:pt x="2923736" y="996200"/>
                  </a:cubicBezTo>
                  <a:cubicBezTo>
                    <a:pt x="2795570" y="821706"/>
                    <a:pt x="2542846" y="722817"/>
                    <a:pt x="2336309" y="802968"/>
                  </a:cubicBezTo>
                  <a:cubicBezTo>
                    <a:pt x="2161814" y="870658"/>
                    <a:pt x="1897191" y="1098321"/>
                    <a:pt x="1749538" y="864474"/>
                  </a:cubicBezTo>
                  <a:cubicBezTo>
                    <a:pt x="1668123" y="735559"/>
                    <a:pt x="1645262" y="545699"/>
                    <a:pt x="1504449" y="460302"/>
                  </a:cubicBezTo>
                  <a:cubicBezTo>
                    <a:pt x="1486086" y="449153"/>
                    <a:pt x="1466036" y="442501"/>
                    <a:pt x="1445753" y="440299"/>
                  </a:cubicBezTo>
                  <a:cubicBezTo>
                    <a:pt x="1421019" y="397531"/>
                    <a:pt x="1390898" y="357760"/>
                    <a:pt x="1358248" y="322392"/>
                  </a:cubicBezTo>
                  <a:cubicBezTo>
                    <a:pt x="1219448" y="171928"/>
                    <a:pt x="1028230" y="66904"/>
                    <a:pt x="828814" y="22917"/>
                  </a:cubicBezTo>
                  <a:cubicBezTo>
                    <a:pt x="630428" y="-20835"/>
                    <a:pt x="424829" y="7131"/>
                    <a:pt x="259422" y="130050"/>
                  </a:cubicBezTo>
                  <a:cubicBezTo>
                    <a:pt x="180536" y="188652"/>
                    <a:pt x="122543" y="268334"/>
                    <a:pt x="78088" y="355136"/>
                  </a:cubicBezTo>
                  <a:cubicBezTo>
                    <a:pt x="50871" y="408211"/>
                    <a:pt x="27730" y="461426"/>
                    <a:pt x="20282" y="521106"/>
                  </a:cubicBezTo>
                  <a:cubicBezTo>
                    <a:pt x="12178" y="585844"/>
                    <a:pt x="18455" y="651801"/>
                    <a:pt x="3558" y="715650"/>
                  </a:cubicBezTo>
                  <a:cubicBezTo>
                    <a:pt x="3090" y="717664"/>
                    <a:pt x="6416" y="718554"/>
                    <a:pt x="7025" y="716634"/>
                  </a:cubicBezTo>
                  <a:cubicBezTo>
                    <a:pt x="25669" y="657657"/>
                    <a:pt x="25809" y="596619"/>
                    <a:pt x="34101" y="535862"/>
                  </a:cubicBezTo>
                  <a:cubicBezTo>
                    <a:pt x="43142" y="469530"/>
                    <a:pt x="68766" y="411256"/>
                    <a:pt x="100526" y="353028"/>
                  </a:cubicBezTo>
                  <a:cubicBezTo>
                    <a:pt x="152008" y="258497"/>
                    <a:pt x="221150" y="177175"/>
                    <a:pt x="313293" y="120306"/>
                  </a:cubicBezTo>
                  <a:cubicBezTo>
                    <a:pt x="499171" y="5631"/>
                    <a:pt x="720510" y="6053"/>
                    <a:pt x="923299" y="74071"/>
                  </a:cubicBezTo>
                  <a:cubicBezTo>
                    <a:pt x="1100745" y="133610"/>
                    <a:pt x="1269759" y="241633"/>
                    <a:pt x="1384434" y="391160"/>
                  </a:cubicBezTo>
                  <a:cubicBezTo>
                    <a:pt x="1396801" y="407274"/>
                    <a:pt x="1407903" y="423482"/>
                    <a:pt x="1418068" y="439972"/>
                  </a:cubicBezTo>
                  <a:cubicBezTo>
                    <a:pt x="1388743" y="442876"/>
                    <a:pt x="1360590" y="455618"/>
                    <a:pt x="1338386" y="478852"/>
                  </a:cubicBezTo>
                  <a:cubicBezTo>
                    <a:pt x="1289996" y="529444"/>
                    <a:pt x="1275615" y="611843"/>
                    <a:pt x="1287279" y="678924"/>
                  </a:cubicBezTo>
                  <a:cubicBezTo>
                    <a:pt x="1298334" y="742304"/>
                    <a:pt x="1338245" y="800532"/>
                    <a:pt x="1406638" y="806950"/>
                  </a:cubicBezTo>
                  <a:cubicBezTo>
                    <a:pt x="1466083" y="812524"/>
                    <a:pt x="1499062" y="769708"/>
                    <a:pt x="1507119" y="715041"/>
                  </a:cubicBezTo>
                  <a:cubicBezTo>
                    <a:pt x="1519767" y="629457"/>
                    <a:pt x="1499671" y="545558"/>
                    <a:pt x="1461680" y="469858"/>
                  </a:cubicBezTo>
                  <a:cubicBezTo>
                    <a:pt x="1492082" y="479696"/>
                    <a:pt x="1520891" y="501009"/>
                    <a:pt x="1543095" y="526212"/>
                  </a:cubicBezTo>
                  <a:cubicBezTo>
                    <a:pt x="1591017" y="580691"/>
                    <a:pt x="1623902" y="647773"/>
                    <a:pt x="1652664" y="713776"/>
                  </a:cubicBezTo>
                  <a:cubicBezTo>
                    <a:pt x="1707378" y="839319"/>
                    <a:pt x="1757736" y="986129"/>
                    <a:pt x="1918037" y="991750"/>
                  </a:cubicBezTo>
                  <a:cubicBezTo>
                    <a:pt x="2127899" y="999152"/>
                    <a:pt x="2275224" y="800157"/>
                    <a:pt x="2483166" y="797159"/>
                  </a:cubicBezTo>
                  <a:cubicBezTo>
                    <a:pt x="2594562" y="795519"/>
                    <a:pt x="2708627" y="842130"/>
                    <a:pt x="2797772" y="906540"/>
                  </a:cubicBezTo>
                  <a:cubicBezTo>
                    <a:pt x="2892819" y="975167"/>
                    <a:pt x="2951936" y="1073400"/>
                    <a:pt x="2992972" y="1181610"/>
                  </a:cubicBezTo>
                  <a:cubicBezTo>
                    <a:pt x="3032040" y="1284573"/>
                    <a:pt x="3060896" y="1393393"/>
                    <a:pt x="3086895" y="1500338"/>
                  </a:cubicBezTo>
                  <a:cubicBezTo>
                    <a:pt x="3116641" y="1622789"/>
                    <a:pt x="3132568" y="1751142"/>
                    <a:pt x="3091860" y="1873078"/>
                  </a:cubicBezTo>
                  <a:cubicBezTo>
                    <a:pt x="3087598" y="1885819"/>
                    <a:pt x="3107132" y="1890551"/>
                    <a:pt x="3111722" y="1878371"/>
                  </a:cubicBezTo>
                  <a:cubicBezTo>
                    <a:pt x="3133318" y="1821128"/>
                    <a:pt x="3142452" y="1761448"/>
                    <a:pt x="3141422" y="1700410"/>
                  </a:cubicBezTo>
                  <a:cubicBezTo>
                    <a:pt x="3139314" y="1577116"/>
                    <a:pt x="3101791" y="1457288"/>
                    <a:pt x="3068766" y="1339662"/>
                  </a:cubicBezTo>
                  <a:close/>
                  <a:moveTo>
                    <a:pt x="1431981" y="464143"/>
                  </a:moveTo>
                  <a:cubicBezTo>
                    <a:pt x="1450156" y="497918"/>
                    <a:pt x="1463929" y="533473"/>
                    <a:pt x="1472735" y="573009"/>
                  </a:cubicBezTo>
                  <a:cubicBezTo>
                    <a:pt x="1484727" y="626974"/>
                    <a:pt x="1499717" y="703377"/>
                    <a:pt x="1469878" y="753921"/>
                  </a:cubicBezTo>
                  <a:cubicBezTo>
                    <a:pt x="1427577" y="825640"/>
                    <a:pt x="1337777" y="758793"/>
                    <a:pt x="1318945" y="704454"/>
                  </a:cubicBezTo>
                  <a:cubicBezTo>
                    <a:pt x="1296694" y="640278"/>
                    <a:pt x="1306438" y="551508"/>
                    <a:pt x="1352814" y="499417"/>
                  </a:cubicBezTo>
                  <a:cubicBezTo>
                    <a:pt x="1376658" y="472669"/>
                    <a:pt x="1404296" y="462785"/>
                    <a:pt x="1431981" y="464143"/>
                  </a:cubicBezTo>
                  <a:close/>
                </a:path>
              </a:pathLst>
            </a:custGeom>
            <a:solidFill>
              <a:srgbClr val="3646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9034697" y="-885373"/>
            <a:ext cx="3157303" cy="2570091"/>
            <a:chOff x="4027811" y="1054320"/>
            <a:chExt cx="3157303" cy="2570091"/>
          </a:xfrm>
        </p:grpSpPr>
        <p:sp>
          <p:nvSpPr>
            <p:cNvPr id="38" name="任意多边形: 形状 37"/>
            <p:cNvSpPr/>
            <p:nvPr/>
          </p:nvSpPr>
          <p:spPr>
            <a:xfrm>
              <a:off x="4027811" y="1923964"/>
              <a:ext cx="3157303" cy="1700447"/>
            </a:xfrm>
            <a:custGeom>
              <a:avLst/>
              <a:gdLst>
                <a:gd name="connsiteX0" fmla="*/ 3151902 w 3157303"/>
                <a:gd name="connsiteY0" fmla="*/ 1358390 h 1700446"/>
                <a:gd name="connsiteX1" fmla="*/ 2550609 w 3157303"/>
                <a:gd name="connsiteY1" fmla="*/ 1697917 h 1700446"/>
                <a:gd name="connsiteX2" fmla="*/ 1895164 w 3157303"/>
                <a:gd name="connsiteY2" fmla="*/ 1076762 h 1700446"/>
                <a:gd name="connsiteX3" fmla="*/ 980249 w 3157303"/>
                <a:gd name="connsiteY3" fmla="*/ 587568 h 1700446"/>
                <a:gd name="connsiteX4" fmla="*/ 40318 w 3157303"/>
                <a:gd name="connsiteY4" fmla="*/ 3513 h 1700446"/>
                <a:gd name="connsiteX5" fmla="*/ 3155743 w 3157303"/>
                <a:gd name="connsiteY5" fmla="*/ 12367 h 1700446"/>
                <a:gd name="connsiteX6" fmla="*/ 3151902 w 3157303"/>
                <a:gd name="connsiteY6" fmla="*/ 1358390 h 170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7303" h="1700446">
                  <a:moveTo>
                    <a:pt x="3151902" y="1358390"/>
                  </a:moveTo>
                  <a:cubicBezTo>
                    <a:pt x="3151902" y="1358390"/>
                    <a:pt x="2885498" y="1705178"/>
                    <a:pt x="2550609" y="1697917"/>
                  </a:cubicBezTo>
                  <a:cubicBezTo>
                    <a:pt x="2215719" y="1690656"/>
                    <a:pt x="1995457" y="1367712"/>
                    <a:pt x="1895164" y="1076762"/>
                  </a:cubicBezTo>
                  <a:cubicBezTo>
                    <a:pt x="1794871" y="785766"/>
                    <a:pt x="1643985" y="513601"/>
                    <a:pt x="980249" y="587568"/>
                  </a:cubicBezTo>
                  <a:cubicBezTo>
                    <a:pt x="316512" y="661535"/>
                    <a:pt x="-131272" y="344259"/>
                    <a:pt x="40318" y="3513"/>
                  </a:cubicBezTo>
                  <a:lnTo>
                    <a:pt x="3155743" y="12367"/>
                  </a:lnTo>
                  <a:lnTo>
                    <a:pt x="3151902" y="1358390"/>
                  </a:lnTo>
                  <a:close/>
                </a:path>
              </a:pathLst>
            </a:custGeom>
            <a:solidFill>
              <a:srgbClr val="FEB6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024061" y="2607226"/>
              <a:ext cx="768246" cy="618344"/>
            </a:xfrm>
            <a:custGeom>
              <a:avLst/>
              <a:gdLst>
                <a:gd name="connsiteX0" fmla="*/ 633027 w 768245"/>
                <a:gd name="connsiteY0" fmla="*/ 593103 h 618344"/>
                <a:gd name="connsiteX1" fmla="*/ 756039 w 768245"/>
                <a:gd name="connsiteY1" fmla="*/ 475477 h 618344"/>
                <a:gd name="connsiteX2" fmla="*/ 647080 w 768245"/>
                <a:gd name="connsiteY2" fmla="*/ 121709 h 618344"/>
                <a:gd name="connsiteX3" fmla="*/ 276167 w 768245"/>
                <a:gd name="connsiteY3" fmla="*/ 4505 h 618344"/>
                <a:gd name="connsiteX4" fmla="*/ 14963 w 768245"/>
                <a:gd name="connsiteY4" fmla="*/ 300139 h 618344"/>
                <a:gd name="connsiteX5" fmla="*/ 104717 w 768245"/>
                <a:gd name="connsiteY5" fmla="*/ 423012 h 618344"/>
                <a:gd name="connsiteX6" fmla="*/ 202855 w 768245"/>
                <a:gd name="connsiteY6" fmla="*/ 487048 h 618344"/>
                <a:gd name="connsiteX7" fmla="*/ 335706 w 768245"/>
                <a:gd name="connsiteY7" fmla="*/ 567948 h 618344"/>
                <a:gd name="connsiteX8" fmla="*/ 633027 w 768245"/>
                <a:gd name="connsiteY8" fmla="*/ 593103 h 61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245" h="618344">
                  <a:moveTo>
                    <a:pt x="633027" y="593103"/>
                  </a:moveTo>
                  <a:cubicBezTo>
                    <a:pt x="692050" y="565044"/>
                    <a:pt x="731306" y="535953"/>
                    <a:pt x="756039" y="475477"/>
                  </a:cubicBezTo>
                  <a:cubicBezTo>
                    <a:pt x="791828" y="387972"/>
                    <a:pt x="710929" y="184012"/>
                    <a:pt x="647080" y="121709"/>
                  </a:cubicBezTo>
                  <a:cubicBezTo>
                    <a:pt x="561542" y="38186"/>
                    <a:pt x="391685" y="-3599"/>
                    <a:pt x="276167" y="4505"/>
                  </a:cubicBezTo>
                  <a:cubicBezTo>
                    <a:pt x="148984" y="13359"/>
                    <a:pt x="-45794" y="141806"/>
                    <a:pt x="14963" y="300139"/>
                  </a:cubicBezTo>
                  <a:cubicBezTo>
                    <a:pt x="32483" y="345859"/>
                    <a:pt x="70802" y="389050"/>
                    <a:pt x="104717" y="423012"/>
                  </a:cubicBezTo>
                  <a:cubicBezTo>
                    <a:pt x="130060" y="448401"/>
                    <a:pt x="171470" y="467608"/>
                    <a:pt x="202855" y="487048"/>
                  </a:cubicBezTo>
                  <a:cubicBezTo>
                    <a:pt x="246842" y="514311"/>
                    <a:pt x="287643" y="548835"/>
                    <a:pt x="335706" y="567948"/>
                  </a:cubicBezTo>
                  <a:cubicBezTo>
                    <a:pt x="432814" y="606641"/>
                    <a:pt x="533623" y="640416"/>
                    <a:pt x="633027" y="593103"/>
                  </a:cubicBezTo>
                  <a:close/>
                </a:path>
              </a:pathLst>
            </a:custGeom>
            <a:solidFill>
              <a:srgbClr val="FEB6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4299415" y="1054320"/>
              <a:ext cx="1939353" cy="1794135"/>
            </a:xfrm>
            <a:custGeom>
              <a:avLst/>
              <a:gdLst>
                <a:gd name="connsiteX0" fmla="*/ 647232 w 1939352"/>
                <a:gd name="connsiteY0" fmla="*/ 71230 h 1794135"/>
                <a:gd name="connsiteX1" fmla="*/ 544596 w 1939352"/>
                <a:gd name="connsiteY1" fmla="*/ 157517 h 1794135"/>
                <a:gd name="connsiteX2" fmla="*/ 419288 w 1939352"/>
                <a:gd name="connsiteY2" fmla="*/ 284933 h 1794135"/>
                <a:gd name="connsiteX3" fmla="*/ 232379 w 1939352"/>
                <a:gd name="connsiteY3" fmla="*/ 570543 h 1794135"/>
                <a:gd name="connsiteX4" fmla="*/ 132320 w 1939352"/>
                <a:gd name="connsiteY4" fmla="*/ 1182423 h 1794135"/>
                <a:gd name="connsiteX5" fmla="*/ 239781 w 1939352"/>
                <a:gd name="connsiteY5" fmla="*/ 1431541 h 1794135"/>
                <a:gd name="connsiteX6" fmla="*/ 525437 w 1939352"/>
                <a:gd name="connsiteY6" fmla="*/ 1532396 h 1794135"/>
                <a:gd name="connsiteX7" fmla="*/ 873583 w 1939352"/>
                <a:gd name="connsiteY7" fmla="*/ 1425826 h 1794135"/>
                <a:gd name="connsiteX8" fmla="*/ 1193624 w 1939352"/>
                <a:gd name="connsiteY8" fmla="*/ 1246459 h 1794135"/>
                <a:gd name="connsiteX9" fmla="*/ 1552731 w 1939352"/>
                <a:gd name="connsiteY9" fmla="*/ 670509 h 1794135"/>
                <a:gd name="connsiteX10" fmla="*/ 1491553 w 1939352"/>
                <a:gd name="connsiteY10" fmla="*/ 356324 h 1794135"/>
                <a:gd name="connsiteX11" fmla="*/ 1229319 w 1939352"/>
                <a:gd name="connsiteY11" fmla="*/ 231999 h 1794135"/>
                <a:gd name="connsiteX12" fmla="*/ 1046767 w 1939352"/>
                <a:gd name="connsiteY12" fmla="*/ 301282 h 1794135"/>
                <a:gd name="connsiteX13" fmla="*/ 879205 w 1939352"/>
                <a:gd name="connsiteY13" fmla="*/ 398531 h 1794135"/>
                <a:gd name="connsiteX14" fmla="*/ 588724 w 1939352"/>
                <a:gd name="connsiteY14" fmla="*/ 634392 h 1794135"/>
                <a:gd name="connsiteX15" fmla="*/ 240530 w 1939352"/>
                <a:gd name="connsiteY15" fmla="*/ 1235685 h 1794135"/>
                <a:gd name="connsiteX16" fmla="*/ 520565 w 1939352"/>
                <a:gd name="connsiteY16" fmla="*/ 1754579 h 1794135"/>
                <a:gd name="connsiteX17" fmla="*/ 1204538 w 1939352"/>
                <a:gd name="connsiteY17" fmla="*/ 1609315 h 1794135"/>
                <a:gd name="connsiteX18" fmla="*/ 1625528 w 1939352"/>
                <a:gd name="connsiteY18" fmla="*/ 1082785 h 1794135"/>
                <a:gd name="connsiteX19" fmla="*/ 1620796 w 1939352"/>
                <a:gd name="connsiteY19" fmla="*/ 392488 h 1794135"/>
                <a:gd name="connsiteX20" fmla="*/ 1383999 w 1939352"/>
                <a:gd name="connsiteY20" fmla="*/ 182017 h 1794135"/>
                <a:gd name="connsiteX21" fmla="*/ 1068502 w 1939352"/>
                <a:gd name="connsiteY21" fmla="*/ 38111 h 1794135"/>
                <a:gd name="connsiteX22" fmla="*/ 715156 w 1939352"/>
                <a:gd name="connsiteY22" fmla="*/ 15064 h 1794135"/>
                <a:gd name="connsiteX23" fmla="*/ 413198 w 1939352"/>
                <a:gd name="connsiteY23" fmla="*/ 169743 h 1794135"/>
                <a:gd name="connsiteX24" fmla="*/ 33947 w 1939352"/>
                <a:gd name="connsiteY24" fmla="*/ 751362 h 1794135"/>
                <a:gd name="connsiteX25" fmla="*/ 12961 w 1939352"/>
                <a:gd name="connsiteY25" fmla="*/ 1148414 h 1794135"/>
                <a:gd name="connsiteX26" fmla="*/ 149933 w 1939352"/>
                <a:gd name="connsiteY26" fmla="*/ 1460725 h 1794135"/>
                <a:gd name="connsiteX27" fmla="*/ 716187 w 1939352"/>
                <a:gd name="connsiteY27" fmla="*/ 1712419 h 1794135"/>
                <a:gd name="connsiteX28" fmla="*/ 1339731 w 1939352"/>
                <a:gd name="connsiteY28" fmla="*/ 1635782 h 1794135"/>
                <a:gd name="connsiteX29" fmla="*/ 1805690 w 1939352"/>
                <a:gd name="connsiteY29" fmla="*/ 1224020 h 1794135"/>
                <a:gd name="connsiteX30" fmla="*/ 1933716 w 1939352"/>
                <a:gd name="connsiteY30" fmla="*/ 569466 h 1794135"/>
                <a:gd name="connsiteX31" fmla="*/ 1854222 w 1939352"/>
                <a:gd name="connsiteY31" fmla="*/ 252517 h 1794135"/>
                <a:gd name="connsiteX32" fmla="*/ 1830377 w 1939352"/>
                <a:gd name="connsiteY32" fmla="*/ 259075 h 1794135"/>
                <a:gd name="connsiteX33" fmla="*/ 1597702 w 1939352"/>
                <a:gd name="connsiteY33" fmla="*/ 1446859 h 1794135"/>
                <a:gd name="connsiteX34" fmla="*/ 1063490 w 1939352"/>
                <a:gd name="connsiteY34" fmla="*/ 1685905 h 1794135"/>
                <a:gd name="connsiteX35" fmla="*/ 468053 w 1939352"/>
                <a:gd name="connsiteY35" fmla="*/ 1635313 h 1794135"/>
                <a:gd name="connsiteX36" fmla="*/ 43784 w 1939352"/>
                <a:gd name="connsiteY36" fmla="*/ 1196663 h 1794135"/>
                <a:gd name="connsiteX37" fmla="*/ 44534 w 1939352"/>
                <a:gd name="connsiteY37" fmla="*/ 807715 h 1794135"/>
                <a:gd name="connsiteX38" fmla="*/ 171669 w 1939352"/>
                <a:gd name="connsiteY38" fmla="*/ 490673 h 1794135"/>
                <a:gd name="connsiteX39" fmla="*/ 385232 w 1939352"/>
                <a:gd name="connsiteY39" fmla="*/ 225629 h 1794135"/>
                <a:gd name="connsiteX40" fmla="*/ 668593 w 1939352"/>
                <a:gd name="connsiteY40" fmla="*/ 51040 h 1794135"/>
                <a:gd name="connsiteX41" fmla="*/ 1322492 w 1939352"/>
                <a:gd name="connsiteY41" fmla="*/ 174475 h 1794135"/>
                <a:gd name="connsiteX42" fmla="*/ 1691953 w 1939352"/>
                <a:gd name="connsiteY42" fmla="*/ 669338 h 1794135"/>
                <a:gd name="connsiteX43" fmla="*/ 1622623 w 1939352"/>
                <a:gd name="connsiteY43" fmla="*/ 1025776 h 1794135"/>
                <a:gd name="connsiteX44" fmla="*/ 1465976 w 1939352"/>
                <a:gd name="connsiteY44" fmla="*/ 1312181 h 1794135"/>
                <a:gd name="connsiteX45" fmla="*/ 931764 w 1939352"/>
                <a:gd name="connsiteY45" fmla="*/ 1731203 h 1794135"/>
                <a:gd name="connsiteX46" fmla="*/ 326911 w 1939352"/>
                <a:gd name="connsiteY46" fmla="*/ 1563032 h 1794135"/>
                <a:gd name="connsiteX47" fmla="*/ 358672 w 1939352"/>
                <a:gd name="connsiteY47" fmla="*/ 949654 h 1794135"/>
                <a:gd name="connsiteX48" fmla="*/ 573827 w 1939352"/>
                <a:gd name="connsiteY48" fmla="*/ 676739 h 1794135"/>
                <a:gd name="connsiteX49" fmla="*/ 848990 w 1939352"/>
                <a:gd name="connsiteY49" fmla="*/ 442799 h 1794135"/>
                <a:gd name="connsiteX50" fmla="*/ 1168796 w 1939352"/>
                <a:gd name="connsiteY50" fmla="*/ 269006 h 1794135"/>
                <a:gd name="connsiteX51" fmla="*/ 1354252 w 1939352"/>
                <a:gd name="connsiteY51" fmla="*/ 260340 h 1794135"/>
                <a:gd name="connsiteX52" fmla="*/ 1470567 w 1939352"/>
                <a:gd name="connsiteY52" fmla="*/ 360774 h 1794135"/>
                <a:gd name="connsiteX53" fmla="*/ 1417352 w 1939352"/>
                <a:gd name="connsiteY53" fmla="*/ 985536 h 1794135"/>
                <a:gd name="connsiteX54" fmla="*/ 870773 w 1939352"/>
                <a:gd name="connsiteY54" fmla="*/ 1405636 h 1794135"/>
                <a:gd name="connsiteX55" fmla="*/ 244887 w 1939352"/>
                <a:gd name="connsiteY55" fmla="*/ 1409852 h 1794135"/>
                <a:gd name="connsiteX56" fmla="*/ 146092 w 1939352"/>
                <a:gd name="connsiteY56" fmla="*/ 1155487 h 1794135"/>
                <a:gd name="connsiteX57" fmla="*/ 153025 w 1939352"/>
                <a:gd name="connsiteY57" fmla="*/ 880605 h 1794135"/>
                <a:gd name="connsiteX58" fmla="*/ 433107 w 1939352"/>
                <a:gd name="connsiteY58" fmla="*/ 288306 h 1794135"/>
                <a:gd name="connsiteX59" fmla="*/ 540989 w 1939352"/>
                <a:gd name="connsiteY59" fmla="*/ 175037 h 1794135"/>
                <a:gd name="connsiteX60" fmla="*/ 590925 w 1939352"/>
                <a:gd name="connsiteY60" fmla="*/ 124960 h 1794135"/>
                <a:gd name="connsiteX61" fmla="*/ 649668 w 1939352"/>
                <a:gd name="connsiteY61" fmla="*/ 80271 h 1794135"/>
                <a:gd name="connsiteX62" fmla="*/ 647232 w 1939352"/>
                <a:gd name="connsiteY62" fmla="*/ 71230 h 1794135"/>
                <a:gd name="connsiteX63" fmla="*/ 647232 w 1939352"/>
                <a:gd name="connsiteY63" fmla="*/ 71230 h 179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39352" h="1794135">
                  <a:moveTo>
                    <a:pt x="647232" y="71230"/>
                  </a:moveTo>
                  <a:cubicBezTo>
                    <a:pt x="604276" y="79428"/>
                    <a:pt x="575373" y="129926"/>
                    <a:pt x="544596" y="157517"/>
                  </a:cubicBezTo>
                  <a:cubicBezTo>
                    <a:pt x="500188" y="197335"/>
                    <a:pt x="458216" y="239776"/>
                    <a:pt x="419288" y="284933"/>
                  </a:cubicBezTo>
                  <a:cubicBezTo>
                    <a:pt x="344711" y="371361"/>
                    <a:pt x="280956" y="467158"/>
                    <a:pt x="232379" y="570543"/>
                  </a:cubicBezTo>
                  <a:cubicBezTo>
                    <a:pt x="144125" y="758248"/>
                    <a:pt x="100372" y="975793"/>
                    <a:pt x="132320" y="1182423"/>
                  </a:cubicBezTo>
                  <a:cubicBezTo>
                    <a:pt x="146232" y="1272364"/>
                    <a:pt x="177525" y="1363242"/>
                    <a:pt x="239781" y="1431541"/>
                  </a:cubicBezTo>
                  <a:cubicBezTo>
                    <a:pt x="313232" y="1512159"/>
                    <a:pt x="418819" y="1541625"/>
                    <a:pt x="525437" y="1532396"/>
                  </a:cubicBezTo>
                  <a:cubicBezTo>
                    <a:pt x="646717" y="1521903"/>
                    <a:pt x="762984" y="1473888"/>
                    <a:pt x="873583" y="1425826"/>
                  </a:cubicBezTo>
                  <a:cubicBezTo>
                    <a:pt x="985869" y="1377014"/>
                    <a:pt x="1095016" y="1319442"/>
                    <a:pt x="1193624" y="1246459"/>
                  </a:cubicBezTo>
                  <a:cubicBezTo>
                    <a:pt x="1380345" y="1108221"/>
                    <a:pt x="1528232" y="906885"/>
                    <a:pt x="1552731" y="670509"/>
                  </a:cubicBezTo>
                  <a:cubicBezTo>
                    <a:pt x="1563787" y="563844"/>
                    <a:pt x="1548656" y="448888"/>
                    <a:pt x="1491553" y="356324"/>
                  </a:cubicBezTo>
                  <a:cubicBezTo>
                    <a:pt x="1433981" y="262917"/>
                    <a:pt x="1339356" y="212606"/>
                    <a:pt x="1229319" y="231999"/>
                  </a:cubicBezTo>
                  <a:cubicBezTo>
                    <a:pt x="1165189" y="243289"/>
                    <a:pt x="1104526" y="272239"/>
                    <a:pt x="1046767" y="301282"/>
                  </a:cubicBezTo>
                  <a:cubicBezTo>
                    <a:pt x="989055" y="330326"/>
                    <a:pt x="933123" y="362929"/>
                    <a:pt x="879205" y="398531"/>
                  </a:cubicBezTo>
                  <a:cubicBezTo>
                    <a:pt x="774977" y="467345"/>
                    <a:pt x="678055" y="547168"/>
                    <a:pt x="588724" y="634392"/>
                  </a:cubicBezTo>
                  <a:cubicBezTo>
                    <a:pt x="422848" y="796332"/>
                    <a:pt x="264889" y="997107"/>
                    <a:pt x="240530" y="1235685"/>
                  </a:cubicBezTo>
                  <a:cubicBezTo>
                    <a:pt x="218701" y="1449857"/>
                    <a:pt x="313092" y="1670587"/>
                    <a:pt x="520565" y="1754579"/>
                  </a:cubicBezTo>
                  <a:cubicBezTo>
                    <a:pt x="755583" y="1849719"/>
                    <a:pt x="1011587" y="1750784"/>
                    <a:pt x="1204538" y="1609315"/>
                  </a:cubicBezTo>
                  <a:cubicBezTo>
                    <a:pt x="1387934" y="1474825"/>
                    <a:pt x="1534603" y="1291289"/>
                    <a:pt x="1625528" y="1082785"/>
                  </a:cubicBezTo>
                  <a:cubicBezTo>
                    <a:pt x="1721137" y="863601"/>
                    <a:pt x="1769527" y="599774"/>
                    <a:pt x="1620796" y="392488"/>
                  </a:cubicBezTo>
                  <a:cubicBezTo>
                    <a:pt x="1558634" y="305826"/>
                    <a:pt x="1474267" y="237668"/>
                    <a:pt x="1383999" y="182017"/>
                  </a:cubicBezTo>
                  <a:cubicBezTo>
                    <a:pt x="1286141" y="121681"/>
                    <a:pt x="1179055" y="70246"/>
                    <a:pt x="1068502" y="38111"/>
                  </a:cubicBezTo>
                  <a:cubicBezTo>
                    <a:pt x="954437" y="4945"/>
                    <a:pt x="832501" y="-7749"/>
                    <a:pt x="715156" y="15064"/>
                  </a:cubicBezTo>
                  <a:cubicBezTo>
                    <a:pt x="601606" y="37127"/>
                    <a:pt x="501359" y="96620"/>
                    <a:pt x="413198" y="169743"/>
                  </a:cubicBezTo>
                  <a:cubicBezTo>
                    <a:pt x="236361" y="316413"/>
                    <a:pt x="91659" y="527727"/>
                    <a:pt x="33947" y="751362"/>
                  </a:cubicBezTo>
                  <a:cubicBezTo>
                    <a:pt x="734" y="879996"/>
                    <a:pt x="-3716" y="1016922"/>
                    <a:pt x="12961" y="1148414"/>
                  </a:cubicBezTo>
                  <a:cubicBezTo>
                    <a:pt x="27857" y="1265665"/>
                    <a:pt x="70392" y="1372423"/>
                    <a:pt x="149933" y="1460725"/>
                  </a:cubicBezTo>
                  <a:cubicBezTo>
                    <a:pt x="294354" y="1621026"/>
                    <a:pt x="508058" y="1687404"/>
                    <a:pt x="716187" y="1712419"/>
                  </a:cubicBezTo>
                  <a:cubicBezTo>
                    <a:pt x="925534" y="1737574"/>
                    <a:pt x="1144015" y="1716869"/>
                    <a:pt x="1339731" y="1635782"/>
                  </a:cubicBezTo>
                  <a:cubicBezTo>
                    <a:pt x="1537179" y="1553991"/>
                    <a:pt x="1700900" y="1410648"/>
                    <a:pt x="1805690" y="1224020"/>
                  </a:cubicBezTo>
                  <a:cubicBezTo>
                    <a:pt x="1916571" y="1026525"/>
                    <a:pt x="1957841" y="793850"/>
                    <a:pt x="1933716" y="569466"/>
                  </a:cubicBezTo>
                  <a:cubicBezTo>
                    <a:pt x="1921958" y="460318"/>
                    <a:pt x="1894835" y="354404"/>
                    <a:pt x="1854222" y="252517"/>
                  </a:cubicBezTo>
                  <a:cubicBezTo>
                    <a:pt x="1848412" y="237902"/>
                    <a:pt x="1824428" y="244273"/>
                    <a:pt x="1830377" y="259075"/>
                  </a:cubicBezTo>
                  <a:cubicBezTo>
                    <a:pt x="1989039" y="657111"/>
                    <a:pt x="1926314" y="1151365"/>
                    <a:pt x="1597702" y="1446859"/>
                  </a:cubicBezTo>
                  <a:cubicBezTo>
                    <a:pt x="1449487" y="1580131"/>
                    <a:pt x="1259393" y="1657470"/>
                    <a:pt x="1063490" y="1685905"/>
                  </a:cubicBezTo>
                  <a:cubicBezTo>
                    <a:pt x="867259" y="1714386"/>
                    <a:pt x="656367" y="1698600"/>
                    <a:pt x="468053" y="1635313"/>
                  </a:cubicBezTo>
                  <a:cubicBezTo>
                    <a:pt x="263062" y="1566452"/>
                    <a:pt x="86975" y="1415567"/>
                    <a:pt x="43784" y="1196663"/>
                  </a:cubicBezTo>
                  <a:cubicBezTo>
                    <a:pt x="18910" y="1070559"/>
                    <a:pt x="19847" y="933727"/>
                    <a:pt x="44534" y="807715"/>
                  </a:cubicBezTo>
                  <a:cubicBezTo>
                    <a:pt x="66551" y="695102"/>
                    <a:pt x="112786" y="588765"/>
                    <a:pt x="171669" y="490673"/>
                  </a:cubicBezTo>
                  <a:cubicBezTo>
                    <a:pt x="230177" y="393144"/>
                    <a:pt x="301803" y="303062"/>
                    <a:pt x="385232" y="225629"/>
                  </a:cubicBezTo>
                  <a:cubicBezTo>
                    <a:pt x="466320" y="150350"/>
                    <a:pt x="561460" y="82660"/>
                    <a:pt x="668593" y="51040"/>
                  </a:cubicBezTo>
                  <a:cubicBezTo>
                    <a:pt x="892087" y="-14917"/>
                    <a:pt x="1126918" y="65328"/>
                    <a:pt x="1322492" y="174475"/>
                  </a:cubicBezTo>
                  <a:cubicBezTo>
                    <a:pt x="1511836" y="280155"/>
                    <a:pt x="1680851" y="439707"/>
                    <a:pt x="1691953" y="669338"/>
                  </a:cubicBezTo>
                  <a:cubicBezTo>
                    <a:pt x="1697809" y="791179"/>
                    <a:pt x="1666376" y="912928"/>
                    <a:pt x="1622623" y="1025776"/>
                  </a:cubicBezTo>
                  <a:cubicBezTo>
                    <a:pt x="1583180" y="1127474"/>
                    <a:pt x="1529965" y="1223880"/>
                    <a:pt x="1465976" y="1312181"/>
                  </a:cubicBezTo>
                  <a:cubicBezTo>
                    <a:pt x="1333781" y="1494593"/>
                    <a:pt x="1146217" y="1655784"/>
                    <a:pt x="931764" y="1731203"/>
                  </a:cubicBezTo>
                  <a:cubicBezTo>
                    <a:pt x="717920" y="1806342"/>
                    <a:pt x="451423" y="1772660"/>
                    <a:pt x="326911" y="1563032"/>
                  </a:cubicBezTo>
                  <a:cubicBezTo>
                    <a:pt x="213220" y="1371580"/>
                    <a:pt x="252335" y="1134407"/>
                    <a:pt x="358672" y="949654"/>
                  </a:cubicBezTo>
                  <a:cubicBezTo>
                    <a:pt x="416712" y="848845"/>
                    <a:pt x="492318" y="759279"/>
                    <a:pt x="573827" y="676739"/>
                  </a:cubicBezTo>
                  <a:cubicBezTo>
                    <a:pt x="658475" y="590920"/>
                    <a:pt x="750149" y="511894"/>
                    <a:pt x="848990" y="442799"/>
                  </a:cubicBezTo>
                  <a:cubicBezTo>
                    <a:pt x="947269" y="374078"/>
                    <a:pt x="1055199" y="308871"/>
                    <a:pt x="1168796" y="269006"/>
                  </a:cubicBezTo>
                  <a:cubicBezTo>
                    <a:pt x="1228289" y="248161"/>
                    <a:pt x="1293683" y="237246"/>
                    <a:pt x="1354252" y="260340"/>
                  </a:cubicBezTo>
                  <a:cubicBezTo>
                    <a:pt x="1403299" y="279031"/>
                    <a:pt x="1442507" y="317256"/>
                    <a:pt x="1470567" y="360774"/>
                  </a:cubicBezTo>
                  <a:cubicBezTo>
                    <a:pt x="1592690" y="550072"/>
                    <a:pt x="1531277" y="808465"/>
                    <a:pt x="1417352" y="985536"/>
                  </a:cubicBezTo>
                  <a:cubicBezTo>
                    <a:pt x="1289841" y="1183734"/>
                    <a:pt x="1082462" y="1312744"/>
                    <a:pt x="870773" y="1405636"/>
                  </a:cubicBezTo>
                  <a:cubicBezTo>
                    <a:pt x="681850" y="1488550"/>
                    <a:pt x="407436" y="1600227"/>
                    <a:pt x="244887" y="1409852"/>
                  </a:cubicBezTo>
                  <a:cubicBezTo>
                    <a:pt x="184786" y="1339492"/>
                    <a:pt x="157288" y="1245803"/>
                    <a:pt x="146092" y="1155487"/>
                  </a:cubicBezTo>
                  <a:cubicBezTo>
                    <a:pt x="134803" y="1064422"/>
                    <a:pt x="138503" y="971108"/>
                    <a:pt x="153025" y="880605"/>
                  </a:cubicBezTo>
                  <a:cubicBezTo>
                    <a:pt x="188111" y="661655"/>
                    <a:pt x="290091" y="456711"/>
                    <a:pt x="433107" y="288306"/>
                  </a:cubicBezTo>
                  <a:cubicBezTo>
                    <a:pt x="466882" y="248535"/>
                    <a:pt x="502905" y="210685"/>
                    <a:pt x="540989" y="175037"/>
                  </a:cubicBezTo>
                  <a:cubicBezTo>
                    <a:pt x="558416" y="158735"/>
                    <a:pt x="575045" y="142761"/>
                    <a:pt x="590925" y="124960"/>
                  </a:cubicBezTo>
                  <a:cubicBezTo>
                    <a:pt x="607039" y="106878"/>
                    <a:pt x="624794" y="85190"/>
                    <a:pt x="649668" y="80271"/>
                  </a:cubicBezTo>
                  <a:cubicBezTo>
                    <a:pt x="655664" y="79100"/>
                    <a:pt x="653135" y="70153"/>
                    <a:pt x="647232" y="71230"/>
                  </a:cubicBezTo>
                  <a:lnTo>
                    <a:pt x="647232" y="71230"/>
                  </a:lnTo>
                  <a:close/>
                </a:path>
              </a:pathLst>
            </a:custGeom>
            <a:solidFill>
              <a:srgbClr val="3646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1" name="任意多边形: 形状 40"/>
          <p:cNvSpPr/>
          <p:nvPr userDrawn="1"/>
        </p:nvSpPr>
        <p:spPr>
          <a:xfrm rot="3765739">
            <a:off x="-513985" y="4757291"/>
            <a:ext cx="1058680" cy="1105525"/>
          </a:xfrm>
          <a:custGeom>
            <a:avLst/>
            <a:gdLst>
              <a:gd name="connsiteX0" fmla="*/ 38681 w 1058680"/>
              <a:gd name="connsiteY0" fmla="*/ 649227 h 1105524"/>
              <a:gd name="connsiteX1" fmla="*/ 64773 w 1058680"/>
              <a:gd name="connsiteY1" fmla="*/ 567016 h 1105524"/>
              <a:gd name="connsiteX2" fmla="*/ 237113 w 1058680"/>
              <a:gd name="connsiteY2" fmla="*/ 314197 h 1105524"/>
              <a:gd name="connsiteX3" fmla="*/ 538884 w 1058680"/>
              <a:gd name="connsiteY3" fmla="*/ 96184 h 1105524"/>
              <a:gd name="connsiteX4" fmla="*/ 842060 w 1058680"/>
              <a:gd name="connsiteY4" fmla="*/ 3807 h 1105524"/>
              <a:gd name="connsiteX5" fmla="*/ 1038572 w 1058680"/>
              <a:gd name="connsiteY5" fmla="*/ 424796 h 1105524"/>
              <a:gd name="connsiteX6" fmla="*/ 906471 w 1058680"/>
              <a:gd name="connsiteY6" fmla="*/ 687780 h 1105524"/>
              <a:gd name="connsiteX7" fmla="*/ 757131 w 1058680"/>
              <a:gd name="connsiteY7" fmla="*/ 870519 h 1105524"/>
              <a:gd name="connsiteX8" fmla="*/ 574532 w 1058680"/>
              <a:gd name="connsiteY8" fmla="*/ 999435 h 1105524"/>
              <a:gd name="connsiteX9" fmla="*/ 368090 w 1058680"/>
              <a:gd name="connsiteY9" fmla="*/ 1083755 h 1105524"/>
              <a:gd name="connsiteX10" fmla="*/ 222357 w 1058680"/>
              <a:gd name="connsiteY10" fmla="*/ 1097995 h 1105524"/>
              <a:gd name="connsiteX11" fmla="*/ 104169 w 1058680"/>
              <a:gd name="connsiteY11" fmla="*/ 994938 h 1105524"/>
              <a:gd name="connsiteX12" fmla="*/ 4906 w 1058680"/>
              <a:gd name="connsiteY12" fmla="*/ 786434 h 1105524"/>
              <a:gd name="connsiteX13" fmla="*/ 4953 w 1058680"/>
              <a:gd name="connsiteY13" fmla="*/ 715559 h 1105524"/>
              <a:gd name="connsiteX14" fmla="*/ 38681 w 1058680"/>
              <a:gd name="connsiteY14" fmla="*/ 649227 h 1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8680" h="1105524">
                <a:moveTo>
                  <a:pt x="38681" y="649227"/>
                </a:moveTo>
                <a:cubicBezTo>
                  <a:pt x="32731" y="613391"/>
                  <a:pt x="49174" y="596106"/>
                  <a:pt x="64773" y="567016"/>
                </a:cubicBezTo>
                <a:cubicBezTo>
                  <a:pt x="114615" y="474123"/>
                  <a:pt x="161506" y="390132"/>
                  <a:pt x="237113" y="314197"/>
                </a:cubicBezTo>
                <a:cubicBezTo>
                  <a:pt x="324946" y="225989"/>
                  <a:pt x="431142" y="157456"/>
                  <a:pt x="538884" y="96184"/>
                </a:cubicBezTo>
                <a:cubicBezTo>
                  <a:pt x="630183" y="44233"/>
                  <a:pt x="734131" y="-550"/>
                  <a:pt x="842060" y="3807"/>
                </a:cubicBezTo>
                <a:cubicBezTo>
                  <a:pt x="1045645" y="12051"/>
                  <a:pt x="1084713" y="271663"/>
                  <a:pt x="1038572" y="424796"/>
                </a:cubicBezTo>
                <a:cubicBezTo>
                  <a:pt x="1010465" y="518063"/>
                  <a:pt x="953783" y="603507"/>
                  <a:pt x="906471" y="687780"/>
                </a:cubicBezTo>
                <a:cubicBezTo>
                  <a:pt x="863093" y="765073"/>
                  <a:pt x="825805" y="814822"/>
                  <a:pt x="757131" y="870519"/>
                </a:cubicBezTo>
                <a:cubicBezTo>
                  <a:pt x="697967" y="918488"/>
                  <a:pt x="638428" y="958399"/>
                  <a:pt x="574532" y="999435"/>
                </a:cubicBezTo>
                <a:cubicBezTo>
                  <a:pt x="506889" y="1042906"/>
                  <a:pt x="444024" y="1061738"/>
                  <a:pt x="368090" y="1083755"/>
                </a:cubicBezTo>
                <a:cubicBezTo>
                  <a:pt x="324618" y="1096356"/>
                  <a:pt x="267937" y="1112798"/>
                  <a:pt x="222357" y="1097995"/>
                </a:cubicBezTo>
                <a:cubicBezTo>
                  <a:pt x="176824" y="1083193"/>
                  <a:pt x="133728" y="1029884"/>
                  <a:pt x="104169" y="994938"/>
                </a:cubicBezTo>
                <a:cubicBezTo>
                  <a:pt x="53343" y="934930"/>
                  <a:pt x="7014" y="866725"/>
                  <a:pt x="4906" y="786434"/>
                </a:cubicBezTo>
                <a:cubicBezTo>
                  <a:pt x="4344" y="764417"/>
                  <a:pt x="2048" y="737388"/>
                  <a:pt x="4953" y="715559"/>
                </a:cubicBezTo>
                <a:cubicBezTo>
                  <a:pt x="9403" y="682440"/>
                  <a:pt x="10715" y="687171"/>
                  <a:pt x="38681" y="649227"/>
                </a:cubicBezTo>
                <a:close/>
              </a:path>
            </a:pathLst>
          </a:custGeom>
          <a:solidFill>
            <a:srgbClr val="FF6D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 rot="21322951">
            <a:off x="-588754" y="4689561"/>
            <a:ext cx="902106" cy="727660"/>
            <a:chOff x="2305007" y="3685481"/>
            <a:chExt cx="1119943" cy="903372"/>
          </a:xfrm>
        </p:grpSpPr>
        <p:sp>
          <p:nvSpPr>
            <p:cNvPr id="43" name="任意多边形: 形状 42"/>
            <p:cNvSpPr/>
            <p:nvPr/>
          </p:nvSpPr>
          <p:spPr>
            <a:xfrm>
              <a:off x="3247360" y="4365032"/>
              <a:ext cx="135848" cy="149902"/>
            </a:xfrm>
            <a:custGeom>
              <a:avLst/>
              <a:gdLst>
                <a:gd name="connsiteX0" fmla="*/ 74064 w 135848"/>
                <a:gd name="connsiteY0" fmla="*/ 138570 h 149901"/>
                <a:gd name="connsiteX1" fmla="*/ 103670 w 135848"/>
                <a:gd name="connsiteY1" fmla="*/ 100158 h 149901"/>
                <a:gd name="connsiteX2" fmla="*/ 105029 w 135848"/>
                <a:gd name="connsiteY2" fmla="*/ 98003 h 149901"/>
                <a:gd name="connsiteX3" fmla="*/ 111306 w 135848"/>
                <a:gd name="connsiteY3" fmla="*/ 92522 h 149901"/>
                <a:gd name="connsiteX4" fmla="*/ 127935 w 135848"/>
                <a:gd name="connsiteY4" fmla="*/ 72567 h 149901"/>
                <a:gd name="connsiteX5" fmla="*/ 127935 w 135848"/>
                <a:gd name="connsiteY5" fmla="*/ 26706 h 149901"/>
                <a:gd name="connsiteX6" fmla="*/ 126483 w 135848"/>
                <a:gd name="connsiteY6" fmla="*/ 24832 h 149901"/>
                <a:gd name="connsiteX7" fmla="*/ 78421 w 135848"/>
                <a:gd name="connsiteY7" fmla="*/ 5251 h 149901"/>
                <a:gd name="connsiteX8" fmla="*/ 56592 w 135848"/>
                <a:gd name="connsiteY8" fmla="*/ 17478 h 149901"/>
                <a:gd name="connsiteX9" fmla="*/ 48815 w 135848"/>
                <a:gd name="connsiteY9" fmla="*/ 28158 h 149901"/>
                <a:gd name="connsiteX10" fmla="*/ 51532 w 135848"/>
                <a:gd name="connsiteY10" fmla="*/ 25769 h 149901"/>
                <a:gd name="connsiteX11" fmla="*/ 34809 w 135848"/>
                <a:gd name="connsiteY11" fmla="*/ 45865 h 149901"/>
                <a:gd name="connsiteX12" fmla="*/ 24550 w 135848"/>
                <a:gd name="connsiteY12" fmla="*/ 65212 h 149901"/>
                <a:gd name="connsiteX13" fmla="*/ 19257 w 135848"/>
                <a:gd name="connsiteY13" fmla="*/ 75518 h 149901"/>
                <a:gd name="connsiteX14" fmla="*/ 15462 w 135848"/>
                <a:gd name="connsiteY14" fmla="*/ 79921 h 149901"/>
                <a:gd name="connsiteX15" fmla="*/ 15462 w 135848"/>
                <a:gd name="connsiteY15" fmla="*/ 138523 h 149901"/>
                <a:gd name="connsiteX16" fmla="*/ 74064 w 135848"/>
                <a:gd name="connsiteY16" fmla="*/ 138570 h 149901"/>
                <a:gd name="connsiteX17" fmla="*/ 74064 w 135848"/>
                <a:gd name="connsiteY17" fmla="*/ 138570 h 14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848" h="149901">
                  <a:moveTo>
                    <a:pt x="74064" y="138570"/>
                  </a:moveTo>
                  <a:cubicBezTo>
                    <a:pt x="86900" y="128124"/>
                    <a:pt x="94910" y="113883"/>
                    <a:pt x="103670" y="100158"/>
                  </a:cubicBezTo>
                  <a:cubicBezTo>
                    <a:pt x="105450" y="97347"/>
                    <a:pt x="110369" y="93928"/>
                    <a:pt x="105029" y="98003"/>
                  </a:cubicBezTo>
                  <a:cubicBezTo>
                    <a:pt x="107183" y="96364"/>
                    <a:pt x="109245" y="94302"/>
                    <a:pt x="111306" y="92522"/>
                  </a:cubicBezTo>
                  <a:cubicBezTo>
                    <a:pt x="117911" y="86714"/>
                    <a:pt x="123532" y="80390"/>
                    <a:pt x="127935" y="72567"/>
                  </a:cubicBezTo>
                  <a:cubicBezTo>
                    <a:pt x="135149" y="59731"/>
                    <a:pt x="137632" y="39307"/>
                    <a:pt x="127935" y="26706"/>
                  </a:cubicBezTo>
                  <a:cubicBezTo>
                    <a:pt x="127467" y="26097"/>
                    <a:pt x="126952" y="25441"/>
                    <a:pt x="126483" y="24832"/>
                  </a:cubicBezTo>
                  <a:cubicBezTo>
                    <a:pt x="115147" y="10076"/>
                    <a:pt x="97955" y="-885"/>
                    <a:pt x="78421" y="5251"/>
                  </a:cubicBezTo>
                  <a:cubicBezTo>
                    <a:pt x="70317" y="7828"/>
                    <a:pt x="62681" y="11388"/>
                    <a:pt x="56592" y="17478"/>
                  </a:cubicBezTo>
                  <a:cubicBezTo>
                    <a:pt x="53125" y="20523"/>
                    <a:pt x="50502" y="24083"/>
                    <a:pt x="48815" y="28158"/>
                  </a:cubicBezTo>
                  <a:cubicBezTo>
                    <a:pt x="47316" y="31156"/>
                    <a:pt x="48206" y="30360"/>
                    <a:pt x="51532" y="25769"/>
                  </a:cubicBezTo>
                  <a:cubicBezTo>
                    <a:pt x="46895" y="32936"/>
                    <a:pt x="39634" y="38698"/>
                    <a:pt x="34809" y="45865"/>
                  </a:cubicBezTo>
                  <a:cubicBezTo>
                    <a:pt x="30687" y="51955"/>
                    <a:pt x="27689" y="58560"/>
                    <a:pt x="24550" y="65212"/>
                  </a:cubicBezTo>
                  <a:cubicBezTo>
                    <a:pt x="22864" y="68725"/>
                    <a:pt x="21037" y="72098"/>
                    <a:pt x="19257" y="75518"/>
                  </a:cubicBezTo>
                  <a:cubicBezTo>
                    <a:pt x="15697" y="82357"/>
                    <a:pt x="21974" y="73457"/>
                    <a:pt x="15462" y="79921"/>
                  </a:cubicBezTo>
                  <a:cubicBezTo>
                    <a:pt x="97" y="95239"/>
                    <a:pt x="-1027" y="123393"/>
                    <a:pt x="15462" y="138523"/>
                  </a:cubicBezTo>
                  <a:cubicBezTo>
                    <a:pt x="33404" y="155012"/>
                    <a:pt x="56030" y="153232"/>
                    <a:pt x="74064" y="138570"/>
                  </a:cubicBezTo>
                  <a:lnTo>
                    <a:pt x="74064" y="138570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3048906" y="4422187"/>
              <a:ext cx="126480" cy="140533"/>
            </a:xfrm>
            <a:custGeom>
              <a:avLst/>
              <a:gdLst>
                <a:gd name="connsiteX0" fmla="*/ 66591 w 126479"/>
                <a:gd name="connsiteY0" fmla="*/ 133412 h 140532"/>
                <a:gd name="connsiteX1" fmla="*/ 122898 w 126479"/>
                <a:gd name="connsiteY1" fmla="*/ 57478 h 140532"/>
                <a:gd name="connsiteX2" fmla="*/ 60267 w 126479"/>
                <a:gd name="connsiteY2" fmla="*/ 82961 h 140532"/>
                <a:gd name="connsiteX3" fmla="*/ 61344 w 126479"/>
                <a:gd name="connsiteY3" fmla="*/ 83711 h 140532"/>
                <a:gd name="connsiteX4" fmla="*/ 101818 w 126479"/>
                <a:gd name="connsiteY4" fmla="*/ 83711 h 140532"/>
                <a:gd name="connsiteX5" fmla="*/ 103364 w 126479"/>
                <a:gd name="connsiteY5" fmla="*/ 82961 h 140532"/>
                <a:gd name="connsiteX6" fmla="*/ 111983 w 126479"/>
                <a:gd name="connsiteY6" fmla="*/ 16021 h 140532"/>
                <a:gd name="connsiteX7" fmla="*/ 81815 w 126479"/>
                <a:gd name="connsiteY7" fmla="*/ 3513 h 140532"/>
                <a:gd name="connsiteX8" fmla="*/ 44996 w 126479"/>
                <a:gd name="connsiteY8" fmla="*/ 24640 h 140532"/>
                <a:gd name="connsiteX9" fmla="*/ 30333 w 126479"/>
                <a:gd name="connsiteY9" fmla="*/ 51622 h 140532"/>
                <a:gd name="connsiteX10" fmla="*/ 26961 w 126479"/>
                <a:gd name="connsiteY10" fmla="*/ 56822 h 140532"/>
                <a:gd name="connsiteX11" fmla="*/ 28179 w 126479"/>
                <a:gd name="connsiteY11" fmla="*/ 55182 h 140532"/>
                <a:gd name="connsiteX12" fmla="*/ 15624 w 126479"/>
                <a:gd name="connsiteY12" fmla="*/ 67268 h 140532"/>
                <a:gd name="connsiteX13" fmla="*/ 12345 w 126479"/>
                <a:gd name="connsiteY13" fmla="*/ 122544 h 140532"/>
                <a:gd name="connsiteX14" fmla="*/ 66591 w 126479"/>
                <a:gd name="connsiteY14" fmla="*/ 133412 h 140532"/>
                <a:gd name="connsiteX15" fmla="*/ 66591 w 126479"/>
                <a:gd name="connsiteY15" fmla="*/ 133412 h 14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6479" h="140532">
                  <a:moveTo>
                    <a:pt x="66591" y="133412"/>
                  </a:moveTo>
                  <a:cubicBezTo>
                    <a:pt x="92168" y="114441"/>
                    <a:pt x="114606" y="89051"/>
                    <a:pt x="122898" y="57478"/>
                  </a:cubicBezTo>
                  <a:cubicBezTo>
                    <a:pt x="102005" y="65957"/>
                    <a:pt x="81159" y="74482"/>
                    <a:pt x="60267" y="82961"/>
                  </a:cubicBezTo>
                  <a:cubicBezTo>
                    <a:pt x="60642" y="83195"/>
                    <a:pt x="60970" y="83476"/>
                    <a:pt x="61344" y="83711"/>
                  </a:cubicBezTo>
                  <a:cubicBezTo>
                    <a:pt x="73383" y="92236"/>
                    <a:pt x="89591" y="89707"/>
                    <a:pt x="101818" y="83711"/>
                  </a:cubicBezTo>
                  <a:cubicBezTo>
                    <a:pt x="102333" y="83476"/>
                    <a:pt x="102848" y="83195"/>
                    <a:pt x="103364" y="82961"/>
                  </a:cubicBezTo>
                  <a:cubicBezTo>
                    <a:pt x="128331" y="70688"/>
                    <a:pt x="130346" y="34337"/>
                    <a:pt x="111983" y="16021"/>
                  </a:cubicBezTo>
                  <a:cubicBezTo>
                    <a:pt x="104254" y="8291"/>
                    <a:pt x="92777" y="3513"/>
                    <a:pt x="81815" y="3513"/>
                  </a:cubicBezTo>
                  <a:cubicBezTo>
                    <a:pt x="65467" y="3513"/>
                    <a:pt x="54318" y="12226"/>
                    <a:pt x="44996" y="24640"/>
                  </a:cubicBezTo>
                  <a:cubicBezTo>
                    <a:pt x="38812" y="32884"/>
                    <a:pt x="35627" y="42769"/>
                    <a:pt x="30333" y="51622"/>
                  </a:cubicBezTo>
                  <a:cubicBezTo>
                    <a:pt x="29256" y="53402"/>
                    <a:pt x="27944" y="55042"/>
                    <a:pt x="26961" y="56822"/>
                  </a:cubicBezTo>
                  <a:cubicBezTo>
                    <a:pt x="24618" y="61085"/>
                    <a:pt x="33425" y="49842"/>
                    <a:pt x="28179" y="55182"/>
                  </a:cubicBezTo>
                  <a:cubicBezTo>
                    <a:pt x="24103" y="59398"/>
                    <a:pt x="20121" y="63474"/>
                    <a:pt x="15624" y="67268"/>
                  </a:cubicBezTo>
                  <a:cubicBezTo>
                    <a:pt x="-396" y="80759"/>
                    <a:pt x="494" y="107226"/>
                    <a:pt x="12345" y="122544"/>
                  </a:cubicBezTo>
                  <a:cubicBezTo>
                    <a:pt x="23916" y="137675"/>
                    <a:pt x="49680" y="145967"/>
                    <a:pt x="66591" y="133412"/>
                  </a:cubicBezTo>
                  <a:lnTo>
                    <a:pt x="66591" y="133412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3000016" y="4229068"/>
              <a:ext cx="140533" cy="145217"/>
            </a:xfrm>
            <a:custGeom>
              <a:avLst/>
              <a:gdLst>
                <a:gd name="connsiteX0" fmla="*/ 61328 w 140532"/>
                <a:gd name="connsiteY0" fmla="*/ 145151 h 145217"/>
                <a:gd name="connsiteX1" fmla="*/ 111405 w 140532"/>
                <a:gd name="connsiteY1" fmla="*/ 108800 h 145217"/>
                <a:gd name="connsiteX2" fmla="*/ 137872 w 140532"/>
                <a:gd name="connsiteY2" fmla="*/ 50432 h 145217"/>
                <a:gd name="connsiteX3" fmla="*/ 57253 w 140532"/>
                <a:gd name="connsiteY3" fmla="*/ 17032 h 145217"/>
                <a:gd name="connsiteX4" fmla="*/ 36642 w 140532"/>
                <a:gd name="connsiteY4" fmla="*/ 51837 h 145217"/>
                <a:gd name="connsiteX5" fmla="*/ 32332 w 140532"/>
                <a:gd name="connsiteY5" fmla="*/ 58770 h 145217"/>
                <a:gd name="connsiteX6" fmla="*/ 33222 w 140532"/>
                <a:gd name="connsiteY6" fmla="*/ 57786 h 145217"/>
                <a:gd name="connsiteX7" fmla="*/ 28022 w 140532"/>
                <a:gd name="connsiteY7" fmla="*/ 63033 h 145217"/>
                <a:gd name="connsiteX8" fmla="*/ 31863 w 140532"/>
                <a:gd name="connsiteY8" fmla="*/ 59801 h 145217"/>
                <a:gd name="connsiteX9" fmla="*/ 37157 w 140532"/>
                <a:gd name="connsiteY9" fmla="*/ 57458 h 145217"/>
                <a:gd name="connsiteX10" fmla="*/ 5396 w 140532"/>
                <a:gd name="connsiteY10" fmla="*/ 113390 h 145217"/>
                <a:gd name="connsiteX11" fmla="*/ 61328 w 140532"/>
                <a:gd name="connsiteY11" fmla="*/ 145151 h 145217"/>
                <a:gd name="connsiteX12" fmla="*/ 61328 w 140532"/>
                <a:gd name="connsiteY12" fmla="*/ 145151 h 14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532" h="145217">
                  <a:moveTo>
                    <a:pt x="61328" y="145151"/>
                  </a:moveTo>
                  <a:cubicBezTo>
                    <a:pt x="82268" y="141169"/>
                    <a:pt x="98897" y="125008"/>
                    <a:pt x="111405" y="108800"/>
                  </a:cubicBezTo>
                  <a:cubicBezTo>
                    <a:pt x="124053" y="92404"/>
                    <a:pt x="137919" y="71793"/>
                    <a:pt x="137872" y="50432"/>
                  </a:cubicBezTo>
                  <a:cubicBezTo>
                    <a:pt x="137731" y="10099"/>
                    <a:pt x="85969" y="-12621"/>
                    <a:pt x="57253" y="17032"/>
                  </a:cubicBezTo>
                  <a:cubicBezTo>
                    <a:pt x="47650" y="26963"/>
                    <a:pt x="43481" y="40079"/>
                    <a:pt x="36642" y="51837"/>
                  </a:cubicBezTo>
                  <a:cubicBezTo>
                    <a:pt x="35283" y="54226"/>
                    <a:pt x="33784" y="56474"/>
                    <a:pt x="32332" y="58770"/>
                  </a:cubicBezTo>
                  <a:cubicBezTo>
                    <a:pt x="27460" y="66593"/>
                    <a:pt x="39077" y="51790"/>
                    <a:pt x="33222" y="57786"/>
                  </a:cubicBezTo>
                  <a:cubicBezTo>
                    <a:pt x="31817" y="59238"/>
                    <a:pt x="29006" y="61253"/>
                    <a:pt x="28022" y="63033"/>
                  </a:cubicBezTo>
                  <a:cubicBezTo>
                    <a:pt x="34440" y="58395"/>
                    <a:pt x="35705" y="57318"/>
                    <a:pt x="31863" y="59801"/>
                  </a:cubicBezTo>
                  <a:cubicBezTo>
                    <a:pt x="39733" y="56896"/>
                    <a:pt x="41466" y="56147"/>
                    <a:pt x="37157" y="57458"/>
                  </a:cubicBezTo>
                  <a:cubicBezTo>
                    <a:pt x="14344" y="64157"/>
                    <a:pt x="-2239" y="89734"/>
                    <a:pt x="5396" y="113390"/>
                  </a:cubicBezTo>
                  <a:cubicBezTo>
                    <a:pt x="13500" y="138405"/>
                    <a:pt x="36267" y="149929"/>
                    <a:pt x="61328" y="145151"/>
                  </a:cubicBezTo>
                  <a:lnTo>
                    <a:pt x="61328" y="145151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798347" y="4368761"/>
              <a:ext cx="117111" cy="131164"/>
            </a:xfrm>
            <a:custGeom>
              <a:avLst/>
              <a:gdLst>
                <a:gd name="connsiteX0" fmla="*/ 72763 w 117110"/>
                <a:gd name="connsiteY0" fmla="*/ 116197 h 131163"/>
                <a:gd name="connsiteX1" fmla="*/ 80399 w 117110"/>
                <a:gd name="connsiteY1" fmla="*/ 108421 h 131163"/>
                <a:gd name="connsiteX2" fmla="*/ 79134 w 117110"/>
                <a:gd name="connsiteY2" fmla="*/ 109404 h 131163"/>
                <a:gd name="connsiteX3" fmla="*/ 96326 w 117110"/>
                <a:gd name="connsiteY3" fmla="*/ 96007 h 131163"/>
                <a:gd name="connsiteX4" fmla="*/ 105414 w 117110"/>
                <a:gd name="connsiteY4" fmla="*/ 84062 h 131163"/>
                <a:gd name="connsiteX5" fmla="*/ 110801 w 117110"/>
                <a:gd name="connsiteY5" fmla="*/ 71742 h 131163"/>
                <a:gd name="connsiteX6" fmla="*/ 108458 w 117110"/>
                <a:gd name="connsiteY6" fmla="*/ 77410 h 131163"/>
                <a:gd name="connsiteX7" fmla="*/ 115626 w 117110"/>
                <a:gd name="connsiteY7" fmla="*/ 50755 h 131163"/>
                <a:gd name="connsiteX8" fmla="*/ 100916 w 117110"/>
                <a:gd name="connsiteY8" fmla="*/ 15716 h 131163"/>
                <a:gd name="connsiteX9" fmla="*/ 41237 w 117110"/>
                <a:gd name="connsiteY9" fmla="*/ 15716 h 131163"/>
                <a:gd name="connsiteX10" fmla="*/ 26153 w 117110"/>
                <a:gd name="connsiteY10" fmla="*/ 56985 h 131163"/>
                <a:gd name="connsiteX11" fmla="*/ 30088 w 117110"/>
                <a:gd name="connsiteY11" fmla="*/ 42464 h 131163"/>
                <a:gd name="connsiteX12" fmla="*/ 32899 w 117110"/>
                <a:gd name="connsiteY12" fmla="*/ 38997 h 131163"/>
                <a:gd name="connsiteX13" fmla="*/ 9102 w 117110"/>
                <a:gd name="connsiteY13" fmla="*/ 67104 h 131163"/>
                <a:gd name="connsiteX14" fmla="*/ 19548 w 117110"/>
                <a:gd name="connsiteY14" fmla="*/ 119429 h 131163"/>
                <a:gd name="connsiteX15" fmla="*/ 72763 w 117110"/>
                <a:gd name="connsiteY15" fmla="*/ 116197 h 131163"/>
                <a:gd name="connsiteX16" fmla="*/ 72763 w 117110"/>
                <a:gd name="connsiteY16" fmla="*/ 116197 h 13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110" h="131163">
                  <a:moveTo>
                    <a:pt x="72763" y="116197"/>
                  </a:moveTo>
                  <a:cubicBezTo>
                    <a:pt x="75199" y="113433"/>
                    <a:pt x="77822" y="110997"/>
                    <a:pt x="80399" y="108421"/>
                  </a:cubicBezTo>
                  <a:cubicBezTo>
                    <a:pt x="86582" y="102331"/>
                    <a:pt x="72997" y="113480"/>
                    <a:pt x="79134" y="109404"/>
                  </a:cubicBezTo>
                  <a:cubicBezTo>
                    <a:pt x="85130" y="105423"/>
                    <a:pt x="91360" y="101206"/>
                    <a:pt x="96326" y="96007"/>
                  </a:cubicBezTo>
                  <a:cubicBezTo>
                    <a:pt x="99699" y="92494"/>
                    <a:pt x="102837" y="88231"/>
                    <a:pt x="105414" y="84062"/>
                  </a:cubicBezTo>
                  <a:cubicBezTo>
                    <a:pt x="107568" y="80548"/>
                    <a:pt x="109911" y="73803"/>
                    <a:pt x="110801" y="71742"/>
                  </a:cubicBezTo>
                  <a:cubicBezTo>
                    <a:pt x="110754" y="71882"/>
                    <a:pt x="106163" y="82750"/>
                    <a:pt x="108458" y="77410"/>
                  </a:cubicBezTo>
                  <a:cubicBezTo>
                    <a:pt x="112440" y="68181"/>
                    <a:pt x="115157" y="61014"/>
                    <a:pt x="115626" y="50755"/>
                  </a:cubicBezTo>
                  <a:cubicBezTo>
                    <a:pt x="116235" y="37358"/>
                    <a:pt x="109208" y="25412"/>
                    <a:pt x="100916" y="15716"/>
                  </a:cubicBezTo>
                  <a:cubicBezTo>
                    <a:pt x="86160" y="-1523"/>
                    <a:pt x="56274" y="444"/>
                    <a:pt x="41237" y="15716"/>
                  </a:cubicBezTo>
                  <a:cubicBezTo>
                    <a:pt x="32009" y="25085"/>
                    <a:pt x="22452" y="42979"/>
                    <a:pt x="26153" y="56985"/>
                  </a:cubicBezTo>
                  <a:cubicBezTo>
                    <a:pt x="24888" y="52161"/>
                    <a:pt x="27980" y="46492"/>
                    <a:pt x="30088" y="42464"/>
                  </a:cubicBezTo>
                  <a:cubicBezTo>
                    <a:pt x="26200" y="49912"/>
                    <a:pt x="37442" y="35203"/>
                    <a:pt x="32899" y="38997"/>
                  </a:cubicBezTo>
                  <a:cubicBezTo>
                    <a:pt x="23530" y="46867"/>
                    <a:pt x="15707" y="56939"/>
                    <a:pt x="9102" y="67104"/>
                  </a:cubicBezTo>
                  <a:cubicBezTo>
                    <a:pt x="-1907" y="84108"/>
                    <a:pt x="4277" y="107624"/>
                    <a:pt x="19548" y="119429"/>
                  </a:cubicBezTo>
                  <a:cubicBezTo>
                    <a:pt x="34585" y="131046"/>
                    <a:pt x="59366" y="131421"/>
                    <a:pt x="72763" y="116197"/>
                  </a:cubicBezTo>
                  <a:lnTo>
                    <a:pt x="72763" y="116197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2857666" y="4105416"/>
              <a:ext cx="135848" cy="154586"/>
            </a:xfrm>
            <a:custGeom>
              <a:avLst/>
              <a:gdLst>
                <a:gd name="connsiteX0" fmla="*/ 79214 w 135848"/>
                <a:gd name="connsiteY0" fmla="*/ 139559 h 154586"/>
                <a:gd name="connsiteX1" fmla="*/ 96687 w 135848"/>
                <a:gd name="connsiteY1" fmla="*/ 113467 h 154586"/>
                <a:gd name="connsiteX2" fmla="*/ 100903 w 135848"/>
                <a:gd name="connsiteY2" fmla="*/ 104566 h 154586"/>
                <a:gd name="connsiteX3" fmla="*/ 98935 w 135848"/>
                <a:gd name="connsiteY3" fmla="*/ 105972 h 154586"/>
                <a:gd name="connsiteX4" fmla="*/ 102355 w 135848"/>
                <a:gd name="connsiteY4" fmla="*/ 102505 h 154586"/>
                <a:gd name="connsiteX5" fmla="*/ 134958 w 135848"/>
                <a:gd name="connsiteY5" fmla="*/ 60158 h 154586"/>
                <a:gd name="connsiteX6" fmla="*/ 108960 w 135848"/>
                <a:gd name="connsiteY6" fmla="*/ 7130 h 154586"/>
                <a:gd name="connsiteX7" fmla="*/ 52840 w 135848"/>
                <a:gd name="connsiteY7" fmla="*/ 25493 h 154586"/>
                <a:gd name="connsiteX8" fmla="*/ 53075 w 135848"/>
                <a:gd name="connsiteY8" fmla="*/ 25072 h 154586"/>
                <a:gd name="connsiteX9" fmla="*/ 47079 w 135848"/>
                <a:gd name="connsiteY9" fmla="*/ 30740 h 154586"/>
                <a:gd name="connsiteX10" fmla="*/ 35040 w 135848"/>
                <a:gd name="connsiteY10" fmla="*/ 42076 h 154586"/>
                <a:gd name="connsiteX11" fmla="*/ 21455 w 135848"/>
                <a:gd name="connsiteY11" fmla="*/ 62687 h 154586"/>
                <a:gd name="connsiteX12" fmla="*/ 14662 w 135848"/>
                <a:gd name="connsiteY12" fmla="*/ 78849 h 154586"/>
                <a:gd name="connsiteX13" fmla="*/ 16208 w 135848"/>
                <a:gd name="connsiteY13" fmla="*/ 76506 h 154586"/>
                <a:gd name="connsiteX14" fmla="*/ 16208 w 135848"/>
                <a:gd name="connsiteY14" fmla="*/ 139512 h 154586"/>
                <a:gd name="connsiteX15" fmla="*/ 79214 w 135848"/>
                <a:gd name="connsiteY15" fmla="*/ 139559 h 154586"/>
                <a:gd name="connsiteX16" fmla="*/ 79214 w 135848"/>
                <a:gd name="connsiteY16" fmla="*/ 139559 h 15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848" h="154586">
                  <a:moveTo>
                    <a:pt x="79214" y="139559"/>
                  </a:moveTo>
                  <a:cubicBezTo>
                    <a:pt x="86287" y="131455"/>
                    <a:pt x="92190" y="123163"/>
                    <a:pt x="96687" y="113467"/>
                  </a:cubicBezTo>
                  <a:cubicBezTo>
                    <a:pt x="97998" y="110703"/>
                    <a:pt x="100294" y="107424"/>
                    <a:pt x="100903" y="104566"/>
                  </a:cubicBezTo>
                  <a:cubicBezTo>
                    <a:pt x="102636" y="101615"/>
                    <a:pt x="101980" y="102130"/>
                    <a:pt x="98935" y="105972"/>
                  </a:cubicBezTo>
                  <a:cubicBezTo>
                    <a:pt x="100012" y="104754"/>
                    <a:pt x="101137" y="103583"/>
                    <a:pt x="102355" y="102505"/>
                  </a:cubicBezTo>
                  <a:cubicBezTo>
                    <a:pt x="116783" y="90185"/>
                    <a:pt x="129150" y="79317"/>
                    <a:pt x="134958" y="60158"/>
                  </a:cubicBezTo>
                  <a:cubicBezTo>
                    <a:pt x="141470" y="38703"/>
                    <a:pt x="128915" y="15562"/>
                    <a:pt x="108960" y="7130"/>
                  </a:cubicBezTo>
                  <a:cubicBezTo>
                    <a:pt x="87224" y="-2051"/>
                    <a:pt x="66004" y="7036"/>
                    <a:pt x="52840" y="25493"/>
                  </a:cubicBezTo>
                  <a:cubicBezTo>
                    <a:pt x="47453" y="33082"/>
                    <a:pt x="57431" y="22308"/>
                    <a:pt x="53075" y="25072"/>
                  </a:cubicBezTo>
                  <a:cubicBezTo>
                    <a:pt x="50920" y="26430"/>
                    <a:pt x="48999" y="29006"/>
                    <a:pt x="47079" y="30740"/>
                  </a:cubicBezTo>
                  <a:cubicBezTo>
                    <a:pt x="42909" y="34440"/>
                    <a:pt x="38646" y="37860"/>
                    <a:pt x="35040" y="42076"/>
                  </a:cubicBezTo>
                  <a:cubicBezTo>
                    <a:pt x="29606" y="48494"/>
                    <a:pt x="24968" y="55099"/>
                    <a:pt x="21455" y="62687"/>
                  </a:cubicBezTo>
                  <a:cubicBezTo>
                    <a:pt x="19019" y="67981"/>
                    <a:pt x="17332" y="73696"/>
                    <a:pt x="14662" y="78849"/>
                  </a:cubicBezTo>
                  <a:cubicBezTo>
                    <a:pt x="18925" y="70698"/>
                    <a:pt x="10634" y="83252"/>
                    <a:pt x="16208" y="76506"/>
                  </a:cubicBezTo>
                  <a:cubicBezTo>
                    <a:pt x="1405" y="94495"/>
                    <a:pt x="-2717" y="122180"/>
                    <a:pt x="16208" y="139512"/>
                  </a:cubicBezTo>
                  <a:cubicBezTo>
                    <a:pt x="33025" y="155018"/>
                    <a:pt x="62818" y="158297"/>
                    <a:pt x="79214" y="139559"/>
                  </a:cubicBezTo>
                  <a:lnTo>
                    <a:pt x="79214" y="139559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2699669" y="4208669"/>
              <a:ext cx="117111" cy="117111"/>
            </a:xfrm>
            <a:custGeom>
              <a:avLst/>
              <a:gdLst>
                <a:gd name="connsiteX0" fmla="*/ 64309 w 117110"/>
                <a:gd name="connsiteY0" fmla="*/ 111772 h 117110"/>
                <a:gd name="connsiteX1" fmla="*/ 81641 w 117110"/>
                <a:gd name="connsiteY1" fmla="*/ 96501 h 117110"/>
                <a:gd name="connsiteX2" fmla="*/ 91994 w 117110"/>
                <a:gd name="connsiteY2" fmla="*/ 83198 h 117110"/>
                <a:gd name="connsiteX3" fmla="*/ 94195 w 117110"/>
                <a:gd name="connsiteY3" fmla="*/ 80293 h 117110"/>
                <a:gd name="connsiteX4" fmla="*/ 91572 w 117110"/>
                <a:gd name="connsiteY4" fmla="*/ 83807 h 117110"/>
                <a:gd name="connsiteX5" fmla="*/ 106375 w 117110"/>
                <a:gd name="connsiteY5" fmla="*/ 65678 h 117110"/>
                <a:gd name="connsiteX6" fmla="*/ 112418 w 117110"/>
                <a:gd name="connsiteY6" fmla="*/ 52655 h 117110"/>
                <a:gd name="connsiteX7" fmla="*/ 108530 w 117110"/>
                <a:gd name="connsiteY7" fmla="*/ 22768 h 117110"/>
                <a:gd name="connsiteX8" fmla="*/ 75036 w 117110"/>
                <a:gd name="connsiteY8" fmla="*/ 3562 h 117110"/>
                <a:gd name="connsiteX9" fmla="*/ 25194 w 117110"/>
                <a:gd name="connsiteY9" fmla="*/ 33730 h 117110"/>
                <a:gd name="connsiteX10" fmla="*/ 18448 w 117110"/>
                <a:gd name="connsiteY10" fmla="*/ 44363 h 117110"/>
                <a:gd name="connsiteX11" fmla="*/ 19807 w 117110"/>
                <a:gd name="connsiteY11" fmla="*/ 43239 h 117110"/>
                <a:gd name="connsiteX12" fmla="*/ 15169 w 117110"/>
                <a:gd name="connsiteY12" fmla="*/ 48064 h 117110"/>
                <a:gd name="connsiteX13" fmla="*/ 11984 w 117110"/>
                <a:gd name="connsiteY13" fmla="*/ 101326 h 117110"/>
                <a:gd name="connsiteX14" fmla="*/ 64309 w 117110"/>
                <a:gd name="connsiteY14" fmla="*/ 111772 h 117110"/>
                <a:gd name="connsiteX15" fmla="*/ 64309 w 117110"/>
                <a:gd name="connsiteY15" fmla="*/ 111772 h 11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110" h="117110">
                  <a:moveTo>
                    <a:pt x="64309" y="111772"/>
                  </a:moveTo>
                  <a:cubicBezTo>
                    <a:pt x="70633" y="107088"/>
                    <a:pt x="76629" y="102591"/>
                    <a:pt x="81641" y="96501"/>
                  </a:cubicBezTo>
                  <a:cubicBezTo>
                    <a:pt x="85201" y="92192"/>
                    <a:pt x="88574" y="87648"/>
                    <a:pt x="91994" y="83198"/>
                  </a:cubicBezTo>
                  <a:cubicBezTo>
                    <a:pt x="92603" y="82401"/>
                    <a:pt x="93399" y="80808"/>
                    <a:pt x="94195" y="80293"/>
                  </a:cubicBezTo>
                  <a:cubicBezTo>
                    <a:pt x="93305" y="80855"/>
                    <a:pt x="87028" y="89053"/>
                    <a:pt x="91572" y="83807"/>
                  </a:cubicBezTo>
                  <a:cubicBezTo>
                    <a:pt x="96584" y="77998"/>
                    <a:pt x="102487" y="72236"/>
                    <a:pt x="106375" y="65678"/>
                  </a:cubicBezTo>
                  <a:cubicBezTo>
                    <a:pt x="108811" y="61649"/>
                    <a:pt x="110966" y="57105"/>
                    <a:pt x="112418" y="52655"/>
                  </a:cubicBezTo>
                  <a:cubicBezTo>
                    <a:pt x="115884" y="41928"/>
                    <a:pt x="112746" y="32371"/>
                    <a:pt x="108530" y="22768"/>
                  </a:cubicBezTo>
                  <a:cubicBezTo>
                    <a:pt x="103002" y="10261"/>
                    <a:pt x="87637" y="4124"/>
                    <a:pt x="75036" y="3562"/>
                  </a:cubicBezTo>
                  <a:cubicBezTo>
                    <a:pt x="52785" y="2578"/>
                    <a:pt x="36764" y="16538"/>
                    <a:pt x="25194" y="33730"/>
                  </a:cubicBezTo>
                  <a:cubicBezTo>
                    <a:pt x="22852" y="37196"/>
                    <a:pt x="20744" y="40850"/>
                    <a:pt x="18448" y="44363"/>
                  </a:cubicBezTo>
                  <a:cubicBezTo>
                    <a:pt x="16106" y="48017"/>
                    <a:pt x="10906" y="51952"/>
                    <a:pt x="19807" y="43239"/>
                  </a:cubicBezTo>
                  <a:cubicBezTo>
                    <a:pt x="18214" y="44785"/>
                    <a:pt x="16856" y="46565"/>
                    <a:pt x="15169" y="48064"/>
                  </a:cubicBezTo>
                  <a:cubicBezTo>
                    <a:pt x="132" y="61556"/>
                    <a:pt x="273" y="86149"/>
                    <a:pt x="11984" y="101326"/>
                  </a:cubicBezTo>
                  <a:cubicBezTo>
                    <a:pt x="23226" y="115895"/>
                    <a:pt x="48007" y="123811"/>
                    <a:pt x="64309" y="111772"/>
                  </a:cubicBezTo>
                  <a:lnTo>
                    <a:pt x="64309" y="111772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547710" y="4363735"/>
              <a:ext cx="135848" cy="149902"/>
            </a:xfrm>
            <a:custGeom>
              <a:avLst/>
              <a:gdLst>
                <a:gd name="connsiteX0" fmla="*/ 62899 w 135848"/>
                <a:gd name="connsiteY0" fmla="*/ 144786 h 149901"/>
                <a:gd name="connsiteX1" fmla="*/ 99438 w 135848"/>
                <a:gd name="connsiteY1" fmla="*/ 110683 h 149901"/>
                <a:gd name="connsiteX2" fmla="*/ 131807 w 135848"/>
                <a:gd name="connsiteY2" fmla="*/ 60935 h 149901"/>
                <a:gd name="connsiteX3" fmla="*/ 93863 w 135848"/>
                <a:gd name="connsiteY3" fmla="*/ 3972 h 149901"/>
                <a:gd name="connsiteX4" fmla="*/ 42147 w 135848"/>
                <a:gd name="connsiteY4" fmla="*/ 48802 h 149901"/>
                <a:gd name="connsiteX5" fmla="*/ 42943 w 135848"/>
                <a:gd name="connsiteY5" fmla="*/ 41307 h 149901"/>
                <a:gd name="connsiteX6" fmla="*/ 41678 w 135848"/>
                <a:gd name="connsiteY6" fmla="*/ 45055 h 149901"/>
                <a:gd name="connsiteX7" fmla="*/ 43318 w 135848"/>
                <a:gd name="connsiteY7" fmla="*/ 40839 h 149901"/>
                <a:gd name="connsiteX8" fmla="*/ 42147 w 135848"/>
                <a:gd name="connsiteY8" fmla="*/ 43181 h 149901"/>
                <a:gd name="connsiteX9" fmla="*/ 31232 w 135848"/>
                <a:gd name="connsiteY9" fmla="*/ 61825 h 149901"/>
                <a:gd name="connsiteX10" fmla="*/ 25424 w 135848"/>
                <a:gd name="connsiteY10" fmla="*/ 70351 h 149901"/>
                <a:gd name="connsiteX11" fmla="*/ 22098 w 135848"/>
                <a:gd name="connsiteY11" fmla="*/ 74848 h 149901"/>
                <a:gd name="connsiteX12" fmla="*/ 24440 w 135848"/>
                <a:gd name="connsiteY12" fmla="*/ 71756 h 149901"/>
                <a:gd name="connsiteX13" fmla="*/ 14884 w 135848"/>
                <a:gd name="connsiteY13" fmla="*/ 82483 h 149901"/>
                <a:gd name="connsiteX14" fmla="*/ 11792 w 135848"/>
                <a:gd name="connsiteY14" fmla="*/ 134574 h 149901"/>
                <a:gd name="connsiteX15" fmla="*/ 62899 w 135848"/>
                <a:gd name="connsiteY15" fmla="*/ 144786 h 149901"/>
                <a:gd name="connsiteX16" fmla="*/ 62899 w 135848"/>
                <a:gd name="connsiteY16" fmla="*/ 144786 h 14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848" h="149901">
                  <a:moveTo>
                    <a:pt x="62899" y="144786"/>
                  </a:moveTo>
                  <a:cubicBezTo>
                    <a:pt x="76578" y="134996"/>
                    <a:pt x="88195" y="123144"/>
                    <a:pt x="99438" y="110683"/>
                  </a:cubicBezTo>
                  <a:cubicBezTo>
                    <a:pt x="112413" y="96302"/>
                    <a:pt x="126654" y="80094"/>
                    <a:pt x="131807" y="60935"/>
                  </a:cubicBezTo>
                  <a:cubicBezTo>
                    <a:pt x="138974" y="34374"/>
                    <a:pt x="120892" y="7626"/>
                    <a:pt x="93863" y="3972"/>
                  </a:cubicBezTo>
                  <a:cubicBezTo>
                    <a:pt x="65054" y="84"/>
                    <a:pt x="44630" y="21398"/>
                    <a:pt x="42147" y="48802"/>
                  </a:cubicBezTo>
                  <a:cubicBezTo>
                    <a:pt x="43833" y="39106"/>
                    <a:pt x="44068" y="36623"/>
                    <a:pt x="42943" y="41307"/>
                  </a:cubicBezTo>
                  <a:cubicBezTo>
                    <a:pt x="42569" y="42572"/>
                    <a:pt x="42147" y="43837"/>
                    <a:pt x="41678" y="45055"/>
                  </a:cubicBezTo>
                  <a:cubicBezTo>
                    <a:pt x="44817" y="37841"/>
                    <a:pt x="45332" y="36435"/>
                    <a:pt x="43318" y="40839"/>
                  </a:cubicBezTo>
                  <a:cubicBezTo>
                    <a:pt x="42943" y="41635"/>
                    <a:pt x="42522" y="42384"/>
                    <a:pt x="42147" y="43181"/>
                  </a:cubicBezTo>
                  <a:cubicBezTo>
                    <a:pt x="38868" y="49599"/>
                    <a:pt x="35120" y="55782"/>
                    <a:pt x="31232" y="61825"/>
                  </a:cubicBezTo>
                  <a:cubicBezTo>
                    <a:pt x="29358" y="64729"/>
                    <a:pt x="27438" y="67540"/>
                    <a:pt x="25424" y="70351"/>
                  </a:cubicBezTo>
                  <a:cubicBezTo>
                    <a:pt x="24346" y="71850"/>
                    <a:pt x="23222" y="73349"/>
                    <a:pt x="22098" y="74848"/>
                  </a:cubicBezTo>
                  <a:cubicBezTo>
                    <a:pt x="25517" y="70491"/>
                    <a:pt x="26314" y="69461"/>
                    <a:pt x="24440" y="71756"/>
                  </a:cubicBezTo>
                  <a:cubicBezTo>
                    <a:pt x="21208" y="75363"/>
                    <a:pt x="18397" y="79204"/>
                    <a:pt x="14884" y="82483"/>
                  </a:cubicBezTo>
                  <a:cubicBezTo>
                    <a:pt x="409" y="95928"/>
                    <a:pt x="175" y="119537"/>
                    <a:pt x="11792" y="134574"/>
                  </a:cubicBezTo>
                  <a:cubicBezTo>
                    <a:pt x="22894" y="149002"/>
                    <a:pt x="46785" y="156357"/>
                    <a:pt x="62899" y="144786"/>
                  </a:cubicBezTo>
                  <a:lnTo>
                    <a:pt x="62899" y="144786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2657791" y="4490480"/>
              <a:ext cx="103057" cy="98373"/>
            </a:xfrm>
            <a:custGeom>
              <a:avLst/>
              <a:gdLst>
                <a:gd name="connsiteX0" fmla="*/ 17604 w 103057"/>
                <a:gd name="connsiteY0" fmla="*/ 92430 h 98372"/>
                <a:gd name="connsiteX1" fmla="*/ 61918 w 103057"/>
                <a:gd name="connsiteY1" fmla="*/ 88214 h 98372"/>
                <a:gd name="connsiteX2" fmla="*/ 92180 w 103057"/>
                <a:gd name="connsiteY2" fmla="*/ 68727 h 98372"/>
                <a:gd name="connsiteX3" fmla="*/ 97567 w 103057"/>
                <a:gd name="connsiteY3" fmla="*/ 20336 h 98372"/>
                <a:gd name="connsiteX4" fmla="*/ 72318 w 103057"/>
                <a:gd name="connsiteY4" fmla="*/ 3847 h 98372"/>
                <a:gd name="connsiteX5" fmla="*/ 43321 w 103057"/>
                <a:gd name="connsiteY5" fmla="*/ 13357 h 98372"/>
                <a:gd name="connsiteX6" fmla="*/ 35123 w 103057"/>
                <a:gd name="connsiteY6" fmla="*/ 23850 h 98372"/>
                <a:gd name="connsiteX7" fmla="*/ 32969 w 103057"/>
                <a:gd name="connsiteY7" fmla="*/ 26567 h 98372"/>
                <a:gd name="connsiteX8" fmla="*/ 28284 w 103057"/>
                <a:gd name="connsiteY8" fmla="*/ 36872 h 98372"/>
                <a:gd name="connsiteX9" fmla="*/ 24771 w 103057"/>
                <a:gd name="connsiteY9" fmla="*/ 43103 h 98372"/>
                <a:gd name="connsiteX10" fmla="*/ 20274 w 103057"/>
                <a:gd name="connsiteY10" fmla="*/ 50223 h 98372"/>
                <a:gd name="connsiteX11" fmla="*/ 19149 w 103057"/>
                <a:gd name="connsiteY11" fmla="*/ 51019 h 98372"/>
                <a:gd name="connsiteX12" fmla="*/ 14043 w 103057"/>
                <a:gd name="connsiteY12" fmla="*/ 56125 h 98372"/>
                <a:gd name="connsiteX13" fmla="*/ 13013 w 103057"/>
                <a:gd name="connsiteY13" fmla="*/ 57016 h 98372"/>
                <a:gd name="connsiteX14" fmla="*/ 17604 w 103057"/>
                <a:gd name="connsiteY14" fmla="*/ 92430 h 98372"/>
                <a:gd name="connsiteX15" fmla="*/ 17604 w 103057"/>
                <a:gd name="connsiteY15" fmla="*/ 92430 h 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057" h="98372">
                  <a:moveTo>
                    <a:pt x="17604" y="92430"/>
                  </a:moveTo>
                  <a:cubicBezTo>
                    <a:pt x="31282" y="98004"/>
                    <a:pt x="48661" y="93179"/>
                    <a:pt x="61918" y="88214"/>
                  </a:cubicBezTo>
                  <a:cubicBezTo>
                    <a:pt x="73395" y="83904"/>
                    <a:pt x="84544" y="78658"/>
                    <a:pt x="92180" y="68727"/>
                  </a:cubicBezTo>
                  <a:cubicBezTo>
                    <a:pt x="103563" y="54017"/>
                    <a:pt x="105296" y="37294"/>
                    <a:pt x="97567" y="20336"/>
                  </a:cubicBezTo>
                  <a:cubicBezTo>
                    <a:pt x="93210" y="10780"/>
                    <a:pt x="82155" y="5159"/>
                    <a:pt x="72318" y="3847"/>
                  </a:cubicBezTo>
                  <a:cubicBezTo>
                    <a:pt x="60653" y="2301"/>
                    <a:pt x="52268" y="6236"/>
                    <a:pt x="43321" y="13357"/>
                  </a:cubicBezTo>
                  <a:cubicBezTo>
                    <a:pt x="39714" y="16214"/>
                    <a:pt x="37981" y="20477"/>
                    <a:pt x="35123" y="23850"/>
                  </a:cubicBezTo>
                  <a:cubicBezTo>
                    <a:pt x="40557" y="16682"/>
                    <a:pt x="39855" y="17619"/>
                    <a:pt x="32969" y="26567"/>
                  </a:cubicBezTo>
                  <a:cubicBezTo>
                    <a:pt x="30861" y="29705"/>
                    <a:pt x="29315" y="33172"/>
                    <a:pt x="28284" y="36872"/>
                  </a:cubicBezTo>
                  <a:cubicBezTo>
                    <a:pt x="33343" y="24927"/>
                    <a:pt x="26410" y="40245"/>
                    <a:pt x="24771" y="43103"/>
                  </a:cubicBezTo>
                  <a:cubicBezTo>
                    <a:pt x="23365" y="45539"/>
                    <a:pt x="21866" y="47928"/>
                    <a:pt x="20274" y="50223"/>
                  </a:cubicBezTo>
                  <a:cubicBezTo>
                    <a:pt x="22850" y="46569"/>
                    <a:pt x="21070" y="49099"/>
                    <a:pt x="19149" y="51019"/>
                  </a:cubicBezTo>
                  <a:cubicBezTo>
                    <a:pt x="17416" y="52706"/>
                    <a:pt x="15683" y="54345"/>
                    <a:pt x="14043" y="56125"/>
                  </a:cubicBezTo>
                  <a:cubicBezTo>
                    <a:pt x="10155" y="60294"/>
                    <a:pt x="15121" y="55798"/>
                    <a:pt x="13013" y="57016"/>
                  </a:cubicBezTo>
                  <a:cubicBezTo>
                    <a:pt x="-3008" y="65916"/>
                    <a:pt x="3082" y="86574"/>
                    <a:pt x="17604" y="92430"/>
                  </a:cubicBezTo>
                  <a:lnTo>
                    <a:pt x="17604" y="92430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159852" y="3996585"/>
              <a:ext cx="135848" cy="140533"/>
            </a:xfrm>
            <a:custGeom>
              <a:avLst/>
              <a:gdLst>
                <a:gd name="connsiteX0" fmla="*/ 85356 w 135848"/>
                <a:gd name="connsiteY0" fmla="*/ 125002 h 140532"/>
                <a:gd name="connsiteX1" fmla="*/ 86996 w 135848"/>
                <a:gd name="connsiteY1" fmla="*/ 122894 h 140532"/>
                <a:gd name="connsiteX2" fmla="*/ 90228 w 135848"/>
                <a:gd name="connsiteY2" fmla="*/ 120786 h 140532"/>
                <a:gd name="connsiteX3" fmla="*/ 113931 w 135848"/>
                <a:gd name="connsiteY3" fmla="*/ 102423 h 140532"/>
                <a:gd name="connsiteX4" fmla="*/ 133606 w 135848"/>
                <a:gd name="connsiteY4" fmla="*/ 70475 h 140532"/>
                <a:gd name="connsiteX5" fmla="*/ 111542 w 135848"/>
                <a:gd name="connsiteY5" fmla="*/ 9718 h 140532"/>
                <a:gd name="connsiteX6" fmla="*/ 70600 w 135848"/>
                <a:gd name="connsiteY6" fmla="*/ 7095 h 140532"/>
                <a:gd name="connsiteX7" fmla="*/ 43337 w 135848"/>
                <a:gd name="connsiteY7" fmla="*/ 37497 h 140532"/>
                <a:gd name="connsiteX8" fmla="*/ 42166 w 135848"/>
                <a:gd name="connsiteY8" fmla="*/ 40776 h 140532"/>
                <a:gd name="connsiteX9" fmla="*/ 44555 w 135848"/>
                <a:gd name="connsiteY9" fmla="*/ 34827 h 140532"/>
                <a:gd name="connsiteX10" fmla="*/ 42166 w 135848"/>
                <a:gd name="connsiteY10" fmla="*/ 38668 h 140532"/>
                <a:gd name="connsiteX11" fmla="*/ 46101 w 135848"/>
                <a:gd name="connsiteY11" fmla="*/ 33234 h 140532"/>
                <a:gd name="connsiteX12" fmla="*/ 46569 w 135848"/>
                <a:gd name="connsiteY12" fmla="*/ 33703 h 140532"/>
                <a:gd name="connsiteX13" fmla="*/ 38980 w 135848"/>
                <a:gd name="connsiteY13" fmla="*/ 39277 h 140532"/>
                <a:gd name="connsiteX14" fmla="*/ 17292 w 135848"/>
                <a:gd name="connsiteY14" fmla="*/ 57031 h 140532"/>
                <a:gd name="connsiteX15" fmla="*/ 17292 w 135848"/>
                <a:gd name="connsiteY15" fmla="*/ 125096 h 140532"/>
                <a:gd name="connsiteX16" fmla="*/ 85356 w 135848"/>
                <a:gd name="connsiteY16" fmla="*/ 125002 h 140532"/>
                <a:gd name="connsiteX17" fmla="*/ 85356 w 135848"/>
                <a:gd name="connsiteY17" fmla="*/ 125002 h 14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848" h="140532">
                  <a:moveTo>
                    <a:pt x="85356" y="125002"/>
                  </a:moveTo>
                  <a:cubicBezTo>
                    <a:pt x="86996" y="123222"/>
                    <a:pt x="94397" y="117179"/>
                    <a:pt x="86996" y="122894"/>
                  </a:cubicBezTo>
                  <a:cubicBezTo>
                    <a:pt x="79313" y="128843"/>
                    <a:pt x="88261" y="122192"/>
                    <a:pt x="90228" y="120786"/>
                  </a:cubicBezTo>
                  <a:cubicBezTo>
                    <a:pt x="98379" y="115071"/>
                    <a:pt x="106764" y="109309"/>
                    <a:pt x="113931" y="102423"/>
                  </a:cubicBezTo>
                  <a:cubicBezTo>
                    <a:pt x="122925" y="93757"/>
                    <a:pt x="130374" y="82608"/>
                    <a:pt x="133606" y="70475"/>
                  </a:cubicBezTo>
                  <a:cubicBezTo>
                    <a:pt x="139321" y="48974"/>
                    <a:pt x="132575" y="20867"/>
                    <a:pt x="111542" y="9718"/>
                  </a:cubicBezTo>
                  <a:cubicBezTo>
                    <a:pt x="98566" y="2879"/>
                    <a:pt x="84419" y="1240"/>
                    <a:pt x="70600" y="7095"/>
                  </a:cubicBezTo>
                  <a:cubicBezTo>
                    <a:pt x="56922" y="12857"/>
                    <a:pt x="48724" y="23678"/>
                    <a:pt x="43337" y="37497"/>
                  </a:cubicBezTo>
                  <a:cubicBezTo>
                    <a:pt x="42915" y="38574"/>
                    <a:pt x="42541" y="39652"/>
                    <a:pt x="42166" y="40776"/>
                  </a:cubicBezTo>
                  <a:cubicBezTo>
                    <a:pt x="40292" y="46819"/>
                    <a:pt x="46991" y="32485"/>
                    <a:pt x="44555" y="34827"/>
                  </a:cubicBezTo>
                  <a:cubicBezTo>
                    <a:pt x="44133" y="35202"/>
                    <a:pt x="42166" y="38387"/>
                    <a:pt x="42166" y="38668"/>
                  </a:cubicBezTo>
                  <a:cubicBezTo>
                    <a:pt x="42119" y="37778"/>
                    <a:pt x="50598" y="29346"/>
                    <a:pt x="46101" y="33234"/>
                  </a:cubicBezTo>
                  <a:cubicBezTo>
                    <a:pt x="42775" y="36092"/>
                    <a:pt x="33078" y="43259"/>
                    <a:pt x="46569" y="33703"/>
                  </a:cubicBezTo>
                  <a:cubicBezTo>
                    <a:pt x="43993" y="35530"/>
                    <a:pt x="41510" y="37450"/>
                    <a:pt x="38980" y="39277"/>
                  </a:cubicBezTo>
                  <a:cubicBezTo>
                    <a:pt x="31532" y="44758"/>
                    <a:pt x="23522" y="50098"/>
                    <a:pt x="17292" y="57031"/>
                  </a:cubicBezTo>
                  <a:cubicBezTo>
                    <a:pt x="474" y="75769"/>
                    <a:pt x="-2570" y="106873"/>
                    <a:pt x="17292" y="125096"/>
                  </a:cubicBezTo>
                  <a:cubicBezTo>
                    <a:pt x="35936" y="142147"/>
                    <a:pt x="67040" y="144677"/>
                    <a:pt x="85356" y="125002"/>
                  </a:cubicBezTo>
                  <a:lnTo>
                    <a:pt x="85356" y="125002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307839" y="4121900"/>
              <a:ext cx="117111" cy="135848"/>
            </a:xfrm>
            <a:custGeom>
              <a:avLst/>
              <a:gdLst>
                <a:gd name="connsiteX0" fmla="*/ 78089 w 117110"/>
                <a:gd name="connsiteY0" fmla="*/ 122466 h 135848"/>
                <a:gd name="connsiteX1" fmla="*/ 97202 w 117110"/>
                <a:gd name="connsiteY1" fmla="*/ 95203 h 135848"/>
                <a:gd name="connsiteX2" fmla="*/ 102261 w 117110"/>
                <a:gd name="connsiteY2" fmla="*/ 85412 h 135848"/>
                <a:gd name="connsiteX3" fmla="*/ 104275 w 117110"/>
                <a:gd name="connsiteY3" fmla="*/ 80681 h 135848"/>
                <a:gd name="connsiteX4" fmla="*/ 116689 w 117110"/>
                <a:gd name="connsiteY4" fmla="*/ 54729 h 135848"/>
                <a:gd name="connsiteX5" fmla="*/ 111349 w 117110"/>
                <a:gd name="connsiteY5" fmla="*/ 25920 h 135848"/>
                <a:gd name="connsiteX6" fmla="*/ 84367 w 117110"/>
                <a:gd name="connsiteY6" fmla="*/ 5168 h 135848"/>
                <a:gd name="connsiteX7" fmla="*/ 54948 w 117110"/>
                <a:gd name="connsiteY7" fmla="*/ 7463 h 135848"/>
                <a:gd name="connsiteX8" fmla="*/ 33353 w 117110"/>
                <a:gd name="connsiteY8" fmla="*/ 25920 h 135848"/>
                <a:gd name="connsiteX9" fmla="*/ 22251 w 117110"/>
                <a:gd name="connsiteY9" fmla="*/ 46578 h 135848"/>
                <a:gd name="connsiteX10" fmla="*/ 17660 w 117110"/>
                <a:gd name="connsiteY10" fmla="*/ 56650 h 135848"/>
                <a:gd name="connsiteX11" fmla="*/ 16302 w 117110"/>
                <a:gd name="connsiteY11" fmla="*/ 60631 h 135848"/>
                <a:gd name="connsiteX12" fmla="*/ 3513 w 117110"/>
                <a:gd name="connsiteY12" fmla="*/ 91502 h 135848"/>
                <a:gd name="connsiteX13" fmla="*/ 16302 w 117110"/>
                <a:gd name="connsiteY13" fmla="*/ 122372 h 135848"/>
                <a:gd name="connsiteX14" fmla="*/ 78089 w 117110"/>
                <a:gd name="connsiteY14" fmla="*/ 122466 h 135848"/>
                <a:gd name="connsiteX15" fmla="*/ 78089 w 117110"/>
                <a:gd name="connsiteY15" fmla="*/ 122466 h 13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110" h="135848">
                  <a:moveTo>
                    <a:pt x="78089" y="122466"/>
                  </a:moveTo>
                  <a:cubicBezTo>
                    <a:pt x="85631" y="114174"/>
                    <a:pt x="92049" y="105134"/>
                    <a:pt x="97202" y="95203"/>
                  </a:cubicBezTo>
                  <a:cubicBezTo>
                    <a:pt x="98888" y="91923"/>
                    <a:pt x="100528" y="88644"/>
                    <a:pt x="102261" y="85412"/>
                  </a:cubicBezTo>
                  <a:cubicBezTo>
                    <a:pt x="103947" y="82320"/>
                    <a:pt x="112426" y="70141"/>
                    <a:pt x="104275" y="80681"/>
                  </a:cubicBezTo>
                  <a:cubicBezTo>
                    <a:pt x="110599" y="72530"/>
                    <a:pt x="115284" y="65363"/>
                    <a:pt x="116689" y="54729"/>
                  </a:cubicBezTo>
                  <a:cubicBezTo>
                    <a:pt x="118094" y="44236"/>
                    <a:pt x="116033" y="35523"/>
                    <a:pt x="111349" y="25920"/>
                  </a:cubicBezTo>
                  <a:cubicBezTo>
                    <a:pt x="106102" y="15239"/>
                    <a:pt x="95234" y="8728"/>
                    <a:pt x="84367" y="5168"/>
                  </a:cubicBezTo>
                  <a:cubicBezTo>
                    <a:pt x="74857" y="2029"/>
                    <a:pt x="63896" y="3669"/>
                    <a:pt x="54948" y="7463"/>
                  </a:cubicBezTo>
                  <a:cubicBezTo>
                    <a:pt x="45158" y="11586"/>
                    <a:pt x="39818" y="17488"/>
                    <a:pt x="33353" y="25920"/>
                  </a:cubicBezTo>
                  <a:cubicBezTo>
                    <a:pt x="28528" y="32197"/>
                    <a:pt x="25390" y="39364"/>
                    <a:pt x="22251" y="46578"/>
                  </a:cubicBezTo>
                  <a:cubicBezTo>
                    <a:pt x="20799" y="49951"/>
                    <a:pt x="19347" y="53371"/>
                    <a:pt x="17660" y="56650"/>
                  </a:cubicBezTo>
                  <a:cubicBezTo>
                    <a:pt x="16068" y="59788"/>
                    <a:pt x="8760" y="70094"/>
                    <a:pt x="16302" y="60631"/>
                  </a:cubicBezTo>
                  <a:cubicBezTo>
                    <a:pt x="8807" y="70000"/>
                    <a:pt x="3513" y="79041"/>
                    <a:pt x="3513" y="91502"/>
                  </a:cubicBezTo>
                  <a:cubicBezTo>
                    <a:pt x="3513" y="102229"/>
                    <a:pt x="8292" y="115018"/>
                    <a:pt x="16302" y="122372"/>
                  </a:cubicBezTo>
                  <a:cubicBezTo>
                    <a:pt x="33119" y="137831"/>
                    <a:pt x="61647" y="140501"/>
                    <a:pt x="78089" y="122466"/>
                  </a:cubicBezTo>
                  <a:lnTo>
                    <a:pt x="78089" y="122466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239502" y="3771030"/>
              <a:ext cx="126480" cy="131164"/>
            </a:xfrm>
            <a:custGeom>
              <a:avLst/>
              <a:gdLst>
                <a:gd name="connsiteX0" fmla="*/ 82719 w 126479"/>
                <a:gd name="connsiteY0" fmla="*/ 102470 h 131163"/>
                <a:gd name="connsiteX1" fmla="*/ 80798 w 126479"/>
                <a:gd name="connsiteY1" fmla="*/ 107435 h 131163"/>
                <a:gd name="connsiteX2" fmla="*/ 77659 w 126479"/>
                <a:gd name="connsiteY2" fmla="*/ 111651 h 131163"/>
                <a:gd name="connsiteX3" fmla="*/ 80376 w 126479"/>
                <a:gd name="connsiteY3" fmla="*/ 109168 h 131163"/>
                <a:gd name="connsiteX4" fmla="*/ 76394 w 126479"/>
                <a:gd name="connsiteY4" fmla="*/ 112401 h 131163"/>
                <a:gd name="connsiteX5" fmla="*/ 90401 w 126479"/>
                <a:gd name="connsiteY5" fmla="*/ 103781 h 131163"/>
                <a:gd name="connsiteX6" fmla="*/ 125066 w 126479"/>
                <a:gd name="connsiteY6" fmla="*/ 48505 h 131163"/>
                <a:gd name="connsiteX7" fmla="*/ 85717 w 126479"/>
                <a:gd name="connsiteY7" fmla="*/ 3909 h 131163"/>
                <a:gd name="connsiteX8" fmla="*/ 35874 w 126479"/>
                <a:gd name="connsiteY8" fmla="*/ 36419 h 131163"/>
                <a:gd name="connsiteX9" fmla="*/ 33860 w 126479"/>
                <a:gd name="connsiteY9" fmla="*/ 50191 h 131163"/>
                <a:gd name="connsiteX10" fmla="*/ 34469 w 126479"/>
                <a:gd name="connsiteY10" fmla="*/ 42837 h 131163"/>
                <a:gd name="connsiteX11" fmla="*/ 36764 w 126479"/>
                <a:gd name="connsiteY11" fmla="*/ 36466 h 131163"/>
                <a:gd name="connsiteX12" fmla="*/ 40465 w 126479"/>
                <a:gd name="connsiteY12" fmla="*/ 31547 h 131163"/>
                <a:gd name="connsiteX13" fmla="*/ 29316 w 126479"/>
                <a:gd name="connsiteY13" fmla="*/ 41900 h 131163"/>
                <a:gd name="connsiteX14" fmla="*/ 4535 w 126479"/>
                <a:gd name="connsiteY14" fmla="*/ 80921 h 131163"/>
                <a:gd name="connsiteX15" fmla="*/ 8611 w 126479"/>
                <a:gd name="connsiteY15" fmla="*/ 112166 h 131163"/>
                <a:gd name="connsiteX16" fmla="*/ 32829 w 126479"/>
                <a:gd name="connsiteY16" fmla="*/ 130810 h 131163"/>
                <a:gd name="connsiteX17" fmla="*/ 82719 w 126479"/>
                <a:gd name="connsiteY17" fmla="*/ 102470 h 131163"/>
                <a:gd name="connsiteX18" fmla="*/ 82719 w 126479"/>
                <a:gd name="connsiteY18" fmla="*/ 102470 h 13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479" h="131163">
                  <a:moveTo>
                    <a:pt x="82719" y="102470"/>
                  </a:moveTo>
                  <a:cubicBezTo>
                    <a:pt x="82578" y="102891"/>
                    <a:pt x="77987" y="111885"/>
                    <a:pt x="80798" y="107435"/>
                  </a:cubicBezTo>
                  <a:cubicBezTo>
                    <a:pt x="80376" y="108091"/>
                    <a:pt x="73678" y="114883"/>
                    <a:pt x="77659" y="111651"/>
                  </a:cubicBezTo>
                  <a:cubicBezTo>
                    <a:pt x="78503" y="110995"/>
                    <a:pt x="79720" y="110012"/>
                    <a:pt x="80376" y="109168"/>
                  </a:cubicBezTo>
                  <a:cubicBezTo>
                    <a:pt x="79908" y="109777"/>
                    <a:pt x="71757" y="115117"/>
                    <a:pt x="76394" y="112401"/>
                  </a:cubicBezTo>
                  <a:cubicBezTo>
                    <a:pt x="81079" y="109637"/>
                    <a:pt x="85857" y="106779"/>
                    <a:pt x="90401" y="103781"/>
                  </a:cubicBezTo>
                  <a:cubicBezTo>
                    <a:pt x="108858" y="91649"/>
                    <a:pt x="126658" y="72349"/>
                    <a:pt x="125066" y="48505"/>
                  </a:cubicBezTo>
                  <a:cubicBezTo>
                    <a:pt x="123520" y="25786"/>
                    <a:pt x="108951" y="7048"/>
                    <a:pt x="85717" y="3909"/>
                  </a:cubicBezTo>
                  <a:cubicBezTo>
                    <a:pt x="64262" y="1005"/>
                    <a:pt x="41121" y="14309"/>
                    <a:pt x="35874" y="36419"/>
                  </a:cubicBezTo>
                  <a:cubicBezTo>
                    <a:pt x="34750" y="40916"/>
                    <a:pt x="34094" y="45507"/>
                    <a:pt x="33860" y="50191"/>
                  </a:cubicBezTo>
                  <a:cubicBezTo>
                    <a:pt x="35546" y="40869"/>
                    <a:pt x="35781" y="38433"/>
                    <a:pt x="34469" y="42837"/>
                  </a:cubicBezTo>
                  <a:cubicBezTo>
                    <a:pt x="38263" y="34733"/>
                    <a:pt x="39013" y="32578"/>
                    <a:pt x="36764" y="36466"/>
                  </a:cubicBezTo>
                  <a:cubicBezTo>
                    <a:pt x="42151" y="29814"/>
                    <a:pt x="43369" y="28174"/>
                    <a:pt x="40465" y="31547"/>
                  </a:cubicBezTo>
                  <a:cubicBezTo>
                    <a:pt x="36858" y="35154"/>
                    <a:pt x="33110" y="38527"/>
                    <a:pt x="29316" y="41900"/>
                  </a:cubicBezTo>
                  <a:cubicBezTo>
                    <a:pt x="18027" y="51971"/>
                    <a:pt x="6878" y="65509"/>
                    <a:pt x="4535" y="80921"/>
                  </a:cubicBezTo>
                  <a:cubicBezTo>
                    <a:pt x="2849" y="92117"/>
                    <a:pt x="2662" y="102001"/>
                    <a:pt x="8611" y="112166"/>
                  </a:cubicBezTo>
                  <a:cubicBezTo>
                    <a:pt x="13530" y="120598"/>
                    <a:pt x="23179" y="128609"/>
                    <a:pt x="32829" y="130810"/>
                  </a:cubicBezTo>
                  <a:cubicBezTo>
                    <a:pt x="55408" y="135916"/>
                    <a:pt x="75270" y="123971"/>
                    <a:pt x="82719" y="102470"/>
                  </a:cubicBezTo>
                  <a:lnTo>
                    <a:pt x="82719" y="102470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990335" y="3875988"/>
              <a:ext cx="131164" cy="140533"/>
            </a:xfrm>
            <a:custGeom>
              <a:avLst/>
              <a:gdLst>
                <a:gd name="connsiteX0" fmla="*/ 90356 w 131163"/>
                <a:gd name="connsiteY0" fmla="*/ 118277 h 140532"/>
                <a:gd name="connsiteX1" fmla="*/ 106377 w 131163"/>
                <a:gd name="connsiteY1" fmla="*/ 93028 h 140532"/>
                <a:gd name="connsiteX2" fmla="*/ 110780 w 131163"/>
                <a:gd name="connsiteY2" fmla="*/ 86938 h 140532"/>
                <a:gd name="connsiteX3" fmla="*/ 109749 w 131163"/>
                <a:gd name="connsiteY3" fmla="*/ 88624 h 140532"/>
                <a:gd name="connsiteX4" fmla="*/ 126332 w 131163"/>
                <a:gd name="connsiteY4" fmla="*/ 60518 h 140532"/>
                <a:gd name="connsiteX5" fmla="*/ 88670 w 131163"/>
                <a:gd name="connsiteY5" fmla="*/ 3977 h 140532"/>
                <a:gd name="connsiteX6" fmla="*/ 55176 w 131163"/>
                <a:gd name="connsiteY6" fmla="*/ 12877 h 140532"/>
                <a:gd name="connsiteX7" fmla="*/ 37328 w 131163"/>
                <a:gd name="connsiteY7" fmla="*/ 48432 h 140532"/>
                <a:gd name="connsiteX8" fmla="*/ 38921 w 131163"/>
                <a:gd name="connsiteY8" fmla="*/ 60283 h 140532"/>
                <a:gd name="connsiteX9" fmla="*/ 68480 w 131163"/>
                <a:gd name="connsiteY9" fmla="*/ 5382 h 140532"/>
                <a:gd name="connsiteX10" fmla="*/ 45854 w 131163"/>
                <a:gd name="connsiteY10" fmla="*/ 18920 h 140532"/>
                <a:gd name="connsiteX11" fmla="*/ 28522 w 131163"/>
                <a:gd name="connsiteY11" fmla="*/ 40562 h 140532"/>
                <a:gd name="connsiteX12" fmla="*/ 9503 w 131163"/>
                <a:gd name="connsiteY12" fmla="*/ 71011 h 140532"/>
                <a:gd name="connsiteX13" fmla="*/ 26273 w 131163"/>
                <a:gd name="connsiteY13" fmla="*/ 135047 h 140532"/>
                <a:gd name="connsiteX14" fmla="*/ 90356 w 131163"/>
                <a:gd name="connsiteY14" fmla="*/ 118277 h 140532"/>
                <a:gd name="connsiteX15" fmla="*/ 90356 w 131163"/>
                <a:gd name="connsiteY15" fmla="*/ 118277 h 14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163" h="140532">
                  <a:moveTo>
                    <a:pt x="90356" y="118277"/>
                  </a:moveTo>
                  <a:cubicBezTo>
                    <a:pt x="95368" y="109658"/>
                    <a:pt x="100615" y="101179"/>
                    <a:pt x="106377" y="93028"/>
                  </a:cubicBezTo>
                  <a:cubicBezTo>
                    <a:pt x="107782" y="91013"/>
                    <a:pt x="109515" y="89046"/>
                    <a:pt x="110780" y="86938"/>
                  </a:cubicBezTo>
                  <a:cubicBezTo>
                    <a:pt x="108672" y="90311"/>
                    <a:pt x="105206" y="94105"/>
                    <a:pt x="109749" y="88624"/>
                  </a:cubicBezTo>
                  <a:cubicBezTo>
                    <a:pt x="117666" y="79068"/>
                    <a:pt x="122679" y="72557"/>
                    <a:pt x="126332" y="60518"/>
                  </a:cubicBezTo>
                  <a:cubicBezTo>
                    <a:pt x="134249" y="34285"/>
                    <a:pt x="114809" y="7490"/>
                    <a:pt x="88670" y="3977"/>
                  </a:cubicBezTo>
                  <a:cubicBezTo>
                    <a:pt x="76162" y="2290"/>
                    <a:pt x="65201" y="5195"/>
                    <a:pt x="55176" y="12877"/>
                  </a:cubicBezTo>
                  <a:cubicBezTo>
                    <a:pt x="45058" y="20700"/>
                    <a:pt x="35595" y="34800"/>
                    <a:pt x="37328" y="48432"/>
                  </a:cubicBezTo>
                  <a:cubicBezTo>
                    <a:pt x="37844" y="52367"/>
                    <a:pt x="38359" y="56349"/>
                    <a:pt x="38921" y="60283"/>
                  </a:cubicBezTo>
                  <a:cubicBezTo>
                    <a:pt x="48758" y="41968"/>
                    <a:pt x="58642" y="23651"/>
                    <a:pt x="68480" y="5382"/>
                  </a:cubicBezTo>
                  <a:cubicBezTo>
                    <a:pt x="61219" y="5850"/>
                    <a:pt x="51147" y="14095"/>
                    <a:pt x="45854" y="18920"/>
                  </a:cubicBezTo>
                  <a:cubicBezTo>
                    <a:pt x="39061" y="25103"/>
                    <a:pt x="33862" y="33161"/>
                    <a:pt x="28522" y="40562"/>
                  </a:cubicBezTo>
                  <a:cubicBezTo>
                    <a:pt x="21542" y="50306"/>
                    <a:pt x="15358" y="60565"/>
                    <a:pt x="9503" y="71011"/>
                  </a:cubicBezTo>
                  <a:cubicBezTo>
                    <a:pt x="-2442" y="92372"/>
                    <a:pt x="3647" y="123102"/>
                    <a:pt x="26273" y="135047"/>
                  </a:cubicBezTo>
                  <a:cubicBezTo>
                    <a:pt x="48758" y="146898"/>
                    <a:pt x="77146" y="140856"/>
                    <a:pt x="90356" y="118277"/>
                  </a:cubicBezTo>
                  <a:lnTo>
                    <a:pt x="90356" y="118277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807087" y="3871282"/>
              <a:ext cx="149902" cy="135848"/>
            </a:xfrm>
            <a:custGeom>
              <a:avLst/>
              <a:gdLst>
                <a:gd name="connsiteX0" fmla="*/ 26689 w 149901"/>
                <a:gd name="connsiteY0" fmla="*/ 130712 h 135848"/>
                <a:gd name="connsiteX1" fmla="*/ 94332 w 149901"/>
                <a:gd name="connsiteY1" fmla="*/ 118579 h 135848"/>
                <a:gd name="connsiteX2" fmla="*/ 119253 w 149901"/>
                <a:gd name="connsiteY2" fmla="*/ 96235 h 135848"/>
                <a:gd name="connsiteX3" fmla="*/ 123984 w 149901"/>
                <a:gd name="connsiteY3" fmla="*/ 91878 h 135848"/>
                <a:gd name="connsiteX4" fmla="*/ 123188 w 149901"/>
                <a:gd name="connsiteY4" fmla="*/ 92440 h 135848"/>
                <a:gd name="connsiteX5" fmla="*/ 144596 w 149901"/>
                <a:gd name="connsiteY5" fmla="*/ 71126 h 135848"/>
                <a:gd name="connsiteX6" fmla="*/ 144596 w 149901"/>
                <a:gd name="connsiteY6" fmla="*/ 25781 h 135848"/>
                <a:gd name="connsiteX7" fmla="*/ 105809 w 149901"/>
                <a:gd name="connsiteY7" fmla="*/ 3530 h 135848"/>
                <a:gd name="connsiteX8" fmla="*/ 45473 w 149901"/>
                <a:gd name="connsiteY8" fmla="*/ 49531 h 135848"/>
                <a:gd name="connsiteX9" fmla="*/ 39196 w 149901"/>
                <a:gd name="connsiteY9" fmla="*/ 59041 h 135848"/>
                <a:gd name="connsiteX10" fmla="*/ 35214 w 149901"/>
                <a:gd name="connsiteY10" fmla="*/ 65224 h 135848"/>
                <a:gd name="connsiteX11" fmla="*/ 30670 w 149901"/>
                <a:gd name="connsiteY11" fmla="*/ 70283 h 135848"/>
                <a:gd name="connsiteX12" fmla="*/ 42054 w 149901"/>
                <a:gd name="connsiteY12" fmla="*/ 67145 h 135848"/>
                <a:gd name="connsiteX13" fmla="*/ 35355 w 149901"/>
                <a:gd name="connsiteY13" fmla="*/ 66817 h 135848"/>
                <a:gd name="connsiteX14" fmla="*/ 26689 w 149901"/>
                <a:gd name="connsiteY14" fmla="*/ 130712 h 135848"/>
                <a:gd name="connsiteX15" fmla="*/ 26689 w 149901"/>
                <a:gd name="connsiteY15" fmla="*/ 130712 h 13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901" h="135848">
                  <a:moveTo>
                    <a:pt x="26689" y="130712"/>
                  </a:moveTo>
                  <a:cubicBezTo>
                    <a:pt x="51048" y="134928"/>
                    <a:pt x="73720" y="133570"/>
                    <a:pt x="94332" y="118579"/>
                  </a:cubicBezTo>
                  <a:cubicBezTo>
                    <a:pt x="103513" y="111928"/>
                    <a:pt x="111102" y="104011"/>
                    <a:pt x="119253" y="96235"/>
                  </a:cubicBezTo>
                  <a:cubicBezTo>
                    <a:pt x="120799" y="94783"/>
                    <a:pt x="122439" y="93377"/>
                    <a:pt x="123984" y="91878"/>
                  </a:cubicBezTo>
                  <a:cubicBezTo>
                    <a:pt x="130402" y="85695"/>
                    <a:pt x="119159" y="93799"/>
                    <a:pt x="123188" y="92440"/>
                  </a:cubicBezTo>
                  <a:cubicBezTo>
                    <a:pt x="131761" y="89583"/>
                    <a:pt x="141223" y="79043"/>
                    <a:pt x="144596" y="71126"/>
                  </a:cubicBezTo>
                  <a:cubicBezTo>
                    <a:pt x="151154" y="55855"/>
                    <a:pt x="153496" y="40958"/>
                    <a:pt x="144596" y="25781"/>
                  </a:cubicBezTo>
                  <a:cubicBezTo>
                    <a:pt x="136445" y="11868"/>
                    <a:pt x="121736" y="3905"/>
                    <a:pt x="105809" y="3530"/>
                  </a:cubicBezTo>
                  <a:cubicBezTo>
                    <a:pt x="75969" y="2781"/>
                    <a:pt x="59855" y="27467"/>
                    <a:pt x="45473" y="49531"/>
                  </a:cubicBezTo>
                  <a:cubicBezTo>
                    <a:pt x="43412" y="52716"/>
                    <a:pt x="41304" y="55855"/>
                    <a:pt x="39196" y="59041"/>
                  </a:cubicBezTo>
                  <a:cubicBezTo>
                    <a:pt x="38587" y="59930"/>
                    <a:pt x="31748" y="69768"/>
                    <a:pt x="35214" y="65224"/>
                  </a:cubicBezTo>
                  <a:cubicBezTo>
                    <a:pt x="38681" y="60680"/>
                    <a:pt x="31233" y="69440"/>
                    <a:pt x="30670" y="70283"/>
                  </a:cubicBezTo>
                  <a:cubicBezTo>
                    <a:pt x="25237" y="75389"/>
                    <a:pt x="29031" y="74358"/>
                    <a:pt x="42054" y="67145"/>
                  </a:cubicBezTo>
                  <a:cubicBezTo>
                    <a:pt x="39805" y="67238"/>
                    <a:pt x="37557" y="67145"/>
                    <a:pt x="35355" y="66817"/>
                  </a:cubicBezTo>
                  <a:cubicBezTo>
                    <a:pt x="-809" y="63397"/>
                    <a:pt x="-9475" y="124482"/>
                    <a:pt x="26689" y="130712"/>
                  </a:cubicBezTo>
                  <a:lnTo>
                    <a:pt x="26689" y="130712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2619851" y="4024961"/>
              <a:ext cx="131164" cy="131164"/>
            </a:xfrm>
            <a:custGeom>
              <a:avLst/>
              <a:gdLst>
                <a:gd name="connsiteX0" fmla="*/ 42709 w 131163"/>
                <a:gd name="connsiteY0" fmla="*/ 129230 h 131163"/>
                <a:gd name="connsiteX1" fmla="*/ 117753 w 131163"/>
                <a:gd name="connsiteY1" fmla="*/ 15961 h 131163"/>
                <a:gd name="connsiteX2" fmla="*/ 66131 w 131163"/>
                <a:gd name="connsiteY2" fmla="*/ 9309 h 131163"/>
                <a:gd name="connsiteX3" fmla="*/ 48845 w 131163"/>
                <a:gd name="connsiteY3" fmla="*/ 26829 h 131163"/>
                <a:gd name="connsiteX4" fmla="*/ 43833 w 131163"/>
                <a:gd name="connsiteY4" fmla="*/ 39008 h 131163"/>
                <a:gd name="connsiteX5" fmla="*/ 42428 w 131163"/>
                <a:gd name="connsiteY5" fmla="*/ 42334 h 131163"/>
                <a:gd name="connsiteX6" fmla="*/ 42521 w 131163"/>
                <a:gd name="connsiteY6" fmla="*/ 40788 h 131163"/>
                <a:gd name="connsiteX7" fmla="*/ 40179 w 131163"/>
                <a:gd name="connsiteY7" fmla="*/ 44442 h 131163"/>
                <a:gd name="connsiteX8" fmla="*/ 42849 w 131163"/>
                <a:gd name="connsiteY8" fmla="*/ 41163 h 131163"/>
                <a:gd name="connsiteX9" fmla="*/ 36713 w 131163"/>
                <a:gd name="connsiteY9" fmla="*/ 47955 h 131163"/>
                <a:gd name="connsiteX10" fmla="*/ 36853 w 131163"/>
                <a:gd name="connsiteY10" fmla="*/ 48658 h 131163"/>
                <a:gd name="connsiteX11" fmla="*/ 30248 w 131163"/>
                <a:gd name="connsiteY11" fmla="*/ 52827 h 131163"/>
                <a:gd name="connsiteX12" fmla="*/ 32216 w 131163"/>
                <a:gd name="connsiteY12" fmla="*/ 51328 h 131163"/>
                <a:gd name="connsiteX13" fmla="*/ 3828 w 131163"/>
                <a:gd name="connsiteY13" fmla="*/ 94846 h 131163"/>
                <a:gd name="connsiteX14" fmla="*/ 42709 w 131163"/>
                <a:gd name="connsiteY14" fmla="*/ 129230 h 131163"/>
                <a:gd name="connsiteX15" fmla="*/ 42709 w 131163"/>
                <a:gd name="connsiteY15" fmla="*/ 129230 h 13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163" h="131163">
                  <a:moveTo>
                    <a:pt x="42709" y="129230"/>
                  </a:moveTo>
                  <a:cubicBezTo>
                    <a:pt x="91802" y="129277"/>
                    <a:pt x="160709" y="62571"/>
                    <a:pt x="117753" y="15961"/>
                  </a:cubicBezTo>
                  <a:cubicBezTo>
                    <a:pt x="105621" y="2751"/>
                    <a:pt x="81308" y="-716"/>
                    <a:pt x="66131" y="9309"/>
                  </a:cubicBezTo>
                  <a:cubicBezTo>
                    <a:pt x="58683" y="14228"/>
                    <a:pt x="53296" y="19005"/>
                    <a:pt x="48845" y="26829"/>
                  </a:cubicBezTo>
                  <a:cubicBezTo>
                    <a:pt x="46925" y="30810"/>
                    <a:pt x="45238" y="34839"/>
                    <a:pt x="43833" y="39008"/>
                  </a:cubicBezTo>
                  <a:cubicBezTo>
                    <a:pt x="48424" y="28140"/>
                    <a:pt x="47955" y="29217"/>
                    <a:pt x="42428" y="42334"/>
                  </a:cubicBezTo>
                  <a:cubicBezTo>
                    <a:pt x="48845" y="27812"/>
                    <a:pt x="44395" y="37697"/>
                    <a:pt x="42521" y="40788"/>
                  </a:cubicBezTo>
                  <a:cubicBezTo>
                    <a:pt x="41772" y="42053"/>
                    <a:pt x="40975" y="43271"/>
                    <a:pt x="40179" y="44442"/>
                  </a:cubicBezTo>
                  <a:cubicBezTo>
                    <a:pt x="37650" y="48002"/>
                    <a:pt x="38540" y="46878"/>
                    <a:pt x="42849" y="41163"/>
                  </a:cubicBezTo>
                  <a:cubicBezTo>
                    <a:pt x="40601" y="43083"/>
                    <a:pt x="38821" y="45847"/>
                    <a:pt x="36713" y="47955"/>
                  </a:cubicBezTo>
                  <a:cubicBezTo>
                    <a:pt x="33480" y="51187"/>
                    <a:pt x="26688" y="53998"/>
                    <a:pt x="36853" y="48658"/>
                  </a:cubicBezTo>
                  <a:cubicBezTo>
                    <a:pt x="34886" y="49689"/>
                    <a:pt x="31935" y="51375"/>
                    <a:pt x="30248" y="52827"/>
                  </a:cubicBezTo>
                  <a:cubicBezTo>
                    <a:pt x="36713" y="47253"/>
                    <a:pt x="38165" y="50344"/>
                    <a:pt x="32216" y="51328"/>
                  </a:cubicBezTo>
                  <a:cubicBezTo>
                    <a:pt x="12822" y="54654"/>
                    <a:pt x="1439" y="77092"/>
                    <a:pt x="3828" y="94846"/>
                  </a:cubicBezTo>
                  <a:cubicBezTo>
                    <a:pt x="6358" y="114146"/>
                    <a:pt x="22800" y="129230"/>
                    <a:pt x="42709" y="129230"/>
                  </a:cubicBezTo>
                  <a:lnTo>
                    <a:pt x="42709" y="129230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2724814" y="3736510"/>
              <a:ext cx="140533" cy="131164"/>
            </a:xfrm>
            <a:custGeom>
              <a:avLst/>
              <a:gdLst>
                <a:gd name="connsiteX0" fmla="*/ 75608 w 140532"/>
                <a:gd name="connsiteY0" fmla="*/ 120173 h 131163"/>
                <a:gd name="connsiteX1" fmla="*/ 79262 w 140532"/>
                <a:gd name="connsiteY1" fmla="*/ 117316 h 131163"/>
                <a:gd name="connsiteX2" fmla="*/ 85492 w 140532"/>
                <a:gd name="connsiteY2" fmla="*/ 112818 h 131163"/>
                <a:gd name="connsiteX3" fmla="*/ 102684 w 140532"/>
                <a:gd name="connsiteY3" fmla="*/ 100545 h 131163"/>
                <a:gd name="connsiteX4" fmla="*/ 141284 w 140532"/>
                <a:gd name="connsiteY4" fmla="*/ 45269 h 131163"/>
                <a:gd name="connsiteX5" fmla="*/ 99639 w 140532"/>
                <a:gd name="connsiteY5" fmla="*/ 3624 h 131163"/>
                <a:gd name="connsiteX6" fmla="*/ 46050 w 140532"/>
                <a:gd name="connsiteY6" fmla="*/ 33417 h 131163"/>
                <a:gd name="connsiteX7" fmla="*/ 15741 w 140532"/>
                <a:gd name="connsiteY7" fmla="*/ 60306 h 131163"/>
                <a:gd name="connsiteX8" fmla="*/ 15741 w 140532"/>
                <a:gd name="connsiteY8" fmla="*/ 120173 h 131163"/>
                <a:gd name="connsiteX9" fmla="*/ 75608 w 140532"/>
                <a:gd name="connsiteY9" fmla="*/ 120173 h 131163"/>
                <a:gd name="connsiteX10" fmla="*/ 75608 w 140532"/>
                <a:gd name="connsiteY10" fmla="*/ 120173 h 13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532" h="131163">
                  <a:moveTo>
                    <a:pt x="75608" y="120173"/>
                  </a:moveTo>
                  <a:cubicBezTo>
                    <a:pt x="85633" y="112069"/>
                    <a:pt x="69050" y="124764"/>
                    <a:pt x="79262" y="117316"/>
                  </a:cubicBezTo>
                  <a:cubicBezTo>
                    <a:pt x="81323" y="115817"/>
                    <a:pt x="83384" y="114318"/>
                    <a:pt x="85492" y="112818"/>
                  </a:cubicBezTo>
                  <a:cubicBezTo>
                    <a:pt x="91207" y="108696"/>
                    <a:pt x="97016" y="104714"/>
                    <a:pt x="102684" y="100545"/>
                  </a:cubicBezTo>
                  <a:cubicBezTo>
                    <a:pt x="121890" y="86445"/>
                    <a:pt x="142268" y="72064"/>
                    <a:pt x="141284" y="45269"/>
                  </a:cubicBezTo>
                  <a:cubicBezTo>
                    <a:pt x="140441" y="21519"/>
                    <a:pt x="122827" y="5311"/>
                    <a:pt x="99639" y="3624"/>
                  </a:cubicBezTo>
                  <a:cubicBezTo>
                    <a:pt x="76733" y="1938"/>
                    <a:pt x="61742" y="19786"/>
                    <a:pt x="46050" y="33417"/>
                  </a:cubicBezTo>
                  <a:cubicBezTo>
                    <a:pt x="35838" y="42271"/>
                    <a:pt x="25485" y="50890"/>
                    <a:pt x="15741" y="60306"/>
                  </a:cubicBezTo>
                  <a:cubicBezTo>
                    <a:pt x="-186" y="75718"/>
                    <a:pt x="-935" y="104902"/>
                    <a:pt x="15741" y="120173"/>
                  </a:cubicBezTo>
                  <a:cubicBezTo>
                    <a:pt x="34104" y="137037"/>
                    <a:pt x="57105" y="135069"/>
                    <a:pt x="75608" y="120173"/>
                  </a:cubicBezTo>
                  <a:lnTo>
                    <a:pt x="75608" y="120173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429886" y="4213419"/>
              <a:ext cx="149902" cy="145217"/>
            </a:xfrm>
            <a:custGeom>
              <a:avLst/>
              <a:gdLst>
                <a:gd name="connsiteX0" fmla="*/ 77150 w 149901"/>
                <a:gd name="connsiteY0" fmla="*/ 15395 h 145217"/>
                <a:gd name="connsiteX1" fmla="*/ 46139 w 149901"/>
                <a:gd name="connsiteY1" fmla="*/ 42049 h 145217"/>
                <a:gd name="connsiteX2" fmla="*/ 35131 w 149901"/>
                <a:gd name="connsiteY2" fmla="*/ 52167 h 145217"/>
                <a:gd name="connsiteX3" fmla="*/ 29229 w 149901"/>
                <a:gd name="connsiteY3" fmla="*/ 57742 h 145217"/>
                <a:gd name="connsiteX4" fmla="*/ 30025 w 149901"/>
                <a:gd name="connsiteY4" fmla="*/ 57180 h 145217"/>
                <a:gd name="connsiteX5" fmla="*/ 37473 w 149901"/>
                <a:gd name="connsiteY5" fmla="*/ 53057 h 145217"/>
                <a:gd name="connsiteX6" fmla="*/ 7165 w 149901"/>
                <a:gd name="connsiteY6" fmla="*/ 116157 h 145217"/>
                <a:gd name="connsiteX7" fmla="*/ 73497 w 149901"/>
                <a:gd name="connsiteY7" fmla="*/ 138502 h 145217"/>
                <a:gd name="connsiteX8" fmla="*/ 91859 w 149901"/>
                <a:gd name="connsiteY8" fmla="*/ 122715 h 145217"/>
                <a:gd name="connsiteX9" fmla="*/ 102587 w 149901"/>
                <a:gd name="connsiteY9" fmla="*/ 108193 h 145217"/>
                <a:gd name="connsiteX10" fmla="*/ 102915 w 149901"/>
                <a:gd name="connsiteY10" fmla="*/ 108334 h 145217"/>
                <a:gd name="connsiteX11" fmla="*/ 136408 w 149901"/>
                <a:gd name="connsiteY11" fmla="*/ 74606 h 145217"/>
                <a:gd name="connsiteX12" fmla="*/ 136408 w 149901"/>
                <a:gd name="connsiteY12" fmla="*/ 15348 h 145217"/>
                <a:gd name="connsiteX13" fmla="*/ 77150 w 149901"/>
                <a:gd name="connsiteY13" fmla="*/ 15395 h 145217"/>
                <a:gd name="connsiteX14" fmla="*/ 77150 w 149901"/>
                <a:gd name="connsiteY14" fmla="*/ 15395 h 14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901" h="145217">
                  <a:moveTo>
                    <a:pt x="77150" y="15395"/>
                  </a:moveTo>
                  <a:cubicBezTo>
                    <a:pt x="66985" y="24483"/>
                    <a:pt x="56492" y="33149"/>
                    <a:pt x="46139" y="42049"/>
                  </a:cubicBezTo>
                  <a:cubicBezTo>
                    <a:pt x="42345" y="45328"/>
                    <a:pt x="38691" y="48654"/>
                    <a:pt x="35131" y="52167"/>
                  </a:cubicBezTo>
                  <a:cubicBezTo>
                    <a:pt x="33210" y="54041"/>
                    <a:pt x="31009" y="55774"/>
                    <a:pt x="29229" y="57742"/>
                  </a:cubicBezTo>
                  <a:cubicBezTo>
                    <a:pt x="27308" y="59382"/>
                    <a:pt x="27589" y="59241"/>
                    <a:pt x="30025" y="57180"/>
                  </a:cubicBezTo>
                  <a:cubicBezTo>
                    <a:pt x="32133" y="55165"/>
                    <a:pt x="34616" y="53807"/>
                    <a:pt x="37473" y="53057"/>
                  </a:cubicBezTo>
                  <a:cubicBezTo>
                    <a:pt x="10491" y="60600"/>
                    <a:pt x="-3656" y="90486"/>
                    <a:pt x="7165" y="116157"/>
                  </a:cubicBezTo>
                  <a:cubicBezTo>
                    <a:pt x="17377" y="140328"/>
                    <a:pt x="49934" y="154475"/>
                    <a:pt x="73497" y="138502"/>
                  </a:cubicBezTo>
                  <a:cubicBezTo>
                    <a:pt x="80289" y="133864"/>
                    <a:pt x="86613" y="128992"/>
                    <a:pt x="91859" y="122715"/>
                  </a:cubicBezTo>
                  <a:cubicBezTo>
                    <a:pt x="95748" y="118030"/>
                    <a:pt x="99261" y="113252"/>
                    <a:pt x="102587" y="108193"/>
                  </a:cubicBezTo>
                  <a:cubicBezTo>
                    <a:pt x="99495" y="112878"/>
                    <a:pt x="99073" y="112362"/>
                    <a:pt x="102915" y="108334"/>
                  </a:cubicBezTo>
                  <a:cubicBezTo>
                    <a:pt x="113829" y="96857"/>
                    <a:pt x="125447" y="86083"/>
                    <a:pt x="136408" y="74606"/>
                  </a:cubicBezTo>
                  <a:cubicBezTo>
                    <a:pt x="151539" y="58726"/>
                    <a:pt x="153366" y="30900"/>
                    <a:pt x="136408" y="15348"/>
                  </a:cubicBezTo>
                  <a:cubicBezTo>
                    <a:pt x="118889" y="-626"/>
                    <a:pt x="94576" y="-251"/>
                    <a:pt x="77150" y="15395"/>
                  </a:cubicBezTo>
                  <a:lnTo>
                    <a:pt x="77150" y="15395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305007" y="4374862"/>
              <a:ext cx="140533" cy="131164"/>
            </a:xfrm>
            <a:custGeom>
              <a:avLst/>
              <a:gdLst>
                <a:gd name="connsiteX0" fmla="*/ 66791 w 140532"/>
                <a:gd name="connsiteY0" fmla="*/ 15517 h 131163"/>
                <a:gd name="connsiteX1" fmla="*/ 56297 w 140532"/>
                <a:gd name="connsiteY1" fmla="*/ 25027 h 131163"/>
                <a:gd name="connsiteX2" fmla="*/ 53674 w 140532"/>
                <a:gd name="connsiteY2" fmla="*/ 27275 h 131163"/>
                <a:gd name="connsiteX3" fmla="*/ 54470 w 140532"/>
                <a:gd name="connsiteY3" fmla="*/ 26807 h 131163"/>
                <a:gd name="connsiteX4" fmla="*/ 36717 w 140532"/>
                <a:gd name="connsiteY4" fmla="*/ 37534 h 131163"/>
                <a:gd name="connsiteX5" fmla="*/ 3785 w 140532"/>
                <a:gd name="connsiteY5" fmla="*/ 90468 h 131163"/>
                <a:gd name="connsiteX6" fmla="*/ 32407 w 140532"/>
                <a:gd name="connsiteY6" fmla="*/ 128084 h 131163"/>
                <a:gd name="connsiteX7" fmla="*/ 76440 w 140532"/>
                <a:gd name="connsiteY7" fmla="*/ 110143 h 131163"/>
                <a:gd name="connsiteX8" fmla="*/ 63980 w 140532"/>
                <a:gd name="connsiteY8" fmla="*/ 120729 h 131163"/>
                <a:gd name="connsiteX9" fmla="*/ 62949 w 140532"/>
                <a:gd name="connsiteY9" fmla="*/ 121526 h 131163"/>
                <a:gd name="connsiteX10" fmla="*/ 69695 w 140532"/>
                <a:gd name="connsiteY10" fmla="*/ 119137 h 131163"/>
                <a:gd name="connsiteX11" fmla="*/ 95178 w 140532"/>
                <a:gd name="connsiteY11" fmla="*/ 105833 h 131163"/>
                <a:gd name="connsiteX12" fmla="*/ 126704 w 140532"/>
                <a:gd name="connsiteY12" fmla="*/ 75478 h 131163"/>
                <a:gd name="connsiteX13" fmla="*/ 126704 w 140532"/>
                <a:gd name="connsiteY13" fmla="*/ 15611 h 131163"/>
                <a:gd name="connsiteX14" fmla="*/ 66791 w 140532"/>
                <a:gd name="connsiteY14" fmla="*/ 15517 h 131163"/>
                <a:gd name="connsiteX15" fmla="*/ 66791 w 140532"/>
                <a:gd name="connsiteY15" fmla="*/ 15517 h 13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532" h="131163">
                  <a:moveTo>
                    <a:pt x="66791" y="15517"/>
                  </a:moveTo>
                  <a:cubicBezTo>
                    <a:pt x="63324" y="18702"/>
                    <a:pt x="59858" y="21935"/>
                    <a:pt x="56297" y="25027"/>
                  </a:cubicBezTo>
                  <a:cubicBezTo>
                    <a:pt x="55407" y="25776"/>
                    <a:pt x="54564" y="26526"/>
                    <a:pt x="53674" y="27275"/>
                  </a:cubicBezTo>
                  <a:cubicBezTo>
                    <a:pt x="49880" y="30367"/>
                    <a:pt x="50161" y="30179"/>
                    <a:pt x="54470" y="26807"/>
                  </a:cubicBezTo>
                  <a:cubicBezTo>
                    <a:pt x="52035" y="31210"/>
                    <a:pt x="41026" y="35286"/>
                    <a:pt x="36717" y="37534"/>
                  </a:cubicBezTo>
                  <a:cubicBezTo>
                    <a:pt x="16714" y="47840"/>
                    <a:pt x="1255" y="66437"/>
                    <a:pt x="3785" y="90468"/>
                  </a:cubicBezTo>
                  <a:cubicBezTo>
                    <a:pt x="5565" y="107098"/>
                    <a:pt x="14606" y="124009"/>
                    <a:pt x="32407" y="128084"/>
                  </a:cubicBezTo>
                  <a:cubicBezTo>
                    <a:pt x="50489" y="132206"/>
                    <a:pt x="65900" y="124805"/>
                    <a:pt x="76440" y="110143"/>
                  </a:cubicBezTo>
                  <a:cubicBezTo>
                    <a:pt x="73349" y="115249"/>
                    <a:pt x="69226" y="118762"/>
                    <a:pt x="63980" y="120729"/>
                  </a:cubicBezTo>
                  <a:cubicBezTo>
                    <a:pt x="60139" y="122322"/>
                    <a:pt x="59811" y="122556"/>
                    <a:pt x="62949" y="121526"/>
                  </a:cubicBezTo>
                  <a:cubicBezTo>
                    <a:pt x="65151" y="120870"/>
                    <a:pt x="67540" y="119933"/>
                    <a:pt x="69695" y="119137"/>
                  </a:cubicBezTo>
                  <a:cubicBezTo>
                    <a:pt x="79111" y="115764"/>
                    <a:pt x="87261" y="111923"/>
                    <a:pt x="95178" y="105833"/>
                  </a:cubicBezTo>
                  <a:cubicBezTo>
                    <a:pt x="106889" y="96792"/>
                    <a:pt x="116914" y="86533"/>
                    <a:pt x="126704" y="75478"/>
                  </a:cubicBezTo>
                  <a:cubicBezTo>
                    <a:pt x="141367" y="58895"/>
                    <a:pt x="144271" y="31725"/>
                    <a:pt x="126704" y="15611"/>
                  </a:cubicBezTo>
                  <a:cubicBezTo>
                    <a:pt x="109185" y="-504"/>
                    <a:pt x="84217" y="-504"/>
                    <a:pt x="66791" y="15517"/>
                  </a:cubicBezTo>
                  <a:lnTo>
                    <a:pt x="66791" y="15517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3103542" y="3685481"/>
              <a:ext cx="121795" cy="121795"/>
            </a:xfrm>
            <a:custGeom>
              <a:avLst/>
              <a:gdLst>
                <a:gd name="connsiteX0" fmla="*/ 58190 w 121795"/>
                <a:gd name="connsiteY0" fmla="*/ 109836 h 121795"/>
                <a:gd name="connsiteX1" fmla="*/ 63531 w 121795"/>
                <a:gd name="connsiteY1" fmla="*/ 104355 h 121795"/>
                <a:gd name="connsiteX2" fmla="*/ 64936 w 121795"/>
                <a:gd name="connsiteY2" fmla="*/ 102763 h 121795"/>
                <a:gd name="connsiteX3" fmla="*/ 77584 w 121795"/>
                <a:gd name="connsiteY3" fmla="*/ 95502 h 121795"/>
                <a:gd name="connsiteX4" fmla="*/ 108033 w 121795"/>
                <a:gd name="connsiteY4" fmla="*/ 74187 h 121795"/>
                <a:gd name="connsiteX5" fmla="*/ 103817 w 121795"/>
                <a:gd name="connsiteY5" fmla="*/ 12166 h 121795"/>
                <a:gd name="connsiteX6" fmla="*/ 42732 w 121795"/>
                <a:gd name="connsiteY6" fmla="*/ 23830 h 121795"/>
                <a:gd name="connsiteX7" fmla="*/ 26102 w 121795"/>
                <a:gd name="connsiteY7" fmla="*/ 48049 h 121795"/>
                <a:gd name="connsiteX8" fmla="*/ 22729 w 121795"/>
                <a:gd name="connsiteY8" fmla="*/ 52639 h 121795"/>
                <a:gd name="connsiteX9" fmla="*/ 20106 w 121795"/>
                <a:gd name="connsiteY9" fmla="*/ 56293 h 121795"/>
                <a:gd name="connsiteX10" fmla="*/ 16874 w 121795"/>
                <a:gd name="connsiteY10" fmla="*/ 59900 h 121795"/>
                <a:gd name="connsiteX11" fmla="*/ 8114 w 121795"/>
                <a:gd name="connsiteY11" fmla="*/ 71236 h 121795"/>
                <a:gd name="connsiteX12" fmla="*/ 16312 w 121795"/>
                <a:gd name="connsiteY12" fmla="*/ 112319 h 121795"/>
                <a:gd name="connsiteX13" fmla="*/ 58190 w 121795"/>
                <a:gd name="connsiteY13" fmla="*/ 109836 h 121795"/>
                <a:gd name="connsiteX14" fmla="*/ 58190 w 121795"/>
                <a:gd name="connsiteY14" fmla="*/ 109836 h 12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795" h="121795">
                  <a:moveTo>
                    <a:pt x="58190" y="109836"/>
                  </a:moveTo>
                  <a:cubicBezTo>
                    <a:pt x="59924" y="107962"/>
                    <a:pt x="61704" y="106135"/>
                    <a:pt x="63531" y="104355"/>
                  </a:cubicBezTo>
                  <a:cubicBezTo>
                    <a:pt x="65264" y="102716"/>
                    <a:pt x="68777" y="100233"/>
                    <a:pt x="64936" y="102763"/>
                  </a:cubicBezTo>
                  <a:cubicBezTo>
                    <a:pt x="68965" y="100092"/>
                    <a:pt x="73368" y="97891"/>
                    <a:pt x="77584" y="95502"/>
                  </a:cubicBezTo>
                  <a:cubicBezTo>
                    <a:pt x="88499" y="89318"/>
                    <a:pt x="98430" y="82385"/>
                    <a:pt x="108033" y="74187"/>
                  </a:cubicBezTo>
                  <a:cubicBezTo>
                    <a:pt x="127145" y="57886"/>
                    <a:pt x="121992" y="26172"/>
                    <a:pt x="103817" y="12166"/>
                  </a:cubicBezTo>
                  <a:cubicBezTo>
                    <a:pt x="84002" y="-3152"/>
                    <a:pt x="55848" y="2563"/>
                    <a:pt x="42732" y="23830"/>
                  </a:cubicBezTo>
                  <a:cubicBezTo>
                    <a:pt x="37579" y="32168"/>
                    <a:pt x="31911" y="40132"/>
                    <a:pt x="26102" y="48049"/>
                  </a:cubicBezTo>
                  <a:cubicBezTo>
                    <a:pt x="24978" y="49594"/>
                    <a:pt x="23854" y="51093"/>
                    <a:pt x="22729" y="52639"/>
                  </a:cubicBezTo>
                  <a:cubicBezTo>
                    <a:pt x="22729" y="52592"/>
                    <a:pt x="17717" y="59057"/>
                    <a:pt x="20106" y="56293"/>
                  </a:cubicBezTo>
                  <a:cubicBezTo>
                    <a:pt x="22682" y="53342"/>
                    <a:pt x="17342" y="59291"/>
                    <a:pt x="16874" y="59900"/>
                  </a:cubicBezTo>
                  <a:cubicBezTo>
                    <a:pt x="13829" y="63601"/>
                    <a:pt x="10971" y="67442"/>
                    <a:pt x="8114" y="71236"/>
                  </a:cubicBezTo>
                  <a:cubicBezTo>
                    <a:pt x="-1349" y="83931"/>
                    <a:pt x="4975" y="103559"/>
                    <a:pt x="16312" y="112319"/>
                  </a:cubicBezTo>
                  <a:cubicBezTo>
                    <a:pt x="28491" y="121688"/>
                    <a:pt x="47276" y="121453"/>
                    <a:pt x="58190" y="109836"/>
                  </a:cubicBezTo>
                  <a:lnTo>
                    <a:pt x="58190" y="109836"/>
                  </a:lnTo>
                  <a:close/>
                </a:path>
              </a:pathLst>
            </a:custGeom>
            <a:solidFill>
              <a:srgbClr val="3649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-1741714" y="-1741715"/>
            <a:ext cx="15675429" cy="10341430"/>
            <a:chOff x="-1741714" y="-1741715"/>
            <a:chExt cx="15675429" cy="10341430"/>
          </a:xfrm>
          <a:solidFill>
            <a:srgbClr val="F5F7F9"/>
          </a:solidFill>
        </p:grpSpPr>
        <p:sp>
          <p:nvSpPr>
            <p:cNvPr id="62" name="矩形 61"/>
            <p:cNvSpPr/>
            <p:nvPr/>
          </p:nvSpPr>
          <p:spPr>
            <a:xfrm>
              <a:off x="-1741714" y="-1030514"/>
              <a:ext cx="1741714" cy="9114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2192000" y="-1030514"/>
              <a:ext cx="1741714" cy="9114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5225144" y="-8708573"/>
              <a:ext cx="1741714" cy="1567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5225144" y="-108857"/>
              <a:ext cx="1741714" cy="1567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 userDrawn="1"/>
        </p:nvGrpSpPr>
        <p:grpSpPr>
          <a:xfrm rot="10800000" flipH="1">
            <a:off x="-1413387" y="-1291716"/>
            <a:ext cx="4621044" cy="3052602"/>
            <a:chOff x="2942536" y="1585841"/>
            <a:chExt cx="4998416" cy="3301889"/>
          </a:xfrm>
        </p:grpSpPr>
        <p:sp>
          <p:nvSpPr>
            <p:cNvPr id="95" name="任意多边形: 形状 94"/>
            <p:cNvSpPr/>
            <p:nvPr/>
          </p:nvSpPr>
          <p:spPr>
            <a:xfrm>
              <a:off x="3949713" y="1893286"/>
              <a:ext cx="3991239" cy="2428875"/>
            </a:xfrm>
            <a:custGeom>
              <a:avLst/>
              <a:gdLst>
                <a:gd name="connsiteX0" fmla="*/ 4234625 w 4248150"/>
                <a:gd name="connsiteY0" fmla="*/ 1897967 h 2428875"/>
                <a:gd name="connsiteX1" fmla="*/ 7144 w 4248150"/>
                <a:gd name="connsiteY1" fmla="*/ 2428700 h 2428875"/>
                <a:gd name="connsiteX2" fmla="*/ 72390 w 4248150"/>
                <a:gd name="connsiteY2" fmla="*/ 47831 h 2428875"/>
                <a:gd name="connsiteX3" fmla="*/ 712756 w 4248150"/>
                <a:gd name="connsiteY3" fmla="*/ 215852 h 2428875"/>
                <a:gd name="connsiteX4" fmla="*/ 1969580 w 4248150"/>
                <a:gd name="connsiteY4" fmla="*/ 1068911 h 2428875"/>
                <a:gd name="connsiteX5" fmla="*/ 4234625 w 4248150"/>
                <a:gd name="connsiteY5" fmla="*/ 1897967 h 24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50" h="2428875">
                  <a:moveTo>
                    <a:pt x="4234625" y="1897967"/>
                  </a:moveTo>
                  <a:lnTo>
                    <a:pt x="7144" y="2428700"/>
                  </a:lnTo>
                  <a:lnTo>
                    <a:pt x="72390" y="47831"/>
                  </a:lnTo>
                  <a:cubicBezTo>
                    <a:pt x="72390" y="47831"/>
                    <a:pt x="502444" y="-116666"/>
                    <a:pt x="712756" y="215852"/>
                  </a:cubicBezTo>
                  <a:cubicBezTo>
                    <a:pt x="922972" y="548370"/>
                    <a:pt x="940022" y="1387046"/>
                    <a:pt x="1969580" y="1068911"/>
                  </a:cubicBezTo>
                  <a:cubicBezTo>
                    <a:pt x="2999042" y="750776"/>
                    <a:pt x="4361212" y="980614"/>
                    <a:pt x="4234625" y="1897967"/>
                  </a:cubicBezTo>
                  <a:close/>
                </a:path>
              </a:pathLst>
            </a:custGeom>
            <a:solidFill>
              <a:srgbClr val="4592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4552340" y="1915116"/>
              <a:ext cx="1266825" cy="971550"/>
            </a:xfrm>
            <a:custGeom>
              <a:avLst/>
              <a:gdLst>
                <a:gd name="connsiteX0" fmla="*/ 994239 w 1266825"/>
                <a:gd name="connsiteY0" fmla="*/ 953544 h 971550"/>
                <a:gd name="connsiteX1" fmla="*/ 783356 w 1266825"/>
                <a:gd name="connsiteY1" fmla="*/ 953067 h 971550"/>
                <a:gd name="connsiteX2" fmla="*/ 327108 w 1266825"/>
                <a:gd name="connsiteY2" fmla="*/ 826956 h 971550"/>
                <a:gd name="connsiteX3" fmla="*/ 102414 w 1266825"/>
                <a:gd name="connsiteY3" fmla="*/ 592737 h 971550"/>
                <a:gd name="connsiteX4" fmla="*/ 7164 w 1266825"/>
                <a:gd name="connsiteY4" fmla="*/ 343277 h 971550"/>
                <a:gd name="connsiteX5" fmla="*/ 307868 w 1266825"/>
                <a:gd name="connsiteY5" fmla="*/ 22856 h 971550"/>
                <a:gd name="connsiteX6" fmla="*/ 880606 w 1266825"/>
                <a:gd name="connsiteY6" fmla="*/ 185447 h 971550"/>
                <a:gd name="connsiteX7" fmla="*/ 1229793 w 1266825"/>
                <a:gd name="connsiteY7" fmla="*/ 587784 h 971550"/>
                <a:gd name="connsiteX8" fmla="*/ 1243890 w 1266825"/>
                <a:gd name="connsiteY8" fmla="*/ 791904 h 971550"/>
                <a:gd name="connsiteX9" fmla="*/ 1077012 w 1266825"/>
                <a:gd name="connsiteY9" fmla="*/ 903347 h 971550"/>
                <a:gd name="connsiteX10" fmla="*/ 1022433 w 1266825"/>
                <a:gd name="connsiteY10" fmla="*/ 947733 h 971550"/>
                <a:gd name="connsiteX11" fmla="*/ 994239 w 1266825"/>
                <a:gd name="connsiteY11" fmla="*/ 953544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6825" h="971550">
                  <a:moveTo>
                    <a:pt x="994239" y="953544"/>
                  </a:moveTo>
                  <a:cubicBezTo>
                    <a:pt x="930231" y="982976"/>
                    <a:pt x="848793" y="961545"/>
                    <a:pt x="783356" y="953067"/>
                  </a:cubicBezTo>
                  <a:cubicBezTo>
                    <a:pt x="630384" y="933160"/>
                    <a:pt x="467412" y="893917"/>
                    <a:pt x="327108" y="826956"/>
                  </a:cubicBezTo>
                  <a:cubicBezTo>
                    <a:pt x="233478" y="782284"/>
                    <a:pt x="158802" y="676747"/>
                    <a:pt x="102414" y="592737"/>
                  </a:cubicBezTo>
                  <a:cubicBezTo>
                    <a:pt x="55646" y="523013"/>
                    <a:pt x="8307" y="430716"/>
                    <a:pt x="7164" y="343277"/>
                  </a:cubicBezTo>
                  <a:cubicBezTo>
                    <a:pt x="5068" y="184971"/>
                    <a:pt x="169089" y="61242"/>
                    <a:pt x="307868" y="22856"/>
                  </a:cubicBezTo>
                  <a:cubicBezTo>
                    <a:pt x="514465" y="-34294"/>
                    <a:pt x="713633" y="74672"/>
                    <a:pt x="880606" y="185447"/>
                  </a:cubicBezTo>
                  <a:cubicBezTo>
                    <a:pt x="1015575" y="274983"/>
                    <a:pt x="1169023" y="432717"/>
                    <a:pt x="1229793" y="587784"/>
                  </a:cubicBezTo>
                  <a:cubicBezTo>
                    <a:pt x="1257606" y="658650"/>
                    <a:pt x="1275989" y="723134"/>
                    <a:pt x="1243890" y="791904"/>
                  </a:cubicBezTo>
                  <a:cubicBezTo>
                    <a:pt x="1198360" y="889250"/>
                    <a:pt x="1155402" y="861532"/>
                    <a:pt x="1077012" y="903347"/>
                  </a:cubicBezTo>
                  <a:cubicBezTo>
                    <a:pt x="1053199" y="916110"/>
                    <a:pt x="1045103" y="935256"/>
                    <a:pt x="1022433" y="947733"/>
                  </a:cubicBezTo>
                  <a:cubicBezTo>
                    <a:pt x="980904" y="970498"/>
                    <a:pt x="910038" y="975546"/>
                    <a:pt x="994239" y="953544"/>
                  </a:cubicBezTo>
                  <a:close/>
                </a:path>
              </a:pathLst>
            </a:custGeom>
            <a:solidFill>
              <a:srgbClr val="FF6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 userDrawn="1"/>
          </p:nvSpPr>
          <p:spPr>
            <a:xfrm flipH="1">
              <a:off x="2942536" y="2516005"/>
              <a:ext cx="4133850" cy="2371725"/>
            </a:xfrm>
            <a:custGeom>
              <a:avLst/>
              <a:gdLst>
                <a:gd name="connsiteX0" fmla="*/ 3614541 w 4133850"/>
                <a:gd name="connsiteY0" fmla="*/ 194077 h 2371725"/>
                <a:gd name="connsiteX1" fmla="*/ 3178391 w 4133850"/>
                <a:gd name="connsiteY1" fmla="*/ 14817 h 2371725"/>
                <a:gd name="connsiteX2" fmla="*/ 2478780 w 4133850"/>
                <a:gd name="connsiteY2" fmla="*/ 364479 h 2371725"/>
                <a:gd name="connsiteX3" fmla="*/ 2006625 w 4133850"/>
                <a:gd name="connsiteY3" fmla="*/ 942361 h 2371725"/>
                <a:gd name="connsiteX4" fmla="*/ 1426553 w 4133850"/>
                <a:gd name="connsiteY4" fmla="*/ 797677 h 2371725"/>
                <a:gd name="connsiteX5" fmla="*/ 1356068 w 4133850"/>
                <a:gd name="connsiteY5" fmla="*/ 831966 h 2371725"/>
                <a:gd name="connsiteX6" fmla="*/ 1172426 w 4133850"/>
                <a:gd name="connsiteY6" fmla="*/ 804058 h 2371725"/>
                <a:gd name="connsiteX7" fmla="*/ 430238 w 4133850"/>
                <a:gd name="connsiteY7" fmla="*/ 1006655 h 2371725"/>
                <a:gd name="connsiteX8" fmla="*/ 14376 w 4133850"/>
                <a:gd name="connsiteY8" fmla="*/ 1610064 h 2371725"/>
                <a:gd name="connsiteX9" fmla="*/ 52000 w 4133850"/>
                <a:gd name="connsiteY9" fmla="*/ 1973728 h 2371725"/>
                <a:gd name="connsiteX10" fmla="*/ 147917 w 4133850"/>
                <a:gd name="connsiteY10" fmla="*/ 2174230 h 2371725"/>
                <a:gd name="connsiteX11" fmla="*/ 306223 w 4133850"/>
                <a:gd name="connsiteY11" fmla="*/ 2363872 h 2371725"/>
                <a:gd name="connsiteX12" fmla="*/ 310223 w 4133850"/>
                <a:gd name="connsiteY12" fmla="*/ 2361682 h 2371725"/>
                <a:gd name="connsiteX13" fmla="*/ 173539 w 4133850"/>
                <a:gd name="connsiteY13" fmla="*/ 2175277 h 2371725"/>
                <a:gd name="connsiteX14" fmla="*/ 70288 w 4133850"/>
                <a:gd name="connsiteY14" fmla="*/ 1951916 h 2371725"/>
                <a:gd name="connsiteX15" fmla="*/ 54096 w 4133850"/>
                <a:gd name="connsiteY15" fmla="*/ 1553390 h 2371725"/>
                <a:gd name="connsiteX16" fmla="*/ 560731 w 4133850"/>
                <a:gd name="connsiteY16" fmla="*/ 968555 h 2371725"/>
                <a:gd name="connsiteX17" fmla="*/ 1257294 w 4133850"/>
                <a:gd name="connsiteY17" fmla="*/ 842540 h 2371725"/>
                <a:gd name="connsiteX18" fmla="*/ 1331017 w 4133850"/>
                <a:gd name="connsiteY18" fmla="*/ 856446 h 2371725"/>
                <a:gd name="connsiteX19" fmla="*/ 1294060 w 4133850"/>
                <a:gd name="connsiteY19" fmla="*/ 962269 h 2371725"/>
                <a:gd name="connsiteX20" fmla="*/ 1426363 w 4133850"/>
                <a:gd name="connsiteY20" fmla="*/ 1187439 h 2371725"/>
                <a:gd name="connsiteX21" fmla="*/ 1647628 w 4133850"/>
                <a:gd name="connsiteY21" fmla="*/ 1196108 h 2371725"/>
                <a:gd name="connsiteX22" fmla="*/ 1656010 w 4133850"/>
                <a:gd name="connsiteY22" fmla="*/ 1024086 h 2371725"/>
                <a:gd name="connsiteX23" fmla="*/ 1396835 w 4133850"/>
                <a:gd name="connsiteY23" fmla="*/ 844349 h 2371725"/>
                <a:gd name="connsiteX24" fmla="*/ 1520089 w 4133850"/>
                <a:gd name="connsiteY24" fmla="*/ 822441 h 2371725"/>
                <a:gd name="connsiteX25" fmla="*/ 1785551 w 4133850"/>
                <a:gd name="connsiteY25" fmla="*/ 893307 h 2371725"/>
                <a:gd name="connsiteX26" fmla="*/ 2271420 w 4133850"/>
                <a:gd name="connsiteY26" fmla="*/ 906547 h 2371725"/>
                <a:gd name="connsiteX27" fmla="*/ 2605558 w 4133850"/>
                <a:gd name="connsiteY27" fmla="*/ 228462 h 2371725"/>
                <a:gd name="connsiteX28" fmla="*/ 2985510 w 4133850"/>
                <a:gd name="connsiteY28" fmla="*/ 46440 h 2371725"/>
                <a:gd name="connsiteX29" fmla="*/ 3405753 w 4133850"/>
                <a:gd name="connsiteY29" fmla="*/ 119592 h 2371725"/>
                <a:gd name="connsiteX30" fmla="*/ 3773989 w 4133850"/>
                <a:gd name="connsiteY30" fmla="*/ 322188 h 2371725"/>
                <a:gd name="connsiteX31" fmla="*/ 4110508 w 4133850"/>
                <a:gd name="connsiteY31" fmla="*/ 652516 h 2371725"/>
                <a:gd name="connsiteX32" fmla="*/ 4133082 w 4133850"/>
                <a:gd name="connsiteY32" fmla="*/ 639562 h 2371725"/>
                <a:gd name="connsiteX33" fmla="*/ 4001256 w 4133850"/>
                <a:gd name="connsiteY33" fmla="*/ 453348 h 2371725"/>
                <a:gd name="connsiteX34" fmla="*/ 3614541 w 4133850"/>
                <a:gd name="connsiteY34" fmla="*/ 194077 h 2371725"/>
                <a:gd name="connsiteX35" fmla="*/ 1364926 w 4133850"/>
                <a:gd name="connsiteY35" fmla="*/ 865781 h 2371725"/>
                <a:gd name="connsiteX36" fmla="*/ 1498467 w 4133850"/>
                <a:gd name="connsiteY36" fmla="*/ 927216 h 2371725"/>
                <a:gd name="connsiteX37" fmla="*/ 1657058 w 4133850"/>
                <a:gd name="connsiteY37" fmla="*/ 1092285 h 2371725"/>
                <a:gd name="connsiteX38" fmla="*/ 1477417 w 4133850"/>
                <a:gd name="connsiteY38" fmla="*/ 1182296 h 2371725"/>
                <a:gd name="connsiteX39" fmla="*/ 1325207 w 4133850"/>
                <a:gd name="connsiteY39" fmla="*/ 967984 h 2371725"/>
                <a:gd name="connsiteX40" fmla="*/ 1364926 w 4133850"/>
                <a:gd name="connsiteY40" fmla="*/ 865781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3850" h="2371725">
                  <a:moveTo>
                    <a:pt x="3614541" y="194077"/>
                  </a:moveTo>
                  <a:cubicBezTo>
                    <a:pt x="3477857" y="116544"/>
                    <a:pt x="3335649" y="39486"/>
                    <a:pt x="3178391" y="14817"/>
                  </a:cubicBezTo>
                  <a:cubicBezTo>
                    <a:pt x="2907881" y="-27665"/>
                    <a:pt x="2592889" y="108638"/>
                    <a:pt x="2478780" y="364479"/>
                  </a:cubicBezTo>
                  <a:cubicBezTo>
                    <a:pt x="2382387" y="580697"/>
                    <a:pt x="2347526" y="1020847"/>
                    <a:pt x="2006625" y="942361"/>
                  </a:cubicBezTo>
                  <a:cubicBezTo>
                    <a:pt x="1818697" y="899118"/>
                    <a:pt x="1629055" y="749004"/>
                    <a:pt x="1426553" y="797677"/>
                  </a:cubicBezTo>
                  <a:cubicBezTo>
                    <a:pt x="1400169" y="804058"/>
                    <a:pt x="1376166" y="815964"/>
                    <a:pt x="1356068" y="831966"/>
                  </a:cubicBezTo>
                  <a:cubicBezTo>
                    <a:pt x="1295775" y="815584"/>
                    <a:pt x="1233291" y="806725"/>
                    <a:pt x="1172426" y="804058"/>
                  </a:cubicBezTo>
                  <a:cubicBezTo>
                    <a:pt x="913727" y="792628"/>
                    <a:pt x="648456" y="868638"/>
                    <a:pt x="430238" y="1006655"/>
                  </a:cubicBezTo>
                  <a:cubicBezTo>
                    <a:pt x="213068" y="1144101"/>
                    <a:pt x="53429" y="1352317"/>
                    <a:pt x="14376" y="1610064"/>
                  </a:cubicBezTo>
                  <a:cubicBezTo>
                    <a:pt x="-4197" y="1732936"/>
                    <a:pt x="14662" y="1856190"/>
                    <a:pt x="52000" y="1973728"/>
                  </a:cubicBezTo>
                  <a:cubicBezTo>
                    <a:pt x="74860" y="2045642"/>
                    <a:pt x="101435" y="2114032"/>
                    <a:pt x="147917" y="2174230"/>
                  </a:cubicBezTo>
                  <a:cubicBezTo>
                    <a:pt x="198304" y="2239571"/>
                    <a:pt x="262693" y="2293197"/>
                    <a:pt x="306223" y="2363872"/>
                  </a:cubicBezTo>
                  <a:cubicBezTo>
                    <a:pt x="307556" y="2366063"/>
                    <a:pt x="311366" y="2363968"/>
                    <a:pt x="310223" y="2361682"/>
                  </a:cubicBezTo>
                  <a:cubicBezTo>
                    <a:pt x="274504" y="2292149"/>
                    <a:pt x="220212" y="2237190"/>
                    <a:pt x="173539" y="2175277"/>
                  </a:cubicBezTo>
                  <a:cubicBezTo>
                    <a:pt x="122581" y="2107650"/>
                    <a:pt x="93720" y="2032498"/>
                    <a:pt x="70288" y="1951916"/>
                  </a:cubicBezTo>
                  <a:cubicBezTo>
                    <a:pt x="32283" y="1821138"/>
                    <a:pt x="21901" y="1686550"/>
                    <a:pt x="54096" y="1553390"/>
                  </a:cubicBezTo>
                  <a:cubicBezTo>
                    <a:pt x="118866" y="1284881"/>
                    <a:pt x="318033" y="1088094"/>
                    <a:pt x="560731" y="968555"/>
                  </a:cubicBezTo>
                  <a:cubicBezTo>
                    <a:pt x="773138" y="863971"/>
                    <a:pt x="1021074" y="810440"/>
                    <a:pt x="1257294" y="842540"/>
                  </a:cubicBezTo>
                  <a:cubicBezTo>
                    <a:pt x="1282725" y="845968"/>
                    <a:pt x="1307109" y="850636"/>
                    <a:pt x="1331017" y="856446"/>
                  </a:cubicBezTo>
                  <a:cubicBezTo>
                    <a:pt x="1307300" y="885116"/>
                    <a:pt x="1293393" y="921692"/>
                    <a:pt x="1294060" y="962269"/>
                  </a:cubicBezTo>
                  <a:cubicBezTo>
                    <a:pt x="1295680" y="1050851"/>
                    <a:pt x="1356068" y="1137624"/>
                    <a:pt x="1426363" y="1187439"/>
                  </a:cubicBezTo>
                  <a:cubicBezTo>
                    <a:pt x="1492752" y="1234493"/>
                    <a:pt x="1580477" y="1251257"/>
                    <a:pt x="1647628" y="1196108"/>
                  </a:cubicBezTo>
                  <a:cubicBezTo>
                    <a:pt x="1706017" y="1148196"/>
                    <a:pt x="1697444" y="1080379"/>
                    <a:pt x="1656010" y="1024086"/>
                  </a:cubicBezTo>
                  <a:cubicBezTo>
                    <a:pt x="1591145" y="935980"/>
                    <a:pt x="1498372" y="878544"/>
                    <a:pt x="1396835" y="844349"/>
                  </a:cubicBezTo>
                  <a:cubicBezTo>
                    <a:pt x="1432840" y="826061"/>
                    <a:pt x="1477798" y="819584"/>
                    <a:pt x="1520089" y="822441"/>
                  </a:cubicBezTo>
                  <a:cubicBezTo>
                    <a:pt x="1611624" y="828633"/>
                    <a:pt x="1700873" y="859589"/>
                    <a:pt x="1785551" y="893307"/>
                  </a:cubicBezTo>
                  <a:cubicBezTo>
                    <a:pt x="1946523" y="957316"/>
                    <a:pt x="2122450" y="1044279"/>
                    <a:pt x="2271420" y="906547"/>
                  </a:cubicBezTo>
                  <a:cubicBezTo>
                    <a:pt x="2466493" y="726239"/>
                    <a:pt x="2421535" y="416391"/>
                    <a:pt x="2605558" y="228462"/>
                  </a:cubicBezTo>
                  <a:cubicBezTo>
                    <a:pt x="2704141" y="127783"/>
                    <a:pt x="2848064" y="68061"/>
                    <a:pt x="2985510" y="46440"/>
                  </a:cubicBezTo>
                  <a:cubicBezTo>
                    <a:pt x="3132005" y="23389"/>
                    <a:pt x="3272594" y="59013"/>
                    <a:pt x="3405753" y="119592"/>
                  </a:cubicBezTo>
                  <a:cubicBezTo>
                    <a:pt x="3532531" y="177218"/>
                    <a:pt x="3655403" y="249227"/>
                    <a:pt x="3773989" y="322188"/>
                  </a:cubicBezTo>
                  <a:cubicBezTo>
                    <a:pt x="3909816" y="405628"/>
                    <a:pt x="4038403" y="506783"/>
                    <a:pt x="4110508" y="652516"/>
                  </a:cubicBezTo>
                  <a:cubicBezTo>
                    <a:pt x="4118032" y="667755"/>
                    <a:pt x="4139749" y="654611"/>
                    <a:pt x="4133082" y="639562"/>
                  </a:cubicBezTo>
                  <a:cubicBezTo>
                    <a:pt x="4101459" y="568981"/>
                    <a:pt x="4056596" y="507164"/>
                    <a:pt x="4001256" y="453348"/>
                  </a:cubicBezTo>
                  <a:cubicBezTo>
                    <a:pt x="3889432" y="344477"/>
                    <a:pt x="3748938" y="270277"/>
                    <a:pt x="3614541" y="194077"/>
                  </a:cubicBezTo>
                  <a:close/>
                  <a:moveTo>
                    <a:pt x="1364926" y="865781"/>
                  </a:moveTo>
                  <a:cubicBezTo>
                    <a:pt x="1411313" y="879973"/>
                    <a:pt x="1455414" y="899594"/>
                    <a:pt x="1498467" y="927216"/>
                  </a:cubicBezTo>
                  <a:cubicBezTo>
                    <a:pt x="1557331" y="964936"/>
                    <a:pt x="1638770" y="1020276"/>
                    <a:pt x="1657058" y="1092285"/>
                  </a:cubicBezTo>
                  <a:cubicBezTo>
                    <a:pt x="1682966" y="1194393"/>
                    <a:pt x="1542758" y="1214300"/>
                    <a:pt x="1477417" y="1182296"/>
                  </a:cubicBezTo>
                  <a:cubicBezTo>
                    <a:pt x="1400264" y="1144482"/>
                    <a:pt x="1329970" y="1056090"/>
                    <a:pt x="1325207" y="967984"/>
                  </a:cubicBezTo>
                  <a:cubicBezTo>
                    <a:pt x="1322826" y="922645"/>
                    <a:pt x="1338828" y="889116"/>
                    <a:pt x="1364926" y="865781"/>
                  </a:cubicBezTo>
                  <a:close/>
                </a:path>
              </a:pathLst>
            </a:custGeom>
            <a:solidFill>
              <a:srgbClr val="3646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4868830" y="1585841"/>
              <a:ext cx="716431" cy="960838"/>
              <a:chOff x="4952311" y="1718419"/>
              <a:chExt cx="716431" cy="960838"/>
            </a:xfrm>
          </p:grpSpPr>
          <p:sp>
            <p:nvSpPr>
              <p:cNvPr id="99" name="任意多边形: 形状 98"/>
              <p:cNvSpPr/>
              <p:nvPr/>
            </p:nvSpPr>
            <p:spPr>
              <a:xfrm>
                <a:off x="5497292" y="2235611"/>
                <a:ext cx="171450" cy="238125"/>
              </a:xfrm>
              <a:custGeom>
                <a:avLst/>
                <a:gdLst>
                  <a:gd name="connsiteX0" fmla="*/ 84148 w 171450"/>
                  <a:gd name="connsiteY0" fmla="*/ 10209 h 238125"/>
                  <a:gd name="connsiteX1" fmla="*/ 61955 w 171450"/>
                  <a:gd name="connsiteY1" fmla="*/ 219473 h 238125"/>
                  <a:gd name="connsiteX2" fmla="*/ 103294 w 171450"/>
                  <a:gd name="connsiteY2" fmla="*/ 16972 h 238125"/>
                  <a:gd name="connsiteX3" fmla="*/ 84148 w 171450"/>
                  <a:gd name="connsiteY3" fmla="*/ 10209 h 238125"/>
                  <a:gd name="connsiteX4" fmla="*/ 107199 w 171450"/>
                  <a:gd name="connsiteY4" fmla="*/ 152227 h 238125"/>
                  <a:gd name="connsiteX5" fmla="*/ 106056 w 171450"/>
                  <a:gd name="connsiteY5" fmla="*/ 151179 h 238125"/>
                  <a:gd name="connsiteX6" fmla="*/ 107199 w 171450"/>
                  <a:gd name="connsiteY6" fmla="*/ 152227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38125">
                    <a:moveTo>
                      <a:pt x="84148" y="10209"/>
                    </a:moveTo>
                    <a:cubicBezTo>
                      <a:pt x="-30342" y="-19795"/>
                      <a:pt x="805" y="179373"/>
                      <a:pt x="61955" y="219473"/>
                    </a:cubicBezTo>
                    <a:cubicBezTo>
                      <a:pt x="166921" y="288339"/>
                      <a:pt x="218356" y="66978"/>
                      <a:pt x="103294" y="16972"/>
                    </a:cubicBezTo>
                    <a:cubicBezTo>
                      <a:pt x="96531" y="13924"/>
                      <a:pt x="90149" y="11733"/>
                      <a:pt x="84148" y="10209"/>
                    </a:cubicBezTo>
                    <a:close/>
                    <a:moveTo>
                      <a:pt x="107199" y="152227"/>
                    </a:moveTo>
                    <a:cubicBezTo>
                      <a:pt x="107199" y="152417"/>
                      <a:pt x="106723" y="151941"/>
                      <a:pt x="106056" y="151179"/>
                    </a:cubicBezTo>
                    <a:cubicBezTo>
                      <a:pt x="106818" y="151179"/>
                      <a:pt x="107294" y="151465"/>
                      <a:pt x="107199" y="152227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5234263" y="2027921"/>
                <a:ext cx="152400" cy="180975"/>
              </a:xfrm>
              <a:custGeom>
                <a:avLst/>
                <a:gdLst>
                  <a:gd name="connsiteX0" fmla="*/ 104671 w 152400"/>
                  <a:gd name="connsiteY0" fmla="*/ 177704 h 180975"/>
                  <a:gd name="connsiteX1" fmla="*/ 53522 w 152400"/>
                  <a:gd name="connsiteY1" fmla="*/ 11969 h 180975"/>
                  <a:gd name="connsiteX2" fmla="*/ 17517 w 152400"/>
                  <a:gd name="connsiteY2" fmla="*/ 139223 h 180975"/>
                  <a:gd name="connsiteX3" fmla="*/ 104671 w 152400"/>
                  <a:gd name="connsiteY3" fmla="*/ 177704 h 180975"/>
                  <a:gd name="connsiteX4" fmla="*/ 47711 w 152400"/>
                  <a:gd name="connsiteY4" fmla="*/ 89217 h 180975"/>
                  <a:gd name="connsiteX5" fmla="*/ 47616 w 152400"/>
                  <a:gd name="connsiteY5" fmla="*/ 89979 h 180975"/>
                  <a:gd name="connsiteX6" fmla="*/ 47616 w 152400"/>
                  <a:gd name="connsiteY6" fmla="*/ 89883 h 180975"/>
                  <a:gd name="connsiteX7" fmla="*/ 47711 w 152400"/>
                  <a:gd name="connsiteY7" fmla="*/ 89217 h 180975"/>
                  <a:gd name="connsiteX8" fmla="*/ 47521 w 152400"/>
                  <a:gd name="connsiteY8" fmla="*/ 92646 h 180975"/>
                  <a:gd name="connsiteX9" fmla="*/ 47521 w 152400"/>
                  <a:gd name="connsiteY9" fmla="*/ 94265 h 180975"/>
                  <a:gd name="connsiteX10" fmla="*/ 47426 w 152400"/>
                  <a:gd name="connsiteY10" fmla="*/ 96932 h 180975"/>
                  <a:gd name="connsiteX11" fmla="*/ 47235 w 152400"/>
                  <a:gd name="connsiteY11" fmla="*/ 91312 h 180975"/>
                  <a:gd name="connsiteX12" fmla="*/ 47521 w 152400"/>
                  <a:gd name="connsiteY12" fmla="*/ 92646 h 180975"/>
                  <a:gd name="connsiteX13" fmla="*/ 41615 w 152400"/>
                  <a:gd name="connsiteY13" fmla="*/ 88455 h 180975"/>
                  <a:gd name="connsiteX14" fmla="*/ 42092 w 152400"/>
                  <a:gd name="connsiteY14" fmla="*/ 88455 h 180975"/>
                  <a:gd name="connsiteX15" fmla="*/ 41615 w 152400"/>
                  <a:gd name="connsiteY15" fmla="*/ 8845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2400" h="180975">
                    <a:moveTo>
                      <a:pt x="104671" y="177704"/>
                    </a:moveTo>
                    <a:cubicBezTo>
                      <a:pt x="199064" y="146843"/>
                      <a:pt x="142485" y="-23464"/>
                      <a:pt x="53522" y="11969"/>
                    </a:cubicBezTo>
                    <a:cubicBezTo>
                      <a:pt x="8564" y="29876"/>
                      <a:pt x="-4295" y="99885"/>
                      <a:pt x="17517" y="139223"/>
                    </a:cubicBezTo>
                    <a:cubicBezTo>
                      <a:pt x="34853" y="170370"/>
                      <a:pt x="69333" y="189229"/>
                      <a:pt x="104671" y="177704"/>
                    </a:cubicBezTo>
                    <a:close/>
                    <a:moveTo>
                      <a:pt x="47711" y="89217"/>
                    </a:moveTo>
                    <a:cubicBezTo>
                      <a:pt x="47616" y="89407"/>
                      <a:pt x="47616" y="89693"/>
                      <a:pt x="47616" y="89979"/>
                    </a:cubicBezTo>
                    <a:cubicBezTo>
                      <a:pt x="47616" y="89979"/>
                      <a:pt x="47616" y="89883"/>
                      <a:pt x="47616" y="89883"/>
                    </a:cubicBezTo>
                    <a:cubicBezTo>
                      <a:pt x="47616" y="89598"/>
                      <a:pt x="47616" y="89407"/>
                      <a:pt x="47711" y="89217"/>
                    </a:cubicBezTo>
                    <a:close/>
                    <a:moveTo>
                      <a:pt x="47521" y="92646"/>
                    </a:moveTo>
                    <a:cubicBezTo>
                      <a:pt x="47521" y="93217"/>
                      <a:pt x="47521" y="93789"/>
                      <a:pt x="47521" y="94265"/>
                    </a:cubicBezTo>
                    <a:cubicBezTo>
                      <a:pt x="47426" y="95122"/>
                      <a:pt x="47426" y="95980"/>
                      <a:pt x="47426" y="96932"/>
                    </a:cubicBezTo>
                    <a:cubicBezTo>
                      <a:pt x="47045" y="96265"/>
                      <a:pt x="46664" y="94360"/>
                      <a:pt x="47235" y="91312"/>
                    </a:cubicBezTo>
                    <a:cubicBezTo>
                      <a:pt x="47330" y="91789"/>
                      <a:pt x="47426" y="92265"/>
                      <a:pt x="47521" y="92646"/>
                    </a:cubicBezTo>
                    <a:close/>
                    <a:moveTo>
                      <a:pt x="41615" y="88455"/>
                    </a:moveTo>
                    <a:cubicBezTo>
                      <a:pt x="43330" y="80073"/>
                      <a:pt x="42949" y="82930"/>
                      <a:pt x="42092" y="88455"/>
                    </a:cubicBezTo>
                    <a:cubicBezTo>
                      <a:pt x="40758" y="93884"/>
                      <a:pt x="39901" y="97027"/>
                      <a:pt x="41615" y="88455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5223621" y="2290754"/>
                <a:ext cx="114300" cy="133350"/>
              </a:xfrm>
              <a:custGeom>
                <a:avLst/>
                <a:gdLst>
                  <a:gd name="connsiteX0" fmla="*/ 112646 w 114300"/>
                  <a:gd name="connsiteY0" fmla="*/ 81178 h 133350"/>
                  <a:gd name="connsiteX1" fmla="*/ 114647 w 114300"/>
                  <a:gd name="connsiteY1" fmla="*/ 69176 h 133350"/>
                  <a:gd name="connsiteX2" fmla="*/ 108741 w 114300"/>
                  <a:gd name="connsiteY2" fmla="*/ 36696 h 133350"/>
                  <a:gd name="connsiteX3" fmla="*/ 72070 w 114300"/>
                  <a:gd name="connsiteY3" fmla="*/ 8692 h 133350"/>
                  <a:gd name="connsiteX4" fmla="*/ 52353 w 114300"/>
                  <a:gd name="connsiteY4" fmla="*/ 8121 h 133350"/>
                  <a:gd name="connsiteX5" fmla="*/ 27969 w 114300"/>
                  <a:gd name="connsiteY5" fmla="*/ 19932 h 133350"/>
                  <a:gd name="connsiteX6" fmla="*/ 11777 w 114300"/>
                  <a:gd name="connsiteY6" fmla="*/ 44125 h 133350"/>
                  <a:gd name="connsiteX7" fmla="*/ 10729 w 114300"/>
                  <a:gd name="connsiteY7" fmla="*/ 47745 h 133350"/>
                  <a:gd name="connsiteX8" fmla="*/ 7205 w 114300"/>
                  <a:gd name="connsiteY8" fmla="*/ 67557 h 133350"/>
                  <a:gd name="connsiteX9" fmla="*/ 8729 w 114300"/>
                  <a:gd name="connsiteY9" fmla="*/ 86797 h 133350"/>
                  <a:gd name="connsiteX10" fmla="*/ 34065 w 114300"/>
                  <a:gd name="connsiteY10" fmla="*/ 123754 h 133350"/>
                  <a:gd name="connsiteX11" fmla="*/ 58640 w 114300"/>
                  <a:gd name="connsiteY11" fmla="*/ 132136 h 133350"/>
                  <a:gd name="connsiteX12" fmla="*/ 84167 w 114300"/>
                  <a:gd name="connsiteY12" fmla="*/ 127278 h 133350"/>
                  <a:gd name="connsiteX13" fmla="*/ 112837 w 114300"/>
                  <a:gd name="connsiteY13" fmla="*/ 84987 h 133350"/>
                  <a:gd name="connsiteX14" fmla="*/ 112646 w 114300"/>
                  <a:gd name="connsiteY14" fmla="*/ 8117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300" h="133350">
                    <a:moveTo>
                      <a:pt x="112646" y="81178"/>
                    </a:moveTo>
                    <a:cubicBezTo>
                      <a:pt x="113694" y="77463"/>
                      <a:pt x="114361" y="73557"/>
                      <a:pt x="114647" y="69176"/>
                    </a:cubicBezTo>
                    <a:cubicBezTo>
                      <a:pt x="115409" y="57174"/>
                      <a:pt x="113408" y="47840"/>
                      <a:pt x="108741" y="36696"/>
                    </a:cubicBezTo>
                    <a:cubicBezTo>
                      <a:pt x="102359" y="21551"/>
                      <a:pt x="87596" y="11740"/>
                      <a:pt x="72070" y="8692"/>
                    </a:cubicBezTo>
                    <a:cubicBezTo>
                      <a:pt x="65593" y="6787"/>
                      <a:pt x="59021" y="6692"/>
                      <a:pt x="52353" y="8121"/>
                    </a:cubicBezTo>
                    <a:cubicBezTo>
                      <a:pt x="43209" y="9930"/>
                      <a:pt x="35018" y="13836"/>
                      <a:pt x="27969" y="19932"/>
                    </a:cubicBezTo>
                    <a:cubicBezTo>
                      <a:pt x="20159" y="28409"/>
                      <a:pt x="15587" y="32981"/>
                      <a:pt x="11777" y="44125"/>
                    </a:cubicBezTo>
                    <a:cubicBezTo>
                      <a:pt x="11396" y="45363"/>
                      <a:pt x="11015" y="46506"/>
                      <a:pt x="10729" y="47745"/>
                    </a:cubicBezTo>
                    <a:cubicBezTo>
                      <a:pt x="9110" y="54222"/>
                      <a:pt x="7395" y="60889"/>
                      <a:pt x="7205" y="67557"/>
                    </a:cubicBezTo>
                    <a:cubicBezTo>
                      <a:pt x="7014" y="73748"/>
                      <a:pt x="7205" y="80701"/>
                      <a:pt x="8729" y="86797"/>
                    </a:cubicBezTo>
                    <a:cubicBezTo>
                      <a:pt x="12253" y="101275"/>
                      <a:pt x="20444" y="116229"/>
                      <a:pt x="34065" y="123754"/>
                    </a:cubicBezTo>
                    <a:cubicBezTo>
                      <a:pt x="41495" y="128707"/>
                      <a:pt x="49686" y="131469"/>
                      <a:pt x="58640" y="132136"/>
                    </a:cubicBezTo>
                    <a:cubicBezTo>
                      <a:pt x="67593" y="132708"/>
                      <a:pt x="76070" y="131088"/>
                      <a:pt x="84167" y="127278"/>
                    </a:cubicBezTo>
                    <a:cubicBezTo>
                      <a:pt x="99788" y="119754"/>
                      <a:pt x="112646" y="102799"/>
                      <a:pt x="112837" y="84987"/>
                    </a:cubicBezTo>
                    <a:cubicBezTo>
                      <a:pt x="112551" y="83749"/>
                      <a:pt x="112551" y="82416"/>
                      <a:pt x="112646" y="81178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/>
            </p:nvSpPr>
            <p:spPr>
              <a:xfrm>
                <a:off x="4962281" y="1973004"/>
                <a:ext cx="209550" cy="247650"/>
              </a:xfrm>
              <a:custGeom>
                <a:avLst/>
                <a:gdLst>
                  <a:gd name="connsiteX0" fmla="*/ 142147 w 209550"/>
                  <a:gd name="connsiteY0" fmla="*/ 242527 h 247650"/>
                  <a:gd name="connsiteX1" fmla="*/ 199202 w 209550"/>
                  <a:gd name="connsiteY1" fmla="*/ 177757 h 247650"/>
                  <a:gd name="connsiteX2" fmla="*/ 196821 w 209550"/>
                  <a:gd name="connsiteY2" fmla="*/ 121274 h 247650"/>
                  <a:gd name="connsiteX3" fmla="*/ 182438 w 209550"/>
                  <a:gd name="connsiteY3" fmla="*/ 97175 h 247650"/>
                  <a:gd name="connsiteX4" fmla="*/ 175770 w 209550"/>
                  <a:gd name="connsiteY4" fmla="*/ 88984 h 247650"/>
                  <a:gd name="connsiteX5" fmla="*/ 174913 w 209550"/>
                  <a:gd name="connsiteY5" fmla="*/ 87174 h 247650"/>
                  <a:gd name="connsiteX6" fmla="*/ 172246 w 209550"/>
                  <a:gd name="connsiteY6" fmla="*/ 80887 h 247650"/>
                  <a:gd name="connsiteX7" fmla="*/ 170913 w 209550"/>
                  <a:gd name="connsiteY7" fmla="*/ 73553 h 247650"/>
                  <a:gd name="connsiteX8" fmla="*/ 160435 w 209550"/>
                  <a:gd name="connsiteY8" fmla="*/ 44502 h 247650"/>
                  <a:gd name="connsiteX9" fmla="*/ 66900 w 209550"/>
                  <a:gd name="connsiteY9" fmla="*/ 13546 h 247650"/>
                  <a:gd name="connsiteX10" fmla="*/ 11083 w 209550"/>
                  <a:gd name="connsiteY10" fmla="*/ 159659 h 247650"/>
                  <a:gd name="connsiteX11" fmla="*/ 142147 w 209550"/>
                  <a:gd name="connsiteY11" fmla="*/ 242527 h 247650"/>
                  <a:gd name="connsiteX12" fmla="*/ 177104 w 209550"/>
                  <a:gd name="connsiteY12" fmla="*/ 91841 h 247650"/>
                  <a:gd name="connsiteX13" fmla="*/ 176723 w 209550"/>
                  <a:gd name="connsiteY13" fmla="*/ 91175 h 247650"/>
                  <a:gd name="connsiteX14" fmla="*/ 176247 w 209550"/>
                  <a:gd name="connsiteY14" fmla="*/ 90222 h 247650"/>
                  <a:gd name="connsiteX15" fmla="*/ 177104 w 209550"/>
                  <a:gd name="connsiteY15" fmla="*/ 91841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9550" h="247650">
                    <a:moveTo>
                      <a:pt x="142147" y="242527"/>
                    </a:moveTo>
                    <a:cubicBezTo>
                      <a:pt x="168531" y="230811"/>
                      <a:pt x="189867" y="204808"/>
                      <a:pt x="199202" y="177757"/>
                    </a:cubicBezTo>
                    <a:cubicBezTo>
                      <a:pt x="205203" y="160231"/>
                      <a:pt x="204155" y="138323"/>
                      <a:pt x="196821" y="121274"/>
                    </a:cubicBezTo>
                    <a:cubicBezTo>
                      <a:pt x="193106" y="112701"/>
                      <a:pt x="188153" y="104510"/>
                      <a:pt x="182438" y="97175"/>
                    </a:cubicBezTo>
                    <a:cubicBezTo>
                      <a:pt x="180914" y="95175"/>
                      <a:pt x="174056" y="84983"/>
                      <a:pt x="175770" y="88984"/>
                    </a:cubicBezTo>
                    <a:cubicBezTo>
                      <a:pt x="175485" y="88412"/>
                      <a:pt x="175199" y="87745"/>
                      <a:pt x="174913" y="87174"/>
                    </a:cubicBezTo>
                    <a:cubicBezTo>
                      <a:pt x="174342" y="86031"/>
                      <a:pt x="172818" y="82030"/>
                      <a:pt x="172246" y="80887"/>
                    </a:cubicBezTo>
                    <a:cubicBezTo>
                      <a:pt x="171865" y="78411"/>
                      <a:pt x="171484" y="75935"/>
                      <a:pt x="170913" y="73553"/>
                    </a:cubicBezTo>
                    <a:cubicBezTo>
                      <a:pt x="168627" y="63457"/>
                      <a:pt x="165388" y="53551"/>
                      <a:pt x="160435" y="44502"/>
                    </a:cubicBezTo>
                    <a:cubicBezTo>
                      <a:pt x="142338" y="11164"/>
                      <a:pt x="101380" y="-1790"/>
                      <a:pt x="66900" y="13546"/>
                    </a:cubicBezTo>
                    <a:cubicBezTo>
                      <a:pt x="13274" y="37453"/>
                      <a:pt x="-823" y="107367"/>
                      <a:pt x="11083" y="159659"/>
                    </a:cubicBezTo>
                    <a:cubicBezTo>
                      <a:pt x="24228" y="217000"/>
                      <a:pt x="80711" y="269768"/>
                      <a:pt x="142147" y="242527"/>
                    </a:cubicBezTo>
                    <a:close/>
                    <a:moveTo>
                      <a:pt x="177104" y="91841"/>
                    </a:moveTo>
                    <a:cubicBezTo>
                      <a:pt x="177009" y="91651"/>
                      <a:pt x="176818" y="91460"/>
                      <a:pt x="176723" y="91175"/>
                    </a:cubicBezTo>
                    <a:cubicBezTo>
                      <a:pt x="176628" y="90889"/>
                      <a:pt x="176437" y="90508"/>
                      <a:pt x="176247" y="90222"/>
                    </a:cubicBezTo>
                    <a:cubicBezTo>
                      <a:pt x="176532" y="90698"/>
                      <a:pt x="176818" y="91175"/>
                      <a:pt x="177104" y="91841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5068865" y="2329718"/>
                <a:ext cx="85725" cy="85725"/>
              </a:xfrm>
              <a:custGeom>
                <a:avLst/>
                <a:gdLst>
                  <a:gd name="connsiteX0" fmla="*/ 71853 w 85725"/>
                  <a:gd name="connsiteY0" fmla="*/ 75931 h 85725"/>
                  <a:gd name="connsiteX1" fmla="*/ 20514 w 85725"/>
                  <a:gd name="connsiteY1" fmla="*/ 16876 h 85725"/>
                  <a:gd name="connsiteX2" fmla="*/ 71853 w 85725"/>
                  <a:gd name="connsiteY2" fmla="*/ 759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85725">
                    <a:moveTo>
                      <a:pt x="71853" y="75931"/>
                    </a:moveTo>
                    <a:cubicBezTo>
                      <a:pt x="109858" y="42880"/>
                      <a:pt x="58518" y="-16175"/>
                      <a:pt x="20514" y="16876"/>
                    </a:cubicBezTo>
                    <a:cubicBezTo>
                      <a:pt x="-17491" y="49928"/>
                      <a:pt x="33753" y="109078"/>
                      <a:pt x="71853" y="75931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/>
            </p:nvSpPr>
            <p:spPr>
              <a:xfrm>
                <a:off x="5097395" y="1718419"/>
                <a:ext cx="171450" cy="219075"/>
              </a:xfrm>
              <a:custGeom>
                <a:avLst/>
                <a:gdLst>
                  <a:gd name="connsiteX0" fmla="*/ 136478 w 171450"/>
                  <a:gd name="connsiteY0" fmla="*/ 197646 h 219075"/>
                  <a:gd name="connsiteX1" fmla="*/ 149718 w 171450"/>
                  <a:gd name="connsiteY1" fmla="*/ 188978 h 219075"/>
                  <a:gd name="connsiteX2" fmla="*/ 112761 w 171450"/>
                  <a:gd name="connsiteY2" fmla="*/ 16480 h 219075"/>
                  <a:gd name="connsiteX3" fmla="*/ 45610 w 171450"/>
                  <a:gd name="connsiteY3" fmla="*/ 20862 h 219075"/>
                  <a:gd name="connsiteX4" fmla="*/ 11796 w 171450"/>
                  <a:gd name="connsiteY4" fmla="*/ 148878 h 219075"/>
                  <a:gd name="connsiteX5" fmla="*/ 63802 w 171450"/>
                  <a:gd name="connsiteY5" fmla="*/ 212981 h 219075"/>
                  <a:gd name="connsiteX6" fmla="*/ 136478 w 171450"/>
                  <a:gd name="connsiteY6" fmla="*/ 197646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19075">
                    <a:moveTo>
                      <a:pt x="136478" y="197646"/>
                    </a:moveTo>
                    <a:cubicBezTo>
                      <a:pt x="141241" y="195931"/>
                      <a:pt x="145717" y="193169"/>
                      <a:pt x="149718" y="188978"/>
                    </a:cubicBezTo>
                    <a:cubicBezTo>
                      <a:pt x="199629" y="136781"/>
                      <a:pt x="160576" y="55819"/>
                      <a:pt x="112761" y="16480"/>
                    </a:cubicBezTo>
                    <a:cubicBezTo>
                      <a:pt x="92949" y="193"/>
                      <a:pt x="64088" y="7527"/>
                      <a:pt x="45610" y="20862"/>
                    </a:cubicBezTo>
                    <a:cubicBezTo>
                      <a:pt x="8367" y="47818"/>
                      <a:pt x="747" y="107349"/>
                      <a:pt x="11796" y="148878"/>
                    </a:cubicBezTo>
                    <a:cubicBezTo>
                      <a:pt x="19225" y="176691"/>
                      <a:pt x="35418" y="202789"/>
                      <a:pt x="63802" y="212981"/>
                    </a:cubicBezTo>
                    <a:cubicBezTo>
                      <a:pt x="89710" y="222220"/>
                      <a:pt x="117714" y="215362"/>
                      <a:pt x="136478" y="197646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>
                <a:off x="5271440" y="2545907"/>
                <a:ext cx="114300" cy="133350"/>
              </a:xfrm>
              <a:custGeom>
                <a:avLst/>
                <a:gdLst>
                  <a:gd name="connsiteX0" fmla="*/ 66637 w 114300"/>
                  <a:gd name="connsiteY0" fmla="*/ 133015 h 133350"/>
                  <a:gd name="connsiteX1" fmla="*/ 76067 w 114300"/>
                  <a:gd name="connsiteY1" fmla="*/ 129872 h 133350"/>
                  <a:gd name="connsiteX2" fmla="*/ 82830 w 114300"/>
                  <a:gd name="connsiteY2" fmla="*/ 128348 h 133350"/>
                  <a:gd name="connsiteX3" fmla="*/ 110262 w 114300"/>
                  <a:gd name="connsiteY3" fmla="*/ 82438 h 133350"/>
                  <a:gd name="connsiteX4" fmla="*/ 109976 w 114300"/>
                  <a:gd name="connsiteY4" fmla="*/ 80533 h 133350"/>
                  <a:gd name="connsiteX5" fmla="*/ 110166 w 114300"/>
                  <a:gd name="connsiteY5" fmla="*/ 78532 h 133350"/>
                  <a:gd name="connsiteX6" fmla="*/ 111690 w 114300"/>
                  <a:gd name="connsiteY6" fmla="*/ 65864 h 133350"/>
                  <a:gd name="connsiteX7" fmla="*/ 112738 w 114300"/>
                  <a:gd name="connsiteY7" fmla="*/ 60721 h 133350"/>
                  <a:gd name="connsiteX8" fmla="*/ 100451 w 114300"/>
                  <a:gd name="connsiteY8" fmla="*/ 24049 h 133350"/>
                  <a:gd name="connsiteX9" fmla="*/ 72162 w 114300"/>
                  <a:gd name="connsiteY9" fmla="*/ 8047 h 133350"/>
                  <a:gd name="connsiteX10" fmla="*/ 14440 w 114300"/>
                  <a:gd name="connsiteY10" fmla="*/ 41004 h 133350"/>
                  <a:gd name="connsiteX11" fmla="*/ 10059 w 114300"/>
                  <a:gd name="connsiteY11" fmla="*/ 57292 h 133350"/>
                  <a:gd name="connsiteX12" fmla="*/ 12916 w 114300"/>
                  <a:gd name="connsiteY12" fmla="*/ 105869 h 133350"/>
                  <a:gd name="connsiteX13" fmla="*/ 66637 w 114300"/>
                  <a:gd name="connsiteY13" fmla="*/ 1330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300" h="133350">
                    <a:moveTo>
                      <a:pt x="66637" y="133015"/>
                    </a:moveTo>
                    <a:cubicBezTo>
                      <a:pt x="69876" y="132253"/>
                      <a:pt x="73019" y="131111"/>
                      <a:pt x="76067" y="129872"/>
                    </a:cubicBezTo>
                    <a:cubicBezTo>
                      <a:pt x="78353" y="129491"/>
                      <a:pt x="80639" y="129015"/>
                      <a:pt x="82830" y="128348"/>
                    </a:cubicBezTo>
                    <a:cubicBezTo>
                      <a:pt x="101403" y="122252"/>
                      <a:pt x="114643" y="102345"/>
                      <a:pt x="110262" y="82438"/>
                    </a:cubicBezTo>
                    <a:cubicBezTo>
                      <a:pt x="110166" y="81771"/>
                      <a:pt x="110071" y="81199"/>
                      <a:pt x="109976" y="80533"/>
                    </a:cubicBezTo>
                    <a:cubicBezTo>
                      <a:pt x="109976" y="79866"/>
                      <a:pt x="110071" y="79199"/>
                      <a:pt x="110166" y="78532"/>
                    </a:cubicBezTo>
                    <a:cubicBezTo>
                      <a:pt x="111024" y="74246"/>
                      <a:pt x="111500" y="70055"/>
                      <a:pt x="111690" y="65864"/>
                    </a:cubicBezTo>
                    <a:cubicBezTo>
                      <a:pt x="112071" y="64150"/>
                      <a:pt x="112357" y="62435"/>
                      <a:pt x="112738" y="60721"/>
                    </a:cubicBezTo>
                    <a:cubicBezTo>
                      <a:pt x="114929" y="49386"/>
                      <a:pt x="108071" y="32146"/>
                      <a:pt x="100451" y="24049"/>
                    </a:cubicBezTo>
                    <a:cubicBezTo>
                      <a:pt x="92545" y="15763"/>
                      <a:pt x="83401" y="10334"/>
                      <a:pt x="72162" y="8047"/>
                    </a:cubicBezTo>
                    <a:cubicBezTo>
                      <a:pt x="49111" y="3476"/>
                      <a:pt x="20727" y="16525"/>
                      <a:pt x="14440" y="41004"/>
                    </a:cubicBezTo>
                    <a:cubicBezTo>
                      <a:pt x="13011" y="46433"/>
                      <a:pt x="11202" y="51767"/>
                      <a:pt x="10059" y="57292"/>
                    </a:cubicBezTo>
                    <a:cubicBezTo>
                      <a:pt x="6344" y="74246"/>
                      <a:pt x="5106" y="89486"/>
                      <a:pt x="12916" y="105869"/>
                    </a:cubicBezTo>
                    <a:cubicBezTo>
                      <a:pt x="22155" y="124824"/>
                      <a:pt x="45587" y="137969"/>
                      <a:pt x="66637" y="133015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>
                <a:off x="4952311" y="2493627"/>
                <a:ext cx="114300" cy="123825"/>
              </a:xfrm>
              <a:custGeom>
                <a:avLst/>
                <a:gdLst>
                  <a:gd name="connsiteX0" fmla="*/ 29817 w 114300"/>
                  <a:gd name="connsiteY0" fmla="*/ 109094 h 123825"/>
                  <a:gd name="connsiteX1" fmla="*/ 45819 w 114300"/>
                  <a:gd name="connsiteY1" fmla="*/ 118810 h 123825"/>
                  <a:gd name="connsiteX2" fmla="*/ 57915 w 114300"/>
                  <a:gd name="connsiteY2" fmla="*/ 121191 h 123825"/>
                  <a:gd name="connsiteX3" fmla="*/ 76108 w 114300"/>
                  <a:gd name="connsiteY3" fmla="*/ 118524 h 123825"/>
                  <a:gd name="connsiteX4" fmla="*/ 87443 w 114300"/>
                  <a:gd name="connsiteY4" fmla="*/ 113000 h 123825"/>
                  <a:gd name="connsiteX5" fmla="*/ 101349 w 114300"/>
                  <a:gd name="connsiteY5" fmla="*/ 99760 h 123825"/>
                  <a:gd name="connsiteX6" fmla="*/ 108493 w 114300"/>
                  <a:gd name="connsiteY6" fmla="*/ 64232 h 123825"/>
                  <a:gd name="connsiteX7" fmla="*/ 105826 w 114300"/>
                  <a:gd name="connsiteY7" fmla="*/ 47563 h 123825"/>
                  <a:gd name="connsiteX8" fmla="*/ 84490 w 114300"/>
                  <a:gd name="connsiteY8" fmla="*/ 15464 h 123825"/>
                  <a:gd name="connsiteX9" fmla="*/ 66678 w 114300"/>
                  <a:gd name="connsiteY9" fmla="*/ 8606 h 123825"/>
                  <a:gd name="connsiteX10" fmla="*/ 47819 w 114300"/>
                  <a:gd name="connsiteY10" fmla="*/ 8130 h 123825"/>
                  <a:gd name="connsiteX11" fmla="*/ 15720 w 114300"/>
                  <a:gd name="connsiteY11" fmla="*/ 29466 h 123825"/>
                  <a:gd name="connsiteX12" fmla="*/ 8290 w 114300"/>
                  <a:gd name="connsiteY12" fmla="*/ 66137 h 123825"/>
                  <a:gd name="connsiteX13" fmla="*/ 17910 w 114300"/>
                  <a:gd name="connsiteY13" fmla="*/ 94045 h 123825"/>
                  <a:gd name="connsiteX14" fmla="*/ 29817 w 114300"/>
                  <a:gd name="connsiteY14" fmla="*/ 10909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300" h="123825">
                    <a:moveTo>
                      <a:pt x="29817" y="109094"/>
                    </a:moveTo>
                    <a:cubicBezTo>
                      <a:pt x="34198" y="113762"/>
                      <a:pt x="39532" y="117000"/>
                      <a:pt x="45819" y="118810"/>
                    </a:cubicBezTo>
                    <a:cubicBezTo>
                      <a:pt x="49819" y="119572"/>
                      <a:pt x="53820" y="120429"/>
                      <a:pt x="57915" y="121191"/>
                    </a:cubicBezTo>
                    <a:cubicBezTo>
                      <a:pt x="64297" y="121858"/>
                      <a:pt x="70298" y="121001"/>
                      <a:pt x="76108" y="118524"/>
                    </a:cubicBezTo>
                    <a:cubicBezTo>
                      <a:pt x="80394" y="117667"/>
                      <a:pt x="84109" y="115857"/>
                      <a:pt x="87443" y="113000"/>
                    </a:cubicBezTo>
                    <a:cubicBezTo>
                      <a:pt x="93158" y="109857"/>
                      <a:pt x="97825" y="105475"/>
                      <a:pt x="101349" y="99760"/>
                    </a:cubicBezTo>
                    <a:cubicBezTo>
                      <a:pt x="107922" y="88806"/>
                      <a:pt x="110493" y="76995"/>
                      <a:pt x="108493" y="64232"/>
                    </a:cubicBezTo>
                    <a:cubicBezTo>
                      <a:pt x="107636" y="58707"/>
                      <a:pt x="107064" y="52992"/>
                      <a:pt x="105826" y="47563"/>
                    </a:cubicBezTo>
                    <a:cubicBezTo>
                      <a:pt x="102683" y="34609"/>
                      <a:pt x="95825" y="22989"/>
                      <a:pt x="84490" y="15464"/>
                    </a:cubicBezTo>
                    <a:cubicBezTo>
                      <a:pt x="79061" y="11559"/>
                      <a:pt x="73155" y="9273"/>
                      <a:pt x="66678" y="8606"/>
                    </a:cubicBezTo>
                    <a:cubicBezTo>
                      <a:pt x="60487" y="6796"/>
                      <a:pt x="54201" y="6701"/>
                      <a:pt x="47819" y="8130"/>
                    </a:cubicBezTo>
                    <a:cubicBezTo>
                      <a:pt x="35151" y="11082"/>
                      <a:pt x="22578" y="17940"/>
                      <a:pt x="15720" y="29466"/>
                    </a:cubicBezTo>
                    <a:cubicBezTo>
                      <a:pt x="9338" y="40038"/>
                      <a:pt x="4956" y="53754"/>
                      <a:pt x="8290" y="66137"/>
                    </a:cubicBezTo>
                    <a:cubicBezTo>
                      <a:pt x="10862" y="75567"/>
                      <a:pt x="14577" y="84901"/>
                      <a:pt x="17910" y="94045"/>
                    </a:cubicBezTo>
                    <a:cubicBezTo>
                      <a:pt x="20577" y="100236"/>
                      <a:pt x="24578" y="105189"/>
                      <a:pt x="29817" y="109094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>
            <a:off x="8783316" y="5242256"/>
            <a:ext cx="3741078" cy="2080510"/>
            <a:chOff x="2843621" y="3511535"/>
            <a:chExt cx="4046589" cy="2250413"/>
          </a:xfrm>
        </p:grpSpPr>
        <p:sp>
          <p:nvSpPr>
            <p:cNvPr id="40" name="任意多边形: 形状 39"/>
            <p:cNvSpPr/>
            <p:nvPr/>
          </p:nvSpPr>
          <p:spPr>
            <a:xfrm>
              <a:off x="3521116" y="3511535"/>
              <a:ext cx="3032637" cy="1760589"/>
            </a:xfrm>
            <a:custGeom>
              <a:avLst/>
              <a:gdLst>
                <a:gd name="connsiteX0" fmla="*/ 3030332 w 3032637"/>
                <a:gd name="connsiteY0" fmla="*/ 368335 h 1760588"/>
                <a:gd name="connsiteX1" fmla="*/ 3030332 w 3032637"/>
                <a:gd name="connsiteY1" fmla="*/ 1759200 h 1760588"/>
                <a:gd name="connsiteX2" fmla="*/ 6913 w 3032637"/>
                <a:gd name="connsiteY2" fmla="*/ 1759200 h 1760588"/>
                <a:gd name="connsiteX3" fmla="*/ 734377 w 3032637"/>
                <a:gd name="connsiteY3" fmla="*/ 1197840 h 1760588"/>
                <a:gd name="connsiteX4" fmla="*/ 1885121 w 3032637"/>
                <a:gd name="connsiteY4" fmla="*/ 476643 h 1760588"/>
                <a:gd name="connsiteX5" fmla="*/ 3030332 w 3032637"/>
                <a:gd name="connsiteY5" fmla="*/ 368335 h 176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2637" h="1760588">
                  <a:moveTo>
                    <a:pt x="3030332" y="368335"/>
                  </a:moveTo>
                  <a:lnTo>
                    <a:pt x="3030332" y="1759200"/>
                  </a:lnTo>
                  <a:lnTo>
                    <a:pt x="6913" y="1759200"/>
                  </a:lnTo>
                  <a:cubicBezTo>
                    <a:pt x="6913" y="1759200"/>
                    <a:pt x="6913" y="1362837"/>
                    <a:pt x="734377" y="1197840"/>
                  </a:cubicBezTo>
                  <a:cubicBezTo>
                    <a:pt x="1225314" y="1086489"/>
                    <a:pt x="1789348" y="851437"/>
                    <a:pt x="1885121" y="476643"/>
                  </a:cubicBezTo>
                  <a:cubicBezTo>
                    <a:pt x="1980893" y="101850"/>
                    <a:pt x="2538935" y="-306220"/>
                    <a:pt x="3030332" y="368335"/>
                  </a:cubicBezTo>
                  <a:close/>
                </a:path>
              </a:pathLst>
            </a:custGeom>
            <a:solidFill>
              <a:srgbClr val="FEB6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32310" y="3891712"/>
              <a:ext cx="350274" cy="525411"/>
            </a:xfrm>
            <a:custGeom>
              <a:avLst/>
              <a:gdLst>
                <a:gd name="connsiteX0" fmla="*/ 36619 w 350274"/>
                <a:gd name="connsiteY0" fmla="*/ 298980 h 525411"/>
                <a:gd name="connsiteX1" fmla="*/ 303473 w 350274"/>
                <a:gd name="connsiteY1" fmla="*/ 230215 h 525411"/>
                <a:gd name="connsiteX2" fmla="*/ 36619 w 350274"/>
                <a:gd name="connsiteY2" fmla="*/ 298980 h 5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274" h="525411">
                  <a:moveTo>
                    <a:pt x="36619" y="298980"/>
                  </a:moveTo>
                  <a:cubicBezTo>
                    <a:pt x="-75745" y="36274"/>
                    <a:pt x="156450" y="-167530"/>
                    <a:pt x="303473" y="230215"/>
                  </a:cubicBezTo>
                  <a:cubicBezTo>
                    <a:pt x="450496" y="627961"/>
                    <a:pt x="165944" y="601321"/>
                    <a:pt x="36619" y="2989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860122" y="3842443"/>
              <a:ext cx="221226" cy="304185"/>
            </a:xfrm>
            <a:custGeom>
              <a:avLst/>
              <a:gdLst>
                <a:gd name="connsiteX0" fmla="*/ 40369 w 221225"/>
                <a:gd name="connsiteY0" fmla="*/ 197999 h 304185"/>
                <a:gd name="connsiteX1" fmla="*/ 188775 w 221225"/>
                <a:gd name="connsiteY1" fmla="*/ 122045 h 304185"/>
                <a:gd name="connsiteX2" fmla="*/ 40369 w 221225"/>
                <a:gd name="connsiteY2" fmla="*/ 197999 h 30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225" h="304185">
                  <a:moveTo>
                    <a:pt x="40369" y="197999"/>
                  </a:moveTo>
                  <a:cubicBezTo>
                    <a:pt x="-62316" y="8759"/>
                    <a:pt x="95584" y="-80192"/>
                    <a:pt x="188775" y="122045"/>
                  </a:cubicBezTo>
                  <a:cubicBezTo>
                    <a:pt x="281966" y="324283"/>
                    <a:pt x="125172" y="354424"/>
                    <a:pt x="40369" y="1979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969697" y="4223695"/>
              <a:ext cx="119831" cy="221226"/>
            </a:xfrm>
            <a:custGeom>
              <a:avLst/>
              <a:gdLst>
                <a:gd name="connsiteX0" fmla="*/ 7578 w 119830"/>
                <a:gd name="connsiteY0" fmla="*/ 88302 h 221225"/>
                <a:gd name="connsiteX1" fmla="*/ 116255 w 119830"/>
                <a:gd name="connsiteY1" fmla="*/ 124251 h 221225"/>
                <a:gd name="connsiteX2" fmla="*/ 7578 w 119830"/>
                <a:gd name="connsiteY2" fmla="*/ 88302 h 22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30" h="221225">
                  <a:moveTo>
                    <a:pt x="7578" y="88302"/>
                  </a:moveTo>
                  <a:cubicBezTo>
                    <a:pt x="-3944" y="-44065"/>
                    <a:pt x="138378" y="-2678"/>
                    <a:pt x="116255" y="124251"/>
                  </a:cubicBezTo>
                  <a:cubicBezTo>
                    <a:pt x="94041" y="251179"/>
                    <a:pt x="21589" y="249243"/>
                    <a:pt x="7578" y="883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843621" y="4296327"/>
              <a:ext cx="4046589" cy="1465621"/>
            </a:xfrm>
            <a:custGeom>
              <a:avLst/>
              <a:gdLst>
                <a:gd name="connsiteX0" fmla="*/ 4036255 w 4046588"/>
                <a:gd name="connsiteY0" fmla="*/ 104068 h 1465620"/>
                <a:gd name="connsiteX1" fmla="*/ 3326581 w 4046588"/>
                <a:gd name="connsiteY1" fmla="*/ 185184 h 1465620"/>
                <a:gd name="connsiteX2" fmla="*/ 3042582 w 4046588"/>
                <a:gd name="connsiteY2" fmla="*/ 484853 h 1465620"/>
                <a:gd name="connsiteX3" fmla="*/ 2931048 w 4046588"/>
                <a:gd name="connsiteY3" fmla="*/ 578505 h 1465620"/>
                <a:gd name="connsiteX4" fmla="*/ 2887632 w 4046588"/>
                <a:gd name="connsiteY4" fmla="*/ 403368 h 1465620"/>
                <a:gd name="connsiteX5" fmla="*/ 2751025 w 4046588"/>
                <a:gd name="connsiteY5" fmla="*/ 382812 h 1465620"/>
                <a:gd name="connsiteX6" fmla="*/ 2855647 w 4046588"/>
                <a:gd name="connsiteY6" fmla="*/ 615284 h 1465620"/>
                <a:gd name="connsiteX7" fmla="*/ 2895468 w 4046588"/>
                <a:gd name="connsiteY7" fmla="*/ 622381 h 1465620"/>
                <a:gd name="connsiteX8" fmla="*/ 2799326 w 4046588"/>
                <a:gd name="connsiteY8" fmla="*/ 828398 h 1465620"/>
                <a:gd name="connsiteX9" fmla="*/ 2369227 w 4046588"/>
                <a:gd name="connsiteY9" fmla="*/ 746913 h 1465620"/>
                <a:gd name="connsiteX10" fmla="*/ 1958207 w 4046588"/>
                <a:gd name="connsiteY10" fmla="*/ 363548 h 1465620"/>
                <a:gd name="connsiteX11" fmla="*/ 1814595 w 4046588"/>
                <a:gd name="connsiteY11" fmla="*/ 240122 h 1465620"/>
                <a:gd name="connsiteX12" fmla="*/ 1484692 w 4046588"/>
                <a:gd name="connsiteY12" fmla="*/ 184908 h 1465620"/>
                <a:gd name="connsiteX13" fmla="*/ 1266692 w 4046588"/>
                <a:gd name="connsiteY13" fmla="*/ 351749 h 1465620"/>
                <a:gd name="connsiteX14" fmla="*/ 465118 w 4046588"/>
                <a:gd name="connsiteY14" fmla="*/ 579519 h 1465620"/>
                <a:gd name="connsiteX15" fmla="*/ 137888 w 4046588"/>
                <a:gd name="connsiteY15" fmla="*/ 940393 h 1465620"/>
                <a:gd name="connsiteX16" fmla="*/ 7088 w 4046588"/>
                <a:gd name="connsiteY16" fmla="*/ 1451241 h 1465620"/>
                <a:gd name="connsiteX17" fmla="*/ 22297 w 4046588"/>
                <a:gd name="connsiteY17" fmla="*/ 1453269 h 1465620"/>
                <a:gd name="connsiteX18" fmla="*/ 142128 w 4046588"/>
                <a:gd name="connsiteY18" fmla="*/ 1004088 h 1465620"/>
                <a:gd name="connsiteX19" fmla="*/ 422716 w 4046588"/>
                <a:gd name="connsiteY19" fmla="*/ 662018 h 1465620"/>
                <a:gd name="connsiteX20" fmla="*/ 1177557 w 4046588"/>
                <a:gd name="connsiteY20" fmla="*/ 380877 h 1465620"/>
                <a:gd name="connsiteX21" fmla="*/ 1246874 w 4046588"/>
                <a:gd name="connsiteY21" fmla="*/ 386684 h 1465620"/>
                <a:gd name="connsiteX22" fmla="*/ 1280335 w 4046588"/>
                <a:gd name="connsiteY22" fmla="*/ 603670 h 1465620"/>
                <a:gd name="connsiteX23" fmla="*/ 1471879 w 4046588"/>
                <a:gd name="connsiteY23" fmla="*/ 500708 h 1465620"/>
                <a:gd name="connsiteX24" fmla="*/ 1303287 w 4046588"/>
                <a:gd name="connsiteY24" fmla="*/ 358386 h 1465620"/>
                <a:gd name="connsiteX25" fmla="*/ 1320340 w 4046588"/>
                <a:gd name="connsiteY25" fmla="*/ 335618 h 1465620"/>
                <a:gd name="connsiteX26" fmla="*/ 1687482 w 4046588"/>
                <a:gd name="connsiteY26" fmla="*/ 223253 h 1465620"/>
                <a:gd name="connsiteX27" fmla="*/ 1890918 w 4046588"/>
                <a:gd name="connsiteY27" fmla="*/ 347232 h 1465620"/>
                <a:gd name="connsiteX28" fmla="*/ 2268200 w 4046588"/>
                <a:gd name="connsiteY28" fmla="*/ 711057 h 1465620"/>
                <a:gd name="connsiteX29" fmla="*/ 2680694 w 4046588"/>
                <a:gd name="connsiteY29" fmla="*/ 915506 h 1465620"/>
                <a:gd name="connsiteX30" fmla="*/ 2931232 w 4046588"/>
                <a:gd name="connsiteY30" fmla="*/ 639895 h 1465620"/>
                <a:gd name="connsiteX31" fmla="*/ 2931693 w 4046588"/>
                <a:gd name="connsiteY31" fmla="*/ 617589 h 1465620"/>
                <a:gd name="connsiteX32" fmla="*/ 3142595 w 4046588"/>
                <a:gd name="connsiteY32" fmla="*/ 426689 h 1465620"/>
                <a:gd name="connsiteX33" fmla="*/ 3512319 w 4046588"/>
                <a:gd name="connsiteY33" fmla="*/ 111626 h 1465620"/>
                <a:gd name="connsiteX34" fmla="*/ 4018281 w 4046588"/>
                <a:gd name="connsiteY34" fmla="*/ 124992 h 1465620"/>
                <a:gd name="connsiteX35" fmla="*/ 4036255 w 4046588"/>
                <a:gd name="connsiteY35" fmla="*/ 104068 h 1465620"/>
                <a:gd name="connsiteX36" fmla="*/ 1335641 w 4046588"/>
                <a:gd name="connsiteY36" fmla="*/ 404935 h 1465620"/>
                <a:gd name="connsiteX37" fmla="*/ 1405051 w 4046588"/>
                <a:gd name="connsiteY37" fmla="*/ 566246 h 1465620"/>
                <a:gd name="connsiteX38" fmla="*/ 1252958 w 4046588"/>
                <a:gd name="connsiteY38" fmla="*/ 499602 h 1465620"/>
                <a:gd name="connsiteX39" fmla="*/ 1281810 w 4046588"/>
                <a:gd name="connsiteY39" fmla="*/ 391754 h 1465620"/>
                <a:gd name="connsiteX40" fmla="*/ 1335641 w 4046588"/>
                <a:gd name="connsiteY40" fmla="*/ 404935 h 1465620"/>
                <a:gd name="connsiteX41" fmla="*/ 2844125 w 4046588"/>
                <a:gd name="connsiteY41" fmla="*/ 569656 h 1465620"/>
                <a:gd name="connsiteX42" fmla="*/ 2798220 w 4046588"/>
                <a:gd name="connsiteY42" fmla="*/ 392860 h 1465620"/>
                <a:gd name="connsiteX43" fmla="*/ 2894638 w 4046588"/>
                <a:gd name="connsiteY43" fmla="*/ 585603 h 1465620"/>
                <a:gd name="connsiteX44" fmla="*/ 2844125 w 4046588"/>
                <a:gd name="connsiteY44" fmla="*/ 569656 h 146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46588" h="1465620">
                  <a:moveTo>
                    <a:pt x="4036255" y="104068"/>
                  </a:moveTo>
                  <a:cubicBezTo>
                    <a:pt x="3846001" y="-88122"/>
                    <a:pt x="3505221" y="40097"/>
                    <a:pt x="3326581" y="185184"/>
                  </a:cubicBezTo>
                  <a:cubicBezTo>
                    <a:pt x="3219286" y="272292"/>
                    <a:pt x="3136419" y="384380"/>
                    <a:pt x="3042582" y="484853"/>
                  </a:cubicBezTo>
                  <a:cubicBezTo>
                    <a:pt x="3011426" y="518221"/>
                    <a:pt x="2974002" y="561729"/>
                    <a:pt x="2931048" y="578505"/>
                  </a:cubicBezTo>
                  <a:cubicBezTo>
                    <a:pt x="2928283" y="517576"/>
                    <a:pt x="2917037" y="453789"/>
                    <a:pt x="2887632" y="403368"/>
                  </a:cubicBezTo>
                  <a:cubicBezTo>
                    <a:pt x="2857767" y="352118"/>
                    <a:pt x="2794810" y="332668"/>
                    <a:pt x="2751025" y="382812"/>
                  </a:cubicBezTo>
                  <a:cubicBezTo>
                    <a:pt x="2686409" y="456831"/>
                    <a:pt x="2782550" y="589013"/>
                    <a:pt x="2855647" y="615284"/>
                  </a:cubicBezTo>
                  <a:cubicBezTo>
                    <a:pt x="2869105" y="620077"/>
                    <a:pt x="2882378" y="622290"/>
                    <a:pt x="2895468" y="622381"/>
                  </a:cubicBezTo>
                  <a:cubicBezTo>
                    <a:pt x="2893347" y="702576"/>
                    <a:pt x="2861270" y="773184"/>
                    <a:pt x="2799326" y="828398"/>
                  </a:cubicBezTo>
                  <a:cubicBezTo>
                    <a:pt x="2666222" y="946938"/>
                    <a:pt x="2484817" y="834021"/>
                    <a:pt x="2369227" y="746913"/>
                  </a:cubicBezTo>
                  <a:cubicBezTo>
                    <a:pt x="2219254" y="633812"/>
                    <a:pt x="2091865" y="494624"/>
                    <a:pt x="1958207" y="363548"/>
                  </a:cubicBezTo>
                  <a:cubicBezTo>
                    <a:pt x="1913686" y="319856"/>
                    <a:pt x="1868242" y="272752"/>
                    <a:pt x="1814595" y="240122"/>
                  </a:cubicBezTo>
                  <a:cubicBezTo>
                    <a:pt x="1718177" y="181405"/>
                    <a:pt x="1594936" y="155779"/>
                    <a:pt x="1484692" y="184908"/>
                  </a:cubicBezTo>
                  <a:cubicBezTo>
                    <a:pt x="1392515" y="209243"/>
                    <a:pt x="1316837" y="272107"/>
                    <a:pt x="1266692" y="351749"/>
                  </a:cubicBezTo>
                  <a:cubicBezTo>
                    <a:pt x="977993" y="307504"/>
                    <a:pt x="692796" y="401525"/>
                    <a:pt x="465118" y="579519"/>
                  </a:cubicBezTo>
                  <a:cubicBezTo>
                    <a:pt x="339756" y="677596"/>
                    <a:pt x="216331" y="800837"/>
                    <a:pt x="137888" y="940393"/>
                  </a:cubicBezTo>
                  <a:cubicBezTo>
                    <a:pt x="49490" y="1097648"/>
                    <a:pt x="40825" y="1277948"/>
                    <a:pt x="7088" y="1451241"/>
                  </a:cubicBezTo>
                  <a:cubicBezTo>
                    <a:pt x="5152" y="1461104"/>
                    <a:pt x="19901" y="1462579"/>
                    <a:pt x="22297" y="1453269"/>
                  </a:cubicBezTo>
                  <a:cubicBezTo>
                    <a:pt x="60551" y="1303757"/>
                    <a:pt x="75391" y="1144751"/>
                    <a:pt x="142128" y="1004088"/>
                  </a:cubicBezTo>
                  <a:cubicBezTo>
                    <a:pt x="205177" y="871353"/>
                    <a:pt x="312841" y="757790"/>
                    <a:pt x="422716" y="662018"/>
                  </a:cubicBezTo>
                  <a:cubicBezTo>
                    <a:pt x="634908" y="477018"/>
                    <a:pt x="893374" y="366405"/>
                    <a:pt x="1177557" y="380877"/>
                  </a:cubicBezTo>
                  <a:cubicBezTo>
                    <a:pt x="1200601" y="382075"/>
                    <a:pt x="1223830" y="383827"/>
                    <a:pt x="1246874" y="386684"/>
                  </a:cubicBezTo>
                  <a:cubicBezTo>
                    <a:pt x="1209819" y="460795"/>
                    <a:pt x="1201800" y="553248"/>
                    <a:pt x="1280335" y="603670"/>
                  </a:cubicBezTo>
                  <a:cubicBezTo>
                    <a:pt x="1360253" y="655013"/>
                    <a:pt x="1473262" y="598415"/>
                    <a:pt x="1471879" y="500708"/>
                  </a:cubicBezTo>
                  <a:cubicBezTo>
                    <a:pt x="1470497" y="410650"/>
                    <a:pt x="1380439" y="374609"/>
                    <a:pt x="1303287" y="358386"/>
                  </a:cubicBezTo>
                  <a:cubicBezTo>
                    <a:pt x="1308910" y="350458"/>
                    <a:pt x="1314625" y="342808"/>
                    <a:pt x="1320340" y="335618"/>
                  </a:cubicBezTo>
                  <a:cubicBezTo>
                    <a:pt x="1409475" y="222608"/>
                    <a:pt x="1550691" y="184355"/>
                    <a:pt x="1687482" y="223253"/>
                  </a:cubicBezTo>
                  <a:cubicBezTo>
                    <a:pt x="1769336" y="246482"/>
                    <a:pt x="1830173" y="290451"/>
                    <a:pt x="1890918" y="347232"/>
                  </a:cubicBezTo>
                  <a:cubicBezTo>
                    <a:pt x="2018584" y="466602"/>
                    <a:pt x="2135280" y="597217"/>
                    <a:pt x="2268200" y="711057"/>
                  </a:cubicBezTo>
                  <a:cubicBezTo>
                    <a:pt x="2378537" y="805538"/>
                    <a:pt x="2525652" y="924262"/>
                    <a:pt x="2680694" y="915506"/>
                  </a:cubicBezTo>
                  <a:cubicBezTo>
                    <a:pt x="2816932" y="907855"/>
                    <a:pt x="2926623" y="771248"/>
                    <a:pt x="2931232" y="639895"/>
                  </a:cubicBezTo>
                  <a:cubicBezTo>
                    <a:pt x="2931509" y="632613"/>
                    <a:pt x="2931601" y="625147"/>
                    <a:pt x="2931693" y="617589"/>
                  </a:cubicBezTo>
                  <a:cubicBezTo>
                    <a:pt x="3017971" y="592700"/>
                    <a:pt x="3092174" y="484577"/>
                    <a:pt x="3142595" y="426689"/>
                  </a:cubicBezTo>
                  <a:cubicBezTo>
                    <a:pt x="3251180" y="302249"/>
                    <a:pt x="3359212" y="181497"/>
                    <a:pt x="3512319" y="111626"/>
                  </a:cubicBezTo>
                  <a:cubicBezTo>
                    <a:pt x="3668191" y="40466"/>
                    <a:pt x="3877710" y="2488"/>
                    <a:pt x="4018281" y="124992"/>
                  </a:cubicBezTo>
                  <a:cubicBezTo>
                    <a:pt x="4029987" y="134763"/>
                    <a:pt x="4047132" y="115037"/>
                    <a:pt x="4036255" y="104068"/>
                  </a:cubicBezTo>
                  <a:close/>
                  <a:moveTo>
                    <a:pt x="1335641" y="404935"/>
                  </a:moveTo>
                  <a:cubicBezTo>
                    <a:pt x="1402654" y="426044"/>
                    <a:pt x="1481650" y="499602"/>
                    <a:pt x="1405051" y="566246"/>
                  </a:cubicBezTo>
                  <a:cubicBezTo>
                    <a:pt x="1347163" y="616666"/>
                    <a:pt x="1259871" y="571131"/>
                    <a:pt x="1252958" y="499602"/>
                  </a:cubicBezTo>
                  <a:cubicBezTo>
                    <a:pt x="1249455" y="462822"/>
                    <a:pt x="1262821" y="425398"/>
                    <a:pt x="1281810" y="391754"/>
                  </a:cubicBezTo>
                  <a:cubicBezTo>
                    <a:pt x="1300061" y="395164"/>
                    <a:pt x="1318035" y="399312"/>
                    <a:pt x="1335641" y="404935"/>
                  </a:cubicBezTo>
                  <a:close/>
                  <a:moveTo>
                    <a:pt x="2844125" y="569656"/>
                  </a:moveTo>
                  <a:cubicBezTo>
                    <a:pt x="2802092" y="543201"/>
                    <a:pt x="2721344" y="422818"/>
                    <a:pt x="2798220" y="392860"/>
                  </a:cubicBezTo>
                  <a:cubicBezTo>
                    <a:pt x="2872607" y="363916"/>
                    <a:pt x="2890767" y="518221"/>
                    <a:pt x="2894638" y="585603"/>
                  </a:cubicBezTo>
                  <a:cubicBezTo>
                    <a:pt x="2878415" y="585419"/>
                    <a:pt x="2861638" y="580625"/>
                    <a:pt x="2844125" y="569656"/>
                  </a:cubicBezTo>
                  <a:close/>
                </a:path>
              </a:pathLst>
            </a:custGeom>
            <a:solidFill>
              <a:srgbClr val="3646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 userDrawn="1"/>
        </p:nvGrpSpPr>
        <p:grpSpPr>
          <a:xfrm>
            <a:off x="-1741714" y="-1741715"/>
            <a:ext cx="15675429" cy="10341430"/>
            <a:chOff x="-1741714" y="-1741715"/>
            <a:chExt cx="15675429" cy="10341430"/>
          </a:xfrm>
          <a:solidFill>
            <a:srgbClr val="F5F7F9"/>
          </a:solidFill>
        </p:grpSpPr>
        <p:sp>
          <p:nvSpPr>
            <p:cNvPr id="108" name="矩形 107"/>
            <p:cNvSpPr/>
            <p:nvPr/>
          </p:nvSpPr>
          <p:spPr>
            <a:xfrm>
              <a:off x="-1741714" y="-1030514"/>
              <a:ext cx="1741714" cy="9114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192000" y="-1030514"/>
              <a:ext cx="1741714" cy="9114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 rot="5400000">
              <a:off x="5225144" y="-8708573"/>
              <a:ext cx="1741714" cy="1567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rot="5400000">
              <a:off x="5225144" y="-108857"/>
              <a:ext cx="1741714" cy="1567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V="1">
            <a:off x="-1741714" y="-1741715"/>
            <a:ext cx="15675429" cy="10341430"/>
            <a:chOff x="-1741714" y="-1741715"/>
            <a:chExt cx="15675429" cy="10341430"/>
          </a:xfrm>
        </p:grpSpPr>
        <p:grpSp>
          <p:nvGrpSpPr>
            <p:cNvPr id="94" name="组合 93"/>
            <p:cNvGrpSpPr/>
            <p:nvPr userDrawn="1"/>
          </p:nvGrpSpPr>
          <p:grpSpPr>
            <a:xfrm rot="10800000" flipH="1">
              <a:off x="-1413387" y="-1291716"/>
              <a:ext cx="4621044" cy="3052602"/>
              <a:chOff x="2942536" y="1585841"/>
              <a:chExt cx="4998416" cy="3301889"/>
            </a:xfrm>
          </p:grpSpPr>
          <p:sp>
            <p:nvSpPr>
              <p:cNvPr id="95" name="任意多边形: 形状 94"/>
              <p:cNvSpPr/>
              <p:nvPr/>
            </p:nvSpPr>
            <p:spPr>
              <a:xfrm>
                <a:off x="3949713" y="1893286"/>
                <a:ext cx="3991239" cy="2428875"/>
              </a:xfrm>
              <a:custGeom>
                <a:avLst/>
                <a:gdLst>
                  <a:gd name="connsiteX0" fmla="*/ 4234625 w 4248150"/>
                  <a:gd name="connsiteY0" fmla="*/ 1897967 h 2428875"/>
                  <a:gd name="connsiteX1" fmla="*/ 7144 w 4248150"/>
                  <a:gd name="connsiteY1" fmla="*/ 2428700 h 2428875"/>
                  <a:gd name="connsiteX2" fmla="*/ 72390 w 4248150"/>
                  <a:gd name="connsiteY2" fmla="*/ 47831 h 2428875"/>
                  <a:gd name="connsiteX3" fmla="*/ 712756 w 4248150"/>
                  <a:gd name="connsiteY3" fmla="*/ 215852 h 2428875"/>
                  <a:gd name="connsiteX4" fmla="*/ 1969580 w 4248150"/>
                  <a:gd name="connsiteY4" fmla="*/ 1068911 h 2428875"/>
                  <a:gd name="connsiteX5" fmla="*/ 4234625 w 4248150"/>
                  <a:gd name="connsiteY5" fmla="*/ 1897967 h 242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8150" h="2428875">
                    <a:moveTo>
                      <a:pt x="4234625" y="1897967"/>
                    </a:moveTo>
                    <a:lnTo>
                      <a:pt x="7144" y="2428700"/>
                    </a:lnTo>
                    <a:lnTo>
                      <a:pt x="72390" y="47831"/>
                    </a:lnTo>
                    <a:cubicBezTo>
                      <a:pt x="72390" y="47831"/>
                      <a:pt x="502444" y="-116666"/>
                      <a:pt x="712756" y="215852"/>
                    </a:cubicBezTo>
                    <a:cubicBezTo>
                      <a:pt x="922972" y="548370"/>
                      <a:pt x="940022" y="1387046"/>
                      <a:pt x="1969580" y="1068911"/>
                    </a:cubicBezTo>
                    <a:cubicBezTo>
                      <a:pt x="2999042" y="750776"/>
                      <a:pt x="4361212" y="980614"/>
                      <a:pt x="4234625" y="1897967"/>
                    </a:cubicBezTo>
                    <a:close/>
                  </a:path>
                </a:pathLst>
              </a:custGeom>
              <a:solidFill>
                <a:srgbClr val="4592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/>
            </p:nvSpPr>
            <p:spPr>
              <a:xfrm>
                <a:off x="4552340" y="1915116"/>
                <a:ext cx="1266825" cy="971550"/>
              </a:xfrm>
              <a:custGeom>
                <a:avLst/>
                <a:gdLst>
                  <a:gd name="connsiteX0" fmla="*/ 994239 w 1266825"/>
                  <a:gd name="connsiteY0" fmla="*/ 953544 h 971550"/>
                  <a:gd name="connsiteX1" fmla="*/ 783356 w 1266825"/>
                  <a:gd name="connsiteY1" fmla="*/ 953067 h 971550"/>
                  <a:gd name="connsiteX2" fmla="*/ 327108 w 1266825"/>
                  <a:gd name="connsiteY2" fmla="*/ 826956 h 971550"/>
                  <a:gd name="connsiteX3" fmla="*/ 102414 w 1266825"/>
                  <a:gd name="connsiteY3" fmla="*/ 592737 h 971550"/>
                  <a:gd name="connsiteX4" fmla="*/ 7164 w 1266825"/>
                  <a:gd name="connsiteY4" fmla="*/ 343277 h 971550"/>
                  <a:gd name="connsiteX5" fmla="*/ 307868 w 1266825"/>
                  <a:gd name="connsiteY5" fmla="*/ 22856 h 971550"/>
                  <a:gd name="connsiteX6" fmla="*/ 880606 w 1266825"/>
                  <a:gd name="connsiteY6" fmla="*/ 185447 h 971550"/>
                  <a:gd name="connsiteX7" fmla="*/ 1229793 w 1266825"/>
                  <a:gd name="connsiteY7" fmla="*/ 587784 h 971550"/>
                  <a:gd name="connsiteX8" fmla="*/ 1243890 w 1266825"/>
                  <a:gd name="connsiteY8" fmla="*/ 791904 h 971550"/>
                  <a:gd name="connsiteX9" fmla="*/ 1077012 w 1266825"/>
                  <a:gd name="connsiteY9" fmla="*/ 903347 h 971550"/>
                  <a:gd name="connsiteX10" fmla="*/ 1022433 w 1266825"/>
                  <a:gd name="connsiteY10" fmla="*/ 947733 h 971550"/>
                  <a:gd name="connsiteX11" fmla="*/ 994239 w 1266825"/>
                  <a:gd name="connsiteY11" fmla="*/ 953544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6825" h="971550">
                    <a:moveTo>
                      <a:pt x="994239" y="953544"/>
                    </a:moveTo>
                    <a:cubicBezTo>
                      <a:pt x="930231" y="982976"/>
                      <a:pt x="848793" y="961545"/>
                      <a:pt x="783356" y="953067"/>
                    </a:cubicBezTo>
                    <a:cubicBezTo>
                      <a:pt x="630384" y="933160"/>
                      <a:pt x="467412" y="893917"/>
                      <a:pt x="327108" y="826956"/>
                    </a:cubicBezTo>
                    <a:cubicBezTo>
                      <a:pt x="233478" y="782284"/>
                      <a:pt x="158802" y="676747"/>
                      <a:pt x="102414" y="592737"/>
                    </a:cubicBezTo>
                    <a:cubicBezTo>
                      <a:pt x="55646" y="523013"/>
                      <a:pt x="8307" y="430716"/>
                      <a:pt x="7164" y="343277"/>
                    </a:cubicBezTo>
                    <a:cubicBezTo>
                      <a:pt x="5068" y="184971"/>
                      <a:pt x="169089" y="61242"/>
                      <a:pt x="307868" y="22856"/>
                    </a:cubicBezTo>
                    <a:cubicBezTo>
                      <a:pt x="514465" y="-34294"/>
                      <a:pt x="713633" y="74672"/>
                      <a:pt x="880606" y="185447"/>
                    </a:cubicBezTo>
                    <a:cubicBezTo>
                      <a:pt x="1015575" y="274983"/>
                      <a:pt x="1169023" y="432717"/>
                      <a:pt x="1229793" y="587784"/>
                    </a:cubicBezTo>
                    <a:cubicBezTo>
                      <a:pt x="1257606" y="658650"/>
                      <a:pt x="1275989" y="723134"/>
                      <a:pt x="1243890" y="791904"/>
                    </a:cubicBezTo>
                    <a:cubicBezTo>
                      <a:pt x="1198360" y="889250"/>
                      <a:pt x="1155402" y="861532"/>
                      <a:pt x="1077012" y="903347"/>
                    </a:cubicBezTo>
                    <a:cubicBezTo>
                      <a:pt x="1053199" y="916110"/>
                      <a:pt x="1045103" y="935256"/>
                      <a:pt x="1022433" y="947733"/>
                    </a:cubicBezTo>
                    <a:cubicBezTo>
                      <a:pt x="980904" y="970498"/>
                      <a:pt x="910038" y="975546"/>
                      <a:pt x="994239" y="953544"/>
                    </a:cubicBezTo>
                    <a:close/>
                  </a:path>
                </a:pathLst>
              </a:custGeom>
              <a:solidFill>
                <a:srgbClr val="FF6D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/>
              <p:cNvSpPr/>
              <p:nvPr userDrawn="1"/>
            </p:nvSpPr>
            <p:spPr>
              <a:xfrm flipH="1">
                <a:off x="2942536" y="2516005"/>
                <a:ext cx="4133850" cy="2371725"/>
              </a:xfrm>
              <a:custGeom>
                <a:avLst/>
                <a:gdLst>
                  <a:gd name="connsiteX0" fmla="*/ 3614541 w 4133850"/>
                  <a:gd name="connsiteY0" fmla="*/ 194077 h 2371725"/>
                  <a:gd name="connsiteX1" fmla="*/ 3178391 w 4133850"/>
                  <a:gd name="connsiteY1" fmla="*/ 14817 h 2371725"/>
                  <a:gd name="connsiteX2" fmla="*/ 2478780 w 4133850"/>
                  <a:gd name="connsiteY2" fmla="*/ 364479 h 2371725"/>
                  <a:gd name="connsiteX3" fmla="*/ 2006625 w 4133850"/>
                  <a:gd name="connsiteY3" fmla="*/ 942361 h 2371725"/>
                  <a:gd name="connsiteX4" fmla="*/ 1426553 w 4133850"/>
                  <a:gd name="connsiteY4" fmla="*/ 797677 h 2371725"/>
                  <a:gd name="connsiteX5" fmla="*/ 1356068 w 4133850"/>
                  <a:gd name="connsiteY5" fmla="*/ 831966 h 2371725"/>
                  <a:gd name="connsiteX6" fmla="*/ 1172426 w 4133850"/>
                  <a:gd name="connsiteY6" fmla="*/ 804058 h 2371725"/>
                  <a:gd name="connsiteX7" fmla="*/ 430238 w 4133850"/>
                  <a:gd name="connsiteY7" fmla="*/ 1006655 h 2371725"/>
                  <a:gd name="connsiteX8" fmla="*/ 14376 w 4133850"/>
                  <a:gd name="connsiteY8" fmla="*/ 1610064 h 2371725"/>
                  <a:gd name="connsiteX9" fmla="*/ 52000 w 4133850"/>
                  <a:gd name="connsiteY9" fmla="*/ 1973728 h 2371725"/>
                  <a:gd name="connsiteX10" fmla="*/ 147917 w 4133850"/>
                  <a:gd name="connsiteY10" fmla="*/ 2174230 h 2371725"/>
                  <a:gd name="connsiteX11" fmla="*/ 306223 w 4133850"/>
                  <a:gd name="connsiteY11" fmla="*/ 2363872 h 2371725"/>
                  <a:gd name="connsiteX12" fmla="*/ 310223 w 4133850"/>
                  <a:gd name="connsiteY12" fmla="*/ 2361682 h 2371725"/>
                  <a:gd name="connsiteX13" fmla="*/ 173539 w 4133850"/>
                  <a:gd name="connsiteY13" fmla="*/ 2175277 h 2371725"/>
                  <a:gd name="connsiteX14" fmla="*/ 70288 w 4133850"/>
                  <a:gd name="connsiteY14" fmla="*/ 1951916 h 2371725"/>
                  <a:gd name="connsiteX15" fmla="*/ 54096 w 4133850"/>
                  <a:gd name="connsiteY15" fmla="*/ 1553390 h 2371725"/>
                  <a:gd name="connsiteX16" fmla="*/ 560731 w 4133850"/>
                  <a:gd name="connsiteY16" fmla="*/ 968555 h 2371725"/>
                  <a:gd name="connsiteX17" fmla="*/ 1257294 w 4133850"/>
                  <a:gd name="connsiteY17" fmla="*/ 842540 h 2371725"/>
                  <a:gd name="connsiteX18" fmla="*/ 1331017 w 4133850"/>
                  <a:gd name="connsiteY18" fmla="*/ 856446 h 2371725"/>
                  <a:gd name="connsiteX19" fmla="*/ 1294060 w 4133850"/>
                  <a:gd name="connsiteY19" fmla="*/ 962269 h 2371725"/>
                  <a:gd name="connsiteX20" fmla="*/ 1426363 w 4133850"/>
                  <a:gd name="connsiteY20" fmla="*/ 1187439 h 2371725"/>
                  <a:gd name="connsiteX21" fmla="*/ 1647628 w 4133850"/>
                  <a:gd name="connsiteY21" fmla="*/ 1196108 h 2371725"/>
                  <a:gd name="connsiteX22" fmla="*/ 1656010 w 4133850"/>
                  <a:gd name="connsiteY22" fmla="*/ 1024086 h 2371725"/>
                  <a:gd name="connsiteX23" fmla="*/ 1396835 w 4133850"/>
                  <a:gd name="connsiteY23" fmla="*/ 844349 h 2371725"/>
                  <a:gd name="connsiteX24" fmla="*/ 1520089 w 4133850"/>
                  <a:gd name="connsiteY24" fmla="*/ 822441 h 2371725"/>
                  <a:gd name="connsiteX25" fmla="*/ 1785551 w 4133850"/>
                  <a:gd name="connsiteY25" fmla="*/ 893307 h 2371725"/>
                  <a:gd name="connsiteX26" fmla="*/ 2271420 w 4133850"/>
                  <a:gd name="connsiteY26" fmla="*/ 906547 h 2371725"/>
                  <a:gd name="connsiteX27" fmla="*/ 2605558 w 4133850"/>
                  <a:gd name="connsiteY27" fmla="*/ 228462 h 2371725"/>
                  <a:gd name="connsiteX28" fmla="*/ 2985510 w 4133850"/>
                  <a:gd name="connsiteY28" fmla="*/ 46440 h 2371725"/>
                  <a:gd name="connsiteX29" fmla="*/ 3405753 w 4133850"/>
                  <a:gd name="connsiteY29" fmla="*/ 119592 h 2371725"/>
                  <a:gd name="connsiteX30" fmla="*/ 3773989 w 4133850"/>
                  <a:gd name="connsiteY30" fmla="*/ 322188 h 2371725"/>
                  <a:gd name="connsiteX31" fmla="*/ 4110508 w 4133850"/>
                  <a:gd name="connsiteY31" fmla="*/ 652516 h 2371725"/>
                  <a:gd name="connsiteX32" fmla="*/ 4133082 w 4133850"/>
                  <a:gd name="connsiteY32" fmla="*/ 639562 h 2371725"/>
                  <a:gd name="connsiteX33" fmla="*/ 4001256 w 4133850"/>
                  <a:gd name="connsiteY33" fmla="*/ 453348 h 2371725"/>
                  <a:gd name="connsiteX34" fmla="*/ 3614541 w 4133850"/>
                  <a:gd name="connsiteY34" fmla="*/ 194077 h 2371725"/>
                  <a:gd name="connsiteX35" fmla="*/ 1364926 w 4133850"/>
                  <a:gd name="connsiteY35" fmla="*/ 865781 h 2371725"/>
                  <a:gd name="connsiteX36" fmla="*/ 1498467 w 4133850"/>
                  <a:gd name="connsiteY36" fmla="*/ 927216 h 2371725"/>
                  <a:gd name="connsiteX37" fmla="*/ 1657058 w 4133850"/>
                  <a:gd name="connsiteY37" fmla="*/ 1092285 h 2371725"/>
                  <a:gd name="connsiteX38" fmla="*/ 1477417 w 4133850"/>
                  <a:gd name="connsiteY38" fmla="*/ 1182296 h 2371725"/>
                  <a:gd name="connsiteX39" fmla="*/ 1325207 w 4133850"/>
                  <a:gd name="connsiteY39" fmla="*/ 967984 h 2371725"/>
                  <a:gd name="connsiteX40" fmla="*/ 1364926 w 4133850"/>
                  <a:gd name="connsiteY40" fmla="*/ 865781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33850" h="2371725">
                    <a:moveTo>
                      <a:pt x="3614541" y="194077"/>
                    </a:moveTo>
                    <a:cubicBezTo>
                      <a:pt x="3477857" y="116544"/>
                      <a:pt x="3335649" y="39486"/>
                      <a:pt x="3178391" y="14817"/>
                    </a:cubicBezTo>
                    <a:cubicBezTo>
                      <a:pt x="2907881" y="-27665"/>
                      <a:pt x="2592889" y="108638"/>
                      <a:pt x="2478780" y="364479"/>
                    </a:cubicBezTo>
                    <a:cubicBezTo>
                      <a:pt x="2382387" y="580697"/>
                      <a:pt x="2347526" y="1020847"/>
                      <a:pt x="2006625" y="942361"/>
                    </a:cubicBezTo>
                    <a:cubicBezTo>
                      <a:pt x="1818697" y="899118"/>
                      <a:pt x="1629055" y="749004"/>
                      <a:pt x="1426553" y="797677"/>
                    </a:cubicBezTo>
                    <a:cubicBezTo>
                      <a:pt x="1400169" y="804058"/>
                      <a:pt x="1376166" y="815964"/>
                      <a:pt x="1356068" y="831966"/>
                    </a:cubicBezTo>
                    <a:cubicBezTo>
                      <a:pt x="1295775" y="815584"/>
                      <a:pt x="1233291" y="806725"/>
                      <a:pt x="1172426" y="804058"/>
                    </a:cubicBezTo>
                    <a:cubicBezTo>
                      <a:pt x="913727" y="792628"/>
                      <a:pt x="648456" y="868638"/>
                      <a:pt x="430238" y="1006655"/>
                    </a:cubicBezTo>
                    <a:cubicBezTo>
                      <a:pt x="213068" y="1144101"/>
                      <a:pt x="53429" y="1352317"/>
                      <a:pt x="14376" y="1610064"/>
                    </a:cubicBezTo>
                    <a:cubicBezTo>
                      <a:pt x="-4197" y="1732936"/>
                      <a:pt x="14662" y="1856190"/>
                      <a:pt x="52000" y="1973728"/>
                    </a:cubicBezTo>
                    <a:cubicBezTo>
                      <a:pt x="74860" y="2045642"/>
                      <a:pt x="101435" y="2114032"/>
                      <a:pt x="147917" y="2174230"/>
                    </a:cubicBezTo>
                    <a:cubicBezTo>
                      <a:pt x="198304" y="2239571"/>
                      <a:pt x="262693" y="2293197"/>
                      <a:pt x="306223" y="2363872"/>
                    </a:cubicBezTo>
                    <a:cubicBezTo>
                      <a:pt x="307556" y="2366063"/>
                      <a:pt x="311366" y="2363968"/>
                      <a:pt x="310223" y="2361682"/>
                    </a:cubicBezTo>
                    <a:cubicBezTo>
                      <a:pt x="274504" y="2292149"/>
                      <a:pt x="220212" y="2237190"/>
                      <a:pt x="173539" y="2175277"/>
                    </a:cubicBezTo>
                    <a:cubicBezTo>
                      <a:pt x="122581" y="2107650"/>
                      <a:pt x="93720" y="2032498"/>
                      <a:pt x="70288" y="1951916"/>
                    </a:cubicBezTo>
                    <a:cubicBezTo>
                      <a:pt x="32283" y="1821138"/>
                      <a:pt x="21901" y="1686550"/>
                      <a:pt x="54096" y="1553390"/>
                    </a:cubicBezTo>
                    <a:cubicBezTo>
                      <a:pt x="118866" y="1284881"/>
                      <a:pt x="318033" y="1088094"/>
                      <a:pt x="560731" y="968555"/>
                    </a:cubicBezTo>
                    <a:cubicBezTo>
                      <a:pt x="773138" y="863971"/>
                      <a:pt x="1021074" y="810440"/>
                      <a:pt x="1257294" y="842540"/>
                    </a:cubicBezTo>
                    <a:cubicBezTo>
                      <a:pt x="1282725" y="845968"/>
                      <a:pt x="1307109" y="850636"/>
                      <a:pt x="1331017" y="856446"/>
                    </a:cubicBezTo>
                    <a:cubicBezTo>
                      <a:pt x="1307300" y="885116"/>
                      <a:pt x="1293393" y="921692"/>
                      <a:pt x="1294060" y="962269"/>
                    </a:cubicBezTo>
                    <a:cubicBezTo>
                      <a:pt x="1295680" y="1050851"/>
                      <a:pt x="1356068" y="1137624"/>
                      <a:pt x="1426363" y="1187439"/>
                    </a:cubicBezTo>
                    <a:cubicBezTo>
                      <a:pt x="1492752" y="1234493"/>
                      <a:pt x="1580477" y="1251257"/>
                      <a:pt x="1647628" y="1196108"/>
                    </a:cubicBezTo>
                    <a:cubicBezTo>
                      <a:pt x="1706017" y="1148196"/>
                      <a:pt x="1697444" y="1080379"/>
                      <a:pt x="1656010" y="1024086"/>
                    </a:cubicBezTo>
                    <a:cubicBezTo>
                      <a:pt x="1591145" y="935980"/>
                      <a:pt x="1498372" y="878544"/>
                      <a:pt x="1396835" y="844349"/>
                    </a:cubicBezTo>
                    <a:cubicBezTo>
                      <a:pt x="1432840" y="826061"/>
                      <a:pt x="1477798" y="819584"/>
                      <a:pt x="1520089" y="822441"/>
                    </a:cubicBezTo>
                    <a:cubicBezTo>
                      <a:pt x="1611624" y="828633"/>
                      <a:pt x="1700873" y="859589"/>
                      <a:pt x="1785551" y="893307"/>
                    </a:cubicBezTo>
                    <a:cubicBezTo>
                      <a:pt x="1946523" y="957316"/>
                      <a:pt x="2122450" y="1044279"/>
                      <a:pt x="2271420" y="906547"/>
                    </a:cubicBezTo>
                    <a:cubicBezTo>
                      <a:pt x="2466493" y="726239"/>
                      <a:pt x="2421535" y="416391"/>
                      <a:pt x="2605558" y="228462"/>
                    </a:cubicBezTo>
                    <a:cubicBezTo>
                      <a:pt x="2704141" y="127783"/>
                      <a:pt x="2848064" y="68061"/>
                      <a:pt x="2985510" y="46440"/>
                    </a:cubicBezTo>
                    <a:cubicBezTo>
                      <a:pt x="3132005" y="23389"/>
                      <a:pt x="3272594" y="59013"/>
                      <a:pt x="3405753" y="119592"/>
                    </a:cubicBezTo>
                    <a:cubicBezTo>
                      <a:pt x="3532531" y="177218"/>
                      <a:pt x="3655403" y="249227"/>
                      <a:pt x="3773989" y="322188"/>
                    </a:cubicBezTo>
                    <a:cubicBezTo>
                      <a:pt x="3909816" y="405628"/>
                      <a:pt x="4038403" y="506783"/>
                      <a:pt x="4110508" y="652516"/>
                    </a:cubicBezTo>
                    <a:cubicBezTo>
                      <a:pt x="4118032" y="667755"/>
                      <a:pt x="4139749" y="654611"/>
                      <a:pt x="4133082" y="639562"/>
                    </a:cubicBezTo>
                    <a:cubicBezTo>
                      <a:pt x="4101459" y="568981"/>
                      <a:pt x="4056596" y="507164"/>
                      <a:pt x="4001256" y="453348"/>
                    </a:cubicBezTo>
                    <a:cubicBezTo>
                      <a:pt x="3889432" y="344477"/>
                      <a:pt x="3748938" y="270277"/>
                      <a:pt x="3614541" y="194077"/>
                    </a:cubicBezTo>
                    <a:close/>
                    <a:moveTo>
                      <a:pt x="1364926" y="865781"/>
                    </a:moveTo>
                    <a:cubicBezTo>
                      <a:pt x="1411313" y="879973"/>
                      <a:pt x="1455414" y="899594"/>
                      <a:pt x="1498467" y="927216"/>
                    </a:cubicBezTo>
                    <a:cubicBezTo>
                      <a:pt x="1557331" y="964936"/>
                      <a:pt x="1638770" y="1020276"/>
                      <a:pt x="1657058" y="1092285"/>
                    </a:cubicBezTo>
                    <a:cubicBezTo>
                      <a:pt x="1682966" y="1194393"/>
                      <a:pt x="1542758" y="1214300"/>
                      <a:pt x="1477417" y="1182296"/>
                    </a:cubicBezTo>
                    <a:cubicBezTo>
                      <a:pt x="1400264" y="1144482"/>
                      <a:pt x="1329970" y="1056090"/>
                      <a:pt x="1325207" y="967984"/>
                    </a:cubicBezTo>
                    <a:cubicBezTo>
                      <a:pt x="1322826" y="922645"/>
                      <a:pt x="1338828" y="889116"/>
                      <a:pt x="1364926" y="865781"/>
                    </a:cubicBezTo>
                    <a:close/>
                  </a:path>
                </a:pathLst>
              </a:custGeom>
              <a:solidFill>
                <a:srgbClr val="3646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8" name="组合 97"/>
              <p:cNvGrpSpPr/>
              <p:nvPr userDrawn="1"/>
            </p:nvGrpSpPr>
            <p:grpSpPr>
              <a:xfrm>
                <a:off x="4868830" y="1585841"/>
                <a:ext cx="716431" cy="960838"/>
                <a:chOff x="4952311" y="1718419"/>
                <a:chExt cx="716431" cy="960838"/>
              </a:xfrm>
            </p:grpSpPr>
            <p:sp>
              <p:nvSpPr>
                <p:cNvPr id="99" name="任意多边形: 形状 98"/>
                <p:cNvSpPr/>
                <p:nvPr/>
              </p:nvSpPr>
              <p:spPr>
                <a:xfrm>
                  <a:off x="5497292" y="2235611"/>
                  <a:ext cx="171450" cy="238125"/>
                </a:xfrm>
                <a:custGeom>
                  <a:avLst/>
                  <a:gdLst>
                    <a:gd name="connsiteX0" fmla="*/ 84148 w 171450"/>
                    <a:gd name="connsiteY0" fmla="*/ 10209 h 238125"/>
                    <a:gd name="connsiteX1" fmla="*/ 61955 w 171450"/>
                    <a:gd name="connsiteY1" fmla="*/ 219473 h 238125"/>
                    <a:gd name="connsiteX2" fmla="*/ 103294 w 171450"/>
                    <a:gd name="connsiteY2" fmla="*/ 16972 h 238125"/>
                    <a:gd name="connsiteX3" fmla="*/ 84148 w 171450"/>
                    <a:gd name="connsiteY3" fmla="*/ 10209 h 238125"/>
                    <a:gd name="connsiteX4" fmla="*/ 107199 w 171450"/>
                    <a:gd name="connsiteY4" fmla="*/ 152227 h 238125"/>
                    <a:gd name="connsiteX5" fmla="*/ 106056 w 171450"/>
                    <a:gd name="connsiteY5" fmla="*/ 151179 h 238125"/>
                    <a:gd name="connsiteX6" fmla="*/ 107199 w 171450"/>
                    <a:gd name="connsiteY6" fmla="*/ 152227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450" h="238125">
                      <a:moveTo>
                        <a:pt x="84148" y="10209"/>
                      </a:moveTo>
                      <a:cubicBezTo>
                        <a:pt x="-30342" y="-19795"/>
                        <a:pt x="805" y="179373"/>
                        <a:pt x="61955" y="219473"/>
                      </a:cubicBezTo>
                      <a:cubicBezTo>
                        <a:pt x="166921" y="288339"/>
                        <a:pt x="218356" y="66978"/>
                        <a:pt x="103294" y="16972"/>
                      </a:cubicBezTo>
                      <a:cubicBezTo>
                        <a:pt x="96531" y="13924"/>
                        <a:pt x="90149" y="11733"/>
                        <a:pt x="84148" y="10209"/>
                      </a:cubicBezTo>
                      <a:close/>
                      <a:moveTo>
                        <a:pt x="107199" y="152227"/>
                      </a:moveTo>
                      <a:cubicBezTo>
                        <a:pt x="107199" y="152417"/>
                        <a:pt x="106723" y="151941"/>
                        <a:pt x="106056" y="151179"/>
                      </a:cubicBezTo>
                      <a:cubicBezTo>
                        <a:pt x="106818" y="151179"/>
                        <a:pt x="107294" y="151465"/>
                        <a:pt x="107199" y="152227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: 形状 99"/>
                <p:cNvSpPr/>
                <p:nvPr/>
              </p:nvSpPr>
              <p:spPr>
                <a:xfrm>
                  <a:off x="5234263" y="2027921"/>
                  <a:ext cx="152400" cy="180975"/>
                </a:xfrm>
                <a:custGeom>
                  <a:avLst/>
                  <a:gdLst>
                    <a:gd name="connsiteX0" fmla="*/ 104671 w 152400"/>
                    <a:gd name="connsiteY0" fmla="*/ 177704 h 180975"/>
                    <a:gd name="connsiteX1" fmla="*/ 53522 w 152400"/>
                    <a:gd name="connsiteY1" fmla="*/ 11969 h 180975"/>
                    <a:gd name="connsiteX2" fmla="*/ 17517 w 152400"/>
                    <a:gd name="connsiteY2" fmla="*/ 139223 h 180975"/>
                    <a:gd name="connsiteX3" fmla="*/ 104671 w 152400"/>
                    <a:gd name="connsiteY3" fmla="*/ 177704 h 180975"/>
                    <a:gd name="connsiteX4" fmla="*/ 47711 w 152400"/>
                    <a:gd name="connsiteY4" fmla="*/ 89217 h 180975"/>
                    <a:gd name="connsiteX5" fmla="*/ 47616 w 152400"/>
                    <a:gd name="connsiteY5" fmla="*/ 89979 h 180975"/>
                    <a:gd name="connsiteX6" fmla="*/ 47616 w 152400"/>
                    <a:gd name="connsiteY6" fmla="*/ 89883 h 180975"/>
                    <a:gd name="connsiteX7" fmla="*/ 47711 w 152400"/>
                    <a:gd name="connsiteY7" fmla="*/ 89217 h 180975"/>
                    <a:gd name="connsiteX8" fmla="*/ 47521 w 152400"/>
                    <a:gd name="connsiteY8" fmla="*/ 92646 h 180975"/>
                    <a:gd name="connsiteX9" fmla="*/ 47521 w 152400"/>
                    <a:gd name="connsiteY9" fmla="*/ 94265 h 180975"/>
                    <a:gd name="connsiteX10" fmla="*/ 47426 w 152400"/>
                    <a:gd name="connsiteY10" fmla="*/ 96932 h 180975"/>
                    <a:gd name="connsiteX11" fmla="*/ 47235 w 152400"/>
                    <a:gd name="connsiteY11" fmla="*/ 91312 h 180975"/>
                    <a:gd name="connsiteX12" fmla="*/ 47521 w 152400"/>
                    <a:gd name="connsiteY12" fmla="*/ 92646 h 180975"/>
                    <a:gd name="connsiteX13" fmla="*/ 41615 w 152400"/>
                    <a:gd name="connsiteY13" fmla="*/ 88455 h 180975"/>
                    <a:gd name="connsiteX14" fmla="*/ 42092 w 152400"/>
                    <a:gd name="connsiteY14" fmla="*/ 88455 h 180975"/>
                    <a:gd name="connsiteX15" fmla="*/ 41615 w 152400"/>
                    <a:gd name="connsiteY15" fmla="*/ 8845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2400" h="180975">
                      <a:moveTo>
                        <a:pt x="104671" y="177704"/>
                      </a:moveTo>
                      <a:cubicBezTo>
                        <a:pt x="199064" y="146843"/>
                        <a:pt x="142485" y="-23464"/>
                        <a:pt x="53522" y="11969"/>
                      </a:cubicBezTo>
                      <a:cubicBezTo>
                        <a:pt x="8564" y="29876"/>
                        <a:pt x="-4295" y="99885"/>
                        <a:pt x="17517" y="139223"/>
                      </a:cubicBezTo>
                      <a:cubicBezTo>
                        <a:pt x="34853" y="170370"/>
                        <a:pt x="69333" y="189229"/>
                        <a:pt x="104671" y="177704"/>
                      </a:cubicBezTo>
                      <a:close/>
                      <a:moveTo>
                        <a:pt x="47711" y="89217"/>
                      </a:moveTo>
                      <a:cubicBezTo>
                        <a:pt x="47616" y="89407"/>
                        <a:pt x="47616" y="89693"/>
                        <a:pt x="47616" y="89979"/>
                      </a:cubicBezTo>
                      <a:cubicBezTo>
                        <a:pt x="47616" y="89979"/>
                        <a:pt x="47616" y="89883"/>
                        <a:pt x="47616" y="89883"/>
                      </a:cubicBezTo>
                      <a:cubicBezTo>
                        <a:pt x="47616" y="89598"/>
                        <a:pt x="47616" y="89407"/>
                        <a:pt x="47711" y="89217"/>
                      </a:cubicBezTo>
                      <a:close/>
                      <a:moveTo>
                        <a:pt x="47521" y="92646"/>
                      </a:moveTo>
                      <a:cubicBezTo>
                        <a:pt x="47521" y="93217"/>
                        <a:pt x="47521" y="93789"/>
                        <a:pt x="47521" y="94265"/>
                      </a:cubicBezTo>
                      <a:cubicBezTo>
                        <a:pt x="47426" y="95122"/>
                        <a:pt x="47426" y="95980"/>
                        <a:pt x="47426" y="96932"/>
                      </a:cubicBezTo>
                      <a:cubicBezTo>
                        <a:pt x="47045" y="96265"/>
                        <a:pt x="46664" y="94360"/>
                        <a:pt x="47235" y="91312"/>
                      </a:cubicBezTo>
                      <a:cubicBezTo>
                        <a:pt x="47330" y="91789"/>
                        <a:pt x="47426" y="92265"/>
                        <a:pt x="47521" y="92646"/>
                      </a:cubicBezTo>
                      <a:close/>
                      <a:moveTo>
                        <a:pt x="41615" y="88455"/>
                      </a:moveTo>
                      <a:cubicBezTo>
                        <a:pt x="43330" y="80073"/>
                        <a:pt x="42949" y="82930"/>
                        <a:pt x="42092" y="88455"/>
                      </a:cubicBezTo>
                      <a:cubicBezTo>
                        <a:pt x="40758" y="93884"/>
                        <a:pt x="39901" y="97027"/>
                        <a:pt x="41615" y="88455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任意多边形: 形状 100"/>
                <p:cNvSpPr/>
                <p:nvPr/>
              </p:nvSpPr>
              <p:spPr>
                <a:xfrm>
                  <a:off x="5223621" y="2290754"/>
                  <a:ext cx="114300" cy="133350"/>
                </a:xfrm>
                <a:custGeom>
                  <a:avLst/>
                  <a:gdLst>
                    <a:gd name="connsiteX0" fmla="*/ 112646 w 114300"/>
                    <a:gd name="connsiteY0" fmla="*/ 81178 h 133350"/>
                    <a:gd name="connsiteX1" fmla="*/ 114647 w 114300"/>
                    <a:gd name="connsiteY1" fmla="*/ 69176 h 133350"/>
                    <a:gd name="connsiteX2" fmla="*/ 108741 w 114300"/>
                    <a:gd name="connsiteY2" fmla="*/ 36696 h 133350"/>
                    <a:gd name="connsiteX3" fmla="*/ 72070 w 114300"/>
                    <a:gd name="connsiteY3" fmla="*/ 8692 h 133350"/>
                    <a:gd name="connsiteX4" fmla="*/ 52353 w 114300"/>
                    <a:gd name="connsiteY4" fmla="*/ 8121 h 133350"/>
                    <a:gd name="connsiteX5" fmla="*/ 27969 w 114300"/>
                    <a:gd name="connsiteY5" fmla="*/ 19932 h 133350"/>
                    <a:gd name="connsiteX6" fmla="*/ 11777 w 114300"/>
                    <a:gd name="connsiteY6" fmla="*/ 44125 h 133350"/>
                    <a:gd name="connsiteX7" fmla="*/ 10729 w 114300"/>
                    <a:gd name="connsiteY7" fmla="*/ 47745 h 133350"/>
                    <a:gd name="connsiteX8" fmla="*/ 7205 w 114300"/>
                    <a:gd name="connsiteY8" fmla="*/ 67557 h 133350"/>
                    <a:gd name="connsiteX9" fmla="*/ 8729 w 114300"/>
                    <a:gd name="connsiteY9" fmla="*/ 86797 h 133350"/>
                    <a:gd name="connsiteX10" fmla="*/ 34065 w 114300"/>
                    <a:gd name="connsiteY10" fmla="*/ 123754 h 133350"/>
                    <a:gd name="connsiteX11" fmla="*/ 58640 w 114300"/>
                    <a:gd name="connsiteY11" fmla="*/ 132136 h 133350"/>
                    <a:gd name="connsiteX12" fmla="*/ 84167 w 114300"/>
                    <a:gd name="connsiteY12" fmla="*/ 127278 h 133350"/>
                    <a:gd name="connsiteX13" fmla="*/ 112837 w 114300"/>
                    <a:gd name="connsiteY13" fmla="*/ 84987 h 133350"/>
                    <a:gd name="connsiteX14" fmla="*/ 112646 w 114300"/>
                    <a:gd name="connsiteY14" fmla="*/ 81178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4300" h="133350">
                      <a:moveTo>
                        <a:pt x="112646" y="81178"/>
                      </a:moveTo>
                      <a:cubicBezTo>
                        <a:pt x="113694" y="77463"/>
                        <a:pt x="114361" y="73557"/>
                        <a:pt x="114647" y="69176"/>
                      </a:cubicBezTo>
                      <a:cubicBezTo>
                        <a:pt x="115409" y="57174"/>
                        <a:pt x="113408" y="47840"/>
                        <a:pt x="108741" y="36696"/>
                      </a:cubicBezTo>
                      <a:cubicBezTo>
                        <a:pt x="102359" y="21551"/>
                        <a:pt x="87596" y="11740"/>
                        <a:pt x="72070" y="8692"/>
                      </a:cubicBezTo>
                      <a:cubicBezTo>
                        <a:pt x="65593" y="6787"/>
                        <a:pt x="59021" y="6692"/>
                        <a:pt x="52353" y="8121"/>
                      </a:cubicBezTo>
                      <a:cubicBezTo>
                        <a:pt x="43209" y="9930"/>
                        <a:pt x="35018" y="13836"/>
                        <a:pt x="27969" y="19932"/>
                      </a:cubicBezTo>
                      <a:cubicBezTo>
                        <a:pt x="20159" y="28409"/>
                        <a:pt x="15587" y="32981"/>
                        <a:pt x="11777" y="44125"/>
                      </a:cubicBezTo>
                      <a:cubicBezTo>
                        <a:pt x="11396" y="45363"/>
                        <a:pt x="11015" y="46506"/>
                        <a:pt x="10729" y="47745"/>
                      </a:cubicBezTo>
                      <a:cubicBezTo>
                        <a:pt x="9110" y="54222"/>
                        <a:pt x="7395" y="60889"/>
                        <a:pt x="7205" y="67557"/>
                      </a:cubicBezTo>
                      <a:cubicBezTo>
                        <a:pt x="7014" y="73748"/>
                        <a:pt x="7205" y="80701"/>
                        <a:pt x="8729" y="86797"/>
                      </a:cubicBezTo>
                      <a:cubicBezTo>
                        <a:pt x="12253" y="101275"/>
                        <a:pt x="20444" y="116229"/>
                        <a:pt x="34065" y="123754"/>
                      </a:cubicBezTo>
                      <a:cubicBezTo>
                        <a:pt x="41495" y="128707"/>
                        <a:pt x="49686" y="131469"/>
                        <a:pt x="58640" y="132136"/>
                      </a:cubicBezTo>
                      <a:cubicBezTo>
                        <a:pt x="67593" y="132708"/>
                        <a:pt x="76070" y="131088"/>
                        <a:pt x="84167" y="127278"/>
                      </a:cubicBezTo>
                      <a:cubicBezTo>
                        <a:pt x="99788" y="119754"/>
                        <a:pt x="112646" y="102799"/>
                        <a:pt x="112837" y="84987"/>
                      </a:cubicBezTo>
                      <a:cubicBezTo>
                        <a:pt x="112551" y="83749"/>
                        <a:pt x="112551" y="82416"/>
                        <a:pt x="112646" y="81178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: 形状 101"/>
                <p:cNvSpPr/>
                <p:nvPr/>
              </p:nvSpPr>
              <p:spPr>
                <a:xfrm>
                  <a:off x="4962281" y="1973004"/>
                  <a:ext cx="209550" cy="247650"/>
                </a:xfrm>
                <a:custGeom>
                  <a:avLst/>
                  <a:gdLst>
                    <a:gd name="connsiteX0" fmla="*/ 142147 w 209550"/>
                    <a:gd name="connsiteY0" fmla="*/ 242527 h 247650"/>
                    <a:gd name="connsiteX1" fmla="*/ 199202 w 209550"/>
                    <a:gd name="connsiteY1" fmla="*/ 177757 h 247650"/>
                    <a:gd name="connsiteX2" fmla="*/ 196821 w 209550"/>
                    <a:gd name="connsiteY2" fmla="*/ 121274 h 247650"/>
                    <a:gd name="connsiteX3" fmla="*/ 182438 w 209550"/>
                    <a:gd name="connsiteY3" fmla="*/ 97175 h 247650"/>
                    <a:gd name="connsiteX4" fmla="*/ 175770 w 209550"/>
                    <a:gd name="connsiteY4" fmla="*/ 88984 h 247650"/>
                    <a:gd name="connsiteX5" fmla="*/ 174913 w 209550"/>
                    <a:gd name="connsiteY5" fmla="*/ 87174 h 247650"/>
                    <a:gd name="connsiteX6" fmla="*/ 172246 w 209550"/>
                    <a:gd name="connsiteY6" fmla="*/ 80887 h 247650"/>
                    <a:gd name="connsiteX7" fmla="*/ 170913 w 209550"/>
                    <a:gd name="connsiteY7" fmla="*/ 73553 h 247650"/>
                    <a:gd name="connsiteX8" fmla="*/ 160435 w 209550"/>
                    <a:gd name="connsiteY8" fmla="*/ 44502 h 247650"/>
                    <a:gd name="connsiteX9" fmla="*/ 66900 w 209550"/>
                    <a:gd name="connsiteY9" fmla="*/ 13546 h 247650"/>
                    <a:gd name="connsiteX10" fmla="*/ 11083 w 209550"/>
                    <a:gd name="connsiteY10" fmla="*/ 159659 h 247650"/>
                    <a:gd name="connsiteX11" fmla="*/ 142147 w 209550"/>
                    <a:gd name="connsiteY11" fmla="*/ 242527 h 247650"/>
                    <a:gd name="connsiteX12" fmla="*/ 177104 w 209550"/>
                    <a:gd name="connsiteY12" fmla="*/ 91841 h 247650"/>
                    <a:gd name="connsiteX13" fmla="*/ 176723 w 209550"/>
                    <a:gd name="connsiteY13" fmla="*/ 91175 h 247650"/>
                    <a:gd name="connsiteX14" fmla="*/ 176247 w 209550"/>
                    <a:gd name="connsiteY14" fmla="*/ 90222 h 247650"/>
                    <a:gd name="connsiteX15" fmla="*/ 177104 w 209550"/>
                    <a:gd name="connsiteY15" fmla="*/ 91841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9550" h="247650">
                      <a:moveTo>
                        <a:pt x="142147" y="242527"/>
                      </a:moveTo>
                      <a:cubicBezTo>
                        <a:pt x="168531" y="230811"/>
                        <a:pt x="189867" y="204808"/>
                        <a:pt x="199202" y="177757"/>
                      </a:cubicBezTo>
                      <a:cubicBezTo>
                        <a:pt x="205203" y="160231"/>
                        <a:pt x="204155" y="138323"/>
                        <a:pt x="196821" y="121274"/>
                      </a:cubicBezTo>
                      <a:cubicBezTo>
                        <a:pt x="193106" y="112701"/>
                        <a:pt x="188153" y="104510"/>
                        <a:pt x="182438" y="97175"/>
                      </a:cubicBezTo>
                      <a:cubicBezTo>
                        <a:pt x="180914" y="95175"/>
                        <a:pt x="174056" y="84983"/>
                        <a:pt x="175770" y="88984"/>
                      </a:cubicBezTo>
                      <a:cubicBezTo>
                        <a:pt x="175485" y="88412"/>
                        <a:pt x="175199" y="87745"/>
                        <a:pt x="174913" y="87174"/>
                      </a:cubicBezTo>
                      <a:cubicBezTo>
                        <a:pt x="174342" y="86031"/>
                        <a:pt x="172818" y="82030"/>
                        <a:pt x="172246" y="80887"/>
                      </a:cubicBezTo>
                      <a:cubicBezTo>
                        <a:pt x="171865" y="78411"/>
                        <a:pt x="171484" y="75935"/>
                        <a:pt x="170913" y="73553"/>
                      </a:cubicBezTo>
                      <a:cubicBezTo>
                        <a:pt x="168627" y="63457"/>
                        <a:pt x="165388" y="53551"/>
                        <a:pt x="160435" y="44502"/>
                      </a:cubicBezTo>
                      <a:cubicBezTo>
                        <a:pt x="142338" y="11164"/>
                        <a:pt x="101380" y="-1790"/>
                        <a:pt x="66900" y="13546"/>
                      </a:cubicBezTo>
                      <a:cubicBezTo>
                        <a:pt x="13274" y="37453"/>
                        <a:pt x="-823" y="107367"/>
                        <a:pt x="11083" y="159659"/>
                      </a:cubicBezTo>
                      <a:cubicBezTo>
                        <a:pt x="24228" y="217000"/>
                        <a:pt x="80711" y="269768"/>
                        <a:pt x="142147" y="242527"/>
                      </a:cubicBezTo>
                      <a:close/>
                      <a:moveTo>
                        <a:pt x="177104" y="91841"/>
                      </a:moveTo>
                      <a:cubicBezTo>
                        <a:pt x="177009" y="91651"/>
                        <a:pt x="176818" y="91460"/>
                        <a:pt x="176723" y="91175"/>
                      </a:cubicBezTo>
                      <a:cubicBezTo>
                        <a:pt x="176628" y="90889"/>
                        <a:pt x="176437" y="90508"/>
                        <a:pt x="176247" y="90222"/>
                      </a:cubicBezTo>
                      <a:cubicBezTo>
                        <a:pt x="176532" y="90698"/>
                        <a:pt x="176818" y="91175"/>
                        <a:pt x="177104" y="91841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>
                <a:xfrm>
                  <a:off x="5068865" y="2329718"/>
                  <a:ext cx="85725" cy="85725"/>
                </a:xfrm>
                <a:custGeom>
                  <a:avLst/>
                  <a:gdLst>
                    <a:gd name="connsiteX0" fmla="*/ 71853 w 85725"/>
                    <a:gd name="connsiteY0" fmla="*/ 75931 h 85725"/>
                    <a:gd name="connsiteX1" fmla="*/ 20514 w 85725"/>
                    <a:gd name="connsiteY1" fmla="*/ 16876 h 85725"/>
                    <a:gd name="connsiteX2" fmla="*/ 71853 w 85725"/>
                    <a:gd name="connsiteY2" fmla="*/ 7593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725" h="85725">
                      <a:moveTo>
                        <a:pt x="71853" y="75931"/>
                      </a:moveTo>
                      <a:cubicBezTo>
                        <a:pt x="109858" y="42880"/>
                        <a:pt x="58518" y="-16175"/>
                        <a:pt x="20514" y="16876"/>
                      </a:cubicBezTo>
                      <a:cubicBezTo>
                        <a:pt x="-17491" y="49928"/>
                        <a:pt x="33753" y="109078"/>
                        <a:pt x="71853" y="75931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>
                <a:xfrm>
                  <a:off x="5097395" y="1718419"/>
                  <a:ext cx="171450" cy="219075"/>
                </a:xfrm>
                <a:custGeom>
                  <a:avLst/>
                  <a:gdLst>
                    <a:gd name="connsiteX0" fmla="*/ 136478 w 171450"/>
                    <a:gd name="connsiteY0" fmla="*/ 197646 h 219075"/>
                    <a:gd name="connsiteX1" fmla="*/ 149718 w 171450"/>
                    <a:gd name="connsiteY1" fmla="*/ 188978 h 219075"/>
                    <a:gd name="connsiteX2" fmla="*/ 112761 w 171450"/>
                    <a:gd name="connsiteY2" fmla="*/ 16480 h 219075"/>
                    <a:gd name="connsiteX3" fmla="*/ 45610 w 171450"/>
                    <a:gd name="connsiteY3" fmla="*/ 20862 h 219075"/>
                    <a:gd name="connsiteX4" fmla="*/ 11796 w 171450"/>
                    <a:gd name="connsiteY4" fmla="*/ 148878 h 219075"/>
                    <a:gd name="connsiteX5" fmla="*/ 63802 w 171450"/>
                    <a:gd name="connsiteY5" fmla="*/ 212981 h 219075"/>
                    <a:gd name="connsiteX6" fmla="*/ 136478 w 171450"/>
                    <a:gd name="connsiteY6" fmla="*/ 197646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450" h="219075">
                      <a:moveTo>
                        <a:pt x="136478" y="197646"/>
                      </a:moveTo>
                      <a:cubicBezTo>
                        <a:pt x="141241" y="195931"/>
                        <a:pt x="145717" y="193169"/>
                        <a:pt x="149718" y="188978"/>
                      </a:cubicBezTo>
                      <a:cubicBezTo>
                        <a:pt x="199629" y="136781"/>
                        <a:pt x="160576" y="55819"/>
                        <a:pt x="112761" y="16480"/>
                      </a:cubicBezTo>
                      <a:cubicBezTo>
                        <a:pt x="92949" y="193"/>
                        <a:pt x="64088" y="7527"/>
                        <a:pt x="45610" y="20862"/>
                      </a:cubicBezTo>
                      <a:cubicBezTo>
                        <a:pt x="8367" y="47818"/>
                        <a:pt x="747" y="107349"/>
                        <a:pt x="11796" y="148878"/>
                      </a:cubicBezTo>
                      <a:cubicBezTo>
                        <a:pt x="19225" y="176691"/>
                        <a:pt x="35418" y="202789"/>
                        <a:pt x="63802" y="212981"/>
                      </a:cubicBezTo>
                      <a:cubicBezTo>
                        <a:pt x="89710" y="222220"/>
                        <a:pt x="117714" y="215362"/>
                        <a:pt x="136478" y="197646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: 形状 104"/>
                <p:cNvSpPr/>
                <p:nvPr/>
              </p:nvSpPr>
              <p:spPr>
                <a:xfrm>
                  <a:off x="5271440" y="2545907"/>
                  <a:ext cx="114300" cy="133350"/>
                </a:xfrm>
                <a:custGeom>
                  <a:avLst/>
                  <a:gdLst>
                    <a:gd name="connsiteX0" fmla="*/ 66637 w 114300"/>
                    <a:gd name="connsiteY0" fmla="*/ 133015 h 133350"/>
                    <a:gd name="connsiteX1" fmla="*/ 76067 w 114300"/>
                    <a:gd name="connsiteY1" fmla="*/ 129872 h 133350"/>
                    <a:gd name="connsiteX2" fmla="*/ 82830 w 114300"/>
                    <a:gd name="connsiteY2" fmla="*/ 128348 h 133350"/>
                    <a:gd name="connsiteX3" fmla="*/ 110262 w 114300"/>
                    <a:gd name="connsiteY3" fmla="*/ 82438 h 133350"/>
                    <a:gd name="connsiteX4" fmla="*/ 109976 w 114300"/>
                    <a:gd name="connsiteY4" fmla="*/ 80533 h 133350"/>
                    <a:gd name="connsiteX5" fmla="*/ 110166 w 114300"/>
                    <a:gd name="connsiteY5" fmla="*/ 78532 h 133350"/>
                    <a:gd name="connsiteX6" fmla="*/ 111690 w 114300"/>
                    <a:gd name="connsiteY6" fmla="*/ 65864 h 133350"/>
                    <a:gd name="connsiteX7" fmla="*/ 112738 w 114300"/>
                    <a:gd name="connsiteY7" fmla="*/ 60721 h 133350"/>
                    <a:gd name="connsiteX8" fmla="*/ 100451 w 114300"/>
                    <a:gd name="connsiteY8" fmla="*/ 24049 h 133350"/>
                    <a:gd name="connsiteX9" fmla="*/ 72162 w 114300"/>
                    <a:gd name="connsiteY9" fmla="*/ 8047 h 133350"/>
                    <a:gd name="connsiteX10" fmla="*/ 14440 w 114300"/>
                    <a:gd name="connsiteY10" fmla="*/ 41004 h 133350"/>
                    <a:gd name="connsiteX11" fmla="*/ 10059 w 114300"/>
                    <a:gd name="connsiteY11" fmla="*/ 57292 h 133350"/>
                    <a:gd name="connsiteX12" fmla="*/ 12916 w 114300"/>
                    <a:gd name="connsiteY12" fmla="*/ 105869 h 133350"/>
                    <a:gd name="connsiteX13" fmla="*/ 66637 w 114300"/>
                    <a:gd name="connsiteY13" fmla="*/ 133015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4300" h="133350">
                      <a:moveTo>
                        <a:pt x="66637" y="133015"/>
                      </a:moveTo>
                      <a:cubicBezTo>
                        <a:pt x="69876" y="132253"/>
                        <a:pt x="73019" y="131111"/>
                        <a:pt x="76067" y="129872"/>
                      </a:cubicBezTo>
                      <a:cubicBezTo>
                        <a:pt x="78353" y="129491"/>
                        <a:pt x="80639" y="129015"/>
                        <a:pt x="82830" y="128348"/>
                      </a:cubicBezTo>
                      <a:cubicBezTo>
                        <a:pt x="101403" y="122252"/>
                        <a:pt x="114643" y="102345"/>
                        <a:pt x="110262" y="82438"/>
                      </a:cubicBezTo>
                      <a:cubicBezTo>
                        <a:pt x="110166" y="81771"/>
                        <a:pt x="110071" y="81199"/>
                        <a:pt x="109976" y="80533"/>
                      </a:cubicBezTo>
                      <a:cubicBezTo>
                        <a:pt x="109976" y="79866"/>
                        <a:pt x="110071" y="79199"/>
                        <a:pt x="110166" y="78532"/>
                      </a:cubicBezTo>
                      <a:cubicBezTo>
                        <a:pt x="111024" y="74246"/>
                        <a:pt x="111500" y="70055"/>
                        <a:pt x="111690" y="65864"/>
                      </a:cubicBezTo>
                      <a:cubicBezTo>
                        <a:pt x="112071" y="64150"/>
                        <a:pt x="112357" y="62435"/>
                        <a:pt x="112738" y="60721"/>
                      </a:cubicBezTo>
                      <a:cubicBezTo>
                        <a:pt x="114929" y="49386"/>
                        <a:pt x="108071" y="32146"/>
                        <a:pt x="100451" y="24049"/>
                      </a:cubicBezTo>
                      <a:cubicBezTo>
                        <a:pt x="92545" y="15763"/>
                        <a:pt x="83401" y="10334"/>
                        <a:pt x="72162" y="8047"/>
                      </a:cubicBezTo>
                      <a:cubicBezTo>
                        <a:pt x="49111" y="3476"/>
                        <a:pt x="20727" y="16525"/>
                        <a:pt x="14440" y="41004"/>
                      </a:cubicBezTo>
                      <a:cubicBezTo>
                        <a:pt x="13011" y="46433"/>
                        <a:pt x="11202" y="51767"/>
                        <a:pt x="10059" y="57292"/>
                      </a:cubicBezTo>
                      <a:cubicBezTo>
                        <a:pt x="6344" y="74246"/>
                        <a:pt x="5106" y="89486"/>
                        <a:pt x="12916" y="105869"/>
                      </a:cubicBezTo>
                      <a:cubicBezTo>
                        <a:pt x="22155" y="124824"/>
                        <a:pt x="45587" y="137969"/>
                        <a:pt x="66637" y="133015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: 形状 105"/>
                <p:cNvSpPr/>
                <p:nvPr/>
              </p:nvSpPr>
              <p:spPr>
                <a:xfrm>
                  <a:off x="4952311" y="2493627"/>
                  <a:ext cx="114300" cy="123825"/>
                </a:xfrm>
                <a:custGeom>
                  <a:avLst/>
                  <a:gdLst>
                    <a:gd name="connsiteX0" fmla="*/ 29817 w 114300"/>
                    <a:gd name="connsiteY0" fmla="*/ 109094 h 123825"/>
                    <a:gd name="connsiteX1" fmla="*/ 45819 w 114300"/>
                    <a:gd name="connsiteY1" fmla="*/ 118810 h 123825"/>
                    <a:gd name="connsiteX2" fmla="*/ 57915 w 114300"/>
                    <a:gd name="connsiteY2" fmla="*/ 121191 h 123825"/>
                    <a:gd name="connsiteX3" fmla="*/ 76108 w 114300"/>
                    <a:gd name="connsiteY3" fmla="*/ 118524 h 123825"/>
                    <a:gd name="connsiteX4" fmla="*/ 87443 w 114300"/>
                    <a:gd name="connsiteY4" fmla="*/ 113000 h 123825"/>
                    <a:gd name="connsiteX5" fmla="*/ 101349 w 114300"/>
                    <a:gd name="connsiteY5" fmla="*/ 99760 h 123825"/>
                    <a:gd name="connsiteX6" fmla="*/ 108493 w 114300"/>
                    <a:gd name="connsiteY6" fmla="*/ 64232 h 123825"/>
                    <a:gd name="connsiteX7" fmla="*/ 105826 w 114300"/>
                    <a:gd name="connsiteY7" fmla="*/ 47563 h 123825"/>
                    <a:gd name="connsiteX8" fmla="*/ 84490 w 114300"/>
                    <a:gd name="connsiteY8" fmla="*/ 15464 h 123825"/>
                    <a:gd name="connsiteX9" fmla="*/ 66678 w 114300"/>
                    <a:gd name="connsiteY9" fmla="*/ 8606 h 123825"/>
                    <a:gd name="connsiteX10" fmla="*/ 47819 w 114300"/>
                    <a:gd name="connsiteY10" fmla="*/ 8130 h 123825"/>
                    <a:gd name="connsiteX11" fmla="*/ 15720 w 114300"/>
                    <a:gd name="connsiteY11" fmla="*/ 29466 h 123825"/>
                    <a:gd name="connsiteX12" fmla="*/ 8290 w 114300"/>
                    <a:gd name="connsiteY12" fmla="*/ 66137 h 123825"/>
                    <a:gd name="connsiteX13" fmla="*/ 17910 w 114300"/>
                    <a:gd name="connsiteY13" fmla="*/ 94045 h 123825"/>
                    <a:gd name="connsiteX14" fmla="*/ 29817 w 114300"/>
                    <a:gd name="connsiteY14" fmla="*/ 109094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4300" h="123825">
                      <a:moveTo>
                        <a:pt x="29817" y="109094"/>
                      </a:moveTo>
                      <a:cubicBezTo>
                        <a:pt x="34198" y="113762"/>
                        <a:pt x="39532" y="117000"/>
                        <a:pt x="45819" y="118810"/>
                      </a:cubicBezTo>
                      <a:cubicBezTo>
                        <a:pt x="49819" y="119572"/>
                        <a:pt x="53820" y="120429"/>
                        <a:pt x="57915" y="121191"/>
                      </a:cubicBezTo>
                      <a:cubicBezTo>
                        <a:pt x="64297" y="121858"/>
                        <a:pt x="70298" y="121001"/>
                        <a:pt x="76108" y="118524"/>
                      </a:cubicBezTo>
                      <a:cubicBezTo>
                        <a:pt x="80394" y="117667"/>
                        <a:pt x="84109" y="115857"/>
                        <a:pt x="87443" y="113000"/>
                      </a:cubicBezTo>
                      <a:cubicBezTo>
                        <a:pt x="93158" y="109857"/>
                        <a:pt x="97825" y="105475"/>
                        <a:pt x="101349" y="99760"/>
                      </a:cubicBezTo>
                      <a:cubicBezTo>
                        <a:pt x="107922" y="88806"/>
                        <a:pt x="110493" y="76995"/>
                        <a:pt x="108493" y="64232"/>
                      </a:cubicBezTo>
                      <a:cubicBezTo>
                        <a:pt x="107636" y="58707"/>
                        <a:pt x="107064" y="52992"/>
                        <a:pt x="105826" y="47563"/>
                      </a:cubicBezTo>
                      <a:cubicBezTo>
                        <a:pt x="102683" y="34609"/>
                        <a:pt x="95825" y="22989"/>
                        <a:pt x="84490" y="15464"/>
                      </a:cubicBezTo>
                      <a:cubicBezTo>
                        <a:pt x="79061" y="11559"/>
                        <a:pt x="73155" y="9273"/>
                        <a:pt x="66678" y="8606"/>
                      </a:cubicBezTo>
                      <a:cubicBezTo>
                        <a:pt x="60487" y="6796"/>
                        <a:pt x="54201" y="6701"/>
                        <a:pt x="47819" y="8130"/>
                      </a:cubicBezTo>
                      <a:cubicBezTo>
                        <a:pt x="35151" y="11082"/>
                        <a:pt x="22578" y="17940"/>
                        <a:pt x="15720" y="29466"/>
                      </a:cubicBezTo>
                      <a:cubicBezTo>
                        <a:pt x="9338" y="40038"/>
                        <a:pt x="4956" y="53754"/>
                        <a:pt x="8290" y="66137"/>
                      </a:cubicBezTo>
                      <a:cubicBezTo>
                        <a:pt x="10862" y="75567"/>
                        <a:pt x="14577" y="84901"/>
                        <a:pt x="17910" y="94045"/>
                      </a:cubicBezTo>
                      <a:cubicBezTo>
                        <a:pt x="20577" y="100236"/>
                        <a:pt x="24578" y="105189"/>
                        <a:pt x="29817" y="109094"/>
                      </a:cubicBezTo>
                      <a:close/>
                    </a:path>
                  </a:pathLst>
                </a:custGeom>
                <a:solidFill>
                  <a:srgbClr val="36497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8783316" y="5242256"/>
              <a:ext cx="3741078" cy="2080510"/>
              <a:chOff x="2843621" y="3511535"/>
              <a:chExt cx="4046589" cy="2250413"/>
            </a:xfrm>
          </p:grpSpPr>
          <p:sp>
            <p:nvSpPr>
              <p:cNvPr id="40" name="任意多边形: 形状 39"/>
              <p:cNvSpPr/>
              <p:nvPr/>
            </p:nvSpPr>
            <p:spPr>
              <a:xfrm>
                <a:off x="3521116" y="3511535"/>
                <a:ext cx="3032637" cy="1760589"/>
              </a:xfrm>
              <a:custGeom>
                <a:avLst/>
                <a:gdLst>
                  <a:gd name="connsiteX0" fmla="*/ 3030332 w 3032637"/>
                  <a:gd name="connsiteY0" fmla="*/ 368335 h 1760588"/>
                  <a:gd name="connsiteX1" fmla="*/ 3030332 w 3032637"/>
                  <a:gd name="connsiteY1" fmla="*/ 1759200 h 1760588"/>
                  <a:gd name="connsiteX2" fmla="*/ 6913 w 3032637"/>
                  <a:gd name="connsiteY2" fmla="*/ 1759200 h 1760588"/>
                  <a:gd name="connsiteX3" fmla="*/ 734377 w 3032637"/>
                  <a:gd name="connsiteY3" fmla="*/ 1197840 h 1760588"/>
                  <a:gd name="connsiteX4" fmla="*/ 1885121 w 3032637"/>
                  <a:gd name="connsiteY4" fmla="*/ 476643 h 1760588"/>
                  <a:gd name="connsiteX5" fmla="*/ 3030332 w 3032637"/>
                  <a:gd name="connsiteY5" fmla="*/ 368335 h 176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2637" h="1760588">
                    <a:moveTo>
                      <a:pt x="3030332" y="368335"/>
                    </a:moveTo>
                    <a:lnTo>
                      <a:pt x="3030332" y="1759200"/>
                    </a:lnTo>
                    <a:lnTo>
                      <a:pt x="6913" y="1759200"/>
                    </a:lnTo>
                    <a:cubicBezTo>
                      <a:pt x="6913" y="1759200"/>
                      <a:pt x="6913" y="1362837"/>
                      <a:pt x="734377" y="1197840"/>
                    </a:cubicBezTo>
                    <a:cubicBezTo>
                      <a:pt x="1225314" y="1086489"/>
                      <a:pt x="1789348" y="851437"/>
                      <a:pt x="1885121" y="476643"/>
                    </a:cubicBezTo>
                    <a:cubicBezTo>
                      <a:pt x="1980893" y="101850"/>
                      <a:pt x="2538935" y="-306220"/>
                      <a:pt x="3030332" y="368335"/>
                    </a:cubicBezTo>
                    <a:close/>
                  </a:path>
                </a:pathLst>
              </a:custGeom>
              <a:solidFill>
                <a:srgbClr val="FEB63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5532310" y="3891712"/>
                <a:ext cx="350274" cy="525411"/>
              </a:xfrm>
              <a:custGeom>
                <a:avLst/>
                <a:gdLst>
                  <a:gd name="connsiteX0" fmla="*/ 36619 w 350274"/>
                  <a:gd name="connsiteY0" fmla="*/ 298980 h 525411"/>
                  <a:gd name="connsiteX1" fmla="*/ 303473 w 350274"/>
                  <a:gd name="connsiteY1" fmla="*/ 230215 h 525411"/>
                  <a:gd name="connsiteX2" fmla="*/ 36619 w 350274"/>
                  <a:gd name="connsiteY2" fmla="*/ 298980 h 52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274" h="525411">
                    <a:moveTo>
                      <a:pt x="36619" y="298980"/>
                    </a:moveTo>
                    <a:cubicBezTo>
                      <a:pt x="-75745" y="36274"/>
                      <a:pt x="156450" y="-167530"/>
                      <a:pt x="303473" y="230215"/>
                    </a:cubicBezTo>
                    <a:cubicBezTo>
                      <a:pt x="450496" y="627961"/>
                      <a:pt x="165944" y="601321"/>
                      <a:pt x="36619" y="2989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860122" y="3842443"/>
                <a:ext cx="221226" cy="304185"/>
              </a:xfrm>
              <a:custGeom>
                <a:avLst/>
                <a:gdLst>
                  <a:gd name="connsiteX0" fmla="*/ 40369 w 221225"/>
                  <a:gd name="connsiteY0" fmla="*/ 197999 h 304185"/>
                  <a:gd name="connsiteX1" fmla="*/ 188775 w 221225"/>
                  <a:gd name="connsiteY1" fmla="*/ 122045 h 304185"/>
                  <a:gd name="connsiteX2" fmla="*/ 40369 w 221225"/>
                  <a:gd name="connsiteY2" fmla="*/ 197999 h 30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225" h="304185">
                    <a:moveTo>
                      <a:pt x="40369" y="197999"/>
                    </a:moveTo>
                    <a:cubicBezTo>
                      <a:pt x="-62316" y="8759"/>
                      <a:pt x="95584" y="-80192"/>
                      <a:pt x="188775" y="122045"/>
                    </a:cubicBezTo>
                    <a:cubicBezTo>
                      <a:pt x="281966" y="324283"/>
                      <a:pt x="125172" y="354424"/>
                      <a:pt x="40369" y="1979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5969697" y="4223695"/>
                <a:ext cx="119831" cy="221226"/>
              </a:xfrm>
              <a:custGeom>
                <a:avLst/>
                <a:gdLst>
                  <a:gd name="connsiteX0" fmla="*/ 7578 w 119830"/>
                  <a:gd name="connsiteY0" fmla="*/ 88302 h 221225"/>
                  <a:gd name="connsiteX1" fmla="*/ 116255 w 119830"/>
                  <a:gd name="connsiteY1" fmla="*/ 124251 h 221225"/>
                  <a:gd name="connsiteX2" fmla="*/ 7578 w 119830"/>
                  <a:gd name="connsiteY2" fmla="*/ 88302 h 22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830" h="221225">
                    <a:moveTo>
                      <a:pt x="7578" y="88302"/>
                    </a:moveTo>
                    <a:cubicBezTo>
                      <a:pt x="-3944" y="-44065"/>
                      <a:pt x="138378" y="-2678"/>
                      <a:pt x="116255" y="124251"/>
                    </a:cubicBezTo>
                    <a:cubicBezTo>
                      <a:pt x="94041" y="251179"/>
                      <a:pt x="21589" y="249243"/>
                      <a:pt x="7578" y="88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2843621" y="4296327"/>
                <a:ext cx="4046589" cy="1465621"/>
              </a:xfrm>
              <a:custGeom>
                <a:avLst/>
                <a:gdLst>
                  <a:gd name="connsiteX0" fmla="*/ 4036255 w 4046588"/>
                  <a:gd name="connsiteY0" fmla="*/ 104068 h 1465620"/>
                  <a:gd name="connsiteX1" fmla="*/ 3326581 w 4046588"/>
                  <a:gd name="connsiteY1" fmla="*/ 185184 h 1465620"/>
                  <a:gd name="connsiteX2" fmla="*/ 3042582 w 4046588"/>
                  <a:gd name="connsiteY2" fmla="*/ 484853 h 1465620"/>
                  <a:gd name="connsiteX3" fmla="*/ 2931048 w 4046588"/>
                  <a:gd name="connsiteY3" fmla="*/ 578505 h 1465620"/>
                  <a:gd name="connsiteX4" fmla="*/ 2887632 w 4046588"/>
                  <a:gd name="connsiteY4" fmla="*/ 403368 h 1465620"/>
                  <a:gd name="connsiteX5" fmla="*/ 2751025 w 4046588"/>
                  <a:gd name="connsiteY5" fmla="*/ 382812 h 1465620"/>
                  <a:gd name="connsiteX6" fmla="*/ 2855647 w 4046588"/>
                  <a:gd name="connsiteY6" fmla="*/ 615284 h 1465620"/>
                  <a:gd name="connsiteX7" fmla="*/ 2895468 w 4046588"/>
                  <a:gd name="connsiteY7" fmla="*/ 622381 h 1465620"/>
                  <a:gd name="connsiteX8" fmla="*/ 2799326 w 4046588"/>
                  <a:gd name="connsiteY8" fmla="*/ 828398 h 1465620"/>
                  <a:gd name="connsiteX9" fmla="*/ 2369227 w 4046588"/>
                  <a:gd name="connsiteY9" fmla="*/ 746913 h 1465620"/>
                  <a:gd name="connsiteX10" fmla="*/ 1958207 w 4046588"/>
                  <a:gd name="connsiteY10" fmla="*/ 363548 h 1465620"/>
                  <a:gd name="connsiteX11" fmla="*/ 1814595 w 4046588"/>
                  <a:gd name="connsiteY11" fmla="*/ 240122 h 1465620"/>
                  <a:gd name="connsiteX12" fmla="*/ 1484692 w 4046588"/>
                  <a:gd name="connsiteY12" fmla="*/ 184908 h 1465620"/>
                  <a:gd name="connsiteX13" fmla="*/ 1266692 w 4046588"/>
                  <a:gd name="connsiteY13" fmla="*/ 351749 h 1465620"/>
                  <a:gd name="connsiteX14" fmla="*/ 465118 w 4046588"/>
                  <a:gd name="connsiteY14" fmla="*/ 579519 h 1465620"/>
                  <a:gd name="connsiteX15" fmla="*/ 137888 w 4046588"/>
                  <a:gd name="connsiteY15" fmla="*/ 940393 h 1465620"/>
                  <a:gd name="connsiteX16" fmla="*/ 7088 w 4046588"/>
                  <a:gd name="connsiteY16" fmla="*/ 1451241 h 1465620"/>
                  <a:gd name="connsiteX17" fmla="*/ 22297 w 4046588"/>
                  <a:gd name="connsiteY17" fmla="*/ 1453269 h 1465620"/>
                  <a:gd name="connsiteX18" fmla="*/ 142128 w 4046588"/>
                  <a:gd name="connsiteY18" fmla="*/ 1004088 h 1465620"/>
                  <a:gd name="connsiteX19" fmla="*/ 422716 w 4046588"/>
                  <a:gd name="connsiteY19" fmla="*/ 662018 h 1465620"/>
                  <a:gd name="connsiteX20" fmla="*/ 1177557 w 4046588"/>
                  <a:gd name="connsiteY20" fmla="*/ 380877 h 1465620"/>
                  <a:gd name="connsiteX21" fmla="*/ 1246874 w 4046588"/>
                  <a:gd name="connsiteY21" fmla="*/ 386684 h 1465620"/>
                  <a:gd name="connsiteX22" fmla="*/ 1280335 w 4046588"/>
                  <a:gd name="connsiteY22" fmla="*/ 603670 h 1465620"/>
                  <a:gd name="connsiteX23" fmla="*/ 1471879 w 4046588"/>
                  <a:gd name="connsiteY23" fmla="*/ 500708 h 1465620"/>
                  <a:gd name="connsiteX24" fmla="*/ 1303287 w 4046588"/>
                  <a:gd name="connsiteY24" fmla="*/ 358386 h 1465620"/>
                  <a:gd name="connsiteX25" fmla="*/ 1320340 w 4046588"/>
                  <a:gd name="connsiteY25" fmla="*/ 335618 h 1465620"/>
                  <a:gd name="connsiteX26" fmla="*/ 1687482 w 4046588"/>
                  <a:gd name="connsiteY26" fmla="*/ 223253 h 1465620"/>
                  <a:gd name="connsiteX27" fmla="*/ 1890918 w 4046588"/>
                  <a:gd name="connsiteY27" fmla="*/ 347232 h 1465620"/>
                  <a:gd name="connsiteX28" fmla="*/ 2268200 w 4046588"/>
                  <a:gd name="connsiteY28" fmla="*/ 711057 h 1465620"/>
                  <a:gd name="connsiteX29" fmla="*/ 2680694 w 4046588"/>
                  <a:gd name="connsiteY29" fmla="*/ 915506 h 1465620"/>
                  <a:gd name="connsiteX30" fmla="*/ 2931232 w 4046588"/>
                  <a:gd name="connsiteY30" fmla="*/ 639895 h 1465620"/>
                  <a:gd name="connsiteX31" fmla="*/ 2931693 w 4046588"/>
                  <a:gd name="connsiteY31" fmla="*/ 617589 h 1465620"/>
                  <a:gd name="connsiteX32" fmla="*/ 3142595 w 4046588"/>
                  <a:gd name="connsiteY32" fmla="*/ 426689 h 1465620"/>
                  <a:gd name="connsiteX33" fmla="*/ 3512319 w 4046588"/>
                  <a:gd name="connsiteY33" fmla="*/ 111626 h 1465620"/>
                  <a:gd name="connsiteX34" fmla="*/ 4018281 w 4046588"/>
                  <a:gd name="connsiteY34" fmla="*/ 124992 h 1465620"/>
                  <a:gd name="connsiteX35" fmla="*/ 4036255 w 4046588"/>
                  <a:gd name="connsiteY35" fmla="*/ 104068 h 1465620"/>
                  <a:gd name="connsiteX36" fmla="*/ 1335641 w 4046588"/>
                  <a:gd name="connsiteY36" fmla="*/ 404935 h 1465620"/>
                  <a:gd name="connsiteX37" fmla="*/ 1405051 w 4046588"/>
                  <a:gd name="connsiteY37" fmla="*/ 566246 h 1465620"/>
                  <a:gd name="connsiteX38" fmla="*/ 1252958 w 4046588"/>
                  <a:gd name="connsiteY38" fmla="*/ 499602 h 1465620"/>
                  <a:gd name="connsiteX39" fmla="*/ 1281810 w 4046588"/>
                  <a:gd name="connsiteY39" fmla="*/ 391754 h 1465620"/>
                  <a:gd name="connsiteX40" fmla="*/ 1335641 w 4046588"/>
                  <a:gd name="connsiteY40" fmla="*/ 404935 h 1465620"/>
                  <a:gd name="connsiteX41" fmla="*/ 2844125 w 4046588"/>
                  <a:gd name="connsiteY41" fmla="*/ 569656 h 1465620"/>
                  <a:gd name="connsiteX42" fmla="*/ 2798220 w 4046588"/>
                  <a:gd name="connsiteY42" fmla="*/ 392860 h 1465620"/>
                  <a:gd name="connsiteX43" fmla="*/ 2894638 w 4046588"/>
                  <a:gd name="connsiteY43" fmla="*/ 585603 h 1465620"/>
                  <a:gd name="connsiteX44" fmla="*/ 2844125 w 4046588"/>
                  <a:gd name="connsiteY44" fmla="*/ 569656 h 146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046588" h="1465620">
                    <a:moveTo>
                      <a:pt x="4036255" y="104068"/>
                    </a:moveTo>
                    <a:cubicBezTo>
                      <a:pt x="3846001" y="-88122"/>
                      <a:pt x="3505221" y="40097"/>
                      <a:pt x="3326581" y="185184"/>
                    </a:cubicBezTo>
                    <a:cubicBezTo>
                      <a:pt x="3219286" y="272292"/>
                      <a:pt x="3136419" y="384380"/>
                      <a:pt x="3042582" y="484853"/>
                    </a:cubicBezTo>
                    <a:cubicBezTo>
                      <a:pt x="3011426" y="518221"/>
                      <a:pt x="2974002" y="561729"/>
                      <a:pt x="2931048" y="578505"/>
                    </a:cubicBezTo>
                    <a:cubicBezTo>
                      <a:pt x="2928283" y="517576"/>
                      <a:pt x="2917037" y="453789"/>
                      <a:pt x="2887632" y="403368"/>
                    </a:cubicBezTo>
                    <a:cubicBezTo>
                      <a:pt x="2857767" y="352118"/>
                      <a:pt x="2794810" y="332668"/>
                      <a:pt x="2751025" y="382812"/>
                    </a:cubicBezTo>
                    <a:cubicBezTo>
                      <a:pt x="2686409" y="456831"/>
                      <a:pt x="2782550" y="589013"/>
                      <a:pt x="2855647" y="615284"/>
                    </a:cubicBezTo>
                    <a:cubicBezTo>
                      <a:pt x="2869105" y="620077"/>
                      <a:pt x="2882378" y="622290"/>
                      <a:pt x="2895468" y="622381"/>
                    </a:cubicBezTo>
                    <a:cubicBezTo>
                      <a:pt x="2893347" y="702576"/>
                      <a:pt x="2861270" y="773184"/>
                      <a:pt x="2799326" y="828398"/>
                    </a:cubicBezTo>
                    <a:cubicBezTo>
                      <a:pt x="2666222" y="946938"/>
                      <a:pt x="2484817" y="834021"/>
                      <a:pt x="2369227" y="746913"/>
                    </a:cubicBezTo>
                    <a:cubicBezTo>
                      <a:pt x="2219254" y="633812"/>
                      <a:pt x="2091865" y="494624"/>
                      <a:pt x="1958207" y="363548"/>
                    </a:cubicBezTo>
                    <a:cubicBezTo>
                      <a:pt x="1913686" y="319856"/>
                      <a:pt x="1868242" y="272752"/>
                      <a:pt x="1814595" y="240122"/>
                    </a:cubicBezTo>
                    <a:cubicBezTo>
                      <a:pt x="1718177" y="181405"/>
                      <a:pt x="1594936" y="155779"/>
                      <a:pt x="1484692" y="184908"/>
                    </a:cubicBezTo>
                    <a:cubicBezTo>
                      <a:pt x="1392515" y="209243"/>
                      <a:pt x="1316837" y="272107"/>
                      <a:pt x="1266692" y="351749"/>
                    </a:cubicBezTo>
                    <a:cubicBezTo>
                      <a:pt x="977993" y="307504"/>
                      <a:pt x="692796" y="401525"/>
                      <a:pt x="465118" y="579519"/>
                    </a:cubicBezTo>
                    <a:cubicBezTo>
                      <a:pt x="339756" y="677596"/>
                      <a:pt x="216331" y="800837"/>
                      <a:pt x="137888" y="940393"/>
                    </a:cubicBezTo>
                    <a:cubicBezTo>
                      <a:pt x="49490" y="1097648"/>
                      <a:pt x="40825" y="1277948"/>
                      <a:pt x="7088" y="1451241"/>
                    </a:cubicBezTo>
                    <a:cubicBezTo>
                      <a:pt x="5152" y="1461104"/>
                      <a:pt x="19901" y="1462579"/>
                      <a:pt x="22297" y="1453269"/>
                    </a:cubicBezTo>
                    <a:cubicBezTo>
                      <a:pt x="60551" y="1303757"/>
                      <a:pt x="75391" y="1144751"/>
                      <a:pt x="142128" y="1004088"/>
                    </a:cubicBezTo>
                    <a:cubicBezTo>
                      <a:pt x="205177" y="871353"/>
                      <a:pt x="312841" y="757790"/>
                      <a:pt x="422716" y="662018"/>
                    </a:cubicBezTo>
                    <a:cubicBezTo>
                      <a:pt x="634908" y="477018"/>
                      <a:pt x="893374" y="366405"/>
                      <a:pt x="1177557" y="380877"/>
                    </a:cubicBezTo>
                    <a:cubicBezTo>
                      <a:pt x="1200601" y="382075"/>
                      <a:pt x="1223830" y="383827"/>
                      <a:pt x="1246874" y="386684"/>
                    </a:cubicBezTo>
                    <a:cubicBezTo>
                      <a:pt x="1209819" y="460795"/>
                      <a:pt x="1201800" y="553248"/>
                      <a:pt x="1280335" y="603670"/>
                    </a:cubicBezTo>
                    <a:cubicBezTo>
                      <a:pt x="1360253" y="655013"/>
                      <a:pt x="1473262" y="598415"/>
                      <a:pt x="1471879" y="500708"/>
                    </a:cubicBezTo>
                    <a:cubicBezTo>
                      <a:pt x="1470497" y="410650"/>
                      <a:pt x="1380439" y="374609"/>
                      <a:pt x="1303287" y="358386"/>
                    </a:cubicBezTo>
                    <a:cubicBezTo>
                      <a:pt x="1308910" y="350458"/>
                      <a:pt x="1314625" y="342808"/>
                      <a:pt x="1320340" y="335618"/>
                    </a:cubicBezTo>
                    <a:cubicBezTo>
                      <a:pt x="1409475" y="222608"/>
                      <a:pt x="1550691" y="184355"/>
                      <a:pt x="1687482" y="223253"/>
                    </a:cubicBezTo>
                    <a:cubicBezTo>
                      <a:pt x="1769336" y="246482"/>
                      <a:pt x="1830173" y="290451"/>
                      <a:pt x="1890918" y="347232"/>
                    </a:cubicBezTo>
                    <a:cubicBezTo>
                      <a:pt x="2018584" y="466602"/>
                      <a:pt x="2135280" y="597217"/>
                      <a:pt x="2268200" y="711057"/>
                    </a:cubicBezTo>
                    <a:cubicBezTo>
                      <a:pt x="2378537" y="805538"/>
                      <a:pt x="2525652" y="924262"/>
                      <a:pt x="2680694" y="915506"/>
                    </a:cubicBezTo>
                    <a:cubicBezTo>
                      <a:pt x="2816932" y="907855"/>
                      <a:pt x="2926623" y="771248"/>
                      <a:pt x="2931232" y="639895"/>
                    </a:cubicBezTo>
                    <a:cubicBezTo>
                      <a:pt x="2931509" y="632613"/>
                      <a:pt x="2931601" y="625147"/>
                      <a:pt x="2931693" y="617589"/>
                    </a:cubicBezTo>
                    <a:cubicBezTo>
                      <a:pt x="3017971" y="592700"/>
                      <a:pt x="3092174" y="484577"/>
                      <a:pt x="3142595" y="426689"/>
                    </a:cubicBezTo>
                    <a:cubicBezTo>
                      <a:pt x="3251180" y="302249"/>
                      <a:pt x="3359212" y="181497"/>
                      <a:pt x="3512319" y="111626"/>
                    </a:cubicBezTo>
                    <a:cubicBezTo>
                      <a:pt x="3668191" y="40466"/>
                      <a:pt x="3877710" y="2488"/>
                      <a:pt x="4018281" y="124992"/>
                    </a:cubicBezTo>
                    <a:cubicBezTo>
                      <a:pt x="4029987" y="134763"/>
                      <a:pt x="4047132" y="115037"/>
                      <a:pt x="4036255" y="104068"/>
                    </a:cubicBezTo>
                    <a:close/>
                    <a:moveTo>
                      <a:pt x="1335641" y="404935"/>
                    </a:moveTo>
                    <a:cubicBezTo>
                      <a:pt x="1402654" y="426044"/>
                      <a:pt x="1481650" y="499602"/>
                      <a:pt x="1405051" y="566246"/>
                    </a:cubicBezTo>
                    <a:cubicBezTo>
                      <a:pt x="1347163" y="616666"/>
                      <a:pt x="1259871" y="571131"/>
                      <a:pt x="1252958" y="499602"/>
                    </a:cubicBezTo>
                    <a:cubicBezTo>
                      <a:pt x="1249455" y="462822"/>
                      <a:pt x="1262821" y="425398"/>
                      <a:pt x="1281810" y="391754"/>
                    </a:cubicBezTo>
                    <a:cubicBezTo>
                      <a:pt x="1300061" y="395164"/>
                      <a:pt x="1318035" y="399312"/>
                      <a:pt x="1335641" y="404935"/>
                    </a:cubicBezTo>
                    <a:close/>
                    <a:moveTo>
                      <a:pt x="2844125" y="569656"/>
                    </a:moveTo>
                    <a:cubicBezTo>
                      <a:pt x="2802092" y="543201"/>
                      <a:pt x="2721344" y="422818"/>
                      <a:pt x="2798220" y="392860"/>
                    </a:cubicBezTo>
                    <a:cubicBezTo>
                      <a:pt x="2872607" y="363916"/>
                      <a:pt x="2890767" y="518221"/>
                      <a:pt x="2894638" y="585603"/>
                    </a:cubicBezTo>
                    <a:cubicBezTo>
                      <a:pt x="2878415" y="585419"/>
                      <a:pt x="2861638" y="580625"/>
                      <a:pt x="2844125" y="569656"/>
                    </a:cubicBezTo>
                    <a:close/>
                  </a:path>
                </a:pathLst>
              </a:custGeom>
              <a:solidFill>
                <a:srgbClr val="3646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 userDrawn="1"/>
          </p:nvGrpSpPr>
          <p:grpSpPr>
            <a:xfrm>
              <a:off x="-1741714" y="-1741715"/>
              <a:ext cx="15675429" cy="10341430"/>
              <a:chOff x="-1741714" y="-1741715"/>
              <a:chExt cx="15675429" cy="10341430"/>
            </a:xfrm>
            <a:solidFill>
              <a:srgbClr val="E6E6E6"/>
            </a:solidFill>
          </p:grpSpPr>
          <p:sp>
            <p:nvSpPr>
              <p:cNvPr id="108" name="矩形 107"/>
              <p:cNvSpPr/>
              <p:nvPr/>
            </p:nvSpPr>
            <p:spPr>
              <a:xfrm>
                <a:off x="-1741714" y="-1030514"/>
                <a:ext cx="1741714" cy="9114971"/>
              </a:xfrm>
              <a:prstGeom prst="rect">
                <a:avLst/>
              </a:prstGeom>
              <a:solidFill>
                <a:srgbClr val="F5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2192000" y="-1030514"/>
                <a:ext cx="1741714" cy="9114971"/>
              </a:xfrm>
              <a:prstGeom prst="rect">
                <a:avLst/>
              </a:prstGeom>
              <a:solidFill>
                <a:srgbClr val="F5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5400000">
                <a:off x="5225144" y="-8708573"/>
                <a:ext cx="1741714" cy="15675429"/>
              </a:xfrm>
              <a:prstGeom prst="rect">
                <a:avLst/>
              </a:prstGeom>
              <a:solidFill>
                <a:srgbClr val="F5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5400000">
                <a:off x="5225144" y="-108857"/>
                <a:ext cx="1741714" cy="15675429"/>
              </a:xfrm>
              <a:prstGeom prst="rect">
                <a:avLst/>
              </a:prstGeom>
              <a:solidFill>
                <a:srgbClr val="F5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 userDrawn="1"/>
        </p:nvGrpSpPr>
        <p:grpSpPr>
          <a:xfrm rot="11282014" flipH="1" flipV="1">
            <a:off x="-860699" y="5795523"/>
            <a:ext cx="2682471" cy="1772006"/>
            <a:chOff x="2942536" y="1585841"/>
            <a:chExt cx="4998416" cy="3301889"/>
          </a:xfrm>
        </p:grpSpPr>
        <p:sp>
          <p:nvSpPr>
            <p:cNvPr id="95" name="任意多边形: 形状 94"/>
            <p:cNvSpPr/>
            <p:nvPr/>
          </p:nvSpPr>
          <p:spPr>
            <a:xfrm>
              <a:off x="3949713" y="1893286"/>
              <a:ext cx="3991239" cy="2428875"/>
            </a:xfrm>
            <a:custGeom>
              <a:avLst/>
              <a:gdLst>
                <a:gd name="connsiteX0" fmla="*/ 4234625 w 4248150"/>
                <a:gd name="connsiteY0" fmla="*/ 1897967 h 2428875"/>
                <a:gd name="connsiteX1" fmla="*/ 7144 w 4248150"/>
                <a:gd name="connsiteY1" fmla="*/ 2428700 h 2428875"/>
                <a:gd name="connsiteX2" fmla="*/ 72390 w 4248150"/>
                <a:gd name="connsiteY2" fmla="*/ 47831 h 2428875"/>
                <a:gd name="connsiteX3" fmla="*/ 712756 w 4248150"/>
                <a:gd name="connsiteY3" fmla="*/ 215852 h 2428875"/>
                <a:gd name="connsiteX4" fmla="*/ 1969580 w 4248150"/>
                <a:gd name="connsiteY4" fmla="*/ 1068911 h 2428875"/>
                <a:gd name="connsiteX5" fmla="*/ 4234625 w 4248150"/>
                <a:gd name="connsiteY5" fmla="*/ 1897967 h 24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50" h="2428875">
                  <a:moveTo>
                    <a:pt x="4234625" y="1897967"/>
                  </a:moveTo>
                  <a:lnTo>
                    <a:pt x="7144" y="2428700"/>
                  </a:lnTo>
                  <a:lnTo>
                    <a:pt x="72390" y="47831"/>
                  </a:lnTo>
                  <a:cubicBezTo>
                    <a:pt x="72390" y="47831"/>
                    <a:pt x="502444" y="-116666"/>
                    <a:pt x="712756" y="215852"/>
                  </a:cubicBezTo>
                  <a:cubicBezTo>
                    <a:pt x="922972" y="548370"/>
                    <a:pt x="940022" y="1387046"/>
                    <a:pt x="1969580" y="1068911"/>
                  </a:cubicBezTo>
                  <a:cubicBezTo>
                    <a:pt x="2999042" y="750776"/>
                    <a:pt x="4361212" y="980614"/>
                    <a:pt x="4234625" y="1897967"/>
                  </a:cubicBezTo>
                  <a:close/>
                </a:path>
              </a:pathLst>
            </a:custGeom>
            <a:solidFill>
              <a:srgbClr val="4592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4552340" y="1915116"/>
              <a:ext cx="1266825" cy="971550"/>
            </a:xfrm>
            <a:custGeom>
              <a:avLst/>
              <a:gdLst>
                <a:gd name="connsiteX0" fmla="*/ 994239 w 1266825"/>
                <a:gd name="connsiteY0" fmla="*/ 953544 h 971550"/>
                <a:gd name="connsiteX1" fmla="*/ 783356 w 1266825"/>
                <a:gd name="connsiteY1" fmla="*/ 953067 h 971550"/>
                <a:gd name="connsiteX2" fmla="*/ 327108 w 1266825"/>
                <a:gd name="connsiteY2" fmla="*/ 826956 h 971550"/>
                <a:gd name="connsiteX3" fmla="*/ 102414 w 1266825"/>
                <a:gd name="connsiteY3" fmla="*/ 592737 h 971550"/>
                <a:gd name="connsiteX4" fmla="*/ 7164 w 1266825"/>
                <a:gd name="connsiteY4" fmla="*/ 343277 h 971550"/>
                <a:gd name="connsiteX5" fmla="*/ 307868 w 1266825"/>
                <a:gd name="connsiteY5" fmla="*/ 22856 h 971550"/>
                <a:gd name="connsiteX6" fmla="*/ 880606 w 1266825"/>
                <a:gd name="connsiteY6" fmla="*/ 185447 h 971550"/>
                <a:gd name="connsiteX7" fmla="*/ 1229793 w 1266825"/>
                <a:gd name="connsiteY7" fmla="*/ 587784 h 971550"/>
                <a:gd name="connsiteX8" fmla="*/ 1243890 w 1266825"/>
                <a:gd name="connsiteY8" fmla="*/ 791904 h 971550"/>
                <a:gd name="connsiteX9" fmla="*/ 1077012 w 1266825"/>
                <a:gd name="connsiteY9" fmla="*/ 903347 h 971550"/>
                <a:gd name="connsiteX10" fmla="*/ 1022433 w 1266825"/>
                <a:gd name="connsiteY10" fmla="*/ 947733 h 971550"/>
                <a:gd name="connsiteX11" fmla="*/ 994239 w 1266825"/>
                <a:gd name="connsiteY11" fmla="*/ 953544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6825" h="971550">
                  <a:moveTo>
                    <a:pt x="994239" y="953544"/>
                  </a:moveTo>
                  <a:cubicBezTo>
                    <a:pt x="930231" y="982976"/>
                    <a:pt x="848793" y="961545"/>
                    <a:pt x="783356" y="953067"/>
                  </a:cubicBezTo>
                  <a:cubicBezTo>
                    <a:pt x="630384" y="933160"/>
                    <a:pt x="467412" y="893917"/>
                    <a:pt x="327108" y="826956"/>
                  </a:cubicBezTo>
                  <a:cubicBezTo>
                    <a:pt x="233478" y="782284"/>
                    <a:pt x="158802" y="676747"/>
                    <a:pt x="102414" y="592737"/>
                  </a:cubicBezTo>
                  <a:cubicBezTo>
                    <a:pt x="55646" y="523013"/>
                    <a:pt x="8307" y="430716"/>
                    <a:pt x="7164" y="343277"/>
                  </a:cubicBezTo>
                  <a:cubicBezTo>
                    <a:pt x="5068" y="184971"/>
                    <a:pt x="169089" y="61242"/>
                    <a:pt x="307868" y="22856"/>
                  </a:cubicBezTo>
                  <a:cubicBezTo>
                    <a:pt x="514465" y="-34294"/>
                    <a:pt x="713633" y="74672"/>
                    <a:pt x="880606" y="185447"/>
                  </a:cubicBezTo>
                  <a:cubicBezTo>
                    <a:pt x="1015575" y="274983"/>
                    <a:pt x="1169023" y="432717"/>
                    <a:pt x="1229793" y="587784"/>
                  </a:cubicBezTo>
                  <a:cubicBezTo>
                    <a:pt x="1257606" y="658650"/>
                    <a:pt x="1275989" y="723134"/>
                    <a:pt x="1243890" y="791904"/>
                  </a:cubicBezTo>
                  <a:cubicBezTo>
                    <a:pt x="1198360" y="889250"/>
                    <a:pt x="1155402" y="861532"/>
                    <a:pt x="1077012" y="903347"/>
                  </a:cubicBezTo>
                  <a:cubicBezTo>
                    <a:pt x="1053199" y="916110"/>
                    <a:pt x="1045103" y="935256"/>
                    <a:pt x="1022433" y="947733"/>
                  </a:cubicBezTo>
                  <a:cubicBezTo>
                    <a:pt x="980904" y="970498"/>
                    <a:pt x="910038" y="975546"/>
                    <a:pt x="994239" y="953544"/>
                  </a:cubicBezTo>
                  <a:close/>
                </a:path>
              </a:pathLst>
            </a:custGeom>
            <a:solidFill>
              <a:srgbClr val="FF6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 userDrawn="1"/>
          </p:nvSpPr>
          <p:spPr>
            <a:xfrm flipH="1">
              <a:off x="2942536" y="2516005"/>
              <a:ext cx="4133850" cy="2371725"/>
            </a:xfrm>
            <a:custGeom>
              <a:avLst/>
              <a:gdLst>
                <a:gd name="connsiteX0" fmla="*/ 3614541 w 4133850"/>
                <a:gd name="connsiteY0" fmla="*/ 194077 h 2371725"/>
                <a:gd name="connsiteX1" fmla="*/ 3178391 w 4133850"/>
                <a:gd name="connsiteY1" fmla="*/ 14817 h 2371725"/>
                <a:gd name="connsiteX2" fmla="*/ 2478780 w 4133850"/>
                <a:gd name="connsiteY2" fmla="*/ 364479 h 2371725"/>
                <a:gd name="connsiteX3" fmla="*/ 2006625 w 4133850"/>
                <a:gd name="connsiteY3" fmla="*/ 942361 h 2371725"/>
                <a:gd name="connsiteX4" fmla="*/ 1426553 w 4133850"/>
                <a:gd name="connsiteY4" fmla="*/ 797677 h 2371725"/>
                <a:gd name="connsiteX5" fmla="*/ 1356068 w 4133850"/>
                <a:gd name="connsiteY5" fmla="*/ 831966 h 2371725"/>
                <a:gd name="connsiteX6" fmla="*/ 1172426 w 4133850"/>
                <a:gd name="connsiteY6" fmla="*/ 804058 h 2371725"/>
                <a:gd name="connsiteX7" fmla="*/ 430238 w 4133850"/>
                <a:gd name="connsiteY7" fmla="*/ 1006655 h 2371725"/>
                <a:gd name="connsiteX8" fmla="*/ 14376 w 4133850"/>
                <a:gd name="connsiteY8" fmla="*/ 1610064 h 2371725"/>
                <a:gd name="connsiteX9" fmla="*/ 52000 w 4133850"/>
                <a:gd name="connsiteY9" fmla="*/ 1973728 h 2371725"/>
                <a:gd name="connsiteX10" fmla="*/ 147917 w 4133850"/>
                <a:gd name="connsiteY10" fmla="*/ 2174230 h 2371725"/>
                <a:gd name="connsiteX11" fmla="*/ 306223 w 4133850"/>
                <a:gd name="connsiteY11" fmla="*/ 2363872 h 2371725"/>
                <a:gd name="connsiteX12" fmla="*/ 310223 w 4133850"/>
                <a:gd name="connsiteY12" fmla="*/ 2361682 h 2371725"/>
                <a:gd name="connsiteX13" fmla="*/ 173539 w 4133850"/>
                <a:gd name="connsiteY13" fmla="*/ 2175277 h 2371725"/>
                <a:gd name="connsiteX14" fmla="*/ 70288 w 4133850"/>
                <a:gd name="connsiteY14" fmla="*/ 1951916 h 2371725"/>
                <a:gd name="connsiteX15" fmla="*/ 54096 w 4133850"/>
                <a:gd name="connsiteY15" fmla="*/ 1553390 h 2371725"/>
                <a:gd name="connsiteX16" fmla="*/ 560731 w 4133850"/>
                <a:gd name="connsiteY16" fmla="*/ 968555 h 2371725"/>
                <a:gd name="connsiteX17" fmla="*/ 1257294 w 4133850"/>
                <a:gd name="connsiteY17" fmla="*/ 842540 h 2371725"/>
                <a:gd name="connsiteX18" fmla="*/ 1331017 w 4133850"/>
                <a:gd name="connsiteY18" fmla="*/ 856446 h 2371725"/>
                <a:gd name="connsiteX19" fmla="*/ 1294060 w 4133850"/>
                <a:gd name="connsiteY19" fmla="*/ 962269 h 2371725"/>
                <a:gd name="connsiteX20" fmla="*/ 1426363 w 4133850"/>
                <a:gd name="connsiteY20" fmla="*/ 1187439 h 2371725"/>
                <a:gd name="connsiteX21" fmla="*/ 1647628 w 4133850"/>
                <a:gd name="connsiteY21" fmla="*/ 1196108 h 2371725"/>
                <a:gd name="connsiteX22" fmla="*/ 1656010 w 4133850"/>
                <a:gd name="connsiteY22" fmla="*/ 1024086 h 2371725"/>
                <a:gd name="connsiteX23" fmla="*/ 1396835 w 4133850"/>
                <a:gd name="connsiteY23" fmla="*/ 844349 h 2371725"/>
                <a:gd name="connsiteX24" fmla="*/ 1520089 w 4133850"/>
                <a:gd name="connsiteY24" fmla="*/ 822441 h 2371725"/>
                <a:gd name="connsiteX25" fmla="*/ 1785551 w 4133850"/>
                <a:gd name="connsiteY25" fmla="*/ 893307 h 2371725"/>
                <a:gd name="connsiteX26" fmla="*/ 2271420 w 4133850"/>
                <a:gd name="connsiteY26" fmla="*/ 906547 h 2371725"/>
                <a:gd name="connsiteX27" fmla="*/ 2605558 w 4133850"/>
                <a:gd name="connsiteY27" fmla="*/ 228462 h 2371725"/>
                <a:gd name="connsiteX28" fmla="*/ 2985510 w 4133850"/>
                <a:gd name="connsiteY28" fmla="*/ 46440 h 2371725"/>
                <a:gd name="connsiteX29" fmla="*/ 3405753 w 4133850"/>
                <a:gd name="connsiteY29" fmla="*/ 119592 h 2371725"/>
                <a:gd name="connsiteX30" fmla="*/ 3773989 w 4133850"/>
                <a:gd name="connsiteY30" fmla="*/ 322188 h 2371725"/>
                <a:gd name="connsiteX31" fmla="*/ 4110508 w 4133850"/>
                <a:gd name="connsiteY31" fmla="*/ 652516 h 2371725"/>
                <a:gd name="connsiteX32" fmla="*/ 4133082 w 4133850"/>
                <a:gd name="connsiteY32" fmla="*/ 639562 h 2371725"/>
                <a:gd name="connsiteX33" fmla="*/ 4001256 w 4133850"/>
                <a:gd name="connsiteY33" fmla="*/ 453348 h 2371725"/>
                <a:gd name="connsiteX34" fmla="*/ 3614541 w 4133850"/>
                <a:gd name="connsiteY34" fmla="*/ 194077 h 2371725"/>
                <a:gd name="connsiteX35" fmla="*/ 1364926 w 4133850"/>
                <a:gd name="connsiteY35" fmla="*/ 865781 h 2371725"/>
                <a:gd name="connsiteX36" fmla="*/ 1498467 w 4133850"/>
                <a:gd name="connsiteY36" fmla="*/ 927216 h 2371725"/>
                <a:gd name="connsiteX37" fmla="*/ 1657058 w 4133850"/>
                <a:gd name="connsiteY37" fmla="*/ 1092285 h 2371725"/>
                <a:gd name="connsiteX38" fmla="*/ 1477417 w 4133850"/>
                <a:gd name="connsiteY38" fmla="*/ 1182296 h 2371725"/>
                <a:gd name="connsiteX39" fmla="*/ 1325207 w 4133850"/>
                <a:gd name="connsiteY39" fmla="*/ 967984 h 2371725"/>
                <a:gd name="connsiteX40" fmla="*/ 1364926 w 4133850"/>
                <a:gd name="connsiteY40" fmla="*/ 865781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3850" h="2371725">
                  <a:moveTo>
                    <a:pt x="3614541" y="194077"/>
                  </a:moveTo>
                  <a:cubicBezTo>
                    <a:pt x="3477857" y="116544"/>
                    <a:pt x="3335649" y="39486"/>
                    <a:pt x="3178391" y="14817"/>
                  </a:cubicBezTo>
                  <a:cubicBezTo>
                    <a:pt x="2907881" y="-27665"/>
                    <a:pt x="2592889" y="108638"/>
                    <a:pt x="2478780" y="364479"/>
                  </a:cubicBezTo>
                  <a:cubicBezTo>
                    <a:pt x="2382387" y="580697"/>
                    <a:pt x="2347526" y="1020847"/>
                    <a:pt x="2006625" y="942361"/>
                  </a:cubicBezTo>
                  <a:cubicBezTo>
                    <a:pt x="1818697" y="899118"/>
                    <a:pt x="1629055" y="749004"/>
                    <a:pt x="1426553" y="797677"/>
                  </a:cubicBezTo>
                  <a:cubicBezTo>
                    <a:pt x="1400169" y="804058"/>
                    <a:pt x="1376166" y="815964"/>
                    <a:pt x="1356068" y="831966"/>
                  </a:cubicBezTo>
                  <a:cubicBezTo>
                    <a:pt x="1295775" y="815584"/>
                    <a:pt x="1233291" y="806725"/>
                    <a:pt x="1172426" y="804058"/>
                  </a:cubicBezTo>
                  <a:cubicBezTo>
                    <a:pt x="913727" y="792628"/>
                    <a:pt x="648456" y="868638"/>
                    <a:pt x="430238" y="1006655"/>
                  </a:cubicBezTo>
                  <a:cubicBezTo>
                    <a:pt x="213068" y="1144101"/>
                    <a:pt x="53429" y="1352317"/>
                    <a:pt x="14376" y="1610064"/>
                  </a:cubicBezTo>
                  <a:cubicBezTo>
                    <a:pt x="-4197" y="1732936"/>
                    <a:pt x="14662" y="1856190"/>
                    <a:pt x="52000" y="1973728"/>
                  </a:cubicBezTo>
                  <a:cubicBezTo>
                    <a:pt x="74860" y="2045642"/>
                    <a:pt x="101435" y="2114032"/>
                    <a:pt x="147917" y="2174230"/>
                  </a:cubicBezTo>
                  <a:cubicBezTo>
                    <a:pt x="198304" y="2239571"/>
                    <a:pt x="262693" y="2293197"/>
                    <a:pt x="306223" y="2363872"/>
                  </a:cubicBezTo>
                  <a:cubicBezTo>
                    <a:pt x="307556" y="2366063"/>
                    <a:pt x="311366" y="2363968"/>
                    <a:pt x="310223" y="2361682"/>
                  </a:cubicBezTo>
                  <a:cubicBezTo>
                    <a:pt x="274504" y="2292149"/>
                    <a:pt x="220212" y="2237190"/>
                    <a:pt x="173539" y="2175277"/>
                  </a:cubicBezTo>
                  <a:cubicBezTo>
                    <a:pt x="122581" y="2107650"/>
                    <a:pt x="93720" y="2032498"/>
                    <a:pt x="70288" y="1951916"/>
                  </a:cubicBezTo>
                  <a:cubicBezTo>
                    <a:pt x="32283" y="1821138"/>
                    <a:pt x="21901" y="1686550"/>
                    <a:pt x="54096" y="1553390"/>
                  </a:cubicBezTo>
                  <a:cubicBezTo>
                    <a:pt x="118866" y="1284881"/>
                    <a:pt x="318033" y="1088094"/>
                    <a:pt x="560731" y="968555"/>
                  </a:cubicBezTo>
                  <a:cubicBezTo>
                    <a:pt x="773138" y="863971"/>
                    <a:pt x="1021074" y="810440"/>
                    <a:pt x="1257294" y="842540"/>
                  </a:cubicBezTo>
                  <a:cubicBezTo>
                    <a:pt x="1282725" y="845968"/>
                    <a:pt x="1307109" y="850636"/>
                    <a:pt x="1331017" y="856446"/>
                  </a:cubicBezTo>
                  <a:cubicBezTo>
                    <a:pt x="1307300" y="885116"/>
                    <a:pt x="1293393" y="921692"/>
                    <a:pt x="1294060" y="962269"/>
                  </a:cubicBezTo>
                  <a:cubicBezTo>
                    <a:pt x="1295680" y="1050851"/>
                    <a:pt x="1356068" y="1137624"/>
                    <a:pt x="1426363" y="1187439"/>
                  </a:cubicBezTo>
                  <a:cubicBezTo>
                    <a:pt x="1492752" y="1234493"/>
                    <a:pt x="1580477" y="1251257"/>
                    <a:pt x="1647628" y="1196108"/>
                  </a:cubicBezTo>
                  <a:cubicBezTo>
                    <a:pt x="1706017" y="1148196"/>
                    <a:pt x="1697444" y="1080379"/>
                    <a:pt x="1656010" y="1024086"/>
                  </a:cubicBezTo>
                  <a:cubicBezTo>
                    <a:pt x="1591145" y="935980"/>
                    <a:pt x="1498372" y="878544"/>
                    <a:pt x="1396835" y="844349"/>
                  </a:cubicBezTo>
                  <a:cubicBezTo>
                    <a:pt x="1432840" y="826061"/>
                    <a:pt x="1477798" y="819584"/>
                    <a:pt x="1520089" y="822441"/>
                  </a:cubicBezTo>
                  <a:cubicBezTo>
                    <a:pt x="1611624" y="828633"/>
                    <a:pt x="1700873" y="859589"/>
                    <a:pt x="1785551" y="893307"/>
                  </a:cubicBezTo>
                  <a:cubicBezTo>
                    <a:pt x="1946523" y="957316"/>
                    <a:pt x="2122450" y="1044279"/>
                    <a:pt x="2271420" y="906547"/>
                  </a:cubicBezTo>
                  <a:cubicBezTo>
                    <a:pt x="2466493" y="726239"/>
                    <a:pt x="2421535" y="416391"/>
                    <a:pt x="2605558" y="228462"/>
                  </a:cubicBezTo>
                  <a:cubicBezTo>
                    <a:pt x="2704141" y="127783"/>
                    <a:pt x="2848064" y="68061"/>
                    <a:pt x="2985510" y="46440"/>
                  </a:cubicBezTo>
                  <a:cubicBezTo>
                    <a:pt x="3132005" y="23389"/>
                    <a:pt x="3272594" y="59013"/>
                    <a:pt x="3405753" y="119592"/>
                  </a:cubicBezTo>
                  <a:cubicBezTo>
                    <a:pt x="3532531" y="177218"/>
                    <a:pt x="3655403" y="249227"/>
                    <a:pt x="3773989" y="322188"/>
                  </a:cubicBezTo>
                  <a:cubicBezTo>
                    <a:pt x="3909816" y="405628"/>
                    <a:pt x="4038403" y="506783"/>
                    <a:pt x="4110508" y="652516"/>
                  </a:cubicBezTo>
                  <a:cubicBezTo>
                    <a:pt x="4118032" y="667755"/>
                    <a:pt x="4139749" y="654611"/>
                    <a:pt x="4133082" y="639562"/>
                  </a:cubicBezTo>
                  <a:cubicBezTo>
                    <a:pt x="4101459" y="568981"/>
                    <a:pt x="4056596" y="507164"/>
                    <a:pt x="4001256" y="453348"/>
                  </a:cubicBezTo>
                  <a:cubicBezTo>
                    <a:pt x="3889432" y="344477"/>
                    <a:pt x="3748938" y="270277"/>
                    <a:pt x="3614541" y="194077"/>
                  </a:cubicBezTo>
                  <a:close/>
                  <a:moveTo>
                    <a:pt x="1364926" y="865781"/>
                  </a:moveTo>
                  <a:cubicBezTo>
                    <a:pt x="1411313" y="879973"/>
                    <a:pt x="1455414" y="899594"/>
                    <a:pt x="1498467" y="927216"/>
                  </a:cubicBezTo>
                  <a:cubicBezTo>
                    <a:pt x="1557331" y="964936"/>
                    <a:pt x="1638770" y="1020276"/>
                    <a:pt x="1657058" y="1092285"/>
                  </a:cubicBezTo>
                  <a:cubicBezTo>
                    <a:pt x="1682966" y="1194393"/>
                    <a:pt x="1542758" y="1214300"/>
                    <a:pt x="1477417" y="1182296"/>
                  </a:cubicBezTo>
                  <a:cubicBezTo>
                    <a:pt x="1400264" y="1144482"/>
                    <a:pt x="1329970" y="1056090"/>
                    <a:pt x="1325207" y="967984"/>
                  </a:cubicBezTo>
                  <a:cubicBezTo>
                    <a:pt x="1322826" y="922645"/>
                    <a:pt x="1338828" y="889116"/>
                    <a:pt x="1364926" y="865781"/>
                  </a:cubicBezTo>
                  <a:close/>
                </a:path>
              </a:pathLst>
            </a:custGeom>
            <a:solidFill>
              <a:srgbClr val="3646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4868830" y="1585841"/>
              <a:ext cx="716431" cy="960838"/>
              <a:chOff x="4952311" y="1718419"/>
              <a:chExt cx="716431" cy="960838"/>
            </a:xfrm>
          </p:grpSpPr>
          <p:sp>
            <p:nvSpPr>
              <p:cNvPr id="99" name="任意多边形: 形状 98"/>
              <p:cNvSpPr/>
              <p:nvPr/>
            </p:nvSpPr>
            <p:spPr>
              <a:xfrm>
                <a:off x="5497292" y="2235611"/>
                <a:ext cx="171450" cy="238125"/>
              </a:xfrm>
              <a:custGeom>
                <a:avLst/>
                <a:gdLst>
                  <a:gd name="connsiteX0" fmla="*/ 84148 w 171450"/>
                  <a:gd name="connsiteY0" fmla="*/ 10209 h 238125"/>
                  <a:gd name="connsiteX1" fmla="*/ 61955 w 171450"/>
                  <a:gd name="connsiteY1" fmla="*/ 219473 h 238125"/>
                  <a:gd name="connsiteX2" fmla="*/ 103294 w 171450"/>
                  <a:gd name="connsiteY2" fmla="*/ 16972 h 238125"/>
                  <a:gd name="connsiteX3" fmla="*/ 84148 w 171450"/>
                  <a:gd name="connsiteY3" fmla="*/ 10209 h 238125"/>
                  <a:gd name="connsiteX4" fmla="*/ 107199 w 171450"/>
                  <a:gd name="connsiteY4" fmla="*/ 152227 h 238125"/>
                  <a:gd name="connsiteX5" fmla="*/ 106056 w 171450"/>
                  <a:gd name="connsiteY5" fmla="*/ 151179 h 238125"/>
                  <a:gd name="connsiteX6" fmla="*/ 107199 w 171450"/>
                  <a:gd name="connsiteY6" fmla="*/ 152227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38125">
                    <a:moveTo>
                      <a:pt x="84148" y="10209"/>
                    </a:moveTo>
                    <a:cubicBezTo>
                      <a:pt x="-30342" y="-19795"/>
                      <a:pt x="805" y="179373"/>
                      <a:pt x="61955" y="219473"/>
                    </a:cubicBezTo>
                    <a:cubicBezTo>
                      <a:pt x="166921" y="288339"/>
                      <a:pt x="218356" y="66978"/>
                      <a:pt x="103294" y="16972"/>
                    </a:cubicBezTo>
                    <a:cubicBezTo>
                      <a:pt x="96531" y="13924"/>
                      <a:pt x="90149" y="11733"/>
                      <a:pt x="84148" y="10209"/>
                    </a:cubicBezTo>
                    <a:close/>
                    <a:moveTo>
                      <a:pt x="107199" y="152227"/>
                    </a:moveTo>
                    <a:cubicBezTo>
                      <a:pt x="107199" y="152417"/>
                      <a:pt x="106723" y="151941"/>
                      <a:pt x="106056" y="151179"/>
                    </a:cubicBezTo>
                    <a:cubicBezTo>
                      <a:pt x="106818" y="151179"/>
                      <a:pt x="107294" y="151465"/>
                      <a:pt x="107199" y="152227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5234263" y="2027921"/>
                <a:ext cx="152400" cy="180975"/>
              </a:xfrm>
              <a:custGeom>
                <a:avLst/>
                <a:gdLst>
                  <a:gd name="connsiteX0" fmla="*/ 104671 w 152400"/>
                  <a:gd name="connsiteY0" fmla="*/ 177704 h 180975"/>
                  <a:gd name="connsiteX1" fmla="*/ 53522 w 152400"/>
                  <a:gd name="connsiteY1" fmla="*/ 11969 h 180975"/>
                  <a:gd name="connsiteX2" fmla="*/ 17517 w 152400"/>
                  <a:gd name="connsiteY2" fmla="*/ 139223 h 180975"/>
                  <a:gd name="connsiteX3" fmla="*/ 104671 w 152400"/>
                  <a:gd name="connsiteY3" fmla="*/ 177704 h 180975"/>
                  <a:gd name="connsiteX4" fmla="*/ 47711 w 152400"/>
                  <a:gd name="connsiteY4" fmla="*/ 89217 h 180975"/>
                  <a:gd name="connsiteX5" fmla="*/ 47616 w 152400"/>
                  <a:gd name="connsiteY5" fmla="*/ 89979 h 180975"/>
                  <a:gd name="connsiteX6" fmla="*/ 47616 w 152400"/>
                  <a:gd name="connsiteY6" fmla="*/ 89883 h 180975"/>
                  <a:gd name="connsiteX7" fmla="*/ 47711 w 152400"/>
                  <a:gd name="connsiteY7" fmla="*/ 89217 h 180975"/>
                  <a:gd name="connsiteX8" fmla="*/ 47521 w 152400"/>
                  <a:gd name="connsiteY8" fmla="*/ 92646 h 180975"/>
                  <a:gd name="connsiteX9" fmla="*/ 47521 w 152400"/>
                  <a:gd name="connsiteY9" fmla="*/ 94265 h 180975"/>
                  <a:gd name="connsiteX10" fmla="*/ 47426 w 152400"/>
                  <a:gd name="connsiteY10" fmla="*/ 96932 h 180975"/>
                  <a:gd name="connsiteX11" fmla="*/ 47235 w 152400"/>
                  <a:gd name="connsiteY11" fmla="*/ 91312 h 180975"/>
                  <a:gd name="connsiteX12" fmla="*/ 47521 w 152400"/>
                  <a:gd name="connsiteY12" fmla="*/ 92646 h 180975"/>
                  <a:gd name="connsiteX13" fmla="*/ 41615 w 152400"/>
                  <a:gd name="connsiteY13" fmla="*/ 88455 h 180975"/>
                  <a:gd name="connsiteX14" fmla="*/ 42092 w 152400"/>
                  <a:gd name="connsiteY14" fmla="*/ 88455 h 180975"/>
                  <a:gd name="connsiteX15" fmla="*/ 41615 w 152400"/>
                  <a:gd name="connsiteY15" fmla="*/ 8845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2400" h="180975">
                    <a:moveTo>
                      <a:pt x="104671" y="177704"/>
                    </a:moveTo>
                    <a:cubicBezTo>
                      <a:pt x="199064" y="146843"/>
                      <a:pt x="142485" y="-23464"/>
                      <a:pt x="53522" y="11969"/>
                    </a:cubicBezTo>
                    <a:cubicBezTo>
                      <a:pt x="8564" y="29876"/>
                      <a:pt x="-4295" y="99885"/>
                      <a:pt x="17517" y="139223"/>
                    </a:cubicBezTo>
                    <a:cubicBezTo>
                      <a:pt x="34853" y="170370"/>
                      <a:pt x="69333" y="189229"/>
                      <a:pt x="104671" y="177704"/>
                    </a:cubicBezTo>
                    <a:close/>
                    <a:moveTo>
                      <a:pt x="47711" y="89217"/>
                    </a:moveTo>
                    <a:cubicBezTo>
                      <a:pt x="47616" y="89407"/>
                      <a:pt x="47616" y="89693"/>
                      <a:pt x="47616" y="89979"/>
                    </a:cubicBezTo>
                    <a:cubicBezTo>
                      <a:pt x="47616" y="89979"/>
                      <a:pt x="47616" y="89883"/>
                      <a:pt x="47616" y="89883"/>
                    </a:cubicBezTo>
                    <a:cubicBezTo>
                      <a:pt x="47616" y="89598"/>
                      <a:pt x="47616" y="89407"/>
                      <a:pt x="47711" y="89217"/>
                    </a:cubicBezTo>
                    <a:close/>
                    <a:moveTo>
                      <a:pt x="47521" y="92646"/>
                    </a:moveTo>
                    <a:cubicBezTo>
                      <a:pt x="47521" y="93217"/>
                      <a:pt x="47521" y="93789"/>
                      <a:pt x="47521" y="94265"/>
                    </a:cubicBezTo>
                    <a:cubicBezTo>
                      <a:pt x="47426" y="95122"/>
                      <a:pt x="47426" y="95980"/>
                      <a:pt x="47426" y="96932"/>
                    </a:cubicBezTo>
                    <a:cubicBezTo>
                      <a:pt x="47045" y="96265"/>
                      <a:pt x="46664" y="94360"/>
                      <a:pt x="47235" y="91312"/>
                    </a:cubicBezTo>
                    <a:cubicBezTo>
                      <a:pt x="47330" y="91789"/>
                      <a:pt x="47426" y="92265"/>
                      <a:pt x="47521" y="92646"/>
                    </a:cubicBezTo>
                    <a:close/>
                    <a:moveTo>
                      <a:pt x="41615" y="88455"/>
                    </a:moveTo>
                    <a:cubicBezTo>
                      <a:pt x="43330" y="80073"/>
                      <a:pt x="42949" y="82930"/>
                      <a:pt x="42092" y="88455"/>
                    </a:cubicBezTo>
                    <a:cubicBezTo>
                      <a:pt x="40758" y="93884"/>
                      <a:pt x="39901" y="97027"/>
                      <a:pt x="41615" y="88455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5223621" y="2290754"/>
                <a:ext cx="114300" cy="133350"/>
              </a:xfrm>
              <a:custGeom>
                <a:avLst/>
                <a:gdLst>
                  <a:gd name="connsiteX0" fmla="*/ 112646 w 114300"/>
                  <a:gd name="connsiteY0" fmla="*/ 81178 h 133350"/>
                  <a:gd name="connsiteX1" fmla="*/ 114647 w 114300"/>
                  <a:gd name="connsiteY1" fmla="*/ 69176 h 133350"/>
                  <a:gd name="connsiteX2" fmla="*/ 108741 w 114300"/>
                  <a:gd name="connsiteY2" fmla="*/ 36696 h 133350"/>
                  <a:gd name="connsiteX3" fmla="*/ 72070 w 114300"/>
                  <a:gd name="connsiteY3" fmla="*/ 8692 h 133350"/>
                  <a:gd name="connsiteX4" fmla="*/ 52353 w 114300"/>
                  <a:gd name="connsiteY4" fmla="*/ 8121 h 133350"/>
                  <a:gd name="connsiteX5" fmla="*/ 27969 w 114300"/>
                  <a:gd name="connsiteY5" fmla="*/ 19932 h 133350"/>
                  <a:gd name="connsiteX6" fmla="*/ 11777 w 114300"/>
                  <a:gd name="connsiteY6" fmla="*/ 44125 h 133350"/>
                  <a:gd name="connsiteX7" fmla="*/ 10729 w 114300"/>
                  <a:gd name="connsiteY7" fmla="*/ 47745 h 133350"/>
                  <a:gd name="connsiteX8" fmla="*/ 7205 w 114300"/>
                  <a:gd name="connsiteY8" fmla="*/ 67557 h 133350"/>
                  <a:gd name="connsiteX9" fmla="*/ 8729 w 114300"/>
                  <a:gd name="connsiteY9" fmla="*/ 86797 h 133350"/>
                  <a:gd name="connsiteX10" fmla="*/ 34065 w 114300"/>
                  <a:gd name="connsiteY10" fmla="*/ 123754 h 133350"/>
                  <a:gd name="connsiteX11" fmla="*/ 58640 w 114300"/>
                  <a:gd name="connsiteY11" fmla="*/ 132136 h 133350"/>
                  <a:gd name="connsiteX12" fmla="*/ 84167 w 114300"/>
                  <a:gd name="connsiteY12" fmla="*/ 127278 h 133350"/>
                  <a:gd name="connsiteX13" fmla="*/ 112837 w 114300"/>
                  <a:gd name="connsiteY13" fmla="*/ 84987 h 133350"/>
                  <a:gd name="connsiteX14" fmla="*/ 112646 w 114300"/>
                  <a:gd name="connsiteY14" fmla="*/ 8117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300" h="133350">
                    <a:moveTo>
                      <a:pt x="112646" y="81178"/>
                    </a:moveTo>
                    <a:cubicBezTo>
                      <a:pt x="113694" y="77463"/>
                      <a:pt x="114361" y="73557"/>
                      <a:pt x="114647" y="69176"/>
                    </a:cubicBezTo>
                    <a:cubicBezTo>
                      <a:pt x="115409" y="57174"/>
                      <a:pt x="113408" y="47840"/>
                      <a:pt x="108741" y="36696"/>
                    </a:cubicBezTo>
                    <a:cubicBezTo>
                      <a:pt x="102359" y="21551"/>
                      <a:pt x="87596" y="11740"/>
                      <a:pt x="72070" y="8692"/>
                    </a:cubicBezTo>
                    <a:cubicBezTo>
                      <a:pt x="65593" y="6787"/>
                      <a:pt x="59021" y="6692"/>
                      <a:pt x="52353" y="8121"/>
                    </a:cubicBezTo>
                    <a:cubicBezTo>
                      <a:pt x="43209" y="9930"/>
                      <a:pt x="35018" y="13836"/>
                      <a:pt x="27969" y="19932"/>
                    </a:cubicBezTo>
                    <a:cubicBezTo>
                      <a:pt x="20159" y="28409"/>
                      <a:pt x="15587" y="32981"/>
                      <a:pt x="11777" y="44125"/>
                    </a:cubicBezTo>
                    <a:cubicBezTo>
                      <a:pt x="11396" y="45363"/>
                      <a:pt x="11015" y="46506"/>
                      <a:pt x="10729" y="47745"/>
                    </a:cubicBezTo>
                    <a:cubicBezTo>
                      <a:pt x="9110" y="54222"/>
                      <a:pt x="7395" y="60889"/>
                      <a:pt x="7205" y="67557"/>
                    </a:cubicBezTo>
                    <a:cubicBezTo>
                      <a:pt x="7014" y="73748"/>
                      <a:pt x="7205" y="80701"/>
                      <a:pt x="8729" y="86797"/>
                    </a:cubicBezTo>
                    <a:cubicBezTo>
                      <a:pt x="12253" y="101275"/>
                      <a:pt x="20444" y="116229"/>
                      <a:pt x="34065" y="123754"/>
                    </a:cubicBezTo>
                    <a:cubicBezTo>
                      <a:pt x="41495" y="128707"/>
                      <a:pt x="49686" y="131469"/>
                      <a:pt x="58640" y="132136"/>
                    </a:cubicBezTo>
                    <a:cubicBezTo>
                      <a:pt x="67593" y="132708"/>
                      <a:pt x="76070" y="131088"/>
                      <a:pt x="84167" y="127278"/>
                    </a:cubicBezTo>
                    <a:cubicBezTo>
                      <a:pt x="99788" y="119754"/>
                      <a:pt x="112646" y="102799"/>
                      <a:pt x="112837" y="84987"/>
                    </a:cubicBezTo>
                    <a:cubicBezTo>
                      <a:pt x="112551" y="83749"/>
                      <a:pt x="112551" y="82416"/>
                      <a:pt x="112646" y="81178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/>
            </p:nvSpPr>
            <p:spPr>
              <a:xfrm>
                <a:off x="4962281" y="1973004"/>
                <a:ext cx="209550" cy="247650"/>
              </a:xfrm>
              <a:custGeom>
                <a:avLst/>
                <a:gdLst>
                  <a:gd name="connsiteX0" fmla="*/ 142147 w 209550"/>
                  <a:gd name="connsiteY0" fmla="*/ 242527 h 247650"/>
                  <a:gd name="connsiteX1" fmla="*/ 199202 w 209550"/>
                  <a:gd name="connsiteY1" fmla="*/ 177757 h 247650"/>
                  <a:gd name="connsiteX2" fmla="*/ 196821 w 209550"/>
                  <a:gd name="connsiteY2" fmla="*/ 121274 h 247650"/>
                  <a:gd name="connsiteX3" fmla="*/ 182438 w 209550"/>
                  <a:gd name="connsiteY3" fmla="*/ 97175 h 247650"/>
                  <a:gd name="connsiteX4" fmla="*/ 175770 w 209550"/>
                  <a:gd name="connsiteY4" fmla="*/ 88984 h 247650"/>
                  <a:gd name="connsiteX5" fmla="*/ 174913 w 209550"/>
                  <a:gd name="connsiteY5" fmla="*/ 87174 h 247650"/>
                  <a:gd name="connsiteX6" fmla="*/ 172246 w 209550"/>
                  <a:gd name="connsiteY6" fmla="*/ 80887 h 247650"/>
                  <a:gd name="connsiteX7" fmla="*/ 170913 w 209550"/>
                  <a:gd name="connsiteY7" fmla="*/ 73553 h 247650"/>
                  <a:gd name="connsiteX8" fmla="*/ 160435 w 209550"/>
                  <a:gd name="connsiteY8" fmla="*/ 44502 h 247650"/>
                  <a:gd name="connsiteX9" fmla="*/ 66900 w 209550"/>
                  <a:gd name="connsiteY9" fmla="*/ 13546 h 247650"/>
                  <a:gd name="connsiteX10" fmla="*/ 11083 w 209550"/>
                  <a:gd name="connsiteY10" fmla="*/ 159659 h 247650"/>
                  <a:gd name="connsiteX11" fmla="*/ 142147 w 209550"/>
                  <a:gd name="connsiteY11" fmla="*/ 242527 h 247650"/>
                  <a:gd name="connsiteX12" fmla="*/ 177104 w 209550"/>
                  <a:gd name="connsiteY12" fmla="*/ 91841 h 247650"/>
                  <a:gd name="connsiteX13" fmla="*/ 176723 w 209550"/>
                  <a:gd name="connsiteY13" fmla="*/ 91175 h 247650"/>
                  <a:gd name="connsiteX14" fmla="*/ 176247 w 209550"/>
                  <a:gd name="connsiteY14" fmla="*/ 90222 h 247650"/>
                  <a:gd name="connsiteX15" fmla="*/ 177104 w 209550"/>
                  <a:gd name="connsiteY15" fmla="*/ 91841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9550" h="247650">
                    <a:moveTo>
                      <a:pt x="142147" y="242527"/>
                    </a:moveTo>
                    <a:cubicBezTo>
                      <a:pt x="168531" y="230811"/>
                      <a:pt x="189867" y="204808"/>
                      <a:pt x="199202" y="177757"/>
                    </a:cubicBezTo>
                    <a:cubicBezTo>
                      <a:pt x="205203" y="160231"/>
                      <a:pt x="204155" y="138323"/>
                      <a:pt x="196821" y="121274"/>
                    </a:cubicBezTo>
                    <a:cubicBezTo>
                      <a:pt x="193106" y="112701"/>
                      <a:pt x="188153" y="104510"/>
                      <a:pt x="182438" y="97175"/>
                    </a:cubicBezTo>
                    <a:cubicBezTo>
                      <a:pt x="180914" y="95175"/>
                      <a:pt x="174056" y="84983"/>
                      <a:pt x="175770" y="88984"/>
                    </a:cubicBezTo>
                    <a:cubicBezTo>
                      <a:pt x="175485" y="88412"/>
                      <a:pt x="175199" y="87745"/>
                      <a:pt x="174913" y="87174"/>
                    </a:cubicBezTo>
                    <a:cubicBezTo>
                      <a:pt x="174342" y="86031"/>
                      <a:pt x="172818" y="82030"/>
                      <a:pt x="172246" y="80887"/>
                    </a:cubicBezTo>
                    <a:cubicBezTo>
                      <a:pt x="171865" y="78411"/>
                      <a:pt x="171484" y="75935"/>
                      <a:pt x="170913" y="73553"/>
                    </a:cubicBezTo>
                    <a:cubicBezTo>
                      <a:pt x="168627" y="63457"/>
                      <a:pt x="165388" y="53551"/>
                      <a:pt x="160435" y="44502"/>
                    </a:cubicBezTo>
                    <a:cubicBezTo>
                      <a:pt x="142338" y="11164"/>
                      <a:pt x="101380" y="-1790"/>
                      <a:pt x="66900" y="13546"/>
                    </a:cubicBezTo>
                    <a:cubicBezTo>
                      <a:pt x="13274" y="37453"/>
                      <a:pt x="-823" y="107367"/>
                      <a:pt x="11083" y="159659"/>
                    </a:cubicBezTo>
                    <a:cubicBezTo>
                      <a:pt x="24228" y="217000"/>
                      <a:pt x="80711" y="269768"/>
                      <a:pt x="142147" y="242527"/>
                    </a:cubicBezTo>
                    <a:close/>
                    <a:moveTo>
                      <a:pt x="177104" y="91841"/>
                    </a:moveTo>
                    <a:cubicBezTo>
                      <a:pt x="177009" y="91651"/>
                      <a:pt x="176818" y="91460"/>
                      <a:pt x="176723" y="91175"/>
                    </a:cubicBezTo>
                    <a:cubicBezTo>
                      <a:pt x="176628" y="90889"/>
                      <a:pt x="176437" y="90508"/>
                      <a:pt x="176247" y="90222"/>
                    </a:cubicBezTo>
                    <a:cubicBezTo>
                      <a:pt x="176532" y="90698"/>
                      <a:pt x="176818" y="91175"/>
                      <a:pt x="177104" y="91841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5068865" y="2329718"/>
                <a:ext cx="85725" cy="85725"/>
              </a:xfrm>
              <a:custGeom>
                <a:avLst/>
                <a:gdLst>
                  <a:gd name="connsiteX0" fmla="*/ 71853 w 85725"/>
                  <a:gd name="connsiteY0" fmla="*/ 75931 h 85725"/>
                  <a:gd name="connsiteX1" fmla="*/ 20514 w 85725"/>
                  <a:gd name="connsiteY1" fmla="*/ 16876 h 85725"/>
                  <a:gd name="connsiteX2" fmla="*/ 71853 w 85725"/>
                  <a:gd name="connsiteY2" fmla="*/ 759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85725">
                    <a:moveTo>
                      <a:pt x="71853" y="75931"/>
                    </a:moveTo>
                    <a:cubicBezTo>
                      <a:pt x="109858" y="42880"/>
                      <a:pt x="58518" y="-16175"/>
                      <a:pt x="20514" y="16876"/>
                    </a:cubicBezTo>
                    <a:cubicBezTo>
                      <a:pt x="-17491" y="49928"/>
                      <a:pt x="33753" y="109078"/>
                      <a:pt x="71853" y="75931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/>
            </p:nvSpPr>
            <p:spPr>
              <a:xfrm>
                <a:off x="5097395" y="1718419"/>
                <a:ext cx="171450" cy="219075"/>
              </a:xfrm>
              <a:custGeom>
                <a:avLst/>
                <a:gdLst>
                  <a:gd name="connsiteX0" fmla="*/ 136478 w 171450"/>
                  <a:gd name="connsiteY0" fmla="*/ 197646 h 219075"/>
                  <a:gd name="connsiteX1" fmla="*/ 149718 w 171450"/>
                  <a:gd name="connsiteY1" fmla="*/ 188978 h 219075"/>
                  <a:gd name="connsiteX2" fmla="*/ 112761 w 171450"/>
                  <a:gd name="connsiteY2" fmla="*/ 16480 h 219075"/>
                  <a:gd name="connsiteX3" fmla="*/ 45610 w 171450"/>
                  <a:gd name="connsiteY3" fmla="*/ 20862 h 219075"/>
                  <a:gd name="connsiteX4" fmla="*/ 11796 w 171450"/>
                  <a:gd name="connsiteY4" fmla="*/ 148878 h 219075"/>
                  <a:gd name="connsiteX5" fmla="*/ 63802 w 171450"/>
                  <a:gd name="connsiteY5" fmla="*/ 212981 h 219075"/>
                  <a:gd name="connsiteX6" fmla="*/ 136478 w 171450"/>
                  <a:gd name="connsiteY6" fmla="*/ 197646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19075">
                    <a:moveTo>
                      <a:pt x="136478" y="197646"/>
                    </a:moveTo>
                    <a:cubicBezTo>
                      <a:pt x="141241" y="195931"/>
                      <a:pt x="145717" y="193169"/>
                      <a:pt x="149718" y="188978"/>
                    </a:cubicBezTo>
                    <a:cubicBezTo>
                      <a:pt x="199629" y="136781"/>
                      <a:pt x="160576" y="55819"/>
                      <a:pt x="112761" y="16480"/>
                    </a:cubicBezTo>
                    <a:cubicBezTo>
                      <a:pt x="92949" y="193"/>
                      <a:pt x="64088" y="7527"/>
                      <a:pt x="45610" y="20862"/>
                    </a:cubicBezTo>
                    <a:cubicBezTo>
                      <a:pt x="8367" y="47818"/>
                      <a:pt x="747" y="107349"/>
                      <a:pt x="11796" y="148878"/>
                    </a:cubicBezTo>
                    <a:cubicBezTo>
                      <a:pt x="19225" y="176691"/>
                      <a:pt x="35418" y="202789"/>
                      <a:pt x="63802" y="212981"/>
                    </a:cubicBezTo>
                    <a:cubicBezTo>
                      <a:pt x="89710" y="222220"/>
                      <a:pt x="117714" y="215362"/>
                      <a:pt x="136478" y="197646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>
                <a:off x="5271440" y="2545907"/>
                <a:ext cx="114300" cy="133350"/>
              </a:xfrm>
              <a:custGeom>
                <a:avLst/>
                <a:gdLst>
                  <a:gd name="connsiteX0" fmla="*/ 66637 w 114300"/>
                  <a:gd name="connsiteY0" fmla="*/ 133015 h 133350"/>
                  <a:gd name="connsiteX1" fmla="*/ 76067 w 114300"/>
                  <a:gd name="connsiteY1" fmla="*/ 129872 h 133350"/>
                  <a:gd name="connsiteX2" fmla="*/ 82830 w 114300"/>
                  <a:gd name="connsiteY2" fmla="*/ 128348 h 133350"/>
                  <a:gd name="connsiteX3" fmla="*/ 110262 w 114300"/>
                  <a:gd name="connsiteY3" fmla="*/ 82438 h 133350"/>
                  <a:gd name="connsiteX4" fmla="*/ 109976 w 114300"/>
                  <a:gd name="connsiteY4" fmla="*/ 80533 h 133350"/>
                  <a:gd name="connsiteX5" fmla="*/ 110166 w 114300"/>
                  <a:gd name="connsiteY5" fmla="*/ 78532 h 133350"/>
                  <a:gd name="connsiteX6" fmla="*/ 111690 w 114300"/>
                  <a:gd name="connsiteY6" fmla="*/ 65864 h 133350"/>
                  <a:gd name="connsiteX7" fmla="*/ 112738 w 114300"/>
                  <a:gd name="connsiteY7" fmla="*/ 60721 h 133350"/>
                  <a:gd name="connsiteX8" fmla="*/ 100451 w 114300"/>
                  <a:gd name="connsiteY8" fmla="*/ 24049 h 133350"/>
                  <a:gd name="connsiteX9" fmla="*/ 72162 w 114300"/>
                  <a:gd name="connsiteY9" fmla="*/ 8047 h 133350"/>
                  <a:gd name="connsiteX10" fmla="*/ 14440 w 114300"/>
                  <a:gd name="connsiteY10" fmla="*/ 41004 h 133350"/>
                  <a:gd name="connsiteX11" fmla="*/ 10059 w 114300"/>
                  <a:gd name="connsiteY11" fmla="*/ 57292 h 133350"/>
                  <a:gd name="connsiteX12" fmla="*/ 12916 w 114300"/>
                  <a:gd name="connsiteY12" fmla="*/ 105869 h 133350"/>
                  <a:gd name="connsiteX13" fmla="*/ 66637 w 114300"/>
                  <a:gd name="connsiteY13" fmla="*/ 1330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300" h="133350">
                    <a:moveTo>
                      <a:pt x="66637" y="133015"/>
                    </a:moveTo>
                    <a:cubicBezTo>
                      <a:pt x="69876" y="132253"/>
                      <a:pt x="73019" y="131111"/>
                      <a:pt x="76067" y="129872"/>
                    </a:cubicBezTo>
                    <a:cubicBezTo>
                      <a:pt x="78353" y="129491"/>
                      <a:pt x="80639" y="129015"/>
                      <a:pt x="82830" y="128348"/>
                    </a:cubicBezTo>
                    <a:cubicBezTo>
                      <a:pt x="101403" y="122252"/>
                      <a:pt x="114643" y="102345"/>
                      <a:pt x="110262" y="82438"/>
                    </a:cubicBezTo>
                    <a:cubicBezTo>
                      <a:pt x="110166" y="81771"/>
                      <a:pt x="110071" y="81199"/>
                      <a:pt x="109976" y="80533"/>
                    </a:cubicBezTo>
                    <a:cubicBezTo>
                      <a:pt x="109976" y="79866"/>
                      <a:pt x="110071" y="79199"/>
                      <a:pt x="110166" y="78532"/>
                    </a:cubicBezTo>
                    <a:cubicBezTo>
                      <a:pt x="111024" y="74246"/>
                      <a:pt x="111500" y="70055"/>
                      <a:pt x="111690" y="65864"/>
                    </a:cubicBezTo>
                    <a:cubicBezTo>
                      <a:pt x="112071" y="64150"/>
                      <a:pt x="112357" y="62435"/>
                      <a:pt x="112738" y="60721"/>
                    </a:cubicBezTo>
                    <a:cubicBezTo>
                      <a:pt x="114929" y="49386"/>
                      <a:pt x="108071" y="32146"/>
                      <a:pt x="100451" y="24049"/>
                    </a:cubicBezTo>
                    <a:cubicBezTo>
                      <a:pt x="92545" y="15763"/>
                      <a:pt x="83401" y="10334"/>
                      <a:pt x="72162" y="8047"/>
                    </a:cubicBezTo>
                    <a:cubicBezTo>
                      <a:pt x="49111" y="3476"/>
                      <a:pt x="20727" y="16525"/>
                      <a:pt x="14440" y="41004"/>
                    </a:cubicBezTo>
                    <a:cubicBezTo>
                      <a:pt x="13011" y="46433"/>
                      <a:pt x="11202" y="51767"/>
                      <a:pt x="10059" y="57292"/>
                    </a:cubicBezTo>
                    <a:cubicBezTo>
                      <a:pt x="6344" y="74246"/>
                      <a:pt x="5106" y="89486"/>
                      <a:pt x="12916" y="105869"/>
                    </a:cubicBezTo>
                    <a:cubicBezTo>
                      <a:pt x="22155" y="124824"/>
                      <a:pt x="45587" y="137969"/>
                      <a:pt x="66637" y="133015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>
                <a:off x="4952311" y="2493627"/>
                <a:ext cx="114300" cy="123825"/>
              </a:xfrm>
              <a:custGeom>
                <a:avLst/>
                <a:gdLst>
                  <a:gd name="connsiteX0" fmla="*/ 29817 w 114300"/>
                  <a:gd name="connsiteY0" fmla="*/ 109094 h 123825"/>
                  <a:gd name="connsiteX1" fmla="*/ 45819 w 114300"/>
                  <a:gd name="connsiteY1" fmla="*/ 118810 h 123825"/>
                  <a:gd name="connsiteX2" fmla="*/ 57915 w 114300"/>
                  <a:gd name="connsiteY2" fmla="*/ 121191 h 123825"/>
                  <a:gd name="connsiteX3" fmla="*/ 76108 w 114300"/>
                  <a:gd name="connsiteY3" fmla="*/ 118524 h 123825"/>
                  <a:gd name="connsiteX4" fmla="*/ 87443 w 114300"/>
                  <a:gd name="connsiteY4" fmla="*/ 113000 h 123825"/>
                  <a:gd name="connsiteX5" fmla="*/ 101349 w 114300"/>
                  <a:gd name="connsiteY5" fmla="*/ 99760 h 123825"/>
                  <a:gd name="connsiteX6" fmla="*/ 108493 w 114300"/>
                  <a:gd name="connsiteY6" fmla="*/ 64232 h 123825"/>
                  <a:gd name="connsiteX7" fmla="*/ 105826 w 114300"/>
                  <a:gd name="connsiteY7" fmla="*/ 47563 h 123825"/>
                  <a:gd name="connsiteX8" fmla="*/ 84490 w 114300"/>
                  <a:gd name="connsiteY8" fmla="*/ 15464 h 123825"/>
                  <a:gd name="connsiteX9" fmla="*/ 66678 w 114300"/>
                  <a:gd name="connsiteY9" fmla="*/ 8606 h 123825"/>
                  <a:gd name="connsiteX10" fmla="*/ 47819 w 114300"/>
                  <a:gd name="connsiteY10" fmla="*/ 8130 h 123825"/>
                  <a:gd name="connsiteX11" fmla="*/ 15720 w 114300"/>
                  <a:gd name="connsiteY11" fmla="*/ 29466 h 123825"/>
                  <a:gd name="connsiteX12" fmla="*/ 8290 w 114300"/>
                  <a:gd name="connsiteY12" fmla="*/ 66137 h 123825"/>
                  <a:gd name="connsiteX13" fmla="*/ 17910 w 114300"/>
                  <a:gd name="connsiteY13" fmla="*/ 94045 h 123825"/>
                  <a:gd name="connsiteX14" fmla="*/ 29817 w 114300"/>
                  <a:gd name="connsiteY14" fmla="*/ 10909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300" h="123825">
                    <a:moveTo>
                      <a:pt x="29817" y="109094"/>
                    </a:moveTo>
                    <a:cubicBezTo>
                      <a:pt x="34198" y="113762"/>
                      <a:pt x="39532" y="117000"/>
                      <a:pt x="45819" y="118810"/>
                    </a:cubicBezTo>
                    <a:cubicBezTo>
                      <a:pt x="49819" y="119572"/>
                      <a:pt x="53820" y="120429"/>
                      <a:pt x="57915" y="121191"/>
                    </a:cubicBezTo>
                    <a:cubicBezTo>
                      <a:pt x="64297" y="121858"/>
                      <a:pt x="70298" y="121001"/>
                      <a:pt x="76108" y="118524"/>
                    </a:cubicBezTo>
                    <a:cubicBezTo>
                      <a:pt x="80394" y="117667"/>
                      <a:pt x="84109" y="115857"/>
                      <a:pt x="87443" y="113000"/>
                    </a:cubicBezTo>
                    <a:cubicBezTo>
                      <a:pt x="93158" y="109857"/>
                      <a:pt x="97825" y="105475"/>
                      <a:pt x="101349" y="99760"/>
                    </a:cubicBezTo>
                    <a:cubicBezTo>
                      <a:pt x="107922" y="88806"/>
                      <a:pt x="110493" y="76995"/>
                      <a:pt x="108493" y="64232"/>
                    </a:cubicBezTo>
                    <a:cubicBezTo>
                      <a:pt x="107636" y="58707"/>
                      <a:pt x="107064" y="52992"/>
                      <a:pt x="105826" y="47563"/>
                    </a:cubicBezTo>
                    <a:cubicBezTo>
                      <a:pt x="102683" y="34609"/>
                      <a:pt x="95825" y="22989"/>
                      <a:pt x="84490" y="15464"/>
                    </a:cubicBezTo>
                    <a:cubicBezTo>
                      <a:pt x="79061" y="11559"/>
                      <a:pt x="73155" y="9273"/>
                      <a:pt x="66678" y="8606"/>
                    </a:cubicBezTo>
                    <a:cubicBezTo>
                      <a:pt x="60487" y="6796"/>
                      <a:pt x="54201" y="6701"/>
                      <a:pt x="47819" y="8130"/>
                    </a:cubicBezTo>
                    <a:cubicBezTo>
                      <a:pt x="35151" y="11082"/>
                      <a:pt x="22578" y="17940"/>
                      <a:pt x="15720" y="29466"/>
                    </a:cubicBezTo>
                    <a:cubicBezTo>
                      <a:pt x="9338" y="40038"/>
                      <a:pt x="4956" y="53754"/>
                      <a:pt x="8290" y="66137"/>
                    </a:cubicBezTo>
                    <a:cubicBezTo>
                      <a:pt x="10862" y="75567"/>
                      <a:pt x="14577" y="84901"/>
                      <a:pt x="17910" y="94045"/>
                    </a:cubicBezTo>
                    <a:cubicBezTo>
                      <a:pt x="20577" y="100236"/>
                      <a:pt x="24578" y="105189"/>
                      <a:pt x="29817" y="109094"/>
                    </a:cubicBezTo>
                    <a:close/>
                  </a:path>
                </a:pathLst>
              </a:custGeom>
              <a:solidFill>
                <a:srgbClr val="3649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 flipV="1">
            <a:off x="10370911" y="-370424"/>
            <a:ext cx="2171660" cy="1207716"/>
            <a:chOff x="2843621" y="3511535"/>
            <a:chExt cx="4046589" cy="2250413"/>
          </a:xfrm>
        </p:grpSpPr>
        <p:sp>
          <p:nvSpPr>
            <p:cNvPr id="40" name="任意多边形: 形状 39"/>
            <p:cNvSpPr/>
            <p:nvPr/>
          </p:nvSpPr>
          <p:spPr>
            <a:xfrm>
              <a:off x="3521116" y="3511535"/>
              <a:ext cx="3032637" cy="1760589"/>
            </a:xfrm>
            <a:custGeom>
              <a:avLst/>
              <a:gdLst>
                <a:gd name="connsiteX0" fmla="*/ 3030332 w 3032637"/>
                <a:gd name="connsiteY0" fmla="*/ 368335 h 1760588"/>
                <a:gd name="connsiteX1" fmla="*/ 3030332 w 3032637"/>
                <a:gd name="connsiteY1" fmla="*/ 1759200 h 1760588"/>
                <a:gd name="connsiteX2" fmla="*/ 6913 w 3032637"/>
                <a:gd name="connsiteY2" fmla="*/ 1759200 h 1760588"/>
                <a:gd name="connsiteX3" fmla="*/ 734377 w 3032637"/>
                <a:gd name="connsiteY3" fmla="*/ 1197840 h 1760588"/>
                <a:gd name="connsiteX4" fmla="*/ 1885121 w 3032637"/>
                <a:gd name="connsiteY4" fmla="*/ 476643 h 1760588"/>
                <a:gd name="connsiteX5" fmla="*/ 3030332 w 3032637"/>
                <a:gd name="connsiteY5" fmla="*/ 368335 h 176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2637" h="1760588">
                  <a:moveTo>
                    <a:pt x="3030332" y="368335"/>
                  </a:moveTo>
                  <a:lnTo>
                    <a:pt x="3030332" y="1759200"/>
                  </a:lnTo>
                  <a:lnTo>
                    <a:pt x="6913" y="1759200"/>
                  </a:lnTo>
                  <a:cubicBezTo>
                    <a:pt x="6913" y="1759200"/>
                    <a:pt x="6913" y="1362837"/>
                    <a:pt x="734377" y="1197840"/>
                  </a:cubicBezTo>
                  <a:cubicBezTo>
                    <a:pt x="1225314" y="1086489"/>
                    <a:pt x="1789348" y="851437"/>
                    <a:pt x="1885121" y="476643"/>
                  </a:cubicBezTo>
                  <a:cubicBezTo>
                    <a:pt x="1980893" y="101850"/>
                    <a:pt x="2538935" y="-306220"/>
                    <a:pt x="3030332" y="368335"/>
                  </a:cubicBezTo>
                  <a:close/>
                </a:path>
              </a:pathLst>
            </a:custGeom>
            <a:solidFill>
              <a:srgbClr val="FEB6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32310" y="3891712"/>
              <a:ext cx="350274" cy="525411"/>
            </a:xfrm>
            <a:custGeom>
              <a:avLst/>
              <a:gdLst>
                <a:gd name="connsiteX0" fmla="*/ 36619 w 350274"/>
                <a:gd name="connsiteY0" fmla="*/ 298980 h 525411"/>
                <a:gd name="connsiteX1" fmla="*/ 303473 w 350274"/>
                <a:gd name="connsiteY1" fmla="*/ 230215 h 525411"/>
                <a:gd name="connsiteX2" fmla="*/ 36619 w 350274"/>
                <a:gd name="connsiteY2" fmla="*/ 298980 h 5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274" h="525411">
                  <a:moveTo>
                    <a:pt x="36619" y="298980"/>
                  </a:moveTo>
                  <a:cubicBezTo>
                    <a:pt x="-75745" y="36274"/>
                    <a:pt x="156450" y="-167530"/>
                    <a:pt x="303473" y="230215"/>
                  </a:cubicBezTo>
                  <a:cubicBezTo>
                    <a:pt x="450496" y="627961"/>
                    <a:pt x="165944" y="601321"/>
                    <a:pt x="36619" y="2989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860122" y="3842443"/>
              <a:ext cx="221226" cy="304185"/>
            </a:xfrm>
            <a:custGeom>
              <a:avLst/>
              <a:gdLst>
                <a:gd name="connsiteX0" fmla="*/ 40369 w 221225"/>
                <a:gd name="connsiteY0" fmla="*/ 197999 h 304185"/>
                <a:gd name="connsiteX1" fmla="*/ 188775 w 221225"/>
                <a:gd name="connsiteY1" fmla="*/ 122045 h 304185"/>
                <a:gd name="connsiteX2" fmla="*/ 40369 w 221225"/>
                <a:gd name="connsiteY2" fmla="*/ 197999 h 30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225" h="304185">
                  <a:moveTo>
                    <a:pt x="40369" y="197999"/>
                  </a:moveTo>
                  <a:cubicBezTo>
                    <a:pt x="-62316" y="8759"/>
                    <a:pt x="95584" y="-80192"/>
                    <a:pt x="188775" y="122045"/>
                  </a:cubicBezTo>
                  <a:cubicBezTo>
                    <a:pt x="281966" y="324283"/>
                    <a:pt x="125172" y="354424"/>
                    <a:pt x="40369" y="1979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969697" y="4223695"/>
              <a:ext cx="119831" cy="221226"/>
            </a:xfrm>
            <a:custGeom>
              <a:avLst/>
              <a:gdLst>
                <a:gd name="connsiteX0" fmla="*/ 7578 w 119830"/>
                <a:gd name="connsiteY0" fmla="*/ 88302 h 221225"/>
                <a:gd name="connsiteX1" fmla="*/ 116255 w 119830"/>
                <a:gd name="connsiteY1" fmla="*/ 124251 h 221225"/>
                <a:gd name="connsiteX2" fmla="*/ 7578 w 119830"/>
                <a:gd name="connsiteY2" fmla="*/ 88302 h 22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30" h="221225">
                  <a:moveTo>
                    <a:pt x="7578" y="88302"/>
                  </a:moveTo>
                  <a:cubicBezTo>
                    <a:pt x="-3944" y="-44065"/>
                    <a:pt x="138378" y="-2678"/>
                    <a:pt x="116255" y="124251"/>
                  </a:cubicBezTo>
                  <a:cubicBezTo>
                    <a:pt x="94041" y="251179"/>
                    <a:pt x="21589" y="249243"/>
                    <a:pt x="7578" y="883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843621" y="4296327"/>
              <a:ext cx="4046589" cy="1465621"/>
            </a:xfrm>
            <a:custGeom>
              <a:avLst/>
              <a:gdLst>
                <a:gd name="connsiteX0" fmla="*/ 4036255 w 4046588"/>
                <a:gd name="connsiteY0" fmla="*/ 104068 h 1465620"/>
                <a:gd name="connsiteX1" fmla="*/ 3326581 w 4046588"/>
                <a:gd name="connsiteY1" fmla="*/ 185184 h 1465620"/>
                <a:gd name="connsiteX2" fmla="*/ 3042582 w 4046588"/>
                <a:gd name="connsiteY2" fmla="*/ 484853 h 1465620"/>
                <a:gd name="connsiteX3" fmla="*/ 2931048 w 4046588"/>
                <a:gd name="connsiteY3" fmla="*/ 578505 h 1465620"/>
                <a:gd name="connsiteX4" fmla="*/ 2887632 w 4046588"/>
                <a:gd name="connsiteY4" fmla="*/ 403368 h 1465620"/>
                <a:gd name="connsiteX5" fmla="*/ 2751025 w 4046588"/>
                <a:gd name="connsiteY5" fmla="*/ 382812 h 1465620"/>
                <a:gd name="connsiteX6" fmla="*/ 2855647 w 4046588"/>
                <a:gd name="connsiteY6" fmla="*/ 615284 h 1465620"/>
                <a:gd name="connsiteX7" fmla="*/ 2895468 w 4046588"/>
                <a:gd name="connsiteY7" fmla="*/ 622381 h 1465620"/>
                <a:gd name="connsiteX8" fmla="*/ 2799326 w 4046588"/>
                <a:gd name="connsiteY8" fmla="*/ 828398 h 1465620"/>
                <a:gd name="connsiteX9" fmla="*/ 2369227 w 4046588"/>
                <a:gd name="connsiteY9" fmla="*/ 746913 h 1465620"/>
                <a:gd name="connsiteX10" fmla="*/ 1958207 w 4046588"/>
                <a:gd name="connsiteY10" fmla="*/ 363548 h 1465620"/>
                <a:gd name="connsiteX11" fmla="*/ 1814595 w 4046588"/>
                <a:gd name="connsiteY11" fmla="*/ 240122 h 1465620"/>
                <a:gd name="connsiteX12" fmla="*/ 1484692 w 4046588"/>
                <a:gd name="connsiteY12" fmla="*/ 184908 h 1465620"/>
                <a:gd name="connsiteX13" fmla="*/ 1266692 w 4046588"/>
                <a:gd name="connsiteY13" fmla="*/ 351749 h 1465620"/>
                <a:gd name="connsiteX14" fmla="*/ 465118 w 4046588"/>
                <a:gd name="connsiteY14" fmla="*/ 579519 h 1465620"/>
                <a:gd name="connsiteX15" fmla="*/ 137888 w 4046588"/>
                <a:gd name="connsiteY15" fmla="*/ 940393 h 1465620"/>
                <a:gd name="connsiteX16" fmla="*/ 7088 w 4046588"/>
                <a:gd name="connsiteY16" fmla="*/ 1451241 h 1465620"/>
                <a:gd name="connsiteX17" fmla="*/ 22297 w 4046588"/>
                <a:gd name="connsiteY17" fmla="*/ 1453269 h 1465620"/>
                <a:gd name="connsiteX18" fmla="*/ 142128 w 4046588"/>
                <a:gd name="connsiteY18" fmla="*/ 1004088 h 1465620"/>
                <a:gd name="connsiteX19" fmla="*/ 422716 w 4046588"/>
                <a:gd name="connsiteY19" fmla="*/ 662018 h 1465620"/>
                <a:gd name="connsiteX20" fmla="*/ 1177557 w 4046588"/>
                <a:gd name="connsiteY20" fmla="*/ 380877 h 1465620"/>
                <a:gd name="connsiteX21" fmla="*/ 1246874 w 4046588"/>
                <a:gd name="connsiteY21" fmla="*/ 386684 h 1465620"/>
                <a:gd name="connsiteX22" fmla="*/ 1280335 w 4046588"/>
                <a:gd name="connsiteY22" fmla="*/ 603670 h 1465620"/>
                <a:gd name="connsiteX23" fmla="*/ 1471879 w 4046588"/>
                <a:gd name="connsiteY23" fmla="*/ 500708 h 1465620"/>
                <a:gd name="connsiteX24" fmla="*/ 1303287 w 4046588"/>
                <a:gd name="connsiteY24" fmla="*/ 358386 h 1465620"/>
                <a:gd name="connsiteX25" fmla="*/ 1320340 w 4046588"/>
                <a:gd name="connsiteY25" fmla="*/ 335618 h 1465620"/>
                <a:gd name="connsiteX26" fmla="*/ 1687482 w 4046588"/>
                <a:gd name="connsiteY26" fmla="*/ 223253 h 1465620"/>
                <a:gd name="connsiteX27" fmla="*/ 1890918 w 4046588"/>
                <a:gd name="connsiteY27" fmla="*/ 347232 h 1465620"/>
                <a:gd name="connsiteX28" fmla="*/ 2268200 w 4046588"/>
                <a:gd name="connsiteY28" fmla="*/ 711057 h 1465620"/>
                <a:gd name="connsiteX29" fmla="*/ 2680694 w 4046588"/>
                <a:gd name="connsiteY29" fmla="*/ 915506 h 1465620"/>
                <a:gd name="connsiteX30" fmla="*/ 2931232 w 4046588"/>
                <a:gd name="connsiteY30" fmla="*/ 639895 h 1465620"/>
                <a:gd name="connsiteX31" fmla="*/ 2931693 w 4046588"/>
                <a:gd name="connsiteY31" fmla="*/ 617589 h 1465620"/>
                <a:gd name="connsiteX32" fmla="*/ 3142595 w 4046588"/>
                <a:gd name="connsiteY32" fmla="*/ 426689 h 1465620"/>
                <a:gd name="connsiteX33" fmla="*/ 3512319 w 4046588"/>
                <a:gd name="connsiteY33" fmla="*/ 111626 h 1465620"/>
                <a:gd name="connsiteX34" fmla="*/ 4018281 w 4046588"/>
                <a:gd name="connsiteY34" fmla="*/ 124992 h 1465620"/>
                <a:gd name="connsiteX35" fmla="*/ 4036255 w 4046588"/>
                <a:gd name="connsiteY35" fmla="*/ 104068 h 1465620"/>
                <a:gd name="connsiteX36" fmla="*/ 1335641 w 4046588"/>
                <a:gd name="connsiteY36" fmla="*/ 404935 h 1465620"/>
                <a:gd name="connsiteX37" fmla="*/ 1405051 w 4046588"/>
                <a:gd name="connsiteY37" fmla="*/ 566246 h 1465620"/>
                <a:gd name="connsiteX38" fmla="*/ 1252958 w 4046588"/>
                <a:gd name="connsiteY38" fmla="*/ 499602 h 1465620"/>
                <a:gd name="connsiteX39" fmla="*/ 1281810 w 4046588"/>
                <a:gd name="connsiteY39" fmla="*/ 391754 h 1465620"/>
                <a:gd name="connsiteX40" fmla="*/ 1335641 w 4046588"/>
                <a:gd name="connsiteY40" fmla="*/ 404935 h 1465620"/>
                <a:gd name="connsiteX41" fmla="*/ 2844125 w 4046588"/>
                <a:gd name="connsiteY41" fmla="*/ 569656 h 1465620"/>
                <a:gd name="connsiteX42" fmla="*/ 2798220 w 4046588"/>
                <a:gd name="connsiteY42" fmla="*/ 392860 h 1465620"/>
                <a:gd name="connsiteX43" fmla="*/ 2894638 w 4046588"/>
                <a:gd name="connsiteY43" fmla="*/ 585603 h 1465620"/>
                <a:gd name="connsiteX44" fmla="*/ 2844125 w 4046588"/>
                <a:gd name="connsiteY44" fmla="*/ 569656 h 146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46588" h="1465620">
                  <a:moveTo>
                    <a:pt x="4036255" y="104068"/>
                  </a:moveTo>
                  <a:cubicBezTo>
                    <a:pt x="3846001" y="-88122"/>
                    <a:pt x="3505221" y="40097"/>
                    <a:pt x="3326581" y="185184"/>
                  </a:cubicBezTo>
                  <a:cubicBezTo>
                    <a:pt x="3219286" y="272292"/>
                    <a:pt x="3136419" y="384380"/>
                    <a:pt x="3042582" y="484853"/>
                  </a:cubicBezTo>
                  <a:cubicBezTo>
                    <a:pt x="3011426" y="518221"/>
                    <a:pt x="2974002" y="561729"/>
                    <a:pt x="2931048" y="578505"/>
                  </a:cubicBezTo>
                  <a:cubicBezTo>
                    <a:pt x="2928283" y="517576"/>
                    <a:pt x="2917037" y="453789"/>
                    <a:pt x="2887632" y="403368"/>
                  </a:cubicBezTo>
                  <a:cubicBezTo>
                    <a:pt x="2857767" y="352118"/>
                    <a:pt x="2794810" y="332668"/>
                    <a:pt x="2751025" y="382812"/>
                  </a:cubicBezTo>
                  <a:cubicBezTo>
                    <a:pt x="2686409" y="456831"/>
                    <a:pt x="2782550" y="589013"/>
                    <a:pt x="2855647" y="615284"/>
                  </a:cubicBezTo>
                  <a:cubicBezTo>
                    <a:pt x="2869105" y="620077"/>
                    <a:pt x="2882378" y="622290"/>
                    <a:pt x="2895468" y="622381"/>
                  </a:cubicBezTo>
                  <a:cubicBezTo>
                    <a:pt x="2893347" y="702576"/>
                    <a:pt x="2861270" y="773184"/>
                    <a:pt x="2799326" y="828398"/>
                  </a:cubicBezTo>
                  <a:cubicBezTo>
                    <a:pt x="2666222" y="946938"/>
                    <a:pt x="2484817" y="834021"/>
                    <a:pt x="2369227" y="746913"/>
                  </a:cubicBezTo>
                  <a:cubicBezTo>
                    <a:pt x="2219254" y="633812"/>
                    <a:pt x="2091865" y="494624"/>
                    <a:pt x="1958207" y="363548"/>
                  </a:cubicBezTo>
                  <a:cubicBezTo>
                    <a:pt x="1913686" y="319856"/>
                    <a:pt x="1868242" y="272752"/>
                    <a:pt x="1814595" y="240122"/>
                  </a:cubicBezTo>
                  <a:cubicBezTo>
                    <a:pt x="1718177" y="181405"/>
                    <a:pt x="1594936" y="155779"/>
                    <a:pt x="1484692" y="184908"/>
                  </a:cubicBezTo>
                  <a:cubicBezTo>
                    <a:pt x="1392515" y="209243"/>
                    <a:pt x="1316837" y="272107"/>
                    <a:pt x="1266692" y="351749"/>
                  </a:cubicBezTo>
                  <a:cubicBezTo>
                    <a:pt x="977993" y="307504"/>
                    <a:pt x="692796" y="401525"/>
                    <a:pt x="465118" y="579519"/>
                  </a:cubicBezTo>
                  <a:cubicBezTo>
                    <a:pt x="339756" y="677596"/>
                    <a:pt x="216331" y="800837"/>
                    <a:pt x="137888" y="940393"/>
                  </a:cubicBezTo>
                  <a:cubicBezTo>
                    <a:pt x="49490" y="1097648"/>
                    <a:pt x="40825" y="1277948"/>
                    <a:pt x="7088" y="1451241"/>
                  </a:cubicBezTo>
                  <a:cubicBezTo>
                    <a:pt x="5152" y="1461104"/>
                    <a:pt x="19901" y="1462579"/>
                    <a:pt x="22297" y="1453269"/>
                  </a:cubicBezTo>
                  <a:cubicBezTo>
                    <a:pt x="60551" y="1303757"/>
                    <a:pt x="75391" y="1144751"/>
                    <a:pt x="142128" y="1004088"/>
                  </a:cubicBezTo>
                  <a:cubicBezTo>
                    <a:pt x="205177" y="871353"/>
                    <a:pt x="312841" y="757790"/>
                    <a:pt x="422716" y="662018"/>
                  </a:cubicBezTo>
                  <a:cubicBezTo>
                    <a:pt x="634908" y="477018"/>
                    <a:pt x="893374" y="366405"/>
                    <a:pt x="1177557" y="380877"/>
                  </a:cubicBezTo>
                  <a:cubicBezTo>
                    <a:pt x="1200601" y="382075"/>
                    <a:pt x="1223830" y="383827"/>
                    <a:pt x="1246874" y="386684"/>
                  </a:cubicBezTo>
                  <a:cubicBezTo>
                    <a:pt x="1209819" y="460795"/>
                    <a:pt x="1201800" y="553248"/>
                    <a:pt x="1280335" y="603670"/>
                  </a:cubicBezTo>
                  <a:cubicBezTo>
                    <a:pt x="1360253" y="655013"/>
                    <a:pt x="1473262" y="598415"/>
                    <a:pt x="1471879" y="500708"/>
                  </a:cubicBezTo>
                  <a:cubicBezTo>
                    <a:pt x="1470497" y="410650"/>
                    <a:pt x="1380439" y="374609"/>
                    <a:pt x="1303287" y="358386"/>
                  </a:cubicBezTo>
                  <a:cubicBezTo>
                    <a:pt x="1308910" y="350458"/>
                    <a:pt x="1314625" y="342808"/>
                    <a:pt x="1320340" y="335618"/>
                  </a:cubicBezTo>
                  <a:cubicBezTo>
                    <a:pt x="1409475" y="222608"/>
                    <a:pt x="1550691" y="184355"/>
                    <a:pt x="1687482" y="223253"/>
                  </a:cubicBezTo>
                  <a:cubicBezTo>
                    <a:pt x="1769336" y="246482"/>
                    <a:pt x="1830173" y="290451"/>
                    <a:pt x="1890918" y="347232"/>
                  </a:cubicBezTo>
                  <a:cubicBezTo>
                    <a:pt x="2018584" y="466602"/>
                    <a:pt x="2135280" y="597217"/>
                    <a:pt x="2268200" y="711057"/>
                  </a:cubicBezTo>
                  <a:cubicBezTo>
                    <a:pt x="2378537" y="805538"/>
                    <a:pt x="2525652" y="924262"/>
                    <a:pt x="2680694" y="915506"/>
                  </a:cubicBezTo>
                  <a:cubicBezTo>
                    <a:pt x="2816932" y="907855"/>
                    <a:pt x="2926623" y="771248"/>
                    <a:pt x="2931232" y="639895"/>
                  </a:cubicBezTo>
                  <a:cubicBezTo>
                    <a:pt x="2931509" y="632613"/>
                    <a:pt x="2931601" y="625147"/>
                    <a:pt x="2931693" y="617589"/>
                  </a:cubicBezTo>
                  <a:cubicBezTo>
                    <a:pt x="3017971" y="592700"/>
                    <a:pt x="3092174" y="484577"/>
                    <a:pt x="3142595" y="426689"/>
                  </a:cubicBezTo>
                  <a:cubicBezTo>
                    <a:pt x="3251180" y="302249"/>
                    <a:pt x="3359212" y="181497"/>
                    <a:pt x="3512319" y="111626"/>
                  </a:cubicBezTo>
                  <a:cubicBezTo>
                    <a:pt x="3668191" y="40466"/>
                    <a:pt x="3877710" y="2488"/>
                    <a:pt x="4018281" y="124992"/>
                  </a:cubicBezTo>
                  <a:cubicBezTo>
                    <a:pt x="4029987" y="134763"/>
                    <a:pt x="4047132" y="115037"/>
                    <a:pt x="4036255" y="104068"/>
                  </a:cubicBezTo>
                  <a:close/>
                  <a:moveTo>
                    <a:pt x="1335641" y="404935"/>
                  </a:moveTo>
                  <a:cubicBezTo>
                    <a:pt x="1402654" y="426044"/>
                    <a:pt x="1481650" y="499602"/>
                    <a:pt x="1405051" y="566246"/>
                  </a:cubicBezTo>
                  <a:cubicBezTo>
                    <a:pt x="1347163" y="616666"/>
                    <a:pt x="1259871" y="571131"/>
                    <a:pt x="1252958" y="499602"/>
                  </a:cubicBezTo>
                  <a:cubicBezTo>
                    <a:pt x="1249455" y="462822"/>
                    <a:pt x="1262821" y="425398"/>
                    <a:pt x="1281810" y="391754"/>
                  </a:cubicBezTo>
                  <a:cubicBezTo>
                    <a:pt x="1300061" y="395164"/>
                    <a:pt x="1318035" y="399312"/>
                    <a:pt x="1335641" y="404935"/>
                  </a:cubicBezTo>
                  <a:close/>
                  <a:moveTo>
                    <a:pt x="2844125" y="569656"/>
                  </a:moveTo>
                  <a:cubicBezTo>
                    <a:pt x="2802092" y="543201"/>
                    <a:pt x="2721344" y="422818"/>
                    <a:pt x="2798220" y="392860"/>
                  </a:cubicBezTo>
                  <a:cubicBezTo>
                    <a:pt x="2872607" y="363916"/>
                    <a:pt x="2890767" y="518221"/>
                    <a:pt x="2894638" y="585603"/>
                  </a:cubicBezTo>
                  <a:cubicBezTo>
                    <a:pt x="2878415" y="585419"/>
                    <a:pt x="2861638" y="580625"/>
                    <a:pt x="2844125" y="569656"/>
                  </a:cubicBezTo>
                  <a:close/>
                </a:path>
              </a:pathLst>
            </a:custGeom>
            <a:solidFill>
              <a:srgbClr val="3646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 userDrawn="1"/>
        </p:nvGrpSpPr>
        <p:grpSpPr>
          <a:xfrm flipV="1">
            <a:off x="-1741714" y="-1741715"/>
            <a:ext cx="15675429" cy="10341430"/>
            <a:chOff x="-1741714" y="-1741715"/>
            <a:chExt cx="15675429" cy="10341430"/>
          </a:xfrm>
          <a:solidFill>
            <a:srgbClr val="F5F7F9"/>
          </a:solidFill>
        </p:grpSpPr>
        <p:sp>
          <p:nvSpPr>
            <p:cNvPr id="108" name="矩形 107"/>
            <p:cNvSpPr/>
            <p:nvPr/>
          </p:nvSpPr>
          <p:spPr>
            <a:xfrm>
              <a:off x="-1741714" y="-1030514"/>
              <a:ext cx="1741714" cy="9114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192000" y="-1030514"/>
              <a:ext cx="1741714" cy="9114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 rot="5400000">
              <a:off x="5225144" y="-8708573"/>
              <a:ext cx="1741714" cy="1567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rot="5400000">
              <a:off x="5225144" y="-108857"/>
              <a:ext cx="1741714" cy="1567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7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>
            <a:off x="4844766" y="4998789"/>
            <a:ext cx="3382657" cy="721903"/>
            <a:chOff x="4844765" y="5547379"/>
            <a:chExt cx="3382657" cy="721903"/>
          </a:xfrm>
        </p:grpSpPr>
        <p:sp>
          <p:nvSpPr>
            <p:cNvPr id="141" name="文本框 140"/>
            <p:cNvSpPr txBox="1"/>
            <p:nvPr/>
          </p:nvSpPr>
          <p:spPr>
            <a:xfrm>
              <a:off x="4844765" y="5547379"/>
              <a:ext cx="3382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报告人：</a:t>
              </a:r>
              <a:r>
                <a:rPr lang="en-US" altLang="zh-CN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17</a:t>
              </a:r>
              <a:r>
                <a:rPr lang="zh-CN" altLang="en-US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小组 贾硕凡</a:t>
              </a: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844765" y="5961505"/>
              <a:ext cx="2502469" cy="307777"/>
              <a:chOff x="4844765" y="5938645"/>
              <a:chExt cx="2502469" cy="307777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5644594" y="5938645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2">
                        <a:lumMod val="85000"/>
                        <a:lumOff val="15000"/>
                        <a:alpha val="5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Reporter</a:t>
                </a:r>
                <a:endParaRPr lang="zh-CN" altLang="en-US" sz="1400" dirty="0">
                  <a:solidFill>
                    <a:schemeClr val="tx2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cxnSp>
            <p:nvCxnSpPr>
              <p:cNvPr id="143" name="直接连接符 142"/>
              <p:cNvCxnSpPr/>
              <p:nvPr/>
            </p:nvCxnSpPr>
            <p:spPr>
              <a:xfrm flipH="1" flipV="1">
                <a:off x="4844765" y="6092532"/>
                <a:ext cx="723629" cy="1"/>
              </a:xfrm>
              <a:prstGeom prst="line">
                <a:avLst/>
              </a:prstGeom>
              <a:ln w="12700" cap="rnd">
                <a:solidFill>
                  <a:srgbClr val="A09E9A">
                    <a:alpha val="5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H="1" flipV="1">
                <a:off x="6623605" y="6092532"/>
                <a:ext cx="723629" cy="1"/>
              </a:xfrm>
              <a:prstGeom prst="line">
                <a:avLst/>
              </a:prstGeom>
              <a:ln w="12700" cap="rnd">
                <a:solidFill>
                  <a:srgbClr val="A09E9A">
                    <a:alpha val="5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组合 165"/>
          <p:cNvGrpSpPr/>
          <p:nvPr/>
        </p:nvGrpSpPr>
        <p:grpSpPr>
          <a:xfrm>
            <a:off x="1207986" y="1548474"/>
            <a:ext cx="9615982" cy="3755077"/>
            <a:chOff x="1207986" y="1548474"/>
            <a:chExt cx="9615982" cy="3755077"/>
          </a:xfrm>
        </p:grpSpPr>
        <p:pic>
          <p:nvPicPr>
            <p:cNvPr id="151" name="图形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349027">
              <a:off x="10006097" y="1548474"/>
              <a:ext cx="817871" cy="734698"/>
            </a:xfrm>
            <a:prstGeom prst="rect">
              <a:avLst/>
            </a:prstGeom>
          </p:spPr>
        </p:pic>
        <p:pic>
          <p:nvPicPr>
            <p:cNvPr id="152" name="图形 15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7986" y="4568853"/>
              <a:ext cx="817871" cy="734698"/>
            </a:xfrm>
            <a:prstGeom prst="rect">
              <a:avLst/>
            </a:prstGeom>
          </p:spPr>
        </p:pic>
      </p:grpSp>
      <p:grpSp>
        <p:nvGrpSpPr>
          <p:cNvPr id="161" name="组合 160"/>
          <p:cNvGrpSpPr/>
          <p:nvPr/>
        </p:nvGrpSpPr>
        <p:grpSpPr>
          <a:xfrm>
            <a:off x="508573" y="960846"/>
            <a:ext cx="11174854" cy="3298788"/>
            <a:chOff x="508573" y="1112779"/>
            <a:chExt cx="11174854" cy="3298788"/>
          </a:xfrm>
        </p:grpSpPr>
        <p:sp>
          <p:nvSpPr>
            <p:cNvPr id="156" name="图形 153"/>
            <p:cNvSpPr/>
            <p:nvPr/>
          </p:nvSpPr>
          <p:spPr>
            <a:xfrm rot="20509951">
              <a:off x="8510495" y="1759703"/>
              <a:ext cx="376710" cy="347732"/>
            </a:xfrm>
            <a:custGeom>
              <a:avLst/>
              <a:gdLst>
                <a:gd name="connsiteX0" fmla="*/ 925093 w 1238250"/>
                <a:gd name="connsiteY0" fmla="*/ 79057 h 1143000"/>
                <a:gd name="connsiteX1" fmla="*/ 128232 w 1238250"/>
                <a:gd name="connsiteY1" fmla="*/ 251078 h 1143000"/>
                <a:gd name="connsiteX2" fmla="*/ 7169 w 1238250"/>
                <a:gd name="connsiteY2" fmla="*/ 556164 h 1143000"/>
                <a:gd name="connsiteX3" fmla="*/ 319113 w 1238250"/>
                <a:gd name="connsiteY3" fmla="*/ 1068038 h 1143000"/>
                <a:gd name="connsiteX4" fmla="*/ 1115974 w 1238250"/>
                <a:gd name="connsiteY4" fmla="*/ 896112 h 1143000"/>
                <a:gd name="connsiteX5" fmla="*/ 1237037 w 1238250"/>
                <a:gd name="connsiteY5" fmla="*/ 590931 h 1143000"/>
                <a:gd name="connsiteX6" fmla="*/ 925093 w 1238250"/>
                <a:gd name="connsiteY6" fmla="*/ 79057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0" h="1143000">
                  <a:moveTo>
                    <a:pt x="925093" y="79057"/>
                  </a:moveTo>
                  <a:cubicBezTo>
                    <a:pt x="675157" y="-72772"/>
                    <a:pt x="306730" y="30575"/>
                    <a:pt x="128232" y="251078"/>
                  </a:cubicBezTo>
                  <a:cubicBezTo>
                    <a:pt x="43459" y="337756"/>
                    <a:pt x="6026" y="445484"/>
                    <a:pt x="7169" y="556164"/>
                  </a:cubicBezTo>
                  <a:cubicBezTo>
                    <a:pt x="9265" y="749808"/>
                    <a:pt x="129184" y="952595"/>
                    <a:pt x="319113" y="1068038"/>
                  </a:cubicBezTo>
                  <a:cubicBezTo>
                    <a:pt x="569049" y="1219962"/>
                    <a:pt x="937476" y="1116615"/>
                    <a:pt x="1115974" y="896112"/>
                  </a:cubicBezTo>
                  <a:cubicBezTo>
                    <a:pt x="1200747" y="809339"/>
                    <a:pt x="1238275" y="701706"/>
                    <a:pt x="1237037" y="590931"/>
                  </a:cubicBezTo>
                  <a:cubicBezTo>
                    <a:pt x="1234942" y="397287"/>
                    <a:pt x="1115022" y="194500"/>
                    <a:pt x="925093" y="79057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Arial" panose="020B0604020202020204"/>
                <a:ea typeface="印品灵秀体（非商用）"/>
                <a:sym typeface="Arial" panose="020B0604020202020204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508573" y="1112779"/>
              <a:ext cx="11174854" cy="2886138"/>
              <a:chOff x="503088" y="1040209"/>
              <a:chExt cx="11174854" cy="2886138"/>
            </a:xfrm>
          </p:grpSpPr>
          <p:sp>
            <p:nvSpPr>
              <p:cNvPr id="149" name="矩形: 圆角 148"/>
              <p:cNvSpPr/>
              <p:nvPr/>
            </p:nvSpPr>
            <p:spPr>
              <a:xfrm>
                <a:off x="3000068" y="3394733"/>
                <a:ext cx="6180894" cy="531614"/>
              </a:xfrm>
              <a:prstGeom prst="roundRect">
                <a:avLst>
                  <a:gd name="adj" fmla="val 50000"/>
                </a:avLst>
              </a:prstGeom>
              <a:solidFill>
                <a:srgbClr val="4592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382354" y="3475874"/>
                <a:ext cx="3416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en-US" altLang="zh-CN" b="1" dirty="0">
                    <a:ln w="25400">
                      <a:noFill/>
                    </a:ln>
                    <a:solidFill>
                      <a:schemeClr val="bg1">
                        <a:alpha val="9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------</a:t>
                </a:r>
                <a:r>
                  <a:rPr lang="zh-CN" altLang="en-US" b="1" dirty="0">
                    <a:ln w="25400">
                      <a:noFill/>
                    </a:ln>
                    <a:solidFill>
                      <a:schemeClr val="bg1">
                        <a:alpha val="9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大一新生校园信息检索平台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503088" y="2169038"/>
                <a:ext cx="111748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400" b="1" dirty="0">
                    <a:solidFill>
                      <a:srgbClr val="274776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“全知校园”微信小程序开发项目介绍</a:t>
                </a: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3111328" y="1040209"/>
                <a:ext cx="64908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dirty="0">
                    <a:ln w="19050">
                      <a:solidFill>
                        <a:srgbClr val="FF6D42"/>
                      </a:solidFill>
                    </a:ln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Software</a:t>
                </a:r>
                <a:r>
                  <a:rPr lang="en-US" altLang="zh-CN" sz="4000" dirty="0">
                    <a:ln w="19050">
                      <a:solidFill>
                        <a:srgbClr val="4592FA"/>
                      </a:solidFill>
                    </a:ln>
                    <a:solidFill>
                      <a:srgbClr val="4592FA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  </a:t>
                </a:r>
                <a:r>
                  <a:rPr lang="en-US" altLang="zh-CN" sz="4800" dirty="0">
                    <a:ln w="19050">
                      <a:solidFill>
                        <a:srgbClr val="FEB639"/>
                      </a:solidFill>
                    </a:ln>
                    <a:solidFill>
                      <a:srgbClr val="FEB639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Engineering</a:t>
                </a:r>
                <a:endParaRPr lang="zh-CN" altLang="en-US" sz="4000" dirty="0">
                  <a:ln w="19050">
                    <a:solidFill>
                      <a:srgbClr val="FEB639"/>
                    </a:solidFill>
                  </a:ln>
                  <a:solidFill>
                    <a:srgbClr val="FEB639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  <p:sp>
          <p:nvSpPr>
            <p:cNvPr id="160" name="矩形 159"/>
            <p:cNvSpPr/>
            <p:nvPr/>
          </p:nvSpPr>
          <p:spPr>
            <a:xfrm>
              <a:off x="2584308" y="4105265"/>
              <a:ext cx="7023384" cy="306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endParaRPr lang="en-US" altLang="zh-CN" sz="1400" dirty="0"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04159" y="583163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组员：贾硕凡   凌卓   王开怡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07986" y="1548474"/>
            <a:ext cx="9615982" cy="3755077"/>
            <a:chOff x="1207986" y="1548474"/>
            <a:chExt cx="9615982" cy="3755077"/>
          </a:xfrm>
        </p:grpSpPr>
        <p:pic>
          <p:nvPicPr>
            <p:cNvPr id="151" name="图形 1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49027">
              <a:off x="10006097" y="1548474"/>
              <a:ext cx="817871" cy="734698"/>
            </a:xfrm>
            <a:prstGeom prst="rect">
              <a:avLst/>
            </a:prstGeom>
          </p:spPr>
        </p:pic>
        <p:pic>
          <p:nvPicPr>
            <p:cNvPr id="152" name="图形 1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986" y="4568853"/>
              <a:ext cx="817871" cy="73469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2541179" y="1620203"/>
            <a:ext cx="6198388" cy="2107422"/>
            <a:chOff x="2541179" y="1620203"/>
            <a:chExt cx="6198388" cy="2107422"/>
          </a:xfrm>
        </p:grpSpPr>
        <p:sp>
          <p:nvSpPr>
            <p:cNvPr id="156" name="图形 153"/>
            <p:cNvSpPr/>
            <p:nvPr/>
          </p:nvSpPr>
          <p:spPr>
            <a:xfrm rot="20509951">
              <a:off x="8362857" y="1620203"/>
              <a:ext cx="376710" cy="347732"/>
            </a:xfrm>
            <a:custGeom>
              <a:avLst/>
              <a:gdLst>
                <a:gd name="connsiteX0" fmla="*/ 925093 w 1238250"/>
                <a:gd name="connsiteY0" fmla="*/ 79057 h 1143000"/>
                <a:gd name="connsiteX1" fmla="*/ 128232 w 1238250"/>
                <a:gd name="connsiteY1" fmla="*/ 251078 h 1143000"/>
                <a:gd name="connsiteX2" fmla="*/ 7169 w 1238250"/>
                <a:gd name="connsiteY2" fmla="*/ 556164 h 1143000"/>
                <a:gd name="connsiteX3" fmla="*/ 319113 w 1238250"/>
                <a:gd name="connsiteY3" fmla="*/ 1068038 h 1143000"/>
                <a:gd name="connsiteX4" fmla="*/ 1115974 w 1238250"/>
                <a:gd name="connsiteY4" fmla="*/ 896112 h 1143000"/>
                <a:gd name="connsiteX5" fmla="*/ 1237037 w 1238250"/>
                <a:gd name="connsiteY5" fmla="*/ 590931 h 1143000"/>
                <a:gd name="connsiteX6" fmla="*/ 925093 w 1238250"/>
                <a:gd name="connsiteY6" fmla="*/ 79057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0" h="1143000">
                  <a:moveTo>
                    <a:pt x="925093" y="79057"/>
                  </a:moveTo>
                  <a:cubicBezTo>
                    <a:pt x="675157" y="-72772"/>
                    <a:pt x="306730" y="30575"/>
                    <a:pt x="128232" y="251078"/>
                  </a:cubicBezTo>
                  <a:cubicBezTo>
                    <a:pt x="43459" y="337756"/>
                    <a:pt x="6026" y="445484"/>
                    <a:pt x="7169" y="556164"/>
                  </a:cubicBezTo>
                  <a:cubicBezTo>
                    <a:pt x="9265" y="749808"/>
                    <a:pt x="129184" y="952595"/>
                    <a:pt x="319113" y="1068038"/>
                  </a:cubicBezTo>
                  <a:cubicBezTo>
                    <a:pt x="569049" y="1219962"/>
                    <a:pt x="937476" y="1116615"/>
                    <a:pt x="1115974" y="896112"/>
                  </a:cubicBezTo>
                  <a:cubicBezTo>
                    <a:pt x="1200747" y="809339"/>
                    <a:pt x="1238275" y="701706"/>
                    <a:pt x="1237037" y="590931"/>
                  </a:cubicBezTo>
                  <a:cubicBezTo>
                    <a:pt x="1234942" y="397287"/>
                    <a:pt x="1115022" y="194500"/>
                    <a:pt x="925093" y="79057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Arial" panose="020B0604020202020204"/>
                <a:ea typeface="印品灵秀体（非商用）"/>
                <a:sym typeface="Arial" panose="020B0604020202020204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2541179" y="2342630"/>
              <a:ext cx="6010033" cy="1384995"/>
              <a:chOff x="2535694" y="2421993"/>
              <a:chExt cx="6010033" cy="1384995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2535694" y="2421993"/>
                <a:ext cx="1847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5400" b="1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3596936" y="2883658"/>
                <a:ext cx="494879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dirty="0">
                    <a:ln w="19050">
                      <a:solidFill>
                        <a:srgbClr val="FF6D42"/>
                      </a:solidFill>
                    </a:ln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T</a:t>
                </a:r>
                <a:r>
                  <a:rPr lang="en-US" altLang="zh-CN" sz="4000" dirty="0">
                    <a:ln w="19050">
                      <a:solidFill>
                        <a:srgbClr val="FF6D42"/>
                      </a:solidFill>
                    </a:ln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HANKS</a:t>
                </a:r>
                <a:r>
                  <a:rPr lang="en-US" altLang="zh-CN" sz="4000" dirty="0">
                    <a:ln w="19050">
                      <a:solidFill>
                        <a:srgbClr val="4592FA"/>
                      </a:solidFill>
                    </a:ln>
                    <a:solidFill>
                      <a:srgbClr val="4592FA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  </a:t>
                </a:r>
                <a:r>
                  <a:rPr lang="en-US" altLang="zh-CN" sz="4800" dirty="0">
                    <a:ln w="19050">
                      <a:solidFill>
                        <a:srgbClr val="FEB639"/>
                      </a:solidFill>
                    </a:ln>
                    <a:solidFill>
                      <a:srgbClr val="FEB639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V</a:t>
                </a:r>
                <a:r>
                  <a:rPr lang="en-US" altLang="zh-CN" sz="4000" dirty="0">
                    <a:ln w="19050">
                      <a:solidFill>
                        <a:srgbClr val="FEB639"/>
                      </a:solidFill>
                    </a:ln>
                    <a:solidFill>
                      <a:srgbClr val="FEB639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IEWING</a:t>
                </a:r>
                <a:endParaRPr lang="zh-CN" altLang="en-US" sz="4000" dirty="0">
                  <a:ln w="19050">
                    <a:solidFill>
                      <a:srgbClr val="FEB639"/>
                    </a:solidFill>
                  </a:ln>
                  <a:solidFill>
                    <a:srgbClr val="FEB639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664220" y="2080061"/>
            <a:ext cx="3877985" cy="2574639"/>
            <a:chOff x="1473520" y="1760894"/>
            <a:chExt cx="3877985" cy="2574639"/>
          </a:xfrm>
        </p:grpSpPr>
        <p:sp>
          <p:nvSpPr>
            <p:cNvPr id="38" name="矩形 37"/>
            <p:cNvSpPr/>
            <p:nvPr/>
          </p:nvSpPr>
          <p:spPr>
            <a:xfrm>
              <a:off x="1914188" y="4029231"/>
              <a:ext cx="2996648" cy="306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endParaRPr lang="en-US" altLang="zh-CN" sz="1400" dirty="0"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821461" y="1760894"/>
              <a:ext cx="3240159" cy="923330"/>
              <a:chOff x="1856185" y="1760894"/>
              <a:chExt cx="3240159" cy="923330"/>
            </a:xfrm>
          </p:grpSpPr>
          <p:sp>
            <p:nvSpPr>
              <p:cNvPr id="44" name="图形 153"/>
              <p:cNvSpPr/>
              <p:nvPr/>
            </p:nvSpPr>
            <p:spPr>
              <a:xfrm rot="20509951">
                <a:off x="4719634" y="1870546"/>
                <a:ext cx="376710" cy="347732"/>
              </a:xfrm>
              <a:custGeom>
                <a:avLst/>
                <a:gdLst>
                  <a:gd name="connsiteX0" fmla="*/ 925093 w 1238250"/>
                  <a:gd name="connsiteY0" fmla="*/ 79057 h 1143000"/>
                  <a:gd name="connsiteX1" fmla="*/ 128232 w 1238250"/>
                  <a:gd name="connsiteY1" fmla="*/ 251078 h 1143000"/>
                  <a:gd name="connsiteX2" fmla="*/ 7169 w 1238250"/>
                  <a:gd name="connsiteY2" fmla="*/ 556164 h 1143000"/>
                  <a:gd name="connsiteX3" fmla="*/ 319113 w 1238250"/>
                  <a:gd name="connsiteY3" fmla="*/ 1068038 h 1143000"/>
                  <a:gd name="connsiteX4" fmla="*/ 1115974 w 1238250"/>
                  <a:gd name="connsiteY4" fmla="*/ 896112 h 1143000"/>
                  <a:gd name="connsiteX5" fmla="*/ 1237037 w 1238250"/>
                  <a:gd name="connsiteY5" fmla="*/ 590931 h 1143000"/>
                  <a:gd name="connsiteX6" fmla="*/ 925093 w 1238250"/>
                  <a:gd name="connsiteY6" fmla="*/ 79057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0" h="1143000">
                    <a:moveTo>
                      <a:pt x="925093" y="79057"/>
                    </a:moveTo>
                    <a:cubicBezTo>
                      <a:pt x="675157" y="-72772"/>
                      <a:pt x="306730" y="30575"/>
                      <a:pt x="128232" y="251078"/>
                    </a:cubicBezTo>
                    <a:cubicBezTo>
                      <a:pt x="43459" y="337756"/>
                      <a:pt x="6026" y="445484"/>
                      <a:pt x="7169" y="556164"/>
                    </a:cubicBezTo>
                    <a:cubicBezTo>
                      <a:pt x="9265" y="749808"/>
                      <a:pt x="129184" y="952595"/>
                      <a:pt x="319113" y="1068038"/>
                    </a:cubicBezTo>
                    <a:cubicBezTo>
                      <a:pt x="569049" y="1219962"/>
                      <a:pt x="937476" y="1116615"/>
                      <a:pt x="1115974" y="896112"/>
                    </a:cubicBezTo>
                    <a:cubicBezTo>
                      <a:pt x="1200747" y="809339"/>
                      <a:pt x="1238275" y="701706"/>
                      <a:pt x="1237037" y="590931"/>
                    </a:cubicBezTo>
                    <a:cubicBezTo>
                      <a:pt x="1234942" y="397287"/>
                      <a:pt x="1115022" y="194500"/>
                      <a:pt x="925093" y="79057"/>
                    </a:cubicBezTo>
                    <a:close/>
                  </a:path>
                </a:pathLst>
              </a:custGeom>
              <a:solidFill>
                <a:srgbClr val="F8EB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Arial" panose="020B0604020202020204"/>
                  <a:ea typeface="印品灵秀体（非商用）"/>
                  <a:sym typeface="Arial" panose="020B0604020202020204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856185" y="1760894"/>
                <a:ext cx="31325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b="1" dirty="0">
                    <a:ln w="19050">
                      <a:solidFill>
                        <a:srgbClr val="FF6D42"/>
                      </a:solidFill>
                    </a:ln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C</a:t>
                </a:r>
                <a:r>
                  <a:rPr lang="en-US" altLang="zh-CN" sz="4000" b="1" dirty="0">
                    <a:ln w="19050">
                      <a:solidFill>
                        <a:srgbClr val="FF6D42"/>
                      </a:solidFill>
                    </a:ln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ONTENTS</a:t>
                </a:r>
                <a:endParaRPr lang="zh-CN" altLang="en-US" sz="4000" b="1" dirty="0">
                  <a:ln w="19050">
                    <a:solidFill>
                      <a:srgbClr val="FEB639"/>
                    </a:solidFill>
                  </a:ln>
                  <a:solidFill>
                    <a:srgbClr val="FEB639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473520" y="2528925"/>
              <a:ext cx="3877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项目介绍目录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26624" y="3388383"/>
              <a:ext cx="3171776" cy="531614"/>
              <a:chOff x="736398" y="4421704"/>
              <a:chExt cx="3171776" cy="531614"/>
            </a:xfrm>
          </p:grpSpPr>
          <p:sp>
            <p:nvSpPr>
              <p:cNvPr id="47" name="矩形: 圆角 46"/>
              <p:cNvSpPr/>
              <p:nvPr/>
            </p:nvSpPr>
            <p:spPr>
              <a:xfrm>
                <a:off x="736398" y="4421704"/>
                <a:ext cx="3171776" cy="531614"/>
              </a:xfrm>
              <a:prstGeom prst="roundRect">
                <a:avLst>
                  <a:gd name="adj" fmla="val 50000"/>
                </a:avLst>
              </a:prstGeom>
              <a:solidFill>
                <a:srgbClr val="4592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89845" y="4502845"/>
                <a:ext cx="2864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en-US" altLang="zh-CN" b="1" dirty="0">
                    <a:ln w="25400">
                      <a:noFill/>
                    </a:ln>
                    <a:solidFill>
                      <a:schemeClr val="bg1">
                        <a:alpha val="9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Students Social practice</a:t>
                </a:r>
                <a:endParaRPr lang="zh-CN" altLang="en-US" b="1" dirty="0">
                  <a:ln w="25400">
                    <a:noFill/>
                  </a:ln>
                  <a:solidFill>
                    <a:schemeClr val="bg1">
                      <a:alpha val="90000"/>
                    </a:schemeClr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</p:grpSp>
      <p:sp>
        <p:nvSpPr>
          <p:cNvPr id="51" name="弧形 50"/>
          <p:cNvSpPr/>
          <p:nvPr/>
        </p:nvSpPr>
        <p:spPr>
          <a:xfrm>
            <a:off x="-462517" y="-380146"/>
            <a:ext cx="7892143" cy="7892143"/>
          </a:xfrm>
          <a:prstGeom prst="arc">
            <a:avLst>
              <a:gd name="adj1" fmla="val 18943886"/>
              <a:gd name="adj2" fmla="val 2730013"/>
            </a:avLst>
          </a:prstGeom>
          <a:ln w="25400">
            <a:solidFill>
              <a:srgbClr val="F8E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印品灵秀体（非商用）"/>
              <a:sym typeface="Arial" panose="020B0604020202020204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34614" y="1309826"/>
            <a:ext cx="3109208" cy="862949"/>
            <a:chOff x="7207867" y="1698040"/>
            <a:chExt cx="3109208" cy="862949"/>
          </a:xfrm>
        </p:grpSpPr>
        <p:sp>
          <p:nvSpPr>
            <p:cNvPr id="58" name="文本框 57"/>
            <p:cNvSpPr txBox="1"/>
            <p:nvPr/>
          </p:nvSpPr>
          <p:spPr>
            <a:xfrm>
              <a:off x="8285750" y="189916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项目总体介绍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09361" y="1698040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>
                <a:solidFill>
                  <a:schemeClr val="tx2">
                    <a:lumMod val="85000"/>
                    <a:lumOff val="15000"/>
                    <a:alpha val="50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7207867" y="1735714"/>
              <a:ext cx="825275" cy="825275"/>
            </a:xfrm>
            <a:prstGeom prst="ellipse">
              <a:avLst/>
            </a:prstGeom>
            <a:solidFill>
              <a:srgbClr val="274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1</a:t>
              </a:r>
              <a:endParaRPr lang="zh-CN" altLang="en-US" sz="48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87222" y="2754493"/>
            <a:ext cx="3109809" cy="1150197"/>
            <a:chOff x="6647497" y="2047742"/>
            <a:chExt cx="3109809" cy="1150197"/>
          </a:xfrm>
        </p:grpSpPr>
        <p:sp>
          <p:nvSpPr>
            <p:cNvPr id="62" name="文本框 61"/>
            <p:cNvSpPr txBox="1"/>
            <p:nvPr/>
          </p:nvSpPr>
          <p:spPr>
            <a:xfrm>
              <a:off x="7725981" y="220863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主要功能介绍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809361" y="285938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>
                <a:solidFill>
                  <a:schemeClr val="tx2">
                    <a:lumMod val="85000"/>
                    <a:lumOff val="15000"/>
                    <a:alpha val="50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6647497" y="2047742"/>
              <a:ext cx="825275" cy="825275"/>
            </a:xfrm>
            <a:prstGeom prst="ellipse">
              <a:avLst/>
            </a:prstGeom>
            <a:solidFill>
              <a:srgbClr val="459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2</a:t>
              </a:r>
              <a:endParaRPr lang="zh-CN" altLang="en-US" sz="4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911895" y="4276270"/>
            <a:ext cx="3085136" cy="825275"/>
            <a:chOff x="6755550" y="3616594"/>
            <a:chExt cx="3085136" cy="825275"/>
          </a:xfrm>
        </p:grpSpPr>
        <p:sp>
          <p:nvSpPr>
            <p:cNvPr id="66" name="文本框 65"/>
            <p:cNvSpPr txBox="1"/>
            <p:nvPr/>
          </p:nvSpPr>
          <p:spPr>
            <a:xfrm>
              <a:off x="7809361" y="376419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小组任务分工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809361" y="4074362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>
                <a:solidFill>
                  <a:schemeClr val="tx2">
                    <a:lumMod val="85000"/>
                    <a:lumOff val="15000"/>
                    <a:alpha val="50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755550" y="3616594"/>
              <a:ext cx="825275" cy="825275"/>
            </a:xfrm>
            <a:prstGeom prst="ellipse">
              <a:avLst/>
            </a:prstGeom>
            <a:solidFill>
              <a:srgbClr val="FF6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3</a:t>
              </a:r>
              <a:endParaRPr lang="zh-CN" altLang="en-US" sz="4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</p:grpSp>
      <p:pic>
        <p:nvPicPr>
          <p:cNvPr id="76" name="图形 7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49027">
            <a:off x="10578301" y="427624"/>
            <a:ext cx="817871" cy="734698"/>
          </a:xfrm>
          <a:prstGeom prst="rect">
            <a:avLst/>
          </a:prstGeom>
        </p:spPr>
      </p:pic>
      <p:pic>
        <p:nvPicPr>
          <p:cNvPr id="77" name="图形 7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386" y="5557462"/>
            <a:ext cx="817871" cy="734698"/>
          </a:xfrm>
          <a:prstGeom prst="rect">
            <a:avLst/>
          </a:prstGeom>
        </p:spPr>
      </p:pic>
      <p:sp>
        <p:nvSpPr>
          <p:cNvPr id="3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10896" y="1489537"/>
            <a:ext cx="3570208" cy="3173314"/>
            <a:chOff x="4112217" y="2675015"/>
            <a:chExt cx="3570208" cy="3173314"/>
          </a:xfrm>
        </p:grpSpPr>
        <p:grpSp>
          <p:nvGrpSpPr>
            <p:cNvPr id="14" name="组合 13"/>
            <p:cNvGrpSpPr/>
            <p:nvPr/>
          </p:nvGrpSpPr>
          <p:grpSpPr>
            <a:xfrm>
              <a:off x="4928947" y="2675015"/>
              <a:ext cx="1874149" cy="1862048"/>
              <a:chOff x="4928946" y="2675015"/>
              <a:chExt cx="1874149" cy="1862048"/>
            </a:xfrm>
          </p:grpSpPr>
          <p:sp>
            <p:nvSpPr>
              <p:cNvPr id="9" name="图形 153"/>
              <p:cNvSpPr/>
              <p:nvPr/>
            </p:nvSpPr>
            <p:spPr>
              <a:xfrm rot="20509951">
                <a:off x="6268128" y="2767396"/>
                <a:ext cx="534967" cy="493815"/>
              </a:xfrm>
              <a:custGeom>
                <a:avLst/>
                <a:gdLst>
                  <a:gd name="connsiteX0" fmla="*/ 925093 w 1238250"/>
                  <a:gd name="connsiteY0" fmla="*/ 79057 h 1143000"/>
                  <a:gd name="connsiteX1" fmla="*/ 128232 w 1238250"/>
                  <a:gd name="connsiteY1" fmla="*/ 251078 h 1143000"/>
                  <a:gd name="connsiteX2" fmla="*/ 7169 w 1238250"/>
                  <a:gd name="connsiteY2" fmla="*/ 556164 h 1143000"/>
                  <a:gd name="connsiteX3" fmla="*/ 319113 w 1238250"/>
                  <a:gd name="connsiteY3" fmla="*/ 1068038 h 1143000"/>
                  <a:gd name="connsiteX4" fmla="*/ 1115974 w 1238250"/>
                  <a:gd name="connsiteY4" fmla="*/ 896112 h 1143000"/>
                  <a:gd name="connsiteX5" fmla="*/ 1237037 w 1238250"/>
                  <a:gd name="connsiteY5" fmla="*/ 590931 h 1143000"/>
                  <a:gd name="connsiteX6" fmla="*/ 925093 w 1238250"/>
                  <a:gd name="connsiteY6" fmla="*/ 79057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0" h="1143000">
                    <a:moveTo>
                      <a:pt x="925093" y="79057"/>
                    </a:moveTo>
                    <a:cubicBezTo>
                      <a:pt x="675157" y="-72772"/>
                      <a:pt x="306730" y="30575"/>
                      <a:pt x="128232" y="251078"/>
                    </a:cubicBezTo>
                    <a:cubicBezTo>
                      <a:pt x="43459" y="337756"/>
                      <a:pt x="6026" y="445484"/>
                      <a:pt x="7169" y="556164"/>
                    </a:cubicBezTo>
                    <a:cubicBezTo>
                      <a:pt x="9265" y="749808"/>
                      <a:pt x="129184" y="952595"/>
                      <a:pt x="319113" y="1068038"/>
                    </a:cubicBezTo>
                    <a:cubicBezTo>
                      <a:pt x="569049" y="1219962"/>
                      <a:pt x="937476" y="1116615"/>
                      <a:pt x="1115974" y="896112"/>
                    </a:cubicBezTo>
                    <a:cubicBezTo>
                      <a:pt x="1200747" y="809339"/>
                      <a:pt x="1238275" y="701706"/>
                      <a:pt x="1237037" y="590931"/>
                    </a:cubicBezTo>
                    <a:cubicBezTo>
                      <a:pt x="1234942" y="397287"/>
                      <a:pt x="1115022" y="194500"/>
                      <a:pt x="925093" y="79057"/>
                    </a:cubicBezTo>
                    <a:close/>
                  </a:path>
                </a:pathLst>
              </a:custGeom>
              <a:solidFill>
                <a:srgbClr val="F8EB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Arial" panose="020B0604020202020204"/>
                  <a:ea typeface="印品灵秀体（非商用）"/>
                  <a:sym typeface="Arial" panose="020B0604020202020204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928946" y="2675015"/>
                <a:ext cx="1826141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500" dirty="0"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01</a:t>
                </a:r>
                <a:endParaRPr lang="zh-CN" altLang="en-US" sz="11500" dirty="0">
                  <a:solidFill>
                    <a:srgbClr val="FF6D42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112217" y="4451619"/>
              <a:ext cx="3570208" cy="1396710"/>
              <a:chOff x="4112217" y="4451619"/>
              <a:chExt cx="3570208" cy="139671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11433" y="4451619"/>
                <a:ext cx="3171776" cy="531614"/>
                <a:chOff x="736398" y="4421704"/>
                <a:chExt cx="3171776" cy="531614"/>
              </a:xfrm>
            </p:grpSpPr>
            <p:sp>
              <p:nvSpPr>
                <p:cNvPr id="7" name="矩形: 圆角 6"/>
                <p:cNvSpPr/>
                <p:nvPr/>
              </p:nvSpPr>
              <p:spPr>
                <a:xfrm>
                  <a:off x="736398" y="4421704"/>
                  <a:ext cx="3171776" cy="53161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592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127094" y="4517359"/>
                  <a:ext cx="2390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en-US" altLang="zh-CN" b="1" dirty="0">
                      <a:ln w="25400">
                        <a:noFill/>
                      </a:ln>
                      <a:solidFill>
                        <a:schemeClr val="bg1">
                          <a:alpha val="90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THE CHAPTER ONE</a:t>
                  </a:r>
                  <a:endParaRPr lang="zh-CN" altLang="en-US" b="1" dirty="0">
                    <a:ln w="25400">
                      <a:noFill/>
                    </a:ln>
                    <a:solidFill>
                      <a:schemeClr val="bg1">
                        <a:alpha val="9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4112217" y="5078888"/>
                <a:ext cx="35702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274776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项目总体介绍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729107" y="1561782"/>
            <a:ext cx="6733786" cy="3623093"/>
            <a:chOff x="2818007" y="1664393"/>
            <a:chExt cx="6733786" cy="3623093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0973" flipH="1">
              <a:off x="2818007" y="1664393"/>
              <a:ext cx="817871" cy="734698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733922" y="4552788"/>
              <a:ext cx="817871" cy="7346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99527" y="4118305"/>
            <a:ext cx="5592946" cy="2643958"/>
            <a:chOff x="3292521" y="3093867"/>
            <a:chExt cx="5592946" cy="2643958"/>
          </a:xfrm>
        </p:grpSpPr>
        <p:grpSp>
          <p:nvGrpSpPr>
            <p:cNvPr id="17" name="组合 16"/>
            <p:cNvGrpSpPr/>
            <p:nvPr/>
          </p:nvGrpSpPr>
          <p:grpSpPr>
            <a:xfrm>
              <a:off x="3292521" y="5023131"/>
              <a:ext cx="5592946" cy="714694"/>
              <a:chOff x="3292521" y="4907017"/>
              <a:chExt cx="5592946" cy="71469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292521" y="4907017"/>
                <a:ext cx="714694" cy="714694"/>
                <a:chOff x="3263493" y="4907017"/>
                <a:chExt cx="714694" cy="71469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3263493" y="4907017"/>
                  <a:ext cx="714694" cy="7146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400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" name="arrow-pointing-left-circular-button_20407"/>
                <p:cNvSpPr>
                  <a:spLocks noChangeAspect="1"/>
                </p:cNvSpPr>
                <p:nvPr/>
              </p:nvSpPr>
              <p:spPr bwMode="auto">
                <a:xfrm>
                  <a:off x="3490548" y="5061803"/>
                  <a:ext cx="260584" cy="405123"/>
                </a:xfrm>
                <a:custGeom>
                  <a:avLst/>
                  <a:gdLst>
                    <a:gd name="connsiteX0" fmla="*/ 147788 w 390121"/>
                    <a:gd name="connsiteY0" fmla="*/ 380983 h 606510"/>
                    <a:gd name="connsiteX1" fmla="*/ 203660 w 390121"/>
                    <a:gd name="connsiteY1" fmla="*/ 408416 h 606510"/>
                    <a:gd name="connsiteX2" fmla="*/ 152397 w 390121"/>
                    <a:gd name="connsiteY2" fmla="*/ 553957 h 606510"/>
                    <a:gd name="connsiteX3" fmla="*/ 145206 w 390121"/>
                    <a:gd name="connsiteY3" fmla="*/ 559020 h 606510"/>
                    <a:gd name="connsiteX4" fmla="*/ 145114 w 390121"/>
                    <a:gd name="connsiteY4" fmla="*/ 559020 h 606510"/>
                    <a:gd name="connsiteX5" fmla="*/ 137922 w 390121"/>
                    <a:gd name="connsiteY5" fmla="*/ 554049 h 606510"/>
                    <a:gd name="connsiteX6" fmla="*/ 110908 w 390121"/>
                    <a:gd name="connsiteY6" fmla="*/ 479944 h 606510"/>
                    <a:gd name="connsiteX7" fmla="*/ 106298 w 390121"/>
                    <a:gd name="connsiteY7" fmla="*/ 475341 h 606510"/>
                    <a:gd name="connsiteX8" fmla="*/ 103717 w 390121"/>
                    <a:gd name="connsiteY8" fmla="*/ 474881 h 606510"/>
                    <a:gd name="connsiteX9" fmla="*/ 99752 w 390121"/>
                    <a:gd name="connsiteY9" fmla="*/ 475985 h 606510"/>
                    <a:gd name="connsiteX10" fmla="*/ 32170 w 390121"/>
                    <a:gd name="connsiteY10" fmla="*/ 516858 h 606510"/>
                    <a:gd name="connsiteX11" fmla="*/ 28206 w 390121"/>
                    <a:gd name="connsiteY11" fmla="*/ 517963 h 606510"/>
                    <a:gd name="connsiteX12" fmla="*/ 23411 w 390121"/>
                    <a:gd name="connsiteY12" fmla="*/ 516214 h 606510"/>
                    <a:gd name="connsiteX13" fmla="*/ 20922 w 390121"/>
                    <a:gd name="connsiteY13" fmla="*/ 507745 h 606510"/>
                    <a:gd name="connsiteX14" fmla="*/ 65638 w 390121"/>
                    <a:gd name="connsiteY14" fmla="*/ 381167 h 606510"/>
                    <a:gd name="connsiteX15" fmla="*/ 68773 w 390121"/>
                    <a:gd name="connsiteY15" fmla="*/ 383192 h 606510"/>
                    <a:gd name="connsiteX16" fmla="*/ 106298 w 390121"/>
                    <a:gd name="connsiteY16" fmla="*/ 392950 h 606510"/>
                    <a:gd name="connsiteX17" fmla="*/ 147788 w 390121"/>
                    <a:gd name="connsiteY17" fmla="*/ 380983 h 606510"/>
                    <a:gd name="connsiteX18" fmla="*/ 318116 w 390121"/>
                    <a:gd name="connsiteY18" fmla="*/ 352192 h 606510"/>
                    <a:gd name="connsiteX19" fmla="*/ 389716 w 390121"/>
                    <a:gd name="connsiteY19" fmla="*/ 555241 h 606510"/>
                    <a:gd name="connsiteX20" fmla="*/ 387321 w 390121"/>
                    <a:gd name="connsiteY20" fmla="*/ 563710 h 606510"/>
                    <a:gd name="connsiteX21" fmla="*/ 378566 w 390121"/>
                    <a:gd name="connsiteY21" fmla="*/ 564262 h 606510"/>
                    <a:gd name="connsiteX22" fmla="*/ 310928 w 390121"/>
                    <a:gd name="connsiteY22" fmla="*/ 523486 h 606510"/>
                    <a:gd name="connsiteX23" fmla="*/ 304477 w 390121"/>
                    <a:gd name="connsiteY23" fmla="*/ 522842 h 606510"/>
                    <a:gd name="connsiteX24" fmla="*/ 299870 w 390121"/>
                    <a:gd name="connsiteY24" fmla="*/ 527352 h 606510"/>
                    <a:gd name="connsiteX25" fmla="*/ 272778 w 390121"/>
                    <a:gd name="connsiteY25" fmla="*/ 601448 h 606510"/>
                    <a:gd name="connsiteX26" fmla="*/ 265590 w 390121"/>
                    <a:gd name="connsiteY26" fmla="*/ 606510 h 606510"/>
                    <a:gd name="connsiteX27" fmla="*/ 258402 w 390121"/>
                    <a:gd name="connsiteY27" fmla="*/ 601356 h 606510"/>
                    <a:gd name="connsiteX28" fmla="*/ 218409 w 390121"/>
                    <a:gd name="connsiteY28" fmla="*/ 488049 h 606510"/>
                    <a:gd name="connsiteX29" fmla="*/ 251122 w 390121"/>
                    <a:gd name="connsiteY29" fmla="*/ 395361 h 606510"/>
                    <a:gd name="connsiteX30" fmla="*/ 281348 w 390121"/>
                    <a:gd name="connsiteY30" fmla="*/ 354953 h 606510"/>
                    <a:gd name="connsiteX31" fmla="*/ 294986 w 390121"/>
                    <a:gd name="connsiteY31" fmla="*/ 356150 h 606510"/>
                    <a:gd name="connsiteX32" fmla="*/ 318116 w 390121"/>
                    <a:gd name="connsiteY32" fmla="*/ 352192 h 606510"/>
                    <a:gd name="connsiteX33" fmla="*/ 182774 w 390121"/>
                    <a:gd name="connsiteY33" fmla="*/ 111352 h 606510"/>
                    <a:gd name="connsiteX34" fmla="*/ 255739 w 390121"/>
                    <a:gd name="connsiteY34" fmla="*/ 184211 h 606510"/>
                    <a:gd name="connsiteX35" fmla="*/ 182774 w 390121"/>
                    <a:gd name="connsiteY35" fmla="*/ 257070 h 606510"/>
                    <a:gd name="connsiteX36" fmla="*/ 109809 w 390121"/>
                    <a:gd name="connsiteY36" fmla="*/ 184211 h 606510"/>
                    <a:gd name="connsiteX37" fmla="*/ 182774 w 390121"/>
                    <a:gd name="connsiteY37" fmla="*/ 111352 h 606510"/>
                    <a:gd name="connsiteX38" fmla="*/ 182777 w 390121"/>
                    <a:gd name="connsiteY38" fmla="*/ 71066 h 606510"/>
                    <a:gd name="connsiteX39" fmla="*/ 69399 w 390121"/>
                    <a:gd name="connsiteY39" fmla="*/ 184200 h 606510"/>
                    <a:gd name="connsiteX40" fmla="*/ 182777 w 390121"/>
                    <a:gd name="connsiteY40" fmla="*/ 297427 h 606510"/>
                    <a:gd name="connsiteX41" fmla="*/ 296064 w 390121"/>
                    <a:gd name="connsiteY41" fmla="*/ 184200 h 606510"/>
                    <a:gd name="connsiteX42" fmla="*/ 182777 w 390121"/>
                    <a:gd name="connsiteY42" fmla="*/ 71066 h 606510"/>
                    <a:gd name="connsiteX43" fmla="*/ 237168 w 390121"/>
                    <a:gd name="connsiteY43" fmla="*/ 29923 h 606510"/>
                    <a:gd name="connsiteX44" fmla="*/ 237982 w 390121"/>
                    <a:gd name="connsiteY44" fmla="*/ 29923 h 606510"/>
                    <a:gd name="connsiteX45" fmla="*/ 238729 w 390121"/>
                    <a:gd name="connsiteY45" fmla="*/ 31391 h 606510"/>
                    <a:gd name="connsiteX46" fmla="*/ 238729 w 390121"/>
                    <a:gd name="connsiteY46" fmla="*/ 31483 h 606510"/>
                    <a:gd name="connsiteX47" fmla="*/ 239812 w 390121"/>
                    <a:gd name="connsiteY47" fmla="*/ 33022 h 606510"/>
                    <a:gd name="connsiteX48" fmla="*/ 237168 w 390121"/>
                    <a:gd name="connsiteY48" fmla="*/ 33022 h 606510"/>
                    <a:gd name="connsiteX49" fmla="*/ 237657 w 390121"/>
                    <a:gd name="connsiteY49" fmla="*/ 29285 h 606510"/>
                    <a:gd name="connsiteX50" fmla="*/ 241131 w 390121"/>
                    <a:gd name="connsiteY50" fmla="*/ 29285 h 606510"/>
                    <a:gd name="connsiteX51" fmla="*/ 241131 w 390121"/>
                    <a:gd name="connsiteY51" fmla="*/ 33660 h 606510"/>
                    <a:gd name="connsiteX52" fmla="*/ 240261 w 390121"/>
                    <a:gd name="connsiteY52" fmla="*/ 33660 h 606510"/>
                    <a:gd name="connsiteX53" fmla="*/ 239812 w 390121"/>
                    <a:gd name="connsiteY53" fmla="*/ 33022 h 606510"/>
                    <a:gd name="connsiteX54" fmla="*/ 240578 w 390121"/>
                    <a:gd name="connsiteY54" fmla="*/ 33022 h 606510"/>
                    <a:gd name="connsiteX55" fmla="*/ 240578 w 390121"/>
                    <a:gd name="connsiteY55" fmla="*/ 29923 h 606510"/>
                    <a:gd name="connsiteX56" fmla="*/ 237982 w 390121"/>
                    <a:gd name="connsiteY56" fmla="*/ 29923 h 606510"/>
                    <a:gd name="connsiteX57" fmla="*/ 201950 w 390121"/>
                    <a:gd name="connsiteY57" fmla="*/ 0 h 606510"/>
                    <a:gd name="connsiteX58" fmla="*/ 207757 w 390121"/>
                    <a:gd name="connsiteY58" fmla="*/ 460 h 606510"/>
                    <a:gd name="connsiteX59" fmla="*/ 228290 w 390121"/>
                    <a:gd name="connsiteY59" fmla="*/ 10885 h 606510"/>
                    <a:gd name="connsiteX60" fmla="*/ 237657 w 390121"/>
                    <a:gd name="connsiteY60" fmla="*/ 29285 h 606510"/>
                    <a:gd name="connsiteX61" fmla="*/ 236615 w 390121"/>
                    <a:gd name="connsiteY61" fmla="*/ 29285 h 606510"/>
                    <a:gd name="connsiteX62" fmla="*/ 236615 w 390121"/>
                    <a:gd name="connsiteY62" fmla="*/ 33660 h 606510"/>
                    <a:gd name="connsiteX63" fmla="*/ 240261 w 390121"/>
                    <a:gd name="connsiteY63" fmla="*/ 33660 h 606510"/>
                    <a:gd name="connsiteX64" fmla="*/ 252648 w 390121"/>
                    <a:gd name="connsiteY64" fmla="*/ 51274 h 606510"/>
                    <a:gd name="connsiteX65" fmla="*/ 265922 w 390121"/>
                    <a:gd name="connsiteY65" fmla="*/ 54680 h 606510"/>
                    <a:gd name="connsiteX66" fmla="*/ 276799 w 390121"/>
                    <a:gd name="connsiteY66" fmla="*/ 52471 h 606510"/>
                    <a:gd name="connsiteX67" fmla="*/ 291455 w 390121"/>
                    <a:gd name="connsiteY67" fmla="*/ 49433 h 606510"/>
                    <a:gd name="connsiteX68" fmla="*/ 319569 w 390121"/>
                    <a:gd name="connsiteY68" fmla="*/ 62229 h 606510"/>
                    <a:gd name="connsiteX69" fmla="*/ 323348 w 390121"/>
                    <a:gd name="connsiteY69" fmla="*/ 105862 h 606510"/>
                    <a:gd name="connsiteX70" fmla="*/ 321228 w 390121"/>
                    <a:gd name="connsiteY70" fmla="*/ 129981 h 606510"/>
                    <a:gd name="connsiteX71" fmla="*/ 339019 w 390121"/>
                    <a:gd name="connsiteY71" fmla="*/ 146366 h 606510"/>
                    <a:gd name="connsiteX72" fmla="*/ 365474 w 390121"/>
                    <a:gd name="connsiteY72" fmla="*/ 181347 h 606510"/>
                    <a:gd name="connsiteX73" fmla="*/ 340217 w 390121"/>
                    <a:gd name="connsiteY73" fmla="*/ 217156 h 606510"/>
                    <a:gd name="connsiteX74" fmla="*/ 323164 w 390121"/>
                    <a:gd name="connsiteY74" fmla="*/ 234278 h 606510"/>
                    <a:gd name="connsiteX75" fmla="*/ 326114 w 390121"/>
                    <a:gd name="connsiteY75" fmla="*/ 258212 h 606510"/>
                    <a:gd name="connsiteX76" fmla="*/ 323901 w 390121"/>
                    <a:gd name="connsiteY76" fmla="*/ 302030 h 606510"/>
                    <a:gd name="connsiteX77" fmla="*/ 294958 w 390121"/>
                    <a:gd name="connsiteY77" fmla="*/ 315838 h 606510"/>
                    <a:gd name="connsiteX78" fmla="*/ 281592 w 390121"/>
                    <a:gd name="connsiteY78" fmla="*/ 313353 h 606510"/>
                    <a:gd name="connsiteX79" fmla="*/ 281592 w 390121"/>
                    <a:gd name="connsiteY79" fmla="*/ 313260 h 606510"/>
                    <a:gd name="connsiteX80" fmla="*/ 271637 w 390121"/>
                    <a:gd name="connsiteY80" fmla="*/ 311419 h 606510"/>
                    <a:gd name="connsiteX81" fmla="*/ 257441 w 390121"/>
                    <a:gd name="connsiteY81" fmla="*/ 315378 h 606510"/>
                    <a:gd name="connsiteX82" fmla="*/ 244352 w 390121"/>
                    <a:gd name="connsiteY82" fmla="*/ 335722 h 606510"/>
                    <a:gd name="connsiteX83" fmla="*/ 214486 w 390121"/>
                    <a:gd name="connsiteY83" fmla="*/ 367757 h 606510"/>
                    <a:gd name="connsiteX84" fmla="*/ 207297 w 390121"/>
                    <a:gd name="connsiteY84" fmla="*/ 368493 h 606510"/>
                    <a:gd name="connsiteX85" fmla="*/ 174758 w 390121"/>
                    <a:gd name="connsiteY85" fmla="*/ 349254 h 606510"/>
                    <a:gd name="connsiteX86" fmla="*/ 174666 w 390121"/>
                    <a:gd name="connsiteY86" fmla="*/ 349254 h 606510"/>
                    <a:gd name="connsiteX87" fmla="*/ 154940 w 390121"/>
                    <a:gd name="connsiteY87" fmla="*/ 335354 h 606510"/>
                    <a:gd name="connsiteX88" fmla="*/ 150607 w 390121"/>
                    <a:gd name="connsiteY88" fmla="*/ 335077 h 606510"/>
                    <a:gd name="connsiteX89" fmla="*/ 131803 w 390121"/>
                    <a:gd name="connsiteY89" fmla="*/ 342534 h 606510"/>
                    <a:gd name="connsiteX90" fmla="*/ 106270 w 390121"/>
                    <a:gd name="connsiteY90" fmla="*/ 352568 h 606510"/>
                    <a:gd name="connsiteX91" fmla="*/ 88295 w 390121"/>
                    <a:gd name="connsiteY91" fmla="*/ 347965 h 606510"/>
                    <a:gd name="connsiteX92" fmla="*/ 69675 w 390121"/>
                    <a:gd name="connsiteY92" fmla="*/ 308658 h 606510"/>
                    <a:gd name="connsiteX93" fmla="*/ 63500 w 390121"/>
                    <a:gd name="connsiteY93" fmla="*/ 284908 h 606510"/>
                    <a:gd name="connsiteX94" fmla="*/ 42760 w 390121"/>
                    <a:gd name="connsiteY94" fmla="*/ 275426 h 606510"/>
                    <a:gd name="connsiteX95" fmla="*/ 41193 w 390121"/>
                    <a:gd name="connsiteY95" fmla="*/ 275518 h 606510"/>
                    <a:gd name="connsiteX96" fmla="*/ 39165 w 390121"/>
                    <a:gd name="connsiteY96" fmla="*/ 275518 h 606510"/>
                    <a:gd name="connsiteX97" fmla="*/ 4414 w 390121"/>
                    <a:gd name="connsiteY97" fmla="*/ 251676 h 606510"/>
                    <a:gd name="connsiteX98" fmla="*/ 15752 w 390121"/>
                    <a:gd name="connsiteY98" fmla="*/ 209423 h 606510"/>
                    <a:gd name="connsiteX99" fmla="*/ 25983 w 390121"/>
                    <a:gd name="connsiteY99" fmla="*/ 187514 h 606510"/>
                    <a:gd name="connsiteX100" fmla="*/ 15014 w 390121"/>
                    <a:gd name="connsiteY100" fmla="*/ 166066 h 606510"/>
                    <a:gd name="connsiteX101" fmla="*/ 14922 w 390121"/>
                    <a:gd name="connsiteY101" fmla="*/ 165974 h 606510"/>
                    <a:gd name="connsiteX102" fmla="*/ 2017 w 390121"/>
                    <a:gd name="connsiteY102" fmla="*/ 124089 h 606510"/>
                    <a:gd name="connsiteX103" fmla="*/ 37229 w 390121"/>
                    <a:gd name="connsiteY103" fmla="*/ 99050 h 606510"/>
                    <a:gd name="connsiteX104" fmla="*/ 37966 w 390121"/>
                    <a:gd name="connsiteY104" fmla="*/ 99050 h 606510"/>
                    <a:gd name="connsiteX105" fmla="*/ 38519 w 390121"/>
                    <a:gd name="connsiteY105" fmla="*/ 99050 h 606510"/>
                    <a:gd name="connsiteX106" fmla="*/ 59905 w 390121"/>
                    <a:gd name="connsiteY106" fmla="*/ 88832 h 606510"/>
                    <a:gd name="connsiteX107" fmla="*/ 65343 w 390121"/>
                    <a:gd name="connsiteY107" fmla="*/ 65266 h 606510"/>
                    <a:gd name="connsiteX108" fmla="*/ 82304 w 390121"/>
                    <a:gd name="connsiteY108" fmla="*/ 24947 h 606510"/>
                    <a:gd name="connsiteX109" fmla="*/ 101569 w 390121"/>
                    <a:gd name="connsiteY109" fmla="*/ 19608 h 606510"/>
                    <a:gd name="connsiteX110" fmla="*/ 126088 w 390121"/>
                    <a:gd name="connsiteY110" fmla="*/ 28721 h 606510"/>
                    <a:gd name="connsiteX111" fmla="*/ 144155 w 390121"/>
                    <a:gd name="connsiteY111" fmla="*/ 35533 h 606510"/>
                    <a:gd name="connsiteX112" fmla="*/ 149409 w 390121"/>
                    <a:gd name="connsiteY112" fmla="*/ 34981 h 606510"/>
                    <a:gd name="connsiteX113" fmla="*/ 168674 w 390121"/>
                    <a:gd name="connsiteY113" fmla="*/ 20436 h 606510"/>
                    <a:gd name="connsiteX114" fmla="*/ 201950 w 390121"/>
                    <a:gd name="connsiteY114" fmla="*/ 0 h 60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390121" h="606510">
                      <a:moveTo>
                        <a:pt x="147788" y="380983"/>
                      </a:moveTo>
                      <a:cubicBezTo>
                        <a:pt x="161617" y="397461"/>
                        <a:pt x="181901" y="407311"/>
                        <a:pt x="203660" y="408416"/>
                      </a:cubicBezTo>
                      <a:lnTo>
                        <a:pt x="152397" y="553957"/>
                      </a:lnTo>
                      <a:cubicBezTo>
                        <a:pt x="151291" y="556995"/>
                        <a:pt x="148433" y="559020"/>
                        <a:pt x="145206" y="559020"/>
                      </a:cubicBezTo>
                      <a:lnTo>
                        <a:pt x="145114" y="559020"/>
                      </a:lnTo>
                      <a:cubicBezTo>
                        <a:pt x="141887" y="559020"/>
                        <a:pt x="139029" y="556995"/>
                        <a:pt x="137922" y="554049"/>
                      </a:cubicBezTo>
                      <a:lnTo>
                        <a:pt x="110908" y="479944"/>
                      </a:lnTo>
                      <a:cubicBezTo>
                        <a:pt x="110078" y="477734"/>
                        <a:pt x="108419" y="476077"/>
                        <a:pt x="106298" y="475341"/>
                      </a:cubicBezTo>
                      <a:cubicBezTo>
                        <a:pt x="105376" y="475065"/>
                        <a:pt x="104546" y="474881"/>
                        <a:pt x="103717" y="474881"/>
                      </a:cubicBezTo>
                      <a:cubicBezTo>
                        <a:pt x="102334" y="474881"/>
                        <a:pt x="100951" y="475249"/>
                        <a:pt x="99752" y="475985"/>
                      </a:cubicBezTo>
                      <a:lnTo>
                        <a:pt x="32170" y="516858"/>
                      </a:lnTo>
                      <a:cubicBezTo>
                        <a:pt x="30880" y="517595"/>
                        <a:pt x="29589" y="517963"/>
                        <a:pt x="28206" y="517963"/>
                      </a:cubicBezTo>
                      <a:cubicBezTo>
                        <a:pt x="26454" y="517963"/>
                        <a:pt x="24794" y="517318"/>
                        <a:pt x="23411" y="516214"/>
                      </a:cubicBezTo>
                      <a:cubicBezTo>
                        <a:pt x="20830" y="514189"/>
                        <a:pt x="19908" y="510782"/>
                        <a:pt x="20922" y="507745"/>
                      </a:cubicBezTo>
                      <a:lnTo>
                        <a:pt x="65638" y="381167"/>
                      </a:lnTo>
                      <a:cubicBezTo>
                        <a:pt x="66653" y="381904"/>
                        <a:pt x="67667" y="382640"/>
                        <a:pt x="68773" y="383192"/>
                      </a:cubicBezTo>
                      <a:cubicBezTo>
                        <a:pt x="80206" y="389544"/>
                        <a:pt x="93206" y="392950"/>
                        <a:pt x="106298" y="392950"/>
                      </a:cubicBezTo>
                      <a:cubicBezTo>
                        <a:pt x="121142" y="392950"/>
                        <a:pt x="135433" y="388716"/>
                        <a:pt x="147788" y="380983"/>
                      </a:cubicBezTo>
                      <a:close/>
                      <a:moveTo>
                        <a:pt x="318116" y="352192"/>
                      </a:moveTo>
                      <a:lnTo>
                        <a:pt x="389716" y="555241"/>
                      </a:lnTo>
                      <a:cubicBezTo>
                        <a:pt x="390730" y="558279"/>
                        <a:pt x="389809" y="561592"/>
                        <a:pt x="387321" y="563710"/>
                      </a:cubicBezTo>
                      <a:cubicBezTo>
                        <a:pt x="384832" y="565734"/>
                        <a:pt x="381331" y="565919"/>
                        <a:pt x="378566" y="564262"/>
                      </a:cubicBezTo>
                      <a:lnTo>
                        <a:pt x="310928" y="523486"/>
                      </a:lnTo>
                      <a:cubicBezTo>
                        <a:pt x="308993" y="522290"/>
                        <a:pt x="306597" y="522013"/>
                        <a:pt x="304477" y="522842"/>
                      </a:cubicBezTo>
                      <a:cubicBezTo>
                        <a:pt x="302266" y="523578"/>
                        <a:pt x="300607" y="525235"/>
                        <a:pt x="299870" y="527352"/>
                      </a:cubicBezTo>
                      <a:lnTo>
                        <a:pt x="272778" y="601448"/>
                      </a:lnTo>
                      <a:cubicBezTo>
                        <a:pt x="271672" y="604485"/>
                        <a:pt x="268815" y="606510"/>
                        <a:pt x="265590" y="606510"/>
                      </a:cubicBezTo>
                      <a:cubicBezTo>
                        <a:pt x="262365" y="606510"/>
                        <a:pt x="259508" y="604393"/>
                        <a:pt x="258402" y="601356"/>
                      </a:cubicBezTo>
                      <a:lnTo>
                        <a:pt x="218409" y="488049"/>
                      </a:lnTo>
                      <a:lnTo>
                        <a:pt x="251122" y="395361"/>
                      </a:lnTo>
                      <a:cubicBezTo>
                        <a:pt x="265314" y="385788"/>
                        <a:pt x="276003" y="371613"/>
                        <a:pt x="281348" y="354953"/>
                      </a:cubicBezTo>
                      <a:cubicBezTo>
                        <a:pt x="285863" y="355782"/>
                        <a:pt x="290378" y="356150"/>
                        <a:pt x="294986" y="356150"/>
                      </a:cubicBezTo>
                      <a:cubicBezTo>
                        <a:pt x="303003" y="356150"/>
                        <a:pt x="310744" y="354493"/>
                        <a:pt x="318116" y="352192"/>
                      </a:cubicBezTo>
                      <a:close/>
                      <a:moveTo>
                        <a:pt x="182774" y="111352"/>
                      </a:moveTo>
                      <a:cubicBezTo>
                        <a:pt x="223071" y="111352"/>
                        <a:pt x="255739" y="143972"/>
                        <a:pt x="255739" y="184211"/>
                      </a:cubicBezTo>
                      <a:cubicBezTo>
                        <a:pt x="255739" y="224450"/>
                        <a:pt x="223071" y="257070"/>
                        <a:pt x="182774" y="257070"/>
                      </a:cubicBezTo>
                      <a:cubicBezTo>
                        <a:pt x="142477" y="257070"/>
                        <a:pt x="109809" y="224450"/>
                        <a:pt x="109809" y="184211"/>
                      </a:cubicBezTo>
                      <a:cubicBezTo>
                        <a:pt x="109809" y="143972"/>
                        <a:pt x="142477" y="111352"/>
                        <a:pt x="182774" y="111352"/>
                      </a:cubicBezTo>
                      <a:close/>
                      <a:moveTo>
                        <a:pt x="182777" y="71066"/>
                      </a:moveTo>
                      <a:cubicBezTo>
                        <a:pt x="120281" y="71066"/>
                        <a:pt x="69399" y="121788"/>
                        <a:pt x="69399" y="184200"/>
                      </a:cubicBezTo>
                      <a:cubicBezTo>
                        <a:pt x="69399" y="246613"/>
                        <a:pt x="120281" y="297427"/>
                        <a:pt x="182777" y="297427"/>
                      </a:cubicBezTo>
                      <a:cubicBezTo>
                        <a:pt x="245274" y="297427"/>
                        <a:pt x="296064" y="246613"/>
                        <a:pt x="296064" y="184200"/>
                      </a:cubicBezTo>
                      <a:cubicBezTo>
                        <a:pt x="296064" y="121788"/>
                        <a:pt x="245274" y="71066"/>
                        <a:pt x="182777" y="71066"/>
                      </a:cubicBezTo>
                      <a:close/>
                      <a:moveTo>
                        <a:pt x="237168" y="29923"/>
                      </a:moveTo>
                      <a:lnTo>
                        <a:pt x="237982" y="29923"/>
                      </a:lnTo>
                      <a:lnTo>
                        <a:pt x="238729" y="31391"/>
                      </a:lnTo>
                      <a:lnTo>
                        <a:pt x="238729" y="31483"/>
                      </a:lnTo>
                      <a:lnTo>
                        <a:pt x="239812" y="33022"/>
                      </a:lnTo>
                      <a:lnTo>
                        <a:pt x="237168" y="33022"/>
                      </a:lnTo>
                      <a:close/>
                      <a:moveTo>
                        <a:pt x="237657" y="29285"/>
                      </a:moveTo>
                      <a:lnTo>
                        <a:pt x="241131" y="29285"/>
                      </a:lnTo>
                      <a:lnTo>
                        <a:pt x="241131" y="33660"/>
                      </a:lnTo>
                      <a:lnTo>
                        <a:pt x="240261" y="33660"/>
                      </a:lnTo>
                      <a:lnTo>
                        <a:pt x="239812" y="33022"/>
                      </a:lnTo>
                      <a:lnTo>
                        <a:pt x="240578" y="33022"/>
                      </a:lnTo>
                      <a:lnTo>
                        <a:pt x="240578" y="29923"/>
                      </a:lnTo>
                      <a:lnTo>
                        <a:pt x="237982" y="29923"/>
                      </a:lnTo>
                      <a:close/>
                      <a:moveTo>
                        <a:pt x="201950" y="0"/>
                      </a:moveTo>
                      <a:cubicBezTo>
                        <a:pt x="203886" y="0"/>
                        <a:pt x="205822" y="184"/>
                        <a:pt x="207757" y="460"/>
                      </a:cubicBezTo>
                      <a:cubicBezTo>
                        <a:pt x="215731" y="1703"/>
                        <a:pt x="222852" y="5454"/>
                        <a:pt x="228290" y="10885"/>
                      </a:cubicBezTo>
                      <a:lnTo>
                        <a:pt x="237657" y="29285"/>
                      </a:lnTo>
                      <a:lnTo>
                        <a:pt x="236615" y="29285"/>
                      </a:lnTo>
                      <a:lnTo>
                        <a:pt x="236615" y="33660"/>
                      </a:lnTo>
                      <a:lnTo>
                        <a:pt x="240261" y="33660"/>
                      </a:lnTo>
                      <a:lnTo>
                        <a:pt x="252648" y="51274"/>
                      </a:lnTo>
                      <a:cubicBezTo>
                        <a:pt x="256796" y="53484"/>
                        <a:pt x="261313" y="54680"/>
                        <a:pt x="265922" y="54680"/>
                      </a:cubicBezTo>
                      <a:cubicBezTo>
                        <a:pt x="269609" y="54680"/>
                        <a:pt x="273296" y="53944"/>
                        <a:pt x="276799" y="52471"/>
                      </a:cubicBezTo>
                      <a:cubicBezTo>
                        <a:pt x="281500" y="50446"/>
                        <a:pt x="286477" y="49433"/>
                        <a:pt x="291455" y="49433"/>
                      </a:cubicBezTo>
                      <a:cubicBezTo>
                        <a:pt x="301963" y="49433"/>
                        <a:pt x="312287" y="53944"/>
                        <a:pt x="319569" y="62229"/>
                      </a:cubicBezTo>
                      <a:cubicBezTo>
                        <a:pt x="330170" y="74380"/>
                        <a:pt x="331737" y="92054"/>
                        <a:pt x="323348" y="105862"/>
                      </a:cubicBezTo>
                      <a:cubicBezTo>
                        <a:pt x="319016" y="113135"/>
                        <a:pt x="318186" y="122064"/>
                        <a:pt x="321228" y="129981"/>
                      </a:cubicBezTo>
                      <a:cubicBezTo>
                        <a:pt x="324270" y="137805"/>
                        <a:pt x="330815" y="143881"/>
                        <a:pt x="339019" y="146366"/>
                      </a:cubicBezTo>
                      <a:cubicBezTo>
                        <a:pt x="354412" y="151061"/>
                        <a:pt x="365105" y="165145"/>
                        <a:pt x="365474" y="181347"/>
                      </a:cubicBezTo>
                      <a:cubicBezTo>
                        <a:pt x="365750" y="197456"/>
                        <a:pt x="355611" y="211909"/>
                        <a:pt x="340217" y="217156"/>
                      </a:cubicBezTo>
                      <a:cubicBezTo>
                        <a:pt x="332197" y="219918"/>
                        <a:pt x="325929" y="226269"/>
                        <a:pt x="323164" y="234278"/>
                      </a:cubicBezTo>
                      <a:cubicBezTo>
                        <a:pt x="320399" y="242287"/>
                        <a:pt x="321505" y="251124"/>
                        <a:pt x="326114" y="258212"/>
                      </a:cubicBezTo>
                      <a:cubicBezTo>
                        <a:pt x="335055" y="271744"/>
                        <a:pt x="334133" y="289418"/>
                        <a:pt x="323901" y="302030"/>
                      </a:cubicBezTo>
                      <a:cubicBezTo>
                        <a:pt x="316712" y="310867"/>
                        <a:pt x="306019" y="315838"/>
                        <a:pt x="294958" y="315838"/>
                      </a:cubicBezTo>
                      <a:cubicBezTo>
                        <a:pt x="290441" y="315838"/>
                        <a:pt x="285924" y="315010"/>
                        <a:pt x="281592" y="313353"/>
                      </a:cubicBezTo>
                      <a:lnTo>
                        <a:pt x="281592" y="313260"/>
                      </a:lnTo>
                      <a:cubicBezTo>
                        <a:pt x="278366" y="312064"/>
                        <a:pt x="274955" y="311419"/>
                        <a:pt x="271637" y="311419"/>
                      </a:cubicBezTo>
                      <a:cubicBezTo>
                        <a:pt x="266751" y="311419"/>
                        <a:pt x="261774" y="312800"/>
                        <a:pt x="257441" y="315378"/>
                      </a:cubicBezTo>
                      <a:cubicBezTo>
                        <a:pt x="250159" y="319796"/>
                        <a:pt x="245366" y="327253"/>
                        <a:pt x="244352" y="335722"/>
                      </a:cubicBezTo>
                      <a:cubicBezTo>
                        <a:pt x="242416" y="351739"/>
                        <a:pt x="230341" y="364719"/>
                        <a:pt x="214486" y="367757"/>
                      </a:cubicBezTo>
                      <a:cubicBezTo>
                        <a:pt x="212090" y="368217"/>
                        <a:pt x="209693" y="368493"/>
                        <a:pt x="207297" y="368493"/>
                      </a:cubicBezTo>
                      <a:cubicBezTo>
                        <a:pt x="194023" y="368493"/>
                        <a:pt x="181395" y="361313"/>
                        <a:pt x="174758" y="349254"/>
                      </a:cubicBezTo>
                      <a:lnTo>
                        <a:pt x="174666" y="349254"/>
                      </a:lnTo>
                      <a:cubicBezTo>
                        <a:pt x="170610" y="341797"/>
                        <a:pt x="163328" y="336734"/>
                        <a:pt x="154940" y="335354"/>
                      </a:cubicBezTo>
                      <a:cubicBezTo>
                        <a:pt x="153465" y="335169"/>
                        <a:pt x="152082" y="335077"/>
                        <a:pt x="150607" y="335077"/>
                      </a:cubicBezTo>
                      <a:cubicBezTo>
                        <a:pt x="143694" y="335077"/>
                        <a:pt x="136965" y="337655"/>
                        <a:pt x="131803" y="342534"/>
                      </a:cubicBezTo>
                      <a:cubicBezTo>
                        <a:pt x="124705" y="349162"/>
                        <a:pt x="115488" y="352568"/>
                        <a:pt x="106270" y="352568"/>
                      </a:cubicBezTo>
                      <a:cubicBezTo>
                        <a:pt x="100094" y="352568"/>
                        <a:pt x="93918" y="351095"/>
                        <a:pt x="88295" y="347965"/>
                      </a:cubicBezTo>
                      <a:cubicBezTo>
                        <a:pt x="74100" y="340140"/>
                        <a:pt x="66541" y="324491"/>
                        <a:pt x="69675" y="308658"/>
                      </a:cubicBezTo>
                      <a:cubicBezTo>
                        <a:pt x="71335" y="300373"/>
                        <a:pt x="69030" y="291260"/>
                        <a:pt x="63500" y="284908"/>
                      </a:cubicBezTo>
                      <a:cubicBezTo>
                        <a:pt x="58245" y="278924"/>
                        <a:pt x="50687" y="275426"/>
                        <a:pt x="42760" y="275426"/>
                      </a:cubicBezTo>
                      <a:cubicBezTo>
                        <a:pt x="42207" y="275426"/>
                        <a:pt x="41746" y="275426"/>
                        <a:pt x="41193" y="275518"/>
                      </a:cubicBezTo>
                      <a:cubicBezTo>
                        <a:pt x="40547" y="275518"/>
                        <a:pt x="39810" y="275518"/>
                        <a:pt x="39165" y="275518"/>
                      </a:cubicBezTo>
                      <a:cubicBezTo>
                        <a:pt x="23771" y="275518"/>
                        <a:pt x="9944" y="266129"/>
                        <a:pt x="4414" y="251676"/>
                      </a:cubicBezTo>
                      <a:cubicBezTo>
                        <a:pt x="-1394" y="236671"/>
                        <a:pt x="3123" y="219549"/>
                        <a:pt x="15752" y="209423"/>
                      </a:cubicBezTo>
                      <a:cubicBezTo>
                        <a:pt x="22388" y="204084"/>
                        <a:pt x="26168" y="195983"/>
                        <a:pt x="25983" y="187514"/>
                      </a:cubicBezTo>
                      <a:cubicBezTo>
                        <a:pt x="25799" y="179045"/>
                        <a:pt x="21743" y="171129"/>
                        <a:pt x="15014" y="166066"/>
                      </a:cubicBezTo>
                      <a:lnTo>
                        <a:pt x="14922" y="165974"/>
                      </a:lnTo>
                      <a:cubicBezTo>
                        <a:pt x="2017" y="156308"/>
                        <a:pt x="-3237" y="139370"/>
                        <a:pt x="2017" y="124089"/>
                      </a:cubicBezTo>
                      <a:cubicBezTo>
                        <a:pt x="7179" y="109084"/>
                        <a:pt x="21374" y="99050"/>
                        <a:pt x="37229" y="99050"/>
                      </a:cubicBezTo>
                      <a:cubicBezTo>
                        <a:pt x="37505" y="99050"/>
                        <a:pt x="37782" y="99050"/>
                        <a:pt x="37966" y="99050"/>
                      </a:cubicBezTo>
                      <a:lnTo>
                        <a:pt x="38519" y="99050"/>
                      </a:lnTo>
                      <a:cubicBezTo>
                        <a:pt x="46815" y="99050"/>
                        <a:pt x="54650" y="95276"/>
                        <a:pt x="59905" y="88832"/>
                      </a:cubicBezTo>
                      <a:cubicBezTo>
                        <a:pt x="65251" y="82204"/>
                        <a:pt x="67279" y="73551"/>
                        <a:pt x="65343" y="65266"/>
                      </a:cubicBezTo>
                      <a:cubicBezTo>
                        <a:pt x="61656" y="49525"/>
                        <a:pt x="68477" y="33232"/>
                        <a:pt x="82304" y="24947"/>
                      </a:cubicBezTo>
                      <a:cubicBezTo>
                        <a:pt x="88295" y="21357"/>
                        <a:pt x="94932" y="19608"/>
                        <a:pt x="101569" y="19608"/>
                      </a:cubicBezTo>
                      <a:cubicBezTo>
                        <a:pt x="110326" y="19608"/>
                        <a:pt x="119083" y="22645"/>
                        <a:pt x="126088" y="28721"/>
                      </a:cubicBezTo>
                      <a:cubicBezTo>
                        <a:pt x="131158" y="33140"/>
                        <a:pt x="137518" y="35533"/>
                        <a:pt x="144155" y="35533"/>
                      </a:cubicBezTo>
                      <a:cubicBezTo>
                        <a:pt x="145906" y="35533"/>
                        <a:pt x="147658" y="35349"/>
                        <a:pt x="149409" y="34981"/>
                      </a:cubicBezTo>
                      <a:cubicBezTo>
                        <a:pt x="157705" y="33416"/>
                        <a:pt x="164895" y="27985"/>
                        <a:pt x="168674" y="20436"/>
                      </a:cubicBezTo>
                      <a:cubicBezTo>
                        <a:pt x="175127" y="7733"/>
                        <a:pt x="188031" y="0"/>
                        <a:pt x="2019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8170773" y="4907017"/>
                <a:ext cx="714694" cy="714694"/>
                <a:chOff x="8332523" y="5156790"/>
                <a:chExt cx="714694" cy="714694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8332523" y="5156790"/>
                  <a:ext cx="714694" cy="71469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400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8" name="arrow-pointing-left-circular-button_20407"/>
                <p:cNvSpPr>
                  <a:spLocks noChangeAspect="1"/>
                </p:cNvSpPr>
                <p:nvPr/>
              </p:nvSpPr>
              <p:spPr bwMode="auto">
                <a:xfrm>
                  <a:off x="8522764" y="5311575"/>
                  <a:ext cx="334214" cy="405123"/>
                </a:xfrm>
                <a:custGeom>
                  <a:avLst/>
                  <a:gdLst>
                    <a:gd name="T0" fmla="*/ 3371 w 4233"/>
                    <a:gd name="T1" fmla="*/ 2445 h 5139"/>
                    <a:gd name="T2" fmla="*/ 4052 w 4233"/>
                    <a:gd name="T3" fmla="*/ 1697 h 5139"/>
                    <a:gd name="T4" fmla="*/ 4097 w 4233"/>
                    <a:gd name="T5" fmla="*/ 839 h 5139"/>
                    <a:gd name="T6" fmla="*/ 3603 w 4233"/>
                    <a:gd name="T7" fmla="*/ 495 h 5139"/>
                    <a:gd name="T8" fmla="*/ 3287 w 4233"/>
                    <a:gd name="T9" fmla="*/ 517 h 5139"/>
                    <a:gd name="T10" fmla="*/ 3287 w 4233"/>
                    <a:gd name="T11" fmla="*/ 160 h 5139"/>
                    <a:gd name="T12" fmla="*/ 3126 w 4233"/>
                    <a:gd name="T13" fmla="*/ 0 h 5139"/>
                    <a:gd name="T14" fmla="*/ 1106 w 4233"/>
                    <a:gd name="T15" fmla="*/ 0 h 5139"/>
                    <a:gd name="T16" fmla="*/ 946 w 4233"/>
                    <a:gd name="T17" fmla="*/ 160 h 5139"/>
                    <a:gd name="T18" fmla="*/ 946 w 4233"/>
                    <a:gd name="T19" fmla="*/ 517 h 5139"/>
                    <a:gd name="T20" fmla="*/ 630 w 4233"/>
                    <a:gd name="T21" fmla="*/ 495 h 5139"/>
                    <a:gd name="T22" fmla="*/ 136 w 4233"/>
                    <a:gd name="T23" fmla="*/ 839 h 5139"/>
                    <a:gd name="T24" fmla="*/ 181 w 4233"/>
                    <a:gd name="T25" fmla="*/ 1697 h 5139"/>
                    <a:gd name="T26" fmla="*/ 862 w 4233"/>
                    <a:gd name="T27" fmla="*/ 2445 h 5139"/>
                    <a:gd name="T28" fmla="*/ 927 w 4233"/>
                    <a:gd name="T29" fmla="*/ 2568 h 5139"/>
                    <a:gd name="T30" fmla="*/ 868 w 4233"/>
                    <a:gd name="T31" fmla="*/ 2643 h 5139"/>
                    <a:gd name="T32" fmla="*/ 630 w 4233"/>
                    <a:gd name="T33" fmla="*/ 2514 h 5139"/>
                    <a:gd name="T34" fmla="*/ 340 w 4233"/>
                    <a:gd name="T35" fmla="*/ 2502 h 5139"/>
                    <a:gd name="T36" fmla="*/ 328 w 4233"/>
                    <a:gd name="T37" fmla="*/ 2792 h 5139"/>
                    <a:gd name="T38" fmla="*/ 846 w 4233"/>
                    <a:gd name="T39" fmla="*/ 3056 h 5139"/>
                    <a:gd name="T40" fmla="*/ 987 w 4233"/>
                    <a:gd name="T41" fmla="*/ 3036 h 5139"/>
                    <a:gd name="T42" fmla="*/ 1170 w 4233"/>
                    <a:gd name="T43" fmla="*/ 2933 h 5139"/>
                    <a:gd name="T44" fmla="*/ 1783 w 4233"/>
                    <a:gd name="T45" fmla="*/ 3368 h 5139"/>
                    <a:gd name="T46" fmla="*/ 1783 w 4233"/>
                    <a:gd name="T47" fmla="*/ 3958 h 5139"/>
                    <a:gd name="T48" fmla="*/ 1285 w 4233"/>
                    <a:gd name="T49" fmla="*/ 3958 h 5139"/>
                    <a:gd name="T50" fmla="*/ 858 w 4233"/>
                    <a:gd name="T51" fmla="*/ 4384 h 5139"/>
                    <a:gd name="T52" fmla="*/ 858 w 4233"/>
                    <a:gd name="T53" fmla="*/ 4939 h 5139"/>
                    <a:gd name="T54" fmla="*/ 1058 w 4233"/>
                    <a:gd name="T55" fmla="*/ 5139 h 5139"/>
                    <a:gd name="T56" fmla="*/ 3175 w 4233"/>
                    <a:gd name="T57" fmla="*/ 5139 h 5139"/>
                    <a:gd name="T58" fmla="*/ 3375 w 4233"/>
                    <a:gd name="T59" fmla="*/ 4939 h 5139"/>
                    <a:gd name="T60" fmla="*/ 3375 w 4233"/>
                    <a:gd name="T61" fmla="*/ 4384 h 5139"/>
                    <a:gd name="T62" fmla="*/ 2948 w 4233"/>
                    <a:gd name="T63" fmla="*/ 3958 h 5139"/>
                    <a:gd name="T64" fmla="*/ 2450 w 4233"/>
                    <a:gd name="T65" fmla="*/ 3958 h 5139"/>
                    <a:gd name="T66" fmla="*/ 2450 w 4233"/>
                    <a:gd name="T67" fmla="*/ 3368 h 5139"/>
                    <a:gd name="T68" fmla="*/ 3063 w 4233"/>
                    <a:gd name="T69" fmla="*/ 2933 h 5139"/>
                    <a:gd name="T70" fmla="*/ 3246 w 4233"/>
                    <a:gd name="T71" fmla="*/ 3036 h 5139"/>
                    <a:gd name="T72" fmla="*/ 3387 w 4233"/>
                    <a:gd name="T73" fmla="*/ 3056 h 5139"/>
                    <a:gd name="T74" fmla="*/ 3905 w 4233"/>
                    <a:gd name="T75" fmla="*/ 2792 h 5139"/>
                    <a:gd name="T76" fmla="*/ 3893 w 4233"/>
                    <a:gd name="T77" fmla="*/ 2502 h 5139"/>
                    <a:gd name="T78" fmla="*/ 3603 w 4233"/>
                    <a:gd name="T79" fmla="*/ 2514 h 5139"/>
                    <a:gd name="T80" fmla="*/ 3365 w 4233"/>
                    <a:gd name="T81" fmla="*/ 2643 h 5139"/>
                    <a:gd name="T82" fmla="*/ 3305 w 4233"/>
                    <a:gd name="T83" fmla="*/ 2568 h 5139"/>
                    <a:gd name="T84" fmla="*/ 3371 w 4233"/>
                    <a:gd name="T85" fmla="*/ 2445 h 5139"/>
                    <a:gd name="T86" fmla="*/ 2975 w 4233"/>
                    <a:gd name="T87" fmla="*/ 4384 h 5139"/>
                    <a:gd name="T88" fmla="*/ 2975 w 4233"/>
                    <a:gd name="T89" fmla="*/ 4739 h 5139"/>
                    <a:gd name="T90" fmla="*/ 1258 w 4233"/>
                    <a:gd name="T91" fmla="*/ 4739 h 5139"/>
                    <a:gd name="T92" fmla="*/ 1258 w 4233"/>
                    <a:gd name="T93" fmla="*/ 4384 h 5139"/>
                    <a:gd name="T94" fmla="*/ 1285 w 4233"/>
                    <a:gd name="T95" fmla="*/ 4358 h 5139"/>
                    <a:gd name="T96" fmla="*/ 2948 w 4233"/>
                    <a:gd name="T97" fmla="*/ 4358 h 5139"/>
                    <a:gd name="T98" fmla="*/ 2975 w 4233"/>
                    <a:gd name="T99" fmla="*/ 4384 h 5139"/>
                    <a:gd name="T100" fmla="*/ 546 w 4233"/>
                    <a:gd name="T101" fmla="*/ 1508 h 5139"/>
                    <a:gd name="T102" fmla="*/ 492 w 4233"/>
                    <a:gd name="T103" fmla="*/ 1044 h 5139"/>
                    <a:gd name="T104" fmla="*/ 687 w 4233"/>
                    <a:gd name="T105" fmla="*/ 902 h 5139"/>
                    <a:gd name="T106" fmla="*/ 946 w 4233"/>
                    <a:gd name="T107" fmla="*/ 954 h 5139"/>
                    <a:gd name="T108" fmla="*/ 946 w 4233"/>
                    <a:gd name="T109" fmla="*/ 1991 h 5139"/>
                    <a:gd name="T110" fmla="*/ 546 w 4233"/>
                    <a:gd name="T111" fmla="*/ 1508 h 5139"/>
                    <a:gd name="T112" fmla="*/ 3287 w 4233"/>
                    <a:gd name="T113" fmla="*/ 1991 h 5139"/>
                    <a:gd name="T114" fmla="*/ 3287 w 4233"/>
                    <a:gd name="T115" fmla="*/ 954 h 5139"/>
                    <a:gd name="T116" fmla="*/ 3545 w 4233"/>
                    <a:gd name="T117" fmla="*/ 902 h 5139"/>
                    <a:gd name="T118" fmla="*/ 3741 w 4233"/>
                    <a:gd name="T119" fmla="*/ 1044 h 5139"/>
                    <a:gd name="T120" fmla="*/ 3687 w 4233"/>
                    <a:gd name="T121" fmla="*/ 1508 h 5139"/>
                    <a:gd name="T122" fmla="*/ 3287 w 4233"/>
                    <a:gd name="T123" fmla="*/ 1991 h 5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233" h="5139">
                      <a:moveTo>
                        <a:pt x="3371" y="2445"/>
                      </a:moveTo>
                      <a:cubicBezTo>
                        <a:pt x="3668" y="2237"/>
                        <a:pt x="3910" y="1972"/>
                        <a:pt x="4052" y="1697"/>
                      </a:cubicBezTo>
                      <a:cubicBezTo>
                        <a:pt x="4217" y="1379"/>
                        <a:pt x="4233" y="1074"/>
                        <a:pt x="4097" y="839"/>
                      </a:cubicBezTo>
                      <a:cubicBezTo>
                        <a:pt x="3986" y="646"/>
                        <a:pt x="3811" y="524"/>
                        <a:pt x="3603" y="495"/>
                      </a:cubicBezTo>
                      <a:cubicBezTo>
                        <a:pt x="3500" y="481"/>
                        <a:pt x="3393" y="489"/>
                        <a:pt x="3287" y="517"/>
                      </a:cubicBezTo>
                      <a:lnTo>
                        <a:pt x="3287" y="160"/>
                      </a:lnTo>
                      <a:cubicBezTo>
                        <a:pt x="3287" y="72"/>
                        <a:pt x="3215" y="0"/>
                        <a:pt x="3126" y="0"/>
                      </a:cubicBezTo>
                      <a:lnTo>
                        <a:pt x="1106" y="0"/>
                      </a:lnTo>
                      <a:cubicBezTo>
                        <a:pt x="1018" y="0"/>
                        <a:pt x="946" y="72"/>
                        <a:pt x="946" y="160"/>
                      </a:cubicBezTo>
                      <a:lnTo>
                        <a:pt x="946" y="517"/>
                      </a:lnTo>
                      <a:cubicBezTo>
                        <a:pt x="840" y="489"/>
                        <a:pt x="733" y="481"/>
                        <a:pt x="630" y="495"/>
                      </a:cubicBezTo>
                      <a:cubicBezTo>
                        <a:pt x="422" y="524"/>
                        <a:pt x="247" y="646"/>
                        <a:pt x="136" y="839"/>
                      </a:cubicBezTo>
                      <a:cubicBezTo>
                        <a:pt x="0" y="1074"/>
                        <a:pt x="16" y="1379"/>
                        <a:pt x="181" y="1697"/>
                      </a:cubicBezTo>
                      <a:cubicBezTo>
                        <a:pt x="323" y="1972"/>
                        <a:pt x="565" y="2237"/>
                        <a:pt x="862" y="2445"/>
                      </a:cubicBezTo>
                      <a:cubicBezTo>
                        <a:pt x="925" y="2489"/>
                        <a:pt x="933" y="2536"/>
                        <a:pt x="927" y="2568"/>
                      </a:cubicBezTo>
                      <a:cubicBezTo>
                        <a:pt x="922" y="2604"/>
                        <a:pt x="898" y="2634"/>
                        <a:pt x="868" y="2643"/>
                      </a:cubicBezTo>
                      <a:cubicBezTo>
                        <a:pt x="823" y="2656"/>
                        <a:pt x="737" y="2630"/>
                        <a:pt x="630" y="2514"/>
                      </a:cubicBezTo>
                      <a:cubicBezTo>
                        <a:pt x="554" y="2430"/>
                        <a:pt x="424" y="2425"/>
                        <a:pt x="340" y="2502"/>
                      </a:cubicBezTo>
                      <a:cubicBezTo>
                        <a:pt x="257" y="2578"/>
                        <a:pt x="251" y="2708"/>
                        <a:pt x="328" y="2792"/>
                      </a:cubicBezTo>
                      <a:cubicBezTo>
                        <a:pt x="525" y="3007"/>
                        <a:pt x="714" y="3056"/>
                        <a:pt x="846" y="3056"/>
                      </a:cubicBezTo>
                      <a:cubicBezTo>
                        <a:pt x="906" y="3056"/>
                        <a:pt x="955" y="3046"/>
                        <a:pt x="987" y="3036"/>
                      </a:cubicBezTo>
                      <a:cubicBezTo>
                        <a:pt x="1055" y="3016"/>
                        <a:pt x="1117" y="2980"/>
                        <a:pt x="1170" y="2933"/>
                      </a:cubicBezTo>
                      <a:cubicBezTo>
                        <a:pt x="1319" y="3138"/>
                        <a:pt x="1534" y="3294"/>
                        <a:pt x="1783" y="3368"/>
                      </a:cubicBezTo>
                      <a:lnTo>
                        <a:pt x="1783" y="3958"/>
                      </a:lnTo>
                      <a:lnTo>
                        <a:pt x="1285" y="3958"/>
                      </a:lnTo>
                      <a:cubicBezTo>
                        <a:pt x="1049" y="3958"/>
                        <a:pt x="858" y="4149"/>
                        <a:pt x="858" y="4384"/>
                      </a:cubicBezTo>
                      <a:lnTo>
                        <a:pt x="858" y="4939"/>
                      </a:lnTo>
                      <a:cubicBezTo>
                        <a:pt x="858" y="5049"/>
                        <a:pt x="948" y="5139"/>
                        <a:pt x="1058" y="5139"/>
                      </a:cubicBezTo>
                      <a:lnTo>
                        <a:pt x="3175" y="5139"/>
                      </a:lnTo>
                      <a:cubicBezTo>
                        <a:pt x="3285" y="5139"/>
                        <a:pt x="3375" y="5049"/>
                        <a:pt x="3375" y="4939"/>
                      </a:cubicBezTo>
                      <a:lnTo>
                        <a:pt x="3375" y="4384"/>
                      </a:lnTo>
                      <a:cubicBezTo>
                        <a:pt x="3375" y="4149"/>
                        <a:pt x="3184" y="3958"/>
                        <a:pt x="2948" y="3958"/>
                      </a:cubicBezTo>
                      <a:lnTo>
                        <a:pt x="2450" y="3958"/>
                      </a:lnTo>
                      <a:lnTo>
                        <a:pt x="2450" y="3368"/>
                      </a:lnTo>
                      <a:cubicBezTo>
                        <a:pt x="2699" y="3294"/>
                        <a:pt x="2914" y="3138"/>
                        <a:pt x="3063" y="2933"/>
                      </a:cubicBezTo>
                      <a:cubicBezTo>
                        <a:pt x="3116" y="2980"/>
                        <a:pt x="3178" y="3016"/>
                        <a:pt x="3246" y="3036"/>
                      </a:cubicBezTo>
                      <a:cubicBezTo>
                        <a:pt x="3278" y="3046"/>
                        <a:pt x="3327" y="3056"/>
                        <a:pt x="3387" y="3056"/>
                      </a:cubicBezTo>
                      <a:cubicBezTo>
                        <a:pt x="3519" y="3056"/>
                        <a:pt x="3708" y="3007"/>
                        <a:pt x="3905" y="2792"/>
                      </a:cubicBezTo>
                      <a:cubicBezTo>
                        <a:pt x="3982" y="2708"/>
                        <a:pt x="3976" y="2578"/>
                        <a:pt x="3893" y="2502"/>
                      </a:cubicBezTo>
                      <a:cubicBezTo>
                        <a:pt x="3809" y="2425"/>
                        <a:pt x="3679" y="2430"/>
                        <a:pt x="3603" y="2514"/>
                      </a:cubicBezTo>
                      <a:cubicBezTo>
                        <a:pt x="3496" y="2630"/>
                        <a:pt x="3410" y="2656"/>
                        <a:pt x="3365" y="2643"/>
                      </a:cubicBezTo>
                      <a:cubicBezTo>
                        <a:pt x="3334" y="2634"/>
                        <a:pt x="3311" y="2604"/>
                        <a:pt x="3305" y="2568"/>
                      </a:cubicBezTo>
                      <a:cubicBezTo>
                        <a:pt x="3300" y="2536"/>
                        <a:pt x="3308" y="2489"/>
                        <a:pt x="3371" y="2445"/>
                      </a:cubicBezTo>
                      <a:close/>
                      <a:moveTo>
                        <a:pt x="2975" y="4384"/>
                      </a:moveTo>
                      <a:lnTo>
                        <a:pt x="2975" y="4739"/>
                      </a:lnTo>
                      <a:lnTo>
                        <a:pt x="1258" y="4739"/>
                      </a:lnTo>
                      <a:lnTo>
                        <a:pt x="1258" y="4384"/>
                      </a:lnTo>
                      <a:cubicBezTo>
                        <a:pt x="1258" y="4370"/>
                        <a:pt x="1270" y="4358"/>
                        <a:pt x="1285" y="4358"/>
                      </a:cubicBezTo>
                      <a:lnTo>
                        <a:pt x="2948" y="4358"/>
                      </a:lnTo>
                      <a:cubicBezTo>
                        <a:pt x="2963" y="4358"/>
                        <a:pt x="2975" y="4370"/>
                        <a:pt x="2975" y="4384"/>
                      </a:cubicBezTo>
                      <a:close/>
                      <a:moveTo>
                        <a:pt x="546" y="1508"/>
                      </a:moveTo>
                      <a:cubicBezTo>
                        <a:pt x="489" y="1399"/>
                        <a:pt x="406" y="1192"/>
                        <a:pt x="492" y="1044"/>
                      </a:cubicBezTo>
                      <a:cubicBezTo>
                        <a:pt x="540" y="960"/>
                        <a:pt x="604" y="913"/>
                        <a:pt x="687" y="902"/>
                      </a:cubicBezTo>
                      <a:cubicBezTo>
                        <a:pt x="765" y="891"/>
                        <a:pt x="857" y="911"/>
                        <a:pt x="946" y="954"/>
                      </a:cubicBezTo>
                      <a:lnTo>
                        <a:pt x="946" y="1991"/>
                      </a:lnTo>
                      <a:cubicBezTo>
                        <a:pt x="774" y="1845"/>
                        <a:pt x="632" y="1675"/>
                        <a:pt x="546" y="1508"/>
                      </a:cubicBezTo>
                      <a:close/>
                      <a:moveTo>
                        <a:pt x="3287" y="1991"/>
                      </a:moveTo>
                      <a:lnTo>
                        <a:pt x="3287" y="954"/>
                      </a:lnTo>
                      <a:cubicBezTo>
                        <a:pt x="3376" y="910"/>
                        <a:pt x="3467" y="891"/>
                        <a:pt x="3545" y="902"/>
                      </a:cubicBezTo>
                      <a:cubicBezTo>
                        <a:pt x="3629" y="913"/>
                        <a:pt x="3693" y="960"/>
                        <a:pt x="3741" y="1044"/>
                      </a:cubicBezTo>
                      <a:cubicBezTo>
                        <a:pt x="3827" y="1192"/>
                        <a:pt x="3744" y="1399"/>
                        <a:pt x="3687" y="1508"/>
                      </a:cubicBezTo>
                      <a:cubicBezTo>
                        <a:pt x="3601" y="1675"/>
                        <a:pt x="3459" y="1845"/>
                        <a:pt x="3287" y="19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</p:grpSp>
        <p:cxnSp>
          <p:nvCxnSpPr>
            <p:cNvPr id="9" name="直接连接符 8"/>
            <p:cNvCxnSpPr/>
            <p:nvPr/>
          </p:nvCxnSpPr>
          <p:spPr>
            <a:xfrm>
              <a:off x="6088994" y="3093867"/>
              <a:ext cx="0" cy="1159822"/>
            </a:xfrm>
            <a:prstGeom prst="line">
              <a:avLst/>
            </a:prstGeom>
            <a:ln w="12700">
              <a:solidFill>
                <a:srgbClr val="F8EB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787166" y="545175"/>
            <a:ext cx="4972836" cy="934960"/>
            <a:chOff x="116335" y="735119"/>
            <a:chExt cx="4972836" cy="934960"/>
          </a:xfrm>
        </p:grpSpPr>
        <p:sp>
          <p:nvSpPr>
            <p:cNvPr id="24" name="图形 153"/>
            <p:cNvSpPr/>
            <p:nvPr/>
          </p:nvSpPr>
          <p:spPr>
            <a:xfrm rot="20509951">
              <a:off x="3591806" y="735119"/>
              <a:ext cx="376710" cy="347732"/>
            </a:xfrm>
            <a:custGeom>
              <a:avLst/>
              <a:gdLst>
                <a:gd name="connsiteX0" fmla="*/ 925093 w 1238250"/>
                <a:gd name="connsiteY0" fmla="*/ 79057 h 1143000"/>
                <a:gd name="connsiteX1" fmla="*/ 128232 w 1238250"/>
                <a:gd name="connsiteY1" fmla="*/ 251078 h 1143000"/>
                <a:gd name="connsiteX2" fmla="*/ 7169 w 1238250"/>
                <a:gd name="connsiteY2" fmla="*/ 556164 h 1143000"/>
                <a:gd name="connsiteX3" fmla="*/ 319113 w 1238250"/>
                <a:gd name="connsiteY3" fmla="*/ 1068038 h 1143000"/>
                <a:gd name="connsiteX4" fmla="*/ 1115974 w 1238250"/>
                <a:gd name="connsiteY4" fmla="*/ 896112 h 1143000"/>
                <a:gd name="connsiteX5" fmla="*/ 1237037 w 1238250"/>
                <a:gd name="connsiteY5" fmla="*/ 590931 h 1143000"/>
                <a:gd name="connsiteX6" fmla="*/ 925093 w 1238250"/>
                <a:gd name="connsiteY6" fmla="*/ 79057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0" h="1143000">
                  <a:moveTo>
                    <a:pt x="925093" y="79057"/>
                  </a:moveTo>
                  <a:cubicBezTo>
                    <a:pt x="675157" y="-72772"/>
                    <a:pt x="306730" y="30575"/>
                    <a:pt x="128232" y="251078"/>
                  </a:cubicBezTo>
                  <a:cubicBezTo>
                    <a:pt x="43459" y="337756"/>
                    <a:pt x="6026" y="445484"/>
                    <a:pt x="7169" y="556164"/>
                  </a:cubicBezTo>
                  <a:cubicBezTo>
                    <a:pt x="9265" y="749808"/>
                    <a:pt x="129184" y="952595"/>
                    <a:pt x="319113" y="1068038"/>
                  </a:cubicBezTo>
                  <a:cubicBezTo>
                    <a:pt x="569049" y="1219962"/>
                    <a:pt x="937476" y="1116615"/>
                    <a:pt x="1115974" y="896112"/>
                  </a:cubicBezTo>
                  <a:cubicBezTo>
                    <a:pt x="1200747" y="809339"/>
                    <a:pt x="1238275" y="701706"/>
                    <a:pt x="1237037" y="590931"/>
                  </a:cubicBezTo>
                  <a:cubicBezTo>
                    <a:pt x="1234942" y="397287"/>
                    <a:pt x="1115022" y="194500"/>
                    <a:pt x="925093" y="79057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Arial" panose="020B0604020202020204"/>
                <a:ea typeface="印品灵秀体（非商用）"/>
                <a:sym typeface="Arial" panose="020B0604020202020204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6335" y="759741"/>
              <a:ext cx="49728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全知校园</a:t>
              </a:r>
              <a:r>
                <a:rPr lang="en-US" altLang="zh-CN" sz="40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-</a:t>
              </a:r>
              <a:r>
                <a:rPr lang="zh-CN" altLang="en-US" sz="40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微信小程序</a:t>
              </a:r>
            </a:p>
          </p:txBody>
        </p:sp>
        <p:sp>
          <p:nvSpPr>
            <p:cNvPr id="25" name="矩形: 圆角 24"/>
            <p:cNvSpPr/>
            <p:nvPr/>
          </p:nvSpPr>
          <p:spPr>
            <a:xfrm flipV="1">
              <a:off x="2085843" y="1560243"/>
              <a:ext cx="678652" cy="1098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235899" y="3244976"/>
            <a:ext cx="2441694" cy="430593"/>
          </a:xfrm>
          <a:prstGeom prst="roundRect">
            <a:avLst>
              <a:gd name="adj" fmla="val 50000"/>
            </a:avLst>
          </a:prstGeom>
          <a:solidFill>
            <a:srgbClr val="459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项目目标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2573" y="3186416"/>
            <a:ext cx="4840123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帮助大一新生快速了解校园的各个方面，建立详细全面的校园信息检索平台。例如校园地图，校园活动日历，校园社团介绍，课程信息，校园设施等等。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/>
              <a:ea typeface="印品灵秀体（非商用）"/>
              <a:cs typeface="+mn-ea"/>
              <a:sym typeface="Arial" panose="020B0604020202020204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204397" y="4552352"/>
            <a:ext cx="2441694" cy="430593"/>
          </a:xfrm>
          <a:prstGeom prst="roundRect">
            <a:avLst>
              <a:gd name="adj" fmla="val 50000"/>
            </a:avLst>
          </a:prstGeom>
          <a:solidFill>
            <a:srgbClr val="459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项目发展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82573" y="4523373"/>
            <a:ext cx="4840123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在实现信息展览功能的基础上添加互动性，如评论、问答板块，让学生可以分享和交流他们的经验和建议。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/>
              <a:ea typeface="印品灵秀体（非商用）"/>
              <a:cs typeface="+mn-ea"/>
              <a:sym typeface="Arial" panose="020B0604020202020204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204397" y="1920718"/>
            <a:ext cx="2441694" cy="430593"/>
          </a:xfrm>
          <a:prstGeom prst="roundRect">
            <a:avLst>
              <a:gd name="adj" fmla="val 50000"/>
            </a:avLst>
          </a:prstGeom>
          <a:solidFill>
            <a:srgbClr val="459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问题的提出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2572" y="1815848"/>
            <a:ext cx="4840123" cy="129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大一新生面对校园概况如环境，社团等不够熟悉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“云朵朵”微信小程序主要作为互动，交流的存在，没有个性化的校园信息。只是类似论坛的存在。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/>
              <a:ea typeface="印品灵秀体（非商用）"/>
              <a:cs typeface="+mn-ea"/>
              <a:sym typeface="Arial" panose="020B0604020202020204"/>
            </a:endParaRPr>
          </a:p>
          <a:p>
            <a:pPr>
              <a:lnSpc>
                <a:spcPts val="2400"/>
              </a:lnSpc>
            </a:pP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/>
              <a:ea typeface="印品灵秀体（非商用）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10896" y="1489537"/>
            <a:ext cx="3570208" cy="3251501"/>
            <a:chOff x="4112217" y="2675015"/>
            <a:chExt cx="3570208" cy="3251501"/>
          </a:xfrm>
        </p:grpSpPr>
        <p:grpSp>
          <p:nvGrpSpPr>
            <p:cNvPr id="14" name="组合 13"/>
            <p:cNvGrpSpPr/>
            <p:nvPr/>
          </p:nvGrpSpPr>
          <p:grpSpPr>
            <a:xfrm>
              <a:off x="4928947" y="2675015"/>
              <a:ext cx="1874149" cy="1862048"/>
              <a:chOff x="4928946" y="2675015"/>
              <a:chExt cx="1874149" cy="1862048"/>
            </a:xfrm>
          </p:grpSpPr>
          <p:sp>
            <p:nvSpPr>
              <p:cNvPr id="9" name="图形 153"/>
              <p:cNvSpPr/>
              <p:nvPr/>
            </p:nvSpPr>
            <p:spPr>
              <a:xfrm rot="20509951">
                <a:off x="6268128" y="2767396"/>
                <a:ext cx="534967" cy="493815"/>
              </a:xfrm>
              <a:custGeom>
                <a:avLst/>
                <a:gdLst>
                  <a:gd name="connsiteX0" fmla="*/ 925093 w 1238250"/>
                  <a:gd name="connsiteY0" fmla="*/ 79057 h 1143000"/>
                  <a:gd name="connsiteX1" fmla="*/ 128232 w 1238250"/>
                  <a:gd name="connsiteY1" fmla="*/ 251078 h 1143000"/>
                  <a:gd name="connsiteX2" fmla="*/ 7169 w 1238250"/>
                  <a:gd name="connsiteY2" fmla="*/ 556164 h 1143000"/>
                  <a:gd name="connsiteX3" fmla="*/ 319113 w 1238250"/>
                  <a:gd name="connsiteY3" fmla="*/ 1068038 h 1143000"/>
                  <a:gd name="connsiteX4" fmla="*/ 1115974 w 1238250"/>
                  <a:gd name="connsiteY4" fmla="*/ 896112 h 1143000"/>
                  <a:gd name="connsiteX5" fmla="*/ 1237037 w 1238250"/>
                  <a:gd name="connsiteY5" fmla="*/ 590931 h 1143000"/>
                  <a:gd name="connsiteX6" fmla="*/ 925093 w 1238250"/>
                  <a:gd name="connsiteY6" fmla="*/ 79057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0" h="1143000">
                    <a:moveTo>
                      <a:pt x="925093" y="79057"/>
                    </a:moveTo>
                    <a:cubicBezTo>
                      <a:pt x="675157" y="-72772"/>
                      <a:pt x="306730" y="30575"/>
                      <a:pt x="128232" y="251078"/>
                    </a:cubicBezTo>
                    <a:cubicBezTo>
                      <a:pt x="43459" y="337756"/>
                      <a:pt x="6026" y="445484"/>
                      <a:pt x="7169" y="556164"/>
                    </a:cubicBezTo>
                    <a:cubicBezTo>
                      <a:pt x="9265" y="749808"/>
                      <a:pt x="129184" y="952595"/>
                      <a:pt x="319113" y="1068038"/>
                    </a:cubicBezTo>
                    <a:cubicBezTo>
                      <a:pt x="569049" y="1219962"/>
                      <a:pt x="937476" y="1116615"/>
                      <a:pt x="1115974" y="896112"/>
                    </a:cubicBezTo>
                    <a:cubicBezTo>
                      <a:pt x="1200747" y="809339"/>
                      <a:pt x="1238275" y="701706"/>
                      <a:pt x="1237037" y="590931"/>
                    </a:cubicBezTo>
                    <a:cubicBezTo>
                      <a:pt x="1234942" y="397287"/>
                      <a:pt x="1115022" y="194500"/>
                      <a:pt x="925093" y="79057"/>
                    </a:cubicBezTo>
                    <a:close/>
                  </a:path>
                </a:pathLst>
              </a:custGeom>
              <a:solidFill>
                <a:srgbClr val="F8EB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Arial" panose="020B0604020202020204"/>
                  <a:ea typeface="印品灵秀体（非商用）"/>
                  <a:sym typeface="Arial" panose="020B0604020202020204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928946" y="2675015"/>
                <a:ext cx="1826141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500" dirty="0"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02</a:t>
                </a:r>
                <a:endParaRPr lang="zh-CN" altLang="en-US" sz="11500" dirty="0">
                  <a:solidFill>
                    <a:srgbClr val="FF6D42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112217" y="4451619"/>
              <a:ext cx="3570208" cy="1474897"/>
              <a:chOff x="4112217" y="4451619"/>
              <a:chExt cx="3570208" cy="147489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11433" y="4451619"/>
                <a:ext cx="3171776" cy="531614"/>
                <a:chOff x="736398" y="4421704"/>
                <a:chExt cx="3171776" cy="531614"/>
              </a:xfrm>
            </p:grpSpPr>
            <p:sp>
              <p:nvSpPr>
                <p:cNvPr id="7" name="矩形: 圆角 6"/>
                <p:cNvSpPr/>
                <p:nvPr/>
              </p:nvSpPr>
              <p:spPr>
                <a:xfrm>
                  <a:off x="736398" y="4421704"/>
                  <a:ext cx="3171776" cy="53161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592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107858" y="4517359"/>
                  <a:ext cx="2428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en-US" altLang="zh-CN" b="1" dirty="0">
                      <a:ln w="25400">
                        <a:noFill/>
                      </a:ln>
                      <a:solidFill>
                        <a:schemeClr val="bg1">
                          <a:alpha val="90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THE CHAPTER TWO</a:t>
                  </a:r>
                  <a:endParaRPr lang="zh-CN" altLang="en-US" b="1" dirty="0">
                    <a:ln w="25400">
                      <a:noFill/>
                    </a:ln>
                    <a:solidFill>
                      <a:schemeClr val="bg1">
                        <a:alpha val="9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4112217" y="5157075"/>
                <a:ext cx="35702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274776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主要功能介绍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729107" y="1561782"/>
            <a:ext cx="6733786" cy="3623093"/>
            <a:chOff x="2818007" y="1664393"/>
            <a:chExt cx="6733786" cy="3623093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0973" flipH="1">
              <a:off x="2818007" y="1664393"/>
              <a:ext cx="817871" cy="734698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733922" y="4552788"/>
              <a:ext cx="817871" cy="7346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146400" y="1931647"/>
            <a:ext cx="2687782" cy="2687782"/>
            <a:chOff x="1264177" y="2573058"/>
            <a:chExt cx="2687782" cy="2687782"/>
          </a:xfrm>
        </p:grpSpPr>
        <p:sp>
          <p:nvSpPr>
            <p:cNvPr id="2" name="椭圆 1"/>
            <p:cNvSpPr/>
            <p:nvPr/>
          </p:nvSpPr>
          <p:spPr>
            <a:xfrm>
              <a:off x="1264177" y="2573058"/>
              <a:ext cx="2687782" cy="26877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729744" y="3337164"/>
              <a:ext cx="1826141" cy="1086498"/>
              <a:chOff x="1741600" y="3462804"/>
              <a:chExt cx="1826141" cy="1086498"/>
            </a:xfrm>
          </p:grpSpPr>
          <p:sp>
            <p:nvSpPr>
              <p:cNvPr id="15" name="1027-797504"/>
              <p:cNvSpPr>
                <a:spLocks noChangeAspect="1"/>
              </p:cNvSpPr>
              <p:nvPr/>
            </p:nvSpPr>
            <p:spPr bwMode="auto">
              <a:xfrm>
                <a:off x="1856238" y="4049625"/>
                <a:ext cx="499677" cy="499677"/>
              </a:xfrm>
              <a:custGeom>
                <a:avLst/>
                <a:gdLst>
                  <a:gd name="T0" fmla="*/ 8200 w 8760"/>
                  <a:gd name="T1" fmla="*/ 7600 h 8760"/>
                  <a:gd name="T2" fmla="*/ 8200 w 8760"/>
                  <a:gd name="T3" fmla="*/ 2960 h 8760"/>
                  <a:gd name="T4" fmla="*/ 7600 w 8760"/>
                  <a:gd name="T5" fmla="*/ 2360 h 8760"/>
                  <a:gd name="T6" fmla="*/ 7000 w 8760"/>
                  <a:gd name="T7" fmla="*/ 2360 h 8760"/>
                  <a:gd name="T8" fmla="*/ 6400 w 8760"/>
                  <a:gd name="T9" fmla="*/ 2960 h 8760"/>
                  <a:gd name="T10" fmla="*/ 6400 w 8760"/>
                  <a:gd name="T11" fmla="*/ 7600 h 8760"/>
                  <a:gd name="T12" fmla="*/ 5800 w 8760"/>
                  <a:gd name="T13" fmla="*/ 7600 h 8760"/>
                  <a:gd name="T14" fmla="*/ 5800 w 8760"/>
                  <a:gd name="T15" fmla="*/ 1200 h 8760"/>
                  <a:gd name="T16" fmla="*/ 5200 w 8760"/>
                  <a:gd name="T17" fmla="*/ 600 h 8760"/>
                  <a:gd name="T18" fmla="*/ 4600 w 8760"/>
                  <a:gd name="T19" fmla="*/ 600 h 8760"/>
                  <a:gd name="T20" fmla="*/ 4000 w 8760"/>
                  <a:gd name="T21" fmla="*/ 1200 h 8760"/>
                  <a:gd name="T22" fmla="*/ 4000 w 8760"/>
                  <a:gd name="T23" fmla="*/ 7600 h 8760"/>
                  <a:gd name="T24" fmla="*/ 3400 w 8760"/>
                  <a:gd name="T25" fmla="*/ 7600 h 8760"/>
                  <a:gd name="T26" fmla="*/ 3400 w 8760"/>
                  <a:gd name="T27" fmla="*/ 4120 h 8760"/>
                  <a:gd name="T28" fmla="*/ 2800 w 8760"/>
                  <a:gd name="T29" fmla="*/ 3520 h 8760"/>
                  <a:gd name="T30" fmla="*/ 2200 w 8760"/>
                  <a:gd name="T31" fmla="*/ 3520 h 8760"/>
                  <a:gd name="T32" fmla="*/ 1600 w 8760"/>
                  <a:gd name="T33" fmla="*/ 4120 h 8760"/>
                  <a:gd name="T34" fmla="*/ 1600 w 8760"/>
                  <a:gd name="T35" fmla="*/ 7600 h 8760"/>
                  <a:gd name="T36" fmla="*/ 1200 w 8760"/>
                  <a:gd name="T37" fmla="*/ 7600 h 8760"/>
                  <a:gd name="T38" fmla="*/ 1200 w 8760"/>
                  <a:gd name="T39" fmla="*/ 600 h 8760"/>
                  <a:gd name="T40" fmla="*/ 600 w 8760"/>
                  <a:gd name="T41" fmla="*/ 0 h 8760"/>
                  <a:gd name="T42" fmla="*/ 0 w 8760"/>
                  <a:gd name="T43" fmla="*/ 600 h 8760"/>
                  <a:gd name="T44" fmla="*/ 0 w 8760"/>
                  <a:gd name="T45" fmla="*/ 8160 h 8760"/>
                  <a:gd name="T46" fmla="*/ 600 w 8760"/>
                  <a:gd name="T47" fmla="*/ 8760 h 8760"/>
                  <a:gd name="T48" fmla="*/ 8160 w 8760"/>
                  <a:gd name="T49" fmla="*/ 8760 h 8760"/>
                  <a:gd name="T50" fmla="*/ 8760 w 8760"/>
                  <a:gd name="T51" fmla="*/ 8160 h 8760"/>
                  <a:gd name="T52" fmla="*/ 8200 w 8760"/>
                  <a:gd name="T53" fmla="*/ 7600 h 8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60" h="8760">
                    <a:moveTo>
                      <a:pt x="8200" y="7600"/>
                    </a:moveTo>
                    <a:lnTo>
                      <a:pt x="8200" y="2960"/>
                    </a:lnTo>
                    <a:cubicBezTo>
                      <a:pt x="8200" y="2640"/>
                      <a:pt x="7920" y="2360"/>
                      <a:pt x="7600" y="2360"/>
                    </a:cubicBezTo>
                    <a:lnTo>
                      <a:pt x="7000" y="2360"/>
                    </a:lnTo>
                    <a:cubicBezTo>
                      <a:pt x="6680" y="2360"/>
                      <a:pt x="6400" y="2640"/>
                      <a:pt x="6400" y="2960"/>
                    </a:cubicBezTo>
                    <a:lnTo>
                      <a:pt x="6400" y="7600"/>
                    </a:lnTo>
                    <a:lnTo>
                      <a:pt x="5800" y="7600"/>
                    </a:lnTo>
                    <a:lnTo>
                      <a:pt x="5800" y="1200"/>
                    </a:lnTo>
                    <a:cubicBezTo>
                      <a:pt x="5800" y="880"/>
                      <a:pt x="5520" y="600"/>
                      <a:pt x="5200" y="600"/>
                    </a:cubicBezTo>
                    <a:lnTo>
                      <a:pt x="4600" y="600"/>
                    </a:lnTo>
                    <a:cubicBezTo>
                      <a:pt x="4280" y="600"/>
                      <a:pt x="4000" y="880"/>
                      <a:pt x="4000" y="1200"/>
                    </a:cubicBezTo>
                    <a:lnTo>
                      <a:pt x="4000" y="7600"/>
                    </a:lnTo>
                    <a:lnTo>
                      <a:pt x="3400" y="7600"/>
                    </a:lnTo>
                    <a:lnTo>
                      <a:pt x="3400" y="4120"/>
                    </a:lnTo>
                    <a:cubicBezTo>
                      <a:pt x="3400" y="3800"/>
                      <a:pt x="3120" y="3520"/>
                      <a:pt x="2800" y="3520"/>
                    </a:cubicBezTo>
                    <a:lnTo>
                      <a:pt x="2200" y="3520"/>
                    </a:lnTo>
                    <a:cubicBezTo>
                      <a:pt x="1880" y="3520"/>
                      <a:pt x="1600" y="3800"/>
                      <a:pt x="1600" y="4120"/>
                    </a:cubicBezTo>
                    <a:lnTo>
                      <a:pt x="1600" y="7600"/>
                    </a:lnTo>
                    <a:lnTo>
                      <a:pt x="1200" y="7600"/>
                    </a:lnTo>
                    <a:lnTo>
                      <a:pt x="1200" y="600"/>
                    </a:lnTo>
                    <a:cubicBezTo>
                      <a:pt x="1200" y="280"/>
                      <a:pt x="920" y="0"/>
                      <a:pt x="600" y="0"/>
                    </a:cubicBezTo>
                    <a:cubicBezTo>
                      <a:pt x="280" y="0"/>
                      <a:pt x="0" y="280"/>
                      <a:pt x="0" y="600"/>
                    </a:cubicBezTo>
                    <a:lnTo>
                      <a:pt x="0" y="8160"/>
                    </a:lnTo>
                    <a:cubicBezTo>
                      <a:pt x="0" y="8480"/>
                      <a:pt x="280" y="8760"/>
                      <a:pt x="600" y="8760"/>
                    </a:cubicBezTo>
                    <a:lnTo>
                      <a:pt x="8160" y="8760"/>
                    </a:lnTo>
                    <a:cubicBezTo>
                      <a:pt x="8480" y="8760"/>
                      <a:pt x="8760" y="8480"/>
                      <a:pt x="8760" y="8160"/>
                    </a:cubicBezTo>
                    <a:cubicBezTo>
                      <a:pt x="8760" y="7840"/>
                      <a:pt x="8520" y="7600"/>
                      <a:pt x="8200" y="76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741600" y="3462804"/>
                <a:ext cx="182614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主要功能</a:t>
                </a:r>
                <a:endParaRPr lang="en-US" altLang="zh-CN" sz="3200" dirty="0">
                  <a:solidFill>
                    <a:schemeClr val="bg1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     介绍</a:t>
                </a: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198641" y="1253753"/>
            <a:ext cx="7294764" cy="4407896"/>
            <a:chOff x="4198641" y="1253753"/>
            <a:chExt cx="7294764" cy="4407896"/>
          </a:xfrm>
        </p:grpSpPr>
        <p:grpSp>
          <p:nvGrpSpPr>
            <p:cNvPr id="37" name="组合 36"/>
            <p:cNvGrpSpPr/>
            <p:nvPr/>
          </p:nvGrpSpPr>
          <p:grpSpPr>
            <a:xfrm>
              <a:off x="4198641" y="2056042"/>
              <a:ext cx="429204" cy="2753453"/>
              <a:chOff x="4105090" y="2115751"/>
              <a:chExt cx="429204" cy="2753453"/>
            </a:xfrm>
            <a:solidFill>
              <a:srgbClr val="F8EBDA"/>
            </a:solidFill>
          </p:grpSpPr>
          <p:grpSp>
            <p:nvGrpSpPr>
              <p:cNvPr id="18" name="组合 17"/>
              <p:cNvGrpSpPr/>
              <p:nvPr/>
            </p:nvGrpSpPr>
            <p:grpSpPr>
              <a:xfrm rot="20998813">
                <a:off x="4105090" y="2115751"/>
                <a:ext cx="313092" cy="209177"/>
                <a:chOff x="4109683" y="2779331"/>
                <a:chExt cx="481516" cy="321701"/>
              </a:xfrm>
              <a:grpFill/>
            </p:grpSpPr>
            <p:sp>
              <p:nvSpPr>
                <p:cNvPr id="19" name="L 形 18"/>
                <p:cNvSpPr/>
                <p:nvPr/>
              </p:nvSpPr>
              <p:spPr>
                <a:xfrm rot="1800000">
                  <a:off x="4109683" y="2839775"/>
                  <a:ext cx="261257" cy="261257"/>
                </a:xfrm>
                <a:prstGeom prst="corner">
                  <a:avLst>
                    <a:gd name="adj1" fmla="val 37240"/>
                    <a:gd name="adj2" fmla="val 354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20" name="L 形 19"/>
                <p:cNvSpPr/>
                <p:nvPr/>
              </p:nvSpPr>
              <p:spPr>
                <a:xfrm rot="12600000">
                  <a:off x="4329942" y="2779331"/>
                  <a:ext cx="261257" cy="261257"/>
                </a:xfrm>
                <a:prstGeom prst="corner">
                  <a:avLst>
                    <a:gd name="adj1" fmla="val 37240"/>
                    <a:gd name="adj2" fmla="val 354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 rot="900000">
                <a:off x="4221202" y="3343322"/>
                <a:ext cx="313092" cy="209177"/>
                <a:chOff x="4109683" y="2779331"/>
                <a:chExt cx="481516" cy="321701"/>
              </a:xfrm>
              <a:grpFill/>
            </p:grpSpPr>
            <p:sp>
              <p:nvSpPr>
                <p:cNvPr id="22" name="L 形 21"/>
                <p:cNvSpPr/>
                <p:nvPr/>
              </p:nvSpPr>
              <p:spPr>
                <a:xfrm rot="1800000">
                  <a:off x="4109683" y="2839775"/>
                  <a:ext cx="261257" cy="261257"/>
                </a:xfrm>
                <a:prstGeom prst="corner">
                  <a:avLst>
                    <a:gd name="adj1" fmla="val 37240"/>
                    <a:gd name="adj2" fmla="val 354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23" name="L 形 22"/>
                <p:cNvSpPr/>
                <p:nvPr/>
              </p:nvSpPr>
              <p:spPr>
                <a:xfrm rot="12600000">
                  <a:off x="4329942" y="2779331"/>
                  <a:ext cx="261257" cy="261257"/>
                </a:xfrm>
                <a:prstGeom prst="corner">
                  <a:avLst>
                    <a:gd name="adj1" fmla="val 37240"/>
                    <a:gd name="adj2" fmla="val 354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 rot="601187" flipH="1">
                <a:off x="4105090" y="4660027"/>
                <a:ext cx="313092" cy="209177"/>
                <a:chOff x="4109683" y="2779331"/>
                <a:chExt cx="481516" cy="321701"/>
              </a:xfrm>
              <a:grpFill/>
            </p:grpSpPr>
            <p:sp>
              <p:nvSpPr>
                <p:cNvPr id="25" name="L 形 24"/>
                <p:cNvSpPr/>
                <p:nvPr/>
              </p:nvSpPr>
              <p:spPr>
                <a:xfrm rot="1800000">
                  <a:off x="4109683" y="2839775"/>
                  <a:ext cx="261257" cy="261257"/>
                </a:xfrm>
                <a:prstGeom prst="corner">
                  <a:avLst>
                    <a:gd name="adj1" fmla="val 37240"/>
                    <a:gd name="adj2" fmla="val 354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26" name="L 形 25"/>
                <p:cNvSpPr/>
                <p:nvPr/>
              </p:nvSpPr>
              <p:spPr>
                <a:xfrm rot="12600000">
                  <a:off x="4329942" y="2779331"/>
                  <a:ext cx="261257" cy="261257"/>
                </a:xfrm>
                <a:prstGeom prst="corner">
                  <a:avLst>
                    <a:gd name="adj1" fmla="val 37240"/>
                    <a:gd name="adj2" fmla="val 354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5125467" y="4583650"/>
              <a:ext cx="1077999" cy="1077999"/>
              <a:chOff x="5081925" y="4685210"/>
              <a:chExt cx="1077999" cy="1077999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5081925" y="4685210"/>
                <a:ext cx="1077999" cy="10779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400" dirty="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4" name="arrow-pointing-left-circular-button_20407"/>
              <p:cNvSpPr>
                <a:spLocks noChangeAspect="1"/>
              </p:cNvSpPr>
              <p:nvPr/>
            </p:nvSpPr>
            <p:spPr bwMode="auto">
              <a:xfrm>
                <a:off x="5457830" y="4972471"/>
                <a:ext cx="326189" cy="503476"/>
              </a:xfrm>
              <a:custGeom>
                <a:avLst/>
                <a:gdLst>
                  <a:gd name="connsiteX0" fmla="*/ 0 w 390932"/>
                  <a:gd name="connsiteY0" fmla="*/ 425933 h 603405"/>
                  <a:gd name="connsiteX1" fmla="*/ 390932 w 390932"/>
                  <a:gd name="connsiteY1" fmla="*/ 425933 h 603405"/>
                  <a:gd name="connsiteX2" fmla="*/ 390932 w 390932"/>
                  <a:gd name="connsiteY2" fmla="*/ 544193 h 603405"/>
                  <a:gd name="connsiteX3" fmla="*/ 331631 w 390932"/>
                  <a:gd name="connsiteY3" fmla="*/ 603405 h 603405"/>
                  <a:gd name="connsiteX4" fmla="*/ 59138 w 390932"/>
                  <a:gd name="connsiteY4" fmla="*/ 603405 h 603405"/>
                  <a:gd name="connsiteX5" fmla="*/ 0 w 390932"/>
                  <a:gd name="connsiteY5" fmla="*/ 544193 h 603405"/>
                  <a:gd name="connsiteX6" fmla="*/ 0 w 390932"/>
                  <a:gd name="connsiteY6" fmla="*/ 378654 h 603405"/>
                  <a:gd name="connsiteX7" fmla="*/ 390932 w 390932"/>
                  <a:gd name="connsiteY7" fmla="*/ 378654 h 603405"/>
                  <a:gd name="connsiteX8" fmla="*/ 390932 w 390932"/>
                  <a:gd name="connsiteY8" fmla="*/ 402293 h 603405"/>
                  <a:gd name="connsiteX9" fmla="*/ 0 w 390932"/>
                  <a:gd name="connsiteY9" fmla="*/ 402293 h 603405"/>
                  <a:gd name="connsiteX10" fmla="*/ 0 w 390932"/>
                  <a:gd name="connsiteY10" fmla="*/ 331305 h 603405"/>
                  <a:gd name="connsiteX11" fmla="*/ 390932 w 390932"/>
                  <a:gd name="connsiteY11" fmla="*/ 331305 h 603405"/>
                  <a:gd name="connsiteX12" fmla="*/ 390932 w 390932"/>
                  <a:gd name="connsiteY12" fmla="*/ 354944 h 603405"/>
                  <a:gd name="connsiteX13" fmla="*/ 0 w 390932"/>
                  <a:gd name="connsiteY13" fmla="*/ 354944 h 603405"/>
                  <a:gd name="connsiteX14" fmla="*/ 142119 w 390932"/>
                  <a:gd name="connsiteY14" fmla="*/ 0 h 603405"/>
                  <a:gd name="connsiteX15" fmla="*/ 390932 w 390932"/>
                  <a:gd name="connsiteY15" fmla="*/ 0 h 603405"/>
                  <a:gd name="connsiteX16" fmla="*/ 390932 w 390932"/>
                  <a:gd name="connsiteY16" fmla="*/ 186459 h 603405"/>
                  <a:gd name="connsiteX17" fmla="*/ 390932 w 390932"/>
                  <a:gd name="connsiteY17" fmla="*/ 307665 h 603405"/>
                  <a:gd name="connsiteX18" fmla="*/ 142119 w 390932"/>
                  <a:gd name="connsiteY18" fmla="*/ 307665 h 603405"/>
                  <a:gd name="connsiteX19" fmla="*/ 0 w 390932"/>
                  <a:gd name="connsiteY19" fmla="*/ 0 h 603405"/>
                  <a:gd name="connsiteX20" fmla="*/ 106483 w 390932"/>
                  <a:gd name="connsiteY20" fmla="*/ 0 h 603405"/>
                  <a:gd name="connsiteX21" fmla="*/ 106483 w 390932"/>
                  <a:gd name="connsiteY21" fmla="*/ 307665 h 603405"/>
                  <a:gd name="connsiteX22" fmla="*/ 0 w 390932"/>
                  <a:gd name="connsiteY22" fmla="*/ 307665 h 603405"/>
                  <a:gd name="connsiteX23" fmla="*/ 0 w 390932"/>
                  <a:gd name="connsiteY23" fmla="*/ 186459 h 603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0932" h="603405">
                    <a:moveTo>
                      <a:pt x="0" y="425933"/>
                    </a:moveTo>
                    <a:lnTo>
                      <a:pt x="390932" y="425933"/>
                    </a:lnTo>
                    <a:lnTo>
                      <a:pt x="390932" y="544193"/>
                    </a:lnTo>
                    <a:cubicBezTo>
                      <a:pt x="390932" y="576817"/>
                      <a:pt x="364467" y="603405"/>
                      <a:pt x="331631" y="603405"/>
                    </a:cubicBezTo>
                    <a:lnTo>
                      <a:pt x="59138" y="603405"/>
                    </a:lnTo>
                    <a:cubicBezTo>
                      <a:pt x="26465" y="603405"/>
                      <a:pt x="0" y="576817"/>
                      <a:pt x="0" y="544193"/>
                    </a:cubicBezTo>
                    <a:close/>
                    <a:moveTo>
                      <a:pt x="0" y="378654"/>
                    </a:moveTo>
                    <a:lnTo>
                      <a:pt x="390932" y="378654"/>
                    </a:lnTo>
                    <a:lnTo>
                      <a:pt x="390932" y="402293"/>
                    </a:lnTo>
                    <a:lnTo>
                      <a:pt x="0" y="402293"/>
                    </a:lnTo>
                    <a:close/>
                    <a:moveTo>
                      <a:pt x="0" y="331305"/>
                    </a:moveTo>
                    <a:lnTo>
                      <a:pt x="390932" y="331305"/>
                    </a:lnTo>
                    <a:lnTo>
                      <a:pt x="390932" y="354944"/>
                    </a:lnTo>
                    <a:lnTo>
                      <a:pt x="0" y="354944"/>
                    </a:lnTo>
                    <a:close/>
                    <a:moveTo>
                      <a:pt x="142119" y="0"/>
                    </a:moveTo>
                    <a:lnTo>
                      <a:pt x="390932" y="0"/>
                    </a:lnTo>
                    <a:lnTo>
                      <a:pt x="390932" y="186459"/>
                    </a:lnTo>
                    <a:lnTo>
                      <a:pt x="390932" y="307665"/>
                    </a:lnTo>
                    <a:lnTo>
                      <a:pt x="142119" y="307665"/>
                    </a:lnTo>
                    <a:close/>
                    <a:moveTo>
                      <a:pt x="0" y="0"/>
                    </a:moveTo>
                    <a:lnTo>
                      <a:pt x="106483" y="0"/>
                    </a:lnTo>
                    <a:lnTo>
                      <a:pt x="106483" y="307665"/>
                    </a:lnTo>
                    <a:lnTo>
                      <a:pt x="0" y="307665"/>
                    </a:lnTo>
                    <a:lnTo>
                      <a:pt x="0" y="186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125467" y="1253753"/>
              <a:ext cx="6230406" cy="1308455"/>
              <a:chOff x="5125467" y="1253753"/>
              <a:chExt cx="6230406" cy="1308455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125467" y="1253753"/>
                <a:ext cx="6230406" cy="1077999"/>
                <a:chOff x="5081925" y="1744598"/>
                <a:chExt cx="6230406" cy="1077999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081925" y="1744598"/>
                  <a:ext cx="1077999" cy="107799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400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6488453" y="1951864"/>
                  <a:ext cx="4823878" cy="369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endPara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" name="arrow-pointing-left-circular-button_20407"/>
                <p:cNvSpPr>
                  <a:spLocks noChangeAspect="1"/>
                </p:cNvSpPr>
                <p:nvPr/>
              </p:nvSpPr>
              <p:spPr bwMode="auto">
                <a:xfrm>
                  <a:off x="5429659" y="1986242"/>
                  <a:ext cx="382531" cy="594711"/>
                </a:xfrm>
                <a:custGeom>
                  <a:avLst/>
                  <a:gdLst>
                    <a:gd name="connsiteX0" fmla="*/ 147788 w 390121"/>
                    <a:gd name="connsiteY0" fmla="*/ 380983 h 606510"/>
                    <a:gd name="connsiteX1" fmla="*/ 203660 w 390121"/>
                    <a:gd name="connsiteY1" fmla="*/ 408416 h 606510"/>
                    <a:gd name="connsiteX2" fmla="*/ 152397 w 390121"/>
                    <a:gd name="connsiteY2" fmla="*/ 553957 h 606510"/>
                    <a:gd name="connsiteX3" fmla="*/ 145206 w 390121"/>
                    <a:gd name="connsiteY3" fmla="*/ 559020 h 606510"/>
                    <a:gd name="connsiteX4" fmla="*/ 145114 w 390121"/>
                    <a:gd name="connsiteY4" fmla="*/ 559020 h 606510"/>
                    <a:gd name="connsiteX5" fmla="*/ 137922 w 390121"/>
                    <a:gd name="connsiteY5" fmla="*/ 554049 h 606510"/>
                    <a:gd name="connsiteX6" fmla="*/ 110908 w 390121"/>
                    <a:gd name="connsiteY6" fmla="*/ 479944 h 606510"/>
                    <a:gd name="connsiteX7" fmla="*/ 106298 w 390121"/>
                    <a:gd name="connsiteY7" fmla="*/ 475341 h 606510"/>
                    <a:gd name="connsiteX8" fmla="*/ 103717 w 390121"/>
                    <a:gd name="connsiteY8" fmla="*/ 474881 h 606510"/>
                    <a:gd name="connsiteX9" fmla="*/ 99752 w 390121"/>
                    <a:gd name="connsiteY9" fmla="*/ 475985 h 606510"/>
                    <a:gd name="connsiteX10" fmla="*/ 32170 w 390121"/>
                    <a:gd name="connsiteY10" fmla="*/ 516858 h 606510"/>
                    <a:gd name="connsiteX11" fmla="*/ 28206 w 390121"/>
                    <a:gd name="connsiteY11" fmla="*/ 517963 h 606510"/>
                    <a:gd name="connsiteX12" fmla="*/ 23411 w 390121"/>
                    <a:gd name="connsiteY12" fmla="*/ 516214 h 606510"/>
                    <a:gd name="connsiteX13" fmla="*/ 20922 w 390121"/>
                    <a:gd name="connsiteY13" fmla="*/ 507745 h 606510"/>
                    <a:gd name="connsiteX14" fmla="*/ 65638 w 390121"/>
                    <a:gd name="connsiteY14" fmla="*/ 381167 h 606510"/>
                    <a:gd name="connsiteX15" fmla="*/ 68773 w 390121"/>
                    <a:gd name="connsiteY15" fmla="*/ 383192 h 606510"/>
                    <a:gd name="connsiteX16" fmla="*/ 106298 w 390121"/>
                    <a:gd name="connsiteY16" fmla="*/ 392950 h 606510"/>
                    <a:gd name="connsiteX17" fmla="*/ 147788 w 390121"/>
                    <a:gd name="connsiteY17" fmla="*/ 380983 h 606510"/>
                    <a:gd name="connsiteX18" fmla="*/ 318116 w 390121"/>
                    <a:gd name="connsiteY18" fmla="*/ 352192 h 606510"/>
                    <a:gd name="connsiteX19" fmla="*/ 389716 w 390121"/>
                    <a:gd name="connsiteY19" fmla="*/ 555241 h 606510"/>
                    <a:gd name="connsiteX20" fmla="*/ 387321 w 390121"/>
                    <a:gd name="connsiteY20" fmla="*/ 563710 h 606510"/>
                    <a:gd name="connsiteX21" fmla="*/ 378566 w 390121"/>
                    <a:gd name="connsiteY21" fmla="*/ 564262 h 606510"/>
                    <a:gd name="connsiteX22" fmla="*/ 310928 w 390121"/>
                    <a:gd name="connsiteY22" fmla="*/ 523486 h 606510"/>
                    <a:gd name="connsiteX23" fmla="*/ 304477 w 390121"/>
                    <a:gd name="connsiteY23" fmla="*/ 522842 h 606510"/>
                    <a:gd name="connsiteX24" fmla="*/ 299870 w 390121"/>
                    <a:gd name="connsiteY24" fmla="*/ 527352 h 606510"/>
                    <a:gd name="connsiteX25" fmla="*/ 272778 w 390121"/>
                    <a:gd name="connsiteY25" fmla="*/ 601448 h 606510"/>
                    <a:gd name="connsiteX26" fmla="*/ 265590 w 390121"/>
                    <a:gd name="connsiteY26" fmla="*/ 606510 h 606510"/>
                    <a:gd name="connsiteX27" fmla="*/ 258402 w 390121"/>
                    <a:gd name="connsiteY27" fmla="*/ 601356 h 606510"/>
                    <a:gd name="connsiteX28" fmla="*/ 218409 w 390121"/>
                    <a:gd name="connsiteY28" fmla="*/ 488049 h 606510"/>
                    <a:gd name="connsiteX29" fmla="*/ 251122 w 390121"/>
                    <a:gd name="connsiteY29" fmla="*/ 395361 h 606510"/>
                    <a:gd name="connsiteX30" fmla="*/ 281348 w 390121"/>
                    <a:gd name="connsiteY30" fmla="*/ 354953 h 606510"/>
                    <a:gd name="connsiteX31" fmla="*/ 294986 w 390121"/>
                    <a:gd name="connsiteY31" fmla="*/ 356150 h 606510"/>
                    <a:gd name="connsiteX32" fmla="*/ 318116 w 390121"/>
                    <a:gd name="connsiteY32" fmla="*/ 352192 h 606510"/>
                    <a:gd name="connsiteX33" fmla="*/ 182774 w 390121"/>
                    <a:gd name="connsiteY33" fmla="*/ 111352 h 606510"/>
                    <a:gd name="connsiteX34" fmla="*/ 255739 w 390121"/>
                    <a:gd name="connsiteY34" fmla="*/ 184211 h 606510"/>
                    <a:gd name="connsiteX35" fmla="*/ 182774 w 390121"/>
                    <a:gd name="connsiteY35" fmla="*/ 257070 h 606510"/>
                    <a:gd name="connsiteX36" fmla="*/ 109809 w 390121"/>
                    <a:gd name="connsiteY36" fmla="*/ 184211 h 606510"/>
                    <a:gd name="connsiteX37" fmla="*/ 182774 w 390121"/>
                    <a:gd name="connsiteY37" fmla="*/ 111352 h 606510"/>
                    <a:gd name="connsiteX38" fmla="*/ 182777 w 390121"/>
                    <a:gd name="connsiteY38" fmla="*/ 71066 h 606510"/>
                    <a:gd name="connsiteX39" fmla="*/ 69399 w 390121"/>
                    <a:gd name="connsiteY39" fmla="*/ 184200 h 606510"/>
                    <a:gd name="connsiteX40" fmla="*/ 182777 w 390121"/>
                    <a:gd name="connsiteY40" fmla="*/ 297427 h 606510"/>
                    <a:gd name="connsiteX41" fmla="*/ 296064 w 390121"/>
                    <a:gd name="connsiteY41" fmla="*/ 184200 h 606510"/>
                    <a:gd name="connsiteX42" fmla="*/ 182777 w 390121"/>
                    <a:gd name="connsiteY42" fmla="*/ 71066 h 606510"/>
                    <a:gd name="connsiteX43" fmla="*/ 237168 w 390121"/>
                    <a:gd name="connsiteY43" fmla="*/ 29923 h 606510"/>
                    <a:gd name="connsiteX44" fmla="*/ 237982 w 390121"/>
                    <a:gd name="connsiteY44" fmla="*/ 29923 h 606510"/>
                    <a:gd name="connsiteX45" fmla="*/ 238729 w 390121"/>
                    <a:gd name="connsiteY45" fmla="*/ 31391 h 606510"/>
                    <a:gd name="connsiteX46" fmla="*/ 238729 w 390121"/>
                    <a:gd name="connsiteY46" fmla="*/ 31483 h 606510"/>
                    <a:gd name="connsiteX47" fmla="*/ 239812 w 390121"/>
                    <a:gd name="connsiteY47" fmla="*/ 33022 h 606510"/>
                    <a:gd name="connsiteX48" fmla="*/ 237168 w 390121"/>
                    <a:gd name="connsiteY48" fmla="*/ 33022 h 606510"/>
                    <a:gd name="connsiteX49" fmla="*/ 237657 w 390121"/>
                    <a:gd name="connsiteY49" fmla="*/ 29285 h 606510"/>
                    <a:gd name="connsiteX50" fmla="*/ 241131 w 390121"/>
                    <a:gd name="connsiteY50" fmla="*/ 29285 h 606510"/>
                    <a:gd name="connsiteX51" fmla="*/ 241131 w 390121"/>
                    <a:gd name="connsiteY51" fmla="*/ 33660 h 606510"/>
                    <a:gd name="connsiteX52" fmla="*/ 240261 w 390121"/>
                    <a:gd name="connsiteY52" fmla="*/ 33660 h 606510"/>
                    <a:gd name="connsiteX53" fmla="*/ 239812 w 390121"/>
                    <a:gd name="connsiteY53" fmla="*/ 33022 h 606510"/>
                    <a:gd name="connsiteX54" fmla="*/ 240578 w 390121"/>
                    <a:gd name="connsiteY54" fmla="*/ 33022 h 606510"/>
                    <a:gd name="connsiteX55" fmla="*/ 240578 w 390121"/>
                    <a:gd name="connsiteY55" fmla="*/ 29923 h 606510"/>
                    <a:gd name="connsiteX56" fmla="*/ 237982 w 390121"/>
                    <a:gd name="connsiteY56" fmla="*/ 29923 h 606510"/>
                    <a:gd name="connsiteX57" fmla="*/ 201950 w 390121"/>
                    <a:gd name="connsiteY57" fmla="*/ 0 h 606510"/>
                    <a:gd name="connsiteX58" fmla="*/ 207757 w 390121"/>
                    <a:gd name="connsiteY58" fmla="*/ 460 h 606510"/>
                    <a:gd name="connsiteX59" fmla="*/ 228290 w 390121"/>
                    <a:gd name="connsiteY59" fmla="*/ 10885 h 606510"/>
                    <a:gd name="connsiteX60" fmla="*/ 237657 w 390121"/>
                    <a:gd name="connsiteY60" fmla="*/ 29285 h 606510"/>
                    <a:gd name="connsiteX61" fmla="*/ 236615 w 390121"/>
                    <a:gd name="connsiteY61" fmla="*/ 29285 h 606510"/>
                    <a:gd name="connsiteX62" fmla="*/ 236615 w 390121"/>
                    <a:gd name="connsiteY62" fmla="*/ 33660 h 606510"/>
                    <a:gd name="connsiteX63" fmla="*/ 240261 w 390121"/>
                    <a:gd name="connsiteY63" fmla="*/ 33660 h 606510"/>
                    <a:gd name="connsiteX64" fmla="*/ 252648 w 390121"/>
                    <a:gd name="connsiteY64" fmla="*/ 51274 h 606510"/>
                    <a:gd name="connsiteX65" fmla="*/ 265922 w 390121"/>
                    <a:gd name="connsiteY65" fmla="*/ 54680 h 606510"/>
                    <a:gd name="connsiteX66" fmla="*/ 276799 w 390121"/>
                    <a:gd name="connsiteY66" fmla="*/ 52471 h 606510"/>
                    <a:gd name="connsiteX67" fmla="*/ 291455 w 390121"/>
                    <a:gd name="connsiteY67" fmla="*/ 49433 h 606510"/>
                    <a:gd name="connsiteX68" fmla="*/ 319569 w 390121"/>
                    <a:gd name="connsiteY68" fmla="*/ 62229 h 606510"/>
                    <a:gd name="connsiteX69" fmla="*/ 323348 w 390121"/>
                    <a:gd name="connsiteY69" fmla="*/ 105862 h 606510"/>
                    <a:gd name="connsiteX70" fmla="*/ 321228 w 390121"/>
                    <a:gd name="connsiteY70" fmla="*/ 129981 h 606510"/>
                    <a:gd name="connsiteX71" fmla="*/ 339019 w 390121"/>
                    <a:gd name="connsiteY71" fmla="*/ 146366 h 606510"/>
                    <a:gd name="connsiteX72" fmla="*/ 365474 w 390121"/>
                    <a:gd name="connsiteY72" fmla="*/ 181347 h 606510"/>
                    <a:gd name="connsiteX73" fmla="*/ 340217 w 390121"/>
                    <a:gd name="connsiteY73" fmla="*/ 217156 h 606510"/>
                    <a:gd name="connsiteX74" fmla="*/ 323164 w 390121"/>
                    <a:gd name="connsiteY74" fmla="*/ 234278 h 606510"/>
                    <a:gd name="connsiteX75" fmla="*/ 326114 w 390121"/>
                    <a:gd name="connsiteY75" fmla="*/ 258212 h 606510"/>
                    <a:gd name="connsiteX76" fmla="*/ 323901 w 390121"/>
                    <a:gd name="connsiteY76" fmla="*/ 302030 h 606510"/>
                    <a:gd name="connsiteX77" fmla="*/ 294958 w 390121"/>
                    <a:gd name="connsiteY77" fmla="*/ 315838 h 606510"/>
                    <a:gd name="connsiteX78" fmla="*/ 281592 w 390121"/>
                    <a:gd name="connsiteY78" fmla="*/ 313353 h 606510"/>
                    <a:gd name="connsiteX79" fmla="*/ 281592 w 390121"/>
                    <a:gd name="connsiteY79" fmla="*/ 313260 h 606510"/>
                    <a:gd name="connsiteX80" fmla="*/ 271637 w 390121"/>
                    <a:gd name="connsiteY80" fmla="*/ 311419 h 606510"/>
                    <a:gd name="connsiteX81" fmla="*/ 257441 w 390121"/>
                    <a:gd name="connsiteY81" fmla="*/ 315378 h 606510"/>
                    <a:gd name="connsiteX82" fmla="*/ 244352 w 390121"/>
                    <a:gd name="connsiteY82" fmla="*/ 335722 h 606510"/>
                    <a:gd name="connsiteX83" fmla="*/ 214486 w 390121"/>
                    <a:gd name="connsiteY83" fmla="*/ 367757 h 606510"/>
                    <a:gd name="connsiteX84" fmla="*/ 207297 w 390121"/>
                    <a:gd name="connsiteY84" fmla="*/ 368493 h 606510"/>
                    <a:gd name="connsiteX85" fmla="*/ 174758 w 390121"/>
                    <a:gd name="connsiteY85" fmla="*/ 349254 h 606510"/>
                    <a:gd name="connsiteX86" fmla="*/ 174666 w 390121"/>
                    <a:gd name="connsiteY86" fmla="*/ 349254 h 606510"/>
                    <a:gd name="connsiteX87" fmla="*/ 154940 w 390121"/>
                    <a:gd name="connsiteY87" fmla="*/ 335354 h 606510"/>
                    <a:gd name="connsiteX88" fmla="*/ 150607 w 390121"/>
                    <a:gd name="connsiteY88" fmla="*/ 335077 h 606510"/>
                    <a:gd name="connsiteX89" fmla="*/ 131803 w 390121"/>
                    <a:gd name="connsiteY89" fmla="*/ 342534 h 606510"/>
                    <a:gd name="connsiteX90" fmla="*/ 106270 w 390121"/>
                    <a:gd name="connsiteY90" fmla="*/ 352568 h 606510"/>
                    <a:gd name="connsiteX91" fmla="*/ 88295 w 390121"/>
                    <a:gd name="connsiteY91" fmla="*/ 347965 h 606510"/>
                    <a:gd name="connsiteX92" fmla="*/ 69675 w 390121"/>
                    <a:gd name="connsiteY92" fmla="*/ 308658 h 606510"/>
                    <a:gd name="connsiteX93" fmla="*/ 63500 w 390121"/>
                    <a:gd name="connsiteY93" fmla="*/ 284908 h 606510"/>
                    <a:gd name="connsiteX94" fmla="*/ 42760 w 390121"/>
                    <a:gd name="connsiteY94" fmla="*/ 275426 h 606510"/>
                    <a:gd name="connsiteX95" fmla="*/ 41193 w 390121"/>
                    <a:gd name="connsiteY95" fmla="*/ 275518 h 606510"/>
                    <a:gd name="connsiteX96" fmla="*/ 39165 w 390121"/>
                    <a:gd name="connsiteY96" fmla="*/ 275518 h 606510"/>
                    <a:gd name="connsiteX97" fmla="*/ 4414 w 390121"/>
                    <a:gd name="connsiteY97" fmla="*/ 251676 h 606510"/>
                    <a:gd name="connsiteX98" fmla="*/ 15752 w 390121"/>
                    <a:gd name="connsiteY98" fmla="*/ 209423 h 606510"/>
                    <a:gd name="connsiteX99" fmla="*/ 25983 w 390121"/>
                    <a:gd name="connsiteY99" fmla="*/ 187514 h 606510"/>
                    <a:gd name="connsiteX100" fmla="*/ 15014 w 390121"/>
                    <a:gd name="connsiteY100" fmla="*/ 166066 h 606510"/>
                    <a:gd name="connsiteX101" fmla="*/ 14922 w 390121"/>
                    <a:gd name="connsiteY101" fmla="*/ 165974 h 606510"/>
                    <a:gd name="connsiteX102" fmla="*/ 2017 w 390121"/>
                    <a:gd name="connsiteY102" fmla="*/ 124089 h 606510"/>
                    <a:gd name="connsiteX103" fmla="*/ 37229 w 390121"/>
                    <a:gd name="connsiteY103" fmla="*/ 99050 h 606510"/>
                    <a:gd name="connsiteX104" fmla="*/ 37966 w 390121"/>
                    <a:gd name="connsiteY104" fmla="*/ 99050 h 606510"/>
                    <a:gd name="connsiteX105" fmla="*/ 38519 w 390121"/>
                    <a:gd name="connsiteY105" fmla="*/ 99050 h 606510"/>
                    <a:gd name="connsiteX106" fmla="*/ 59905 w 390121"/>
                    <a:gd name="connsiteY106" fmla="*/ 88832 h 606510"/>
                    <a:gd name="connsiteX107" fmla="*/ 65343 w 390121"/>
                    <a:gd name="connsiteY107" fmla="*/ 65266 h 606510"/>
                    <a:gd name="connsiteX108" fmla="*/ 82304 w 390121"/>
                    <a:gd name="connsiteY108" fmla="*/ 24947 h 606510"/>
                    <a:gd name="connsiteX109" fmla="*/ 101569 w 390121"/>
                    <a:gd name="connsiteY109" fmla="*/ 19608 h 606510"/>
                    <a:gd name="connsiteX110" fmla="*/ 126088 w 390121"/>
                    <a:gd name="connsiteY110" fmla="*/ 28721 h 606510"/>
                    <a:gd name="connsiteX111" fmla="*/ 144155 w 390121"/>
                    <a:gd name="connsiteY111" fmla="*/ 35533 h 606510"/>
                    <a:gd name="connsiteX112" fmla="*/ 149409 w 390121"/>
                    <a:gd name="connsiteY112" fmla="*/ 34981 h 606510"/>
                    <a:gd name="connsiteX113" fmla="*/ 168674 w 390121"/>
                    <a:gd name="connsiteY113" fmla="*/ 20436 h 606510"/>
                    <a:gd name="connsiteX114" fmla="*/ 201950 w 390121"/>
                    <a:gd name="connsiteY114" fmla="*/ 0 h 60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390121" h="606510">
                      <a:moveTo>
                        <a:pt x="147788" y="380983"/>
                      </a:moveTo>
                      <a:cubicBezTo>
                        <a:pt x="161617" y="397461"/>
                        <a:pt x="181901" y="407311"/>
                        <a:pt x="203660" y="408416"/>
                      </a:cubicBezTo>
                      <a:lnTo>
                        <a:pt x="152397" y="553957"/>
                      </a:lnTo>
                      <a:cubicBezTo>
                        <a:pt x="151291" y="556995"/>
                        <a:pt x="148433" y="559020"/>
                        <a:pt x="145206" y="559020"/>
                      </a:cubicBezTo>
                      <a:lnTo>
                        <a:pt x="145114" y="559020"/>
                      </a:lnTo>
                      <a:cubicBezTo>
                        <a:pt x="141887" y="559020"/>
                        <a:pt x="139029" y="556995"/>
                        <a:pt x="137922" y="554049"/>
                      </a:cubicBezTo>
                      <a:lnTo>
                        <a:pt x="110908" y="479944"/>
                      </a:lnTo>
                      <a:cubicBezTo>
                        <a:pt x="110078" y="477734"/>
                        <a:pt x="108419" y="476077"/>
                        <a:pt x="106298" y="475341"/>
                      </a:cubicBezTo>
                      <a:cubicBezTo>
                        <a:pt x="105376" y="475065"/>
                        <a:pt x="104546" y="474881"/>
                        <a:pt x="103717" y="474881"/>
                      </a:cubicBezTo>
                      <a:cubicBezTo>
                        <a:pt x="102334" y="474881"/>
                        <a:pt x="100951" y="475249"/>
                        <a:pt x="99752" y="475985"/>
                      </a:cubicBezTo>
                      <a:lnTo>
                        <a:pt x="32170" y="516858"/>
                      </a:lnTo>
                      <a:cubicBezTo>
                        <a:pt x="30880" y="517595"/>
                        <a:pt x="29589" y="517963"/>
                        <a:pt x="28206" y="517963"/>
                      </a:cubicBezTo>
                      <a:cubicBezTo>
                        <a:pt x="26454" y="517963"/>
                        <a:pt x="24794" y="517318"/>
                        <a:pt x="23411" y="516214"/>
                      </a:cubicBezTo>
                      <a:cubicBezTo>
                        <a:pt x="20830" y="514189"/>
                        <a:pt x="19908" y="510782"/>
                        <a:pt x="20922" y="507745"/>
                      </a:cubicBezTo>
                      <a:lnTo>
                        <a:pt x="65638" y="381167"/>
                      </a:lnTo>
                      <a:cubicBezTo>
                        <a:pt x="66653" y="381904"/>
                        <a:pt x="67667" y="382640"/>
                        <a:pt x="68773" y="383192"/>
                      </a:cubicBezTo>
                      <a:cubicBezTo>
                        <a:pt x="80206" y="389544"/>
                        <a:pt x="93206" y="392950"/>
                        <a:pt x="106298" y="392950"/>
                      </a:cubicBezTo>
                      <a:cubicBezTo>
                        <a:pt x="121142" y="392950"/>
                        <a:pt x="135433" y="388716"/>
                        <a:pt x="147788" y="380983"/>
                      </a:cubicBezTo>
                      <a:close/>
                      <a:moveTo>
                        <a:pt x="318116" y="352192"/>
                      </a:moveTo>
                      <a:lnTo>
                        <a:pt x="389716" y="555241"/>
                      </a:lnTo>
                      <a:cubicBezTo>
                        <a:pt x="390730" y="558279"/>
                        <a:pt x="389809" y="561592"/>
                        <a:pt x="387321" y="563710"/>
                      </a:cubicBezTo>
                      <a:cubicBezTo>
                        <a:pt x="384832" y="565734"/>
                        <a:pt x="381331" y="565919"/>
                        <a:pt x="378566" y="564262"/>
                      </a:cubicBezTo>
                      <a:lnTo>
                        <a:pt x="310928" y="523486"/>
                      </a:lnTo>
                      <a:cubicBezTo>
                        <a:pt x="308993" y="522290"/>
                        <a:pt x="306597" y="522013"/>
                        <a:pt x="304477" y="522842"/>
                      </a:cubicBezTo>
                      <a:cubicBezTo>
                        <a:pt x="302266" y="523578"/>
                        <a:pt x="300607" y="525235"/>
                        <a:pt x="299870" y="527352"/>
                      </a:cubicBezTo>
                      <a:lnTo>
                        <a:pt x="272778" y="601448"/>
                      </a:lnTo>
                      <a:cubicBezTo>
                        <a:pt x="271672" y="604485"/>
                        <a:pt x="268815" y="606510"/>
                        <a:pt x="265590" y="606510"/>
                      </a:cubicBezTo>
                      <a:cubicBezTo>
                        <a:pt x="262365" y="606510"/>
                        <a:pt x="259508" y="604393"/>
                        <a:pt x="258402" y="601356"/>
                      </a:cubicBezTo>
                      <a:lnTo>
                        <a:pt x="218409" y="488049"/>
                      </a:lnTo>
                      <a:lnTo>
                        <a:pt x="251122" y="395361"/>
                      </a:lnTo>
                      <a:cubicBezTo>
                        <a:pt x="265314" y="385788"/>
                        <a:pt x="276003" y="371613"/>
                        <a:pt x="281348" y="354953"/>
                      </a:cubicBezTo>
                      <a:cubicBezTo>
                        <a:pt x="285863" y="355782"/>
                        <a:pt x="290378" y="356150"/>
                        <a:pt x="294986" y="356150"/>
                      </a:cubicBezTo>
                      <a:cubicBezTo>
                        <a:pt x="303003" y="356150"/>
                        <a:pt x="310744" y="354493"/>
                        <a:pt x="318116" y="352192"/>
                      </a:cubicBezTo>
                      <a:close/>
                      <a:moveTo>
                        <a:pt x="182774" y="111352"/>
                      </a:moveTo>
                      <a:cubicBezTo>
                        <a:pt x="223071" y="111352"/>
                        <a:pt x="255739" y="143972"/>
                        <a:pt x="255739" y="184211"/>
                      </a:cubicBezTo>
                      <a:cubicBezTo>
                        <a:pt x="255739" y="224450"/>
                        <a:pt x="223071" y="257070"/>
                        <a:pt x="182774" y="257070"/>
                      </a:cubicBezTo>
                      <a:cubicBezTo>
                        <a:pt x="142477" y="257070"/>
                        <a:pt x="109809" y="224450"/>
                        <a:pt x="109809" y="184211"/>
                      </a:cubicBezTo>
                      <a:cubicBezTo>
                        <a:pt x="109809" y="143972"/>
                        <a:pt x="142477" y="111352"/>
                        <a:pt x="182774" y="111352"/>
                      </a:cubicBezTo>
                      <a:close/>
                      <a:moveTo>
                        <a:pt x="182777" y="71066"/>
                      </a:moveTo>
                      <a:cubicBezTo>
                        <a:pt x="120281" y="71066"/>
                        <a:pt x="69399" y="121788"/>
                        <a:pt x="69399" y="184200"/>
                      </a:cubicBezTo>
                      <a:cubicBezTo>
                        <a:pt x="69399" y="246613"/>
                        <a:pt x="120281" y="297427"/>
                        <a:pt x="182777" y="297427"/>
                      </a:cubicBezTo>
                      <a:cubicBezTo>
                        <a:pt x="245274" y="297427"/>
                        <a:pt x="296064" y="246613"/>
                        <a:pt x="296064" y="184200"/>
                      </a:cubicBezTo>
                      <a:cubicBezTo>
                        <a:pt x="296064" y="121788"/>
                        <a:pt x="245274" y="71066"/>
                        <a:pt x="182777" y="71066"/>
                      </a:cubicBezTo>
                      <a:close/>
                      <a:moveTo>
                        <a:pt x="237168" y="29923"/>
                      </a:moveTo>
                      <a:lnTo>
                        <a:pt x="237982" y="29923"/>
                      </a:lnTo>
                      <a:lnTo>
                        <a:pt x="238729" y="31391"/>
                      </a:lnTo>
                      <a:lnTo>
                        <a:pt x="238729" y="31483"/>
                      </a:lnTo>
                      <a:lnTo>
                        <a:pt x="239812" y="33022"/>
                      </a:lnTo>
                      <a:lnTo>
                        <a:pt x="237168" y="33022"/>
                      </a:lnTo>
                      <a:close/>
                      <a:moveTo>
                        <a:pt x="237657" y="29285"/>
                      </a:moveTo>
                      <a:lnTo>
                        <a:pt x="241131" y="29285"/>
                      </a:lnTo>
                      <a:lnTo>
                        <a:pt x="241131" y="33660"/>
                      </a:lnTo>
                      <a:lnTo>
                        <a:pt x="240261" y="33660"/>
                      </a:lnTo>
                      <a:lnTo>
                        <a:pt x="239812" y="33022"/>
                      </a:lnTo>
                      <a:lnTo>
                        <a:pt x="240578" y="33022"/>
                      </a:lnTo>
                      <a:lnTo>
                        <a:pt x="240578" y="29923"/>
                      </a:lnTo>
                      <a:lnTo>
                        <a:pt x="237982" y="29923"/>
                      </a:lnTo>
                      <a:close/>
                      <a:moveTo>
                        <a:pt x="201950" y="0"/>
                      </a:moveTo>
                      <a:cubicBezTo>
                        <a:pt x="203886" y="0"/>
                        <a:pt x="205822" y="184"/>
                        <a:pt x="207757" y="460"/>
                      </a:cubicBezTo>
                      <a:cubicBezTo>
                        <a:pt x="215731" y="1703"/>
                        <a:pt x="222852" y="5454"/>
                        <a:pt x="228290" y="10885"/>
                      </a:cubicBezTo>
                      <a:lnTo>
                        <a:pt x="237657" y="29285"/>
                      </a:lnTo>
                      <a:lnTo>
                        <a:pt x="236615" y="29285"/>
                      </a:lnTo>
                      <a:lnTo>
                        <a:pt x="236615" y="33660"/>
                      </a:lnTo>
                      <a:lnTo>
                        <a:pt x="240261" y="33660"/>
                      </a:lnTo>
                      <a:lnTo>
                        <a:pt x="252648" y="51274"/>
                      </a:lnTo>
                      <a:cubicBezTo>
                        <a:pt x="256796" y="53484"/>
                        <a:pt x="261313" y="54680"/>
                        <a:pt x="265922" y="54680"/>
                      </a:cubicBezTo>
                      <a:cubicBezTo>
                        <a:pt x="269609" y="54680"/>
                        <a:pt x="273296" y="53944"/>
                        <a:pt x="276799" y="52471"/>
                      </a:cubicBezTo>
                      <a:cubicBezTo>
                        <a:pt x="281500" y="50446"/>
                        <a:pt x="286477" y="49433"/>
                        <a:pt x="291455" y="49433"/>
                      </a:cubicBezTo>
                      <a:cubicBezTo>
                        <a:pt x="301963" y="49433"/>
                        <a:pt x="312287" y="53944"/>
                        <a:pt x="319569" y="62229"/>
                      </a:cubicBezTo>
                      <a:cubicBezTo>
                        <a:pt x="330170" y="74380"/>
                        <a:pt x="331737" y="92054"/>
                        <a:pt x="323348" y="105862"/>
                      </a:cubicBezTo>
                      <a:cubicBezTo>
                        <a:pt x="319016" y="113135"/>
                        <a:pt x="318186" y="122064"/>
                        <a:pt x="321228" y="129981"/>
                      </a:cubicBezTo>
                      <a:cubicBezTo>
                        <a:pt x="324270" y="137805"/>
                        <a:pt x="330815" y="143881"/>
                        <a:pt x="339019" y="146366"/>
                      </a:cubicBezTo>
                      <a:cubicBezTo>
                        <a:pt x="354412" y="151061"/>
                        <a:pt x="365105" y="165145"/>
                        <a:pt x="365474" y="181347"/>
                      </a:cubicBezTo>
                      <a:cubicBezTo>
                        <a:pt x="365750" y="197456"/>
                        <a:pt x="355611" y="211909"/>
                        <a:pt x="340217" y="217156"/>
                      </a:cubicBezTo>
                      <a:cubicBezTo>
                        <a:pt x="332197" y="219918"/>
                        <a:pt x="325929" y="226269"/>
                        <a:pt x="323164" y="234278"/>
                      </a:cubicBezTo>
                      <a:cubicBezTo>
                        <a:pt x="320399" y="242287"/>
                        <a:pt x="321505" y="251124"/>
                        <a:pt x="326114" y="258212"/>
                      </a:cubicBezTo>
                      <a:cubicBezTo>
                        <a:pt x="335055" y="271744"/>
                        <a:pt x="334133" y="289418"/>
                        <a:pt x="323901" y="302030"/>
                      </a:cubicBezTo>
                      <a:cubicBezTo>
                        <a:pt x="316712" y="310867"/>
                        <a:pt x="306019" y="315838"/>
                        <a:pt x="294958" y="315838"/>
                      </a:cubicBezTo>
                      <a:cubicBezTo>
                        <a:pt x="290441" y="315838"/>
                        <a:pt x="285924" y="315010"/>
                        <a:pt x="281592" y="313353"/>
                      </a:cubicBezTo>
                      <a:lnTo>
                        <a:pt x="281592" y="313260"/>
                      </a:lnTo>
                      <a:cubicBezTo>
                        <a:pt x="278366" y="312064"/>
                        <a:pt x="274955" y="311419"/>
                        <a:pt x="271637" y="311419"/>
                      </a:cubicBezTo>
                      <a:cubicBezTo>
                        <a:pt x="266751" y="311419"/>
                        <a:pt x="261774" y="312800"/>
                        <a:pt x="257441" y="315378"/>
                      </a:cubicBezTo>
                      <a:cubicBezTo>
                        <a:pt x="250159" y="319796"/>
                        <a:pt x="245366" y="327253"/>
                        <a:pt x="244352" y="335722"/>
                      </a:cubicBezTo>
                      <a:cubicBezTo>
                        <a:pt x="242416" y="351739"/>
                        <a:pt x="230341" y="364719"/>
                        <a:pt x="214486" y="367757"/>
                      </a:cubicBezTo>
                      <a:cubicBezTo>
                        <a:pt x="212090" y="368217"/>
                        <a:pt x="209693" y="368493"/>
                        <a:pt x="207297" y="368493"/>
                      </a:cubicBezTo>
                      <a:cubicBezTo>
                        <a:pt x="194023" y="368493"/>
                        <a:pt x="181395" y="361313"/>
                        <a:pt x="174758" y="349254"/>
                      </a:cubicBezTo>
                      <a:lnTo>
                        <a:pt x="174666" y="349254"/>
                      </a:lnTo>
                      <a:cubicBezTo>
                        <a:pt x="170610" y="341797"/>
                        <a:pt x="163328" y="336734"/>
                        <a:pt x="154940" y="335354"/>
                      </a:cubicBezTo>
                      <a:cubicBezTo>
                        <a:pt x="153465" y="335169"/>
                        <a:pt x="152082" y="335077"/>
                        <a:pt x="150607" y="335077"/>
                      </a:cubicBezTo>
                      <a:cubicBezTo>
                        <a:pt x="143694" y="335077"/>
                        <a:pt x="136965" y="337655"/>
                        <a:pt x="131803" y="342534"/>
                      </a:cubicBezTo>
                      <a:cubicBezTo>
                        <a:pt x="124705" y="349162"/>
                        <a:pt x="115488" y="352568"/>
                        <a:pt x="106270" y="352568"/>
                      </a:cubicBezTo>
                      <a:cubicBezTo>
                        <a:pt x="100094" y="352568"/>
                        <a:pt x="93918" y="351095"/>
                        <a:pt x="88295" y="347965"/>
                      </a:cubicBezTo>
                      <a:cubicBezTo>
                        <a:pt x="74100" y="340140"/>
                        <a:pt x="66541" y="324491"/>
                        <a:pt x="69675" y="308658"/>
                      </a:cubicBezTo>
                      <a:cubicBezTo>
                        <a:pt x="71335" y="300373"/>
                        <a:pt x="69030" y="291260"/>
                        <a:pt x="63500" y="284908"/>
                      </a:cubicBezTo>
                      <a:cubicBezTo>
                        <a:pt x="58245" y="278924"/>
                        <a:pt x="50687" y="275426"/>
                        <a:pt x="42760" y="275426"/>
                      </a:cubicBezTo>
                      <a:cubicBezTo>
                        <a:pt x="42207" y="275426"/>
                        <a:pt x="41746" y="275426"/>
                        <a:pt x="41193" y="275518"/>
                      </a:cubicBezTo>
                      <a:cubicBezTo>
                        <a:pt x="40547" y="275518"/>
                        <a:pt x="39810" y="275518"/>
                        <a:pt x="39165" y="275518"/>
                      </a:cubicBezTo>
                      <a:cubicBezTo>
                        <a:pt x="23771" y="275518"/>
                        <a:pt x="9944" y="266129"/>
                        <a:pt x="4414" y="251676"/>
                      </a:cubicBezTo>
                      <a:cubicBezTo>
                        <a:pt x="-1394" y="236671"/>
                        <a:pt x="3123" y="219549"/>
                        <a:pt x="15752" y="209423"/>
                      </a:cubicBezTo>
                      <a:cubicBezTo>
                        <a:pt x="22388" y="204084"/>
                        <a:pt x="26168" y="195983"/>
                        <a:pt x="25983" y="187514"/>
                      </a:cubicBezTo>
                      <a:cubicBezTo>
                        <a:pt x="25799" y="179045"/>
                        <a:pt x="21743" y="171129"/>
                        <a:pt x="15014" y="166066"/>
                      </a:cubicBezTo>
                      <a:lnTo>
                        <a:pt x="14922" y="165974"/>
                      </a:lnTo>
                      <a:cubicBezTo>
                        <a:pt x="2017" y="156308"/>
                        <a:pt x="-3237" y="139370"/>
                        <a:pt x="2017" y="124089"/>
                      </a:cubicBezTo>
                      <a:cubicBezTo>
                        <a:pt x="7179" y="109084"/>
                        <a:pt x="21374" y="99050"/>
                        <a:pt x="37229" y="99050"/>
                      </a:cubicBezTo>
                      <a:cubicBezTo>
                        <a:pt x="37505" y="99050"/>
                        <a:pt x="37782" y="99050"/>
                        <a:pt x="37966" y="99050"/>
                      </a:cubicBezTo>
                      <a:lnTo>
                        <a:pt x="38519" y="99050"/>
                      </a:lnTo>
                      <a:cubicBezTo>
                        <a:pt x="46815" y="99050"/>
                        <a:pt x="54650" y="95276"/>
                        <a:pt x="59905" y="88832"/>
                      </a:cubicBezTo>
                      <a:cubicBezTo>
                        <a:pt x="65251" y="82204"/>
                        <a:pt x="67279" y="73551"/>
                        <a:pt x="65343" y="65266"/>
                      </a:cubicBezTo>
                      <a:cubicBezTo>
                        <a:pt x="61656" y="49525"/>
                        <a:pt x="68477" y="33232"/>
                        <a:pt x="82304" y="24947"/>
                      </a:cubicBezTo>
                      <a:cubicBezTo>
                        <a:pt x="88295" y="21357"/>
                        <a:pt x="94932" y="19608"/>
                        <a:pt x="101569" y="19608"/>
                      </a:cubicBezTo>
                      <a:cubicBezTo>
                        <a:pt x="110326" y="19608"/>
                        <a:pt x="119083" y="22645"/>
                        <a:pt x="126088" y="28721"/>
                      </a:cubicBezTo>
                      <a:cubicBezTo>
                        <a:pt x="131158" y="33140"/>
                        <a:pt x="137518" y="35533"/>
                        <a:pt x="144155" y="35533"/>
                      </a:cubicBezTo>
                      <a:cubicBezTo>
                        <a:pt x="145906" y="35533"/>
                        <a:pt x="147658" y="35349"/>
                        <a:pt x="149409" y="34981"/>
                      </a:cubicBezTo>
                      <a:cubicBezTo>
                        <a:pt x="157705" y="33416"/>
                        <a:pt x="164895" y="27985"/>
                        <a:pt x="168674" y="20436"/>
                      </a:cubicBezTo>
                      <a:cubicBezTo>
                        <a:pt x="175127" y="7733"/>
                        <a:pt x="188031" y="0"/>
                        <a:pt x="2019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6618514" y="2562208"/>
                <a:ext cx="4493078" cy="0"/>
              </a:xfrm>
              <a:prstGeom prst="line">
                <a:avLst/>
              </a:prstGeom>
              <a:ln w="12700">
                <a:solidFill>
                  <a:srgbClr val="F8EBD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5131735" y="1495397"/>
              <a:ext cx="6361670" cy="3785652"/>
              <a:chOff x="5131735" y="1495397"/>
              <a:chExt cx="6361670" cy="378565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5131735" y="1495397"/>
                <a:ext cx="6361670" cy="3785652"/>
                <a:chOff x="5088193" y="1791600"/>
                <a:chExt cx="6361670" cy="378565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5088193" y="3186203"/>
                  <a:ext cx="1077999" cy="107799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400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625985" y="1791600"/>
                  <a:ext cx="482387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板块分区包括：</a:t>
                  </a:r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1.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 校园地图展示：校园地图设计，且能够在地图检索校园各个设施的分布与功能。</a:t>
                  </a:r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2. 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学业学分板块：检索校园学业信息例如退选课注意事项，请假事项，素质分获取方式等等。</a:t>
                  </a:r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3. 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校园生活板块：查看各个社团的主要信息，以及查看社团活动时间例如社团嘉年华时间，各个社团招新时间。</a:t>
                  </a:r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endPara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  <a:p>
                  <a:pPr algn="l"/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4. 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对开发者建议区：实现使用者与开发者的交互功能，方便对软件进行更新与维护。</a:t>
                  </a:r>
                </a:p>
              </p:txBody>
            </p:sp>
            <p:sp>
              <p:nvSpPr>
                <p:cNvPr id="13" name="arrow-pointing-left-circular-button_20407"/>
                <p:cNvSpPr>
                  <a:spLocks noChangeAspect="1"/>
                </p:cNvSpPr>
                <p:nvPr/>
              </p:nvSpPr>
              <p:spPr bwMode="auto">
                <a:xfrm>
                  <a:off x="5397916" y="3483580"/>
                  <a:ext cx="446016" cy="540646"/>
                </a:xfrm>
                <a:custGeom>
                  <a:avLst/>
                  <a:gdLst>
                    <a:gd name="T0" fmla="*/ 3371 w 4233"/>
                    <a:gd name="T1" fmla="*/ 2445 h 5139"/>
                    <a:gd name="T2" fmla="*/ 4052 w 4233"/>
                    <a:gd name="T3" fmla="*/ 1697 h 5139"/>
                    <a:gd name="T4" fmla="*/ 4097 w 4233"/>
                    <a:gd name="T5" fmla="*/ 839 h 5139"/>
                    <a:gd name="T6" fmla="*/ 3603 w 4233"/>
                    <a:gd name="T7" fmla="*/ 495 h 5139"/>
                    <a:gd name="T8" fmla="*/ 3287 w 4233"/>
                    <a:gd name="T9" fmla="*/ 517 h 5139"/>
                    <a:gd name="T10" fmla="*/ 3287 w 4233"/>
                    <a:gd name="T11" fmla="*/ 160 h 5139"/>
                    <a:gd name="T12" fmla="*/ 3126 w 4233"/>
                    <a:gd name="T13" fmla="*/ 0 h 5139"/>
                    <a:gd name="T14" fmla="*/ 1106 w 4233"/>
                    <a:gd name="T15" fmla="*/ 0 h 5139"/>
                    <a:gd name="T16" fmla="*/ 946 w 4233"/>
                    <a:gd name="T17" fmla="*/ 160 h 5139"/>
                    <a:gd name="T18" fmla="*/ 946 w 4233"/>
                    <a:gd name="T19" fmla="*/ 517 h 5139"/>
                    <a:gd name="T20" fmla="*/ 630 w 4233"/>
                    <a:gd name="T21" fmla="*/ 495 h 5139"/>
                    <a:gd name="T22" fmla="*/ 136 w 4233"/>
                    <a:gd name="T23" fmla="*/ 839 h 5139"/>
                    <a:gd name="T24" fmla="*/ 181 w 4233"/>
                    <a:gd name="T25" fmla="*/ 1697 h 5139"/>
                    <a:gd name="T26" fmla="*/ 862 w 4233"/>
                    <a:gd name="T27" fmla="*/ 2445 h 5139"/>
                    <a:gd name="T28" fmla="*/ 927 w 4233"/>
                    <a:gd name="T29" fmla="*/ 2568 h 5139"/>
                    <a:gd name="T30" fmla="*/ 868 w 4233"/>
                    <a:gd name="T31" fmla="*/ 2643 h 5139"/>
                    <a:gd name="T32" fmla="*/ 630 w 4233"/>
                    <a:gd name="T33" fmla="*/ 2514 h 5139"/>
                    <a:gd name="T34" fmla="*/ 340 w 4233"/>
                    <a:gd name="T35" fmla="*/ 2502 h 5139"/>
                    <a:gd name="T36" fmla="*/ 328 w 4233"/>
                    <a:gd name="T37" fmla="*/ 2792 h 5139"/>
                    <a:gd name="T38" fmla="*/ 846 w 4233"/>
                    <a:gd name="T39" fmla="*/ 3056 h 5139"/>
                    <a:gd name="T40" fmla="*/ 987 w 4233"/>
                    <a:gd name="T41" fmla="*/ 3036 h 5139"/>
                    <a:gd name="T42" fmla="*/ 1170 w 4233"/>
                    <a:gd name="T43" fmla="*/ 2933 h 5139"/>
                    <a:gd name="T44" fmla="*/ 1783 w 4233"/>
                    <a:gd name="T45" fmla="*/ 3368 h 5139"/>
                    <a:gd name="T46" fmla="*/ 1783 w 4233"/>
                    <a:gd name="T47" fmla="*/ 3958 h 5139"/>
                    <a:gd name="T48" fmla="*/ 1285 w 4233"/>
                    <a:gd name="T49" fmla="*/ 3958 h 5139"/>
                    <a:gd name="T50" fmla="*/ 858 w 4233"/>
                    <a:gd name="T51" fmla="*/ 4384 h 5139"/>
                    <a:gd name="T52" fmla="*/ 858 w 4233"/>
                    <a:gd name="T53" fmla="*/ 4939 h 5139"/>
                    <a:gd name="T54" fmla="*/ 1058 w 4233"/>
                    <a:gd name="T55" fmla="*/ 5139 h 5139"/>
                    <a:gd name="T56" fmla="*/ 3175 w 4233"/>
                    <a:gd name="T57" fmla="*/ 5139 h 5139"/>
                    <a:gd name="T58" fmla="*/ 3375 w 4233"/>
                    <a:gd name="T59" fmla="*/ 4939 h 5139"/>
                    <a:gd name="T60" fmla="*/ 3375 w 4233"/>
                    <a:gd name="T61" fmla="*/ 4384 h 5139"/>
                    <a:gd name="T62" fmla="*/ 2948 w 4233"/>
                    <a:gd name="T63" fmla="*/ 3958 h 5139"/>
                    <a:gd name="T64" fmla="*/ 2450 w 4233"/>
                    <a:gd name="T65" fmla="*/ 3958 h 5139"/>
                    <a:gd name="T66" fmla="*/ 2450 w 4233"/>
                    <a:gd name="T67" fmla="*/ 3368 h 5139"/>
                    <a:gd name="T68" fmla="*/ 3063 w 4233"/>
                    <a:gd name="T69" fmla="*/ 2933 h 5139"/>
                    <a:gd name="T70" fmla="*/ 3246 w 4233"/>
                    <a:gd name="T71" fmla="*/ 3036 h 5139"/>
                    <a:gd name="T72" fmla="*/ 3387 w 4233"/>
                    <a:gd name="T73" fmla="*/ 3056 h 5139"/>
                    <a:gd name="T74" fmla="*/ 3905 w 4233"/>
                    <a:gd name="T75" fmla="*/ 2792 h 5139"/>
                    <a:gd name="T76" fmla="*/ 3893 w 4233"/>
                    <a:gd name="T77" fmla="*/ 2502 h 5139"/>
                    <a:gd name="T78" fmla="*/ 3603 w 4233"/>
                    <a:gd name="T79" fmla="*/ 2514 h 5139"/>
                    <a:gd name="T80" fmla="*/ 3365 w 4233"/>
                    <a:gd name="T81" fmla="*/ 2643 h 5139"/>
                    <a:gd name="T82" fmla="*/ 3305 w 4233"/>
                    <a:gd name="T83" fmla="*/ 2568 h 5139"/>
                    <a:gd name="T84" fmla="*/ 3371 w 4233"/>
                    <a:gd name="T85" fmla="*/ 2445 h 5139"/>
                    <a:gd name="T86" fmla="*/ 2975 w 4233"/>
                    <a:gd name="T87" fmla="*/ 4384 h 5139"/>
                    <a:gd name="T88" fmla="*/ 2975 w 4233"/>
                    <a:gd name="T89" fmla="*/ 4739 h 5139"/>
                    <a:gd name="T90" fmla="*/ 1258 w 4233"/>
                    <a:gd name="T91" fmla="*/ 4739 h 5139"/>
                    <a:gd name="T92" fmla="*/ 1258 w 4233"/>
                    <a:gd name="T93" fmla="*/ 4384 h 5139"/>
                    <a:gd name="T94" fmla="*/ 1285 w 4233"/>
                    <a:gd name="T95" fmla="*/ 4358 h 5139"/>
                    <a:gd name="T96" fmla="*/ 2948 w 4233"/>
                    <a:gd name="T97" fmla="*/ 4358 h 5139"/>
                    <a:gd name="T98" fmla="*/ 2975 w 4233"/>
                    <a:gd name="T99" fmla="*/ 4384 h 5139"/>
                    <a:gd name="T100" fmla="*/ 546 w 4233"/>
                    <a:gd name="T101" fmla="*/ 1508 h 5139"/>
                    <a:gd name="T102" fmla="*/ 492 w 4233"/>
                    <a:gd name="T103" fmla="*/ 1044 h 5139"/>
                    <a:gd name="T104" fmla="*/ 687 w 4233"/>
                    <a:gd name="T105" fmla="*/ 902 h 5139"/>
                    <a:gd name="T106" fmla="*/ 946 w 4233"/>
                    <a:gd name="T107" fmla="*/ 954 h 5139"/>
                    <a:gd name="T108" fmla="*/ 946 w 4233"/>
                    <a:gd name="T109" fmla="*/ 1991 h 5139"/>
                    <a:gd name="T110" fmla="*/ 546 w 4233"/>
                    <a:gd name="T111" fmla="*/ 1508 h 5139"/>
                    <a:gd name="T112" fmla="*/ 3287 w 4233"/>
                    <a:gd name="T113" fmla="*/ 1991 h 5139"/>
                    <a:gd name="T114" fmla="*/ 3287 w 4233"/>
                    <a:gd name="T115" fmla="*/ 954 h 5139"/>
                    <a:gd name="T116" fmla="*/ 3545 w 4233"/>
                    <a:gd name="T117" fmla="*/ 902 h 5139"/>
                    <a:gd name="T118" fmla="*/ 3741 w 4233"/>
                    <a:gd name="T119" fmla="*/ 1044 h 5139"/>
                    <a:gd name="T120" fmla="*/ 3687 w 4233"/>
                    <a:gd name="T121" fmla="*/ 1508 h 5139"/>
                    <a:gd name="T122" fmla="*/ 3287 w 4233"/>
                    <a:gd name="T123" fmla="*/ 1991 h 5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233" h="5139">
                      <a:moveTo>
                        <a:pt x="3371" y="2445"/>
                      </a:moveTo>
                      <a:cubicBezTo>
                        <a:pt x="3668" y="2237"/>
                        <a:pt x="3910" y="1972"/>
                        <a:pt x="4052" y="1697"/>
                      </a:cubicBezTo>
                      <a:cubicBezTo>
                        <a:pt x="4217" y="1379"/>
                        <a:pt x="4233" y="1074"/>
                        <a:pt x="4097" y="839"/>
                      </a:cubicBezTo>
                      <a:cubicBezTo>
                        <a:pt x="3986" y="646"/>
                        <a:pt x="3811" y="524"/>
                        <a:pt x="3603" y="495"/>
                      </a:cubicBezTo>
                      <a:cubicBezTo>
                        <a:pt x="3500" y="481"/>
                        <a:pt x="3393" y="489"/>
                        <a:pt x="3287" y="517"/>
                      </a:cubicBezTo>
                      <a:lnTo>
                        <a:pt x="3287" y="160"/>
                      </a:lnTo>
                      <a:cubicBezTo>
                        <a:pt x="3287" y="72"/>
                        <a:pt x="3215" y="0"/>
                        <a:pt x="3126" y="0"/>
                      </a:cubicBezTo>
                      <a:lnTo>
                        <a:pt x="1106" y="0"/>
                      </a:lnTo>
                      <a:cubicBezTo>
                        <a:pt x="1018" y="0"/>
                        <a:pt x="946" y="72"/>
                        <a:pt x="946" y="160"/>
                      </a:cubicBezTo>
                      <a:lnTo>
                        <a:pt x="946" y="517"/>
                      </a:lnTo>
                      <a:cubicBezTo>
                        <a:pt x="840" y="489"/>
                        <a:pt x="733" y="481"/>
                        <a:pt x="630" y="495"/>
                      </a:cubicBezTo>
                      <a:cubicBezTo>
                        <a:pt x="422" y="524"/>
                        <a:pt x="247" y="646"/>
                        <a:pt x="136" y="839"/>
                      </a:cubicBezTo>
                      <a:cubicBezTo>
                        <a:pt x="0" y="1074"/>
                        <a:pt x="16" y="1379"/>
                        <a:pt x="181" y="1697"/>
                      </a:cubicBezTo>
                      <a:cubicBezTo>
                        <a:pt x="323" y="1972"/>
                        <a:pt x="565" y="2237"/>
                        <a:pt x="862" y="2445"/>
                      </a:cubicBezTo>
                      <a:cubicBezTo>
                        <a:pt x="925" y="2489"/>
                        <a:pt x="933" y="2536"/>
                        <a:pt x="927" y="2568"/>
                      </a:cubicBezTo>
                      <a:cubicBezTo>
                        <a:pt x="922" y="2604"/>
                        <a:pt x="898" y="2634"/>
                        <a:pt x="868" y="2643"/>
                      </a:cubicBezTo>
                      <a:cubicBezTo>
                        <a:pt x="823" y="2656"/>
                        <a:pt x="737" y="2630"/>
                        <a:pt x="630" y="2514"/>
                      </a:cubicBezTo>
                      <a:cubicBezTo>
                        <a:pt x="554" y="2430"/>
                        <a:pt x="424" y="2425"/>
                        <a:pt x="340" y="2502"/>
                      </a:cubicBezTo>
                      <a:cubicBezTo>
                        <a:pt x="257" y="2578"/>
                        <a:pt x="251" y="2708"/>
                        <a:pt x="328" y="2792"/>
                      </a:cubicBezTo>
                      <a:cubicBezTo>
                        <a:pt x="525" y="3007"/>
                        <a:pt x="714" y="3056"/>
                        <a:pt x="846" y="3056"/>
                      </a:cubicBezTo>
                      <a:cubicBezTo>
                        <a:pt x="906" y="3056"/>
                        <a:pt x="955" y="3046"/>
                        <a:pt x="987" y="3036"/>
                      </a:cubicBezTo>
                      <a:cubicBezTo>
                        <a:pt x="1055" y="3016"/>
                        <a:pt x="1117" y="2980"/>
                        <a:pt x="1170" y="2933"/>
                      </a:cubicBezTo>
                      <a:cubicBezTo>
                        <a:pt x="1319" y="3138"/>
                        <a:pt x="1534" y="3294"/>
                        <a:pt x="1783" y="3368"/>
                      </a:cubicBezTo>
                      <a:lnTo>
                        <a:pt x="1783" y="3958"/>
                      </a:lnTo>
                      <a:lnTo>
                        <a:pt x="1285" y="3958"/>
                      </a:lnTo>
                      <a:cubicBezTo>
                        <a:pt x="1049" y="3958"/>
                        <a:pt x="858" y="4149"/>
                        <a:pt x="858" y="4384"/>
                      </a:cubicBezTo>
                      <a:lnTo>
                        <a:pt x="858" y="4939"/>
                      </a:lnTo>
                      <a:cubicBezTo>
                        <a:pt x="858" y="5049"/>
                        <a:pt x="948" y="5139"/>
                        <a:pt x="1058" y="5139"/>
                      </a:cubicBezTo>
                      <a:lnTo>
                        <a:pt x="3175" y="5139"/>
                      </a:lnTo>
                      <a:cubicBezTo>
                        <a:pt x="3285" y="5139"/>
                        <a:pt x="3375" y="5049"/>
                        <a:pt x="3375" y="4939"/>
                      </a:cubicBezTo>
                      <a:lnTo>
                        <a:pt x="3375" y="4384"/>
                      </a:lnTo>
                      <a:cubicBezTo>
                        <a:pt x="3375" y="4149"/>
                        <a:pt x="3184" y="3958"/>
                        <a:pt x="2948" y="3958"/>
                      </a:cubicBezTo>
                      <a:lnTo>
                        <a:pt x="2450" y="3958"/>
                      </a:lnTo>
                      <a:lnTo>
                        <a:pt x="2450" y="3368"/>
                      </a:lnTo>
                      <a:cubicBezTo>
                        <a:pt x="2699" y="3294"/>
                        <a:pt x="2914" y="3138"/>
                        <a:pt x="3063" y="2933"/>
                      </a:cubicBezTo>
                      <a:cubicBezTo>
                        <a:pt x="3116" y="2980"/>
                        <a:pt x="3178" y="3016"/>
                        <a:pt x="3246" y="3036"/>
                      </a:cubicBezTo>
                      <a:cubicBezTo>
                        <a:pt x="3278" y="3046"/>
                        <a:pt x="3327" y="3056"/>
                        <a:pt x="3387" y="3056"/>
                      </a:cubicBezTo>
                      <a:cubicBezTo>
                        <a:pt x="3519" y="3056"/>
                        <a:pt x="3708" y="3007"/>
                        <a:pt x="3905" y="2792"/>
                      </a:cubicBezTo>
                      <a:cubicBezTo>
                        <a:pt x="3982" y="2708"/>
                        <a:pt x="3976" y="2578"/>
                        <a:pt x="3893" y="2502"/>
                      </a:cubicBezTo>
                      <a:cubicBezTo>
                        <a:pt x="3809" y="2425"/>
                        <a:pt x="3679" y="2430"/>
                        <a:pt x="3603" y="2514"/>
                      </a:cubicBezTo>
                      <a:cubicBezTo>
                        <a:pt x="3496" y="2630"/>
                        <a:pt x="3410" y="2656"/>
                        <a:pt x="3365" y="2643"/>
                      </a:cubicBezTo>
                      <a:cubicBezTo>
                        <a:pt x="3334" y="2634"/>
                        <a:pt x="3311" y="2604"/>
                        <a:pt x="3305" y="2568"/>
                      </a:cubicBezTo>
                      <a:cubicBezTo>
                        <a:pt x="3300" y="2536"/>
                        <a:pt x="3308" y="2489"/>
                        <a:pt x="3371" y="2445"/>
                      </a:cubicBezTo>
                      <a:close/>
                      <a:moveTo>
                        <a:pt x="2975" y="4384"/>
                      </a:moveTo>
                      <a:lnTo>
                        <a:pt x="2975" y="4739"/>
                      </a:lnTo>
                      <a:lnTo>
                        <a:pt x="1258" y="4739"/>
                      </a:lnTo>
                      <a:lnTo>
                        <a:pt x="1258" y="4384"/>
                      </a:lnTo>
                      <a:cubicBezTo>
                        <a:pt x="1258" y="4370"/>
                        <a:pt x="1270" y="4358"/>
                        <a:pt x="1285" y="4358"/>
                      </a:cubicBezTo>
                      <a:lnTo>
                        <a:pt x="2948" y="4358"/>
                      </a:lnTo>
                      <a:cubicBezTo>
                        <a:pt x="2963" y="4358"/>
                        <a:pt x="2975" y="4370"/>
                        <a:pt x="2975" y="4384"/>
                      </a:cubicBezTo>
                      <a:close/>
                      <a:moveTo>
                        <a:pt x="546" y="1508"/>
                      </a:moveTo>
                      <a:cubicBezTo>
                        <a:pt x="489" y="1399"/>
                        <a:pt x="406" y="1192"/>
                        <a:pt x="492" y="1044"/>
                      </a:cubicBezTo>
                      <a:cubicBezTo>
                        <a:pt x="540" y="960"/>
                        <a:pt x="604" y="913"/>
                        <a:pt x="687" y="902"/>
                      </a:cubicBezTo>
                      <a:cubicBezTo>
                        <a:pt x="765" y="891"/>
                        <a:pt x="857" y="911"/>
                        <a:pt x="946" y="954"/>
                      </a:cubicBezTo>
                      <a:lnTo>
                        <a:pt x="946" y="1991"/>
                      </a:lnTo>
                      <a:cubicBezTo>
                        <a:pt x="774" y="1845"/>
                        <a:pt x="632" y="1675"/>
                        <a:pt x="546" y="1508"/>
                      </a:cubicBezTo>
                      <a:close/>
                      <a:moveTo>
                        <a:pt x="3287" y="1991"/>
                      </a:moveTo>
                      <a:lnTo>
                        <a:pt x="3287" y="954"/>
                      </a:lnTo>
                      <a:cubicBezTo>
                        <a:pt x="3376" y="910"/>
                        <a:pt x="3467" y="891"/>
                        <a:pt x="3545" y="902"/>
                      </a:cubicBezTo>
                      <a:cubicBezTo>
                        <a:pt x="3629" y="913"/>
                        <a:pt x="3693" y="960"/>
                        <a:pt x="3741" y="1044"/>
                      </a:cubicBezTo>
                      <a:cubicBezTo>
                        <a:pt x="3827" y="1192"/>
                        <a:pt x="3744" y="1399"/>
                        <a:pt x="3687" y="1508"/>
                      </a:cubicBezTo>
                      <a:cubicBezTo>
                        <a:pt x="3601" y="1675"/>
                        <a:pt x="3459" y="1845"/>
                        <a:pt x="3287" y="19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cxnSp>
            <p:nvCxnSpPr>
              <p:cNvPr id="36" name="直接连接符 35"/>
              <p:cNvCxnSpPr/>
              <p:nvPr/>
            </p:nvCxnSpPr>
            <p:spPr>
              <a:xfrm>
                <a:off x="6618514" y="4327102"/>
                <a:ext cx="4493078" cy="0"/>
              </a:xfrm>
              <a:prstGeom prst="line">
                <a:avLst/>
              </a:prstGeom>
              <a:ln w="12700">
                <a:solidFill>
                  <a:srgbClr val="F8EBD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10896" y="1489537"/>
            <a:ext cx="3570208" cy="3251501"/>
            <a:chOff x="4112217" y="2675015"/>
            <a:chExt cx="3570208" cy="3251501"/>
          </a:xfrm>
        </p:grpSpPr>
        <p:grpSp>
          <p:nvGrpSpPr>
            <p:cNvPr id="14" name="组合 13"/>
            <p:cNvGrpSpPr/>
            <p:nvPr/>
          </p:nvGrpSpPr>
          <p:grpSpPr>
            <a:xfrm>
              <a:off x="4928947" y="2675015"/>
              <a:ext cx="1874149" cy="1862048"/>
              <a:chOff x="4928946" y="2675015"/>
              <a:chExt cx="1874149" cy="1862048"/>
            </a:xfrm>
          </p:grpSpPr>
          <p:sp>
            <p:nvSpPr>
              <p:cNvPr id="9" name="图形 153"/>
              <p:cNvSpPr/>
              <p:nvPr/>
            </p:nvSpPr>
            <p:spPr>
              <a:xfrm rot="20509951">
                <a:off x="6268128" y="2767396"/>
                <a:ext cx="534967" cy="493815"/>
              </a:xfrm>
              <a:custGeom>
                <a:avLst/>
                <a:gdLst>
                  <a:gd name="connsiteX0" fmla="*/ 925093 w 1238250"/>
                  <a:gd name="connsiteY0" fmla="*/ 79057 h 1143000"/>
                  <a:gd name="connsiteX1" fmla="*/ 128232 w 1238250"/>
                  <a:gd name="connsiteY1" fmla="*/ 251078 h 1143000"/>
                  <a:gd name="connsiteX2" fmla="*/ 7169 w 1238250"/>
                  <a:gd name="connsiteY2" fmla="*/ 556164 h 1143000"/>
                  <a:gd name="connsiteX3" fmla="*/ 319113 w 1238250"/>
                  <a:gd name="connsiteY3" fmla="*/ 1068038 h 1143000"/>
                  <a:gd name="connsiteX4" fmla="*/ 1115974 w 1238250"/>
                  <a:gd name="connsiteY4" fmla="*/ 896112 h 1143000"/>
                  <a:gd name="connsiteX5" fmla="*/ 1237037 w 1238250"/>
                  <a:gd name="connsiteY5" fmla="*/ 590931 h 1143000"/>
                  <a:gd name="connsiteX6" fmla="*/ 925093 w 1238250"/>
                  <a:gd name="connsiteY6" fmla="*/ 79057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0" h="1143000">
                    <a:moveTo>
                      <a:pt x="925093" y="79057"/>
                    </a:moveTo>
                    <a:cubicBezTo>
                      <a:pt x="675157" y="-72772"/>
                      <a:pt x="306730" y="30575"/>
                      <a:pt x="128232" y="251078"/>
                    </a:cubicBezTo>
                    <a:cubicBezTo>
                      <a:pt x="43459" y="337756"/>
                      <a:pt x="6026" y="445484"/>
                      <a:pt x="7169" y="556164"/>
                    </a:cubicBezTo>
                    <a:cubicBezTo>
                      <a:pt x="9265" y="749808"/>
                      <a:pt x="129184" y="952595"/>
                      <a:pt x="319113" y="1068038"/>
                    </a:cubicBezTo>
                    <a:cubicBezTo>
                      <a:pt x="569049" y="1219962"/>
                      <a:pt x="937476" y="1116615"/>
                      <a:pt x="1115974" y="896112"/>
                    </a:cubicBezTo>
                    <a:cubicBezTo>
                      <a:pt x="1200747" y="809339"/>
                      <a:pt x="1238275" y="701706"/>
                      <a:pt x="1237037" y="590931"/>
                    </a:cubicBezTo>
                    <a:cubicBezTo>
                      <a:pt x="1234942" y="397287"/>
                      <a:pt x="1115022" y="194500"/>
                      <a:pt x="925093" y="79057"/>
                    </a:cubicBezTo>
                    <a:close/>
                  </a:path>
                </a:pathLst>
              </a:custGeom>
              <a:solidFill>
                <a:srgbClr val="F8EB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Arial" panose="020B0604020202020204"/>
                  <a:ea typeface="印品灵秀体（非商用）"/>
                  <a:sym typeface="Arial" panose="020B0604020202020204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928946" y="2675015"/>
                <a:ext cx="1826141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500" dirty="0"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03</a:t>
                </a:r>
                <a:endParaRPr lang="zh-CN" altLang="en-US" sz="11500" dirty="0">
                  <a:solidFill>
                    <a:srgbClr val="FF6D42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112217" y="4451619"/>
              <a:ext cx="3570208" cy="1474897"/>
              <a:chOff x="4112217" y="4451619"/>
              <a:chExt cx="3570208" cy="147489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11433" y="4451619"/>
                <a:ext cx="3171776" cy="531614"/>
                <a:chOff x="736398" y="4421704"/>
                <a:chExt cx="3171776" cy="531614"/>
              </a:xfrm>
            </p:grpSpPr>
            <p:sp>
              <p:nvSpPr>
                <p:cNvPr id="7" name="矩形: 圆角 6"/>
                <p:cNvSpPr/>
                <p:nvPr/>
              </p:nvSpPr>
              <p:spPr>
                <a:xfrm>
                  <a:off x="736398" y="4421704"/>
                  <a:ext cx="3171776" cy="53161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592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86030" y="4517359"/>
                  <a:ext cx="2672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en-US" altLang="zh-CN" b="1" dirty="0">
                      <a:ln w="25400">
                        <a:noFill/>
                      </a:ln>
                      <a:solidFill>
                        <a:schemeClr val="bg1">
                          <a:alpha val="90000"/>
                        </a:schemeClr>
                      </a:solidFill>
                      <a:latin typeface="Arial" panose="020B0604020202020204"/>
                      <a:ea typeface="印品灵秀体（非商用）"/>
                      <a:cs typeface="+mn-ea"/>
                      <a:sym typeface="Arial" panose="020B0604020202020204"/>
                    </a:rPr>
                    <a:t>THE CHAPTER THREE</a:t>
                  </a:r>
                  <a:endParaRPr lang="zh-CN" altLang="en-US" b="1" dirty="0">
                    <a:ln w="25400">
                      <a:noFill/>
                    </a:ln>
                    <a:solidFill>
                      <a:schemeClr val="bg1">
                        <a:alpha val="90000"/>
                      </a:schemeClr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4112217" y="5157075"/>
                <a:ext cx="35702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274776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小组任务分工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729107" y="1561782"/>
            <a:ext cx="6733786" cy="3623093"/>
            <a:chOff x="2818007" y="1664393"/>
            <a:chExt cx="6733786" cy="3623093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250973" flipH="1">
              <a:off x="2818007" y="1664393"/>
              <a:ext cx="817871" cy="734698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733922" y="4552788"/>
              <a:ext cx="817871" cy="7346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99527" y="4118305"/>
            <a:ext cx="5592946" cy="2643958"/>
            <a:chOff x="3292521" y="3093867"/>
            <a:chExt cx="5592946" cy="2643958"/>
          </a:xfrm>
        </p:grpSpPr>
        <p:grpSp>
          <p:nvGrpSpPr>
            <p:cNvPr id="17" name="组合 16"/>
            <p:cNvGrpSpPr/>
            <p:nvPr/>
          </p:nvGrpSpPr>
          <p:grpSpPr>
            <a:xfrm>
              <a:off x="3292521" y="5023131"/>
              <a:ext cx="5592946" cy="714694"/>
              <a:chOff x="3292521" y="4907017"/>
              <a:chExt cx="5592946" cy="71469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292521" y="4907017"/>
                <a:ext cx="714694" cy="714694"/>
                <a:chOff x="3263493" y="4907017"/>
                <a:chExt cx="714694" cy="71469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3263493" y="4907017"/>
                  <a:ext cx="714694" cy="7146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400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" name="arrow-pointing-left-circular-button_20407"/>
                <p:cNvSpPr>
                  <a:spLocks noChangeAspect="1"/>
                </p:cNvSpPr>
                <p:nvPr/>
              </p:nvSpPr>
              <p:spPr bwMode="auto">
                <a:xfrm>
                  <a:off x="3490548" y="5061803"/>
                  <a:ext cx="260584" cy="405123"/>
                </a:xfrm>
                <a:custGeom>
                  <a:avLst/>
                  <a:gdLst>
                    <a:gd name="connsiteX0" fmla="*/ 147788 w 390121"/>
                    <a:gd name="connsiteY0" fmla="*/ 380983 h 606510"/>
                    <a:gd name="connsiteX1" fmla="*/ 203660 w 390121"/>
                    <a:gd name="connsiteY1" fmla="*/ 408416 h 606510"/>
                    <a:gd name="connsiteX2" fmla="*/ 152397 w 390121"/>
                    <a:gd name="connsiteY2" fmla="*/ 553957 h 606510"/>
                    <a:gd name="connsiteX3" fmla="*/ 145206 w 390121"/>
                    <a:gd name="connsiteY3" fmla="*/ 559020 h 606510"/>
                    <a:gd name="connsiteX4" fmla="*/ 145114 w 390121"/>
                    <a:gd name="connsiteY4" fmla="*/ 559020 h 606510"/>
                    <a:gd name="connsiteX5" fmla="*/ 137922 w 390121"/>
                    <a:gd name="connsiteY5" fmla="*/ 554049 h 606510"/>
                    <a:gd name="connsiteX6" fmla="*/ 110908 w 390121"/>
                    <a:gd name="connsiteY6" fmla="*/ 479944 h 606510"/>
                    <a:gd name="connsiteX7" fmla="*/ 106298 w 390121"/>
                    <a:gd name="connsiteY7" fmla="*/ 475341 h 606510"/>
                    <a:gd name="connsiteX8" fmla="*/ 103717 w 390121"/>
                    <a:gd name="connsiteY8" fmla="*/ 474881 h 606510"/>
                    <a:gd name="connsiteX9" fmla="*/ 99752 w 390121"/>
                    <a:gd name="connsiteY9" fmla="*/ 475985 h 606510"/>
                    <a:gd name="connsiteX10" fmla="*/ 32170 w 390121"/>
                    <a:gd name="connsiteY10" fmla="*/ 516858 h 606510"/>
                    <a:gd name="connsiteX11" fmla="*/ 28206 w 390121"/>
                    <a:gd name="connsiteY11" fmla="*/ 517963 h 606510"/>
                    <a:gd name="connsiteX12" fmla="*/ 23411 w 390121"/>
                    <a:gd name="connsiteY12" fmla="*/ 516214 h 606510"/>
                    <a:gd name="connsiteX13" fmla="*/ 20922 w 390121"/>
                    <a:gd name="connsiteY13" fmla="*/ 507745 h 606510"/>
                    <a:gd name="connsiteX14" fmla="*/ 65638 w 390121"/>
                    <a:gd name="connsiteY14" fmla="*/ 381167 h 606510"/>
                    <a:gd name="connsiteX15" fmla="*/ 68773 w 390121"/>
                    <a:gd name="connsiteY15" fmla="*/ 383192 h 606510"/>
                    <a:gd name="connsiteX16" fmla="*/ 106298 w 390121"/>
                    <a:gd name="connsiteY16" fmla="*/ 392950 h 606510"/>
                    <a:gd name="connsiteX17" fmla="*/ 147788 w 390121"/>
                    <a:gd name="connsiteY17" fmla="*/ 380983 h 606510"/>
                    <a:gd name="connsiteX18" fmla="*/ 318116 w 390121"/>
                    <a:gd name="connsiteY18" fmla="*/ 352192 h 606510"/>
                    <a:gd name="connsiteX19" fmla="*/ 389716 w 390121"/>
                    <a:gd name="connsiteY19" fmla="*/ 555241 h 606510"/>
                    <a:gd name="connsiteX20" fmla="*/ 387321 w 390121"/>
                    <a:gd name="connsiteY20" fmla="*/ 563710 h 606510"/>
                    <a:gd name="connsiteX21" fmla="*/ 378566 w 390121"/>
                    <a:gd name="connsiteY21" fmla="*/ 564262 h 606510"/>
                    <a:gd name="connsiteX22" fmla="*/ 310928 w 390121"/>
                    <a:gd name="connsiteY22" fmla="*/ 523486 h 606510"/>
                    <a:gd name="connsiteX23" fmla="*/ 304477 w 390121"/>
                    <a:gd name="connsiteY23" fmla="*/ 522842 h 606510"/>
                    <a:gd name="connsiteX24" fmla="*/ 299870 w 390121"/>
                    <a:gd name="connsiteY24" fmla="*/ 527352 h 606510"/>
                    <a:gd name="connsiteX25" fmla="*/ 272778 w 390121"/>
                    <a:gd name="connsiteY25" fmla="*/ 601448 h 606510"/>
                    <a:gd name="connsiteX26" fmla="*/ 265590 w 390121"/>
                    <a:gd name="connsiteY26" fmla="*/ 606510 h 606510"/>
                    <a:gd name="connsiteX27" fmla="*/ 258402 w 390121"/>
                    <a:gd name="connsiteY27" fmla="*/ 601356 h 606510"/>
                    <a:gd name="connsiteX28" fmla="*/ 218409 w 390121"/>
                    <a:gd name="connsiteY28" fmla="*/ 488049 h 606510"/>
                    <a:gd name="connsiteX29" fmla="*/ 251122 w 390121"/>
                    <a:gd name="connsiteY29" fmla="*/ 395361 h 606510"/>
                    <a:gd name="connsiteX30" fmla="*/ 281348 w 390121"/>
                    <a:gd name="connsiteY30" fmla="*/ 354953 h 606510"/>
                    <a:gd name="connsiteX31" fmla="*/ 294986 w 390121"/>
                    <a:gd name="connsiteY31" fmla="*/ 356150 h 606510"/>
                    <a:gd name="connsiteX32" fmla="*/ 318116 w 390121"/>
                    <a:gd name="connsiteY32" fmla="*/ 352192 h 606510"/>
                    <a:gd name="connsiteX33" fmla="*/ 182774 w 390121"/>
                    <a:gd name="connsiteY33" fmla="*/ 111352 h 606510"/>
                    <a:gd name="connsiteX34" fmla="*/ 255739 w 390121"/>
                    <a:gd name="connsiteY34" fmla="*/ 184211 h 606510"/>
                    <a:gd name="connsiteX35" fmla="*/ 182774 w 390121"/>
                    <a:gd name="connsiteY35" fmla="*/ 257070 h 606510"/>
                    <a:gd name="connsiteX36" fmla="*/ 109809 w 390121"/>
                    <a:gd name="connsiteY36" fmla="*/ 184211 h 606510"/>
                    <a:gd name="connsiteX37" fmla="*/ 182774 w 390121"/>
                    <a:gd name="connsiteY37" fmla="*/ 111352 h 606510"/>
                    <a:gd name="connsiteX38" fmla="*/ 182777 w 390121"/>
                    <a:gd name="connsiteY38" fmla="*/ 71066 h 606510"/>
                    <a:gd name="connsiteX39" fmla="*/ 69399 w 390121"/>
                    <a:gd name="connsiteY39" fmla="*/ 184200 h 606510"/>
                    <a:gd name="connsiteX40" fmla="*/ 182777 w 390121"/>
                    <a:gd name="connsiteY40" fmla="*/ 297427 h 606510"/>
                    <a:gd name="connsiteX41" fmla="*/ 296064 w 390121"/>
                    <a:gd name="connsiteY41" fmla="*/ 184200 h 606510"/>
                    <a:gd name="connsiteX42" fmla="*/ 182777 w 390121"/>
                    <a:gd name="connsiteY42" fmla="*/ 71066 h 606510"/>
                    <a:gd name="connsiteX43" fmla="*/ 237168 w 390121"/>
                    <a:gd name="connsiteY43" fmla="*/ 29923 h 606510"/>
                    <a:gd name="connsiteX44" fmla="*/ 237982 w 390121"/>
                    <a:gd name="connsiteY44" fmla="*/ 29923 h 606510"/>
                    <a:gd name="connsiteX45" fmla="*/ 238729 w 390121"/>
                    <a:gd name="connsiteY45" fmla="*/ 31391 h 606510"/>
                    <a:gd name="connsiteX46" fmla="*/ 238729 w 390121"/>
                    <a:gd name="connsiteY46" fmla="*/ 31483 h 606510"/>
                    <a:gd name="connsiteX47" fmla="*/ 239812 w 390121"/>
                    <a:gd name="connsiteY47" fmla="*/ 33022 h 606510"/>
                    <a:gd name="connsiteX48" fmla="*/ 237168 w 390121"/>
                    <a:gd name="connsiteY48" fmla="*/ 33022 h 606510"/>
                    <a:gd name="connsiteX49" fmla="*/ 237657 w 390121"/>
                    <a:gd name="connsiteY49" fmla="*/ 29285 h 606510"/>
                    <a:gd name="connsiteX50" fmla="*/ 241131 w 390121"/>
                    <a:gd name="connsiteY50" fmla="*/ 29285 h 606510"/>
                    <a:gd name="connsiteX51" fmla="*/ 241131 w 390121"/>
                    <a:gd name="connsiteY51" fmla="*/ 33660 h 606510"/>
                    <a:gd name="connsiteX52" fmla="*/ 240261 w 390121"/>
                    <a:gd name="connsiteY52" fmla="*/ 33660 h 606510"/>
                    <a:gd name="connsiteX53" fmla="*/ 239812 w 390121"/>
                    <a:gd name="connsiteY53" fmla="*/ 33022 h 606510"/>
                    <a:gd name="connsiteX54" fmla="*/ 240578 w 390121"/>
                    <a:gd name="connsiteY54" fmla="*/ 33022 h 606510"/>
                    <a:gd name="connsiteX55" fmla="*/ 240578 w 390121"/>
                    <a:gd name="connsiteY55" fmla="*/ 29923 h 606510"/>
                    <a:gd name="connsiteX56" fmla="*/ 237982 w 390121"/>
                    <a:gd name="connsiteY56" fmla="*/ 29923 h 606510"/>
                    <a:gd name="connsiteX57" fmla="*/ 201950 w 390121"/>
                    <a:gd name="connsiteY57" fmla="*/ 0 h 606510"/>
                    <a:gd name="connsiteX58" fmla="*/ 207757 w 390121"/>
                    <a:gd name="connsiteY58" fmla="*/ 460 h 606510"/>
                    <a:gd name="connsiteX59" fmla="*/ 228290 w 390121"/>
                    <a:gd name="connsiteY59" fmla="*/ 10885 h 606510"/>
                    <a:gd name="connsiteX60" fmla="*/ 237657 w 390121"/>
                    <a:gd name="connsiteY60" fmla="*/ 29285 h 606510"/>
                    <a:gd name="connsiteX61" fmla="*/ 236615 w 390121"/>
                    <a:gd name="connsiteY61" fmla="*/ 29285 h 606510"/>
                    <a:gd name="connsiteX62" fmla="*/ 236615 w 390121"/>
                    <a:gd name="connsiteY62" fmla="*/ 33660 h 606510"/>
                    <a:gd name="connsiteX63" fmla="*/ 240261 w 390121"/>
                    <a:gd name="connsiteY63" fmla="*/ 33660 h 606510"/>
                    <a:gd name="connsiteX64" fmla="*/ 252648 w 390121"/>
                    <a:gd name="connsiteY64" fmla="*/ 51274 h 606510"/>
                    <a:gd name="connsiteX65" fmla="*/ 265922 w 390121"/>
                    <a:gd name="connsiteY65" fmla="*/ 54680 h 606510"/>
                    <a:gd name="connsiteX66" fmla="*/ 276799 w 390121"/>
                    <a:gd name="connsiteY66" fmla="*/ 52471 h 606510"/>
                    <a:gd name="connsiteX67" fmla="*/ 291455 w 390121"/>
                    <a:gd name="connsiteY67" fmla="*/ 49433 h 606510"/>
                    <a:gd name="connsiteX68" fmla="*/ 319569 w 390121"/>
                    <a:gd name="connsiteY68" fmla="*/ 62229 h 606510"/>
                    <a:gd name="connsiteX69" fmla="*/ 323348 w 390121"/>
                    <a:gd name="connsiteY69" fmla="*/ 105862 h 606510"/>
                    <a:gd name="connsiteX70" fmla="*/ 321228 w 390121"/>
                    <a:gd name="connsiteY70" fmla="*/ 129981 h 606510"/>
                    <a:gd name="connsiteX71" fmla="*/ 339019 w 390121"/>
                    <a:gd name="connsiteY71" fmla="*/ 146366 h 606510"/>
                    <a:gd name="connsiteX72" fmla="*/ 365474 w 390121"/>
                    <a:gd name="connsiteY72" fmla="*/ 181347 h 606510"/>
                    <a:gd name="connsiteX73" fmla="*/ 340217 w 390121"/>
                    <a:gd name="connsiteY73" fmla="*/ 217156 h 606510"/>
                    <a:gd name="connsiteX74" fmla="*/ 323164 w 390121"/>
                    <a:gd name="connsiteY74" fmla="*/ 234278 h 606510"/>
                    <a:gd name="connsiteX75" fmla="*/ 326114 w 390121"/>
                    <a:gd name="connsiteY75" fmla="*/ 258212 h 606510"/>
                    <a:gd name="connsiteX76" fmla="*/ 323901 w 390121"/>
                    <a:gd name="connsiteY76" fmla="*/ 302030 h 606510"/>
                    <a:gd name="connsiteX77" fmla="*/ 294958 w 390121"/>
                    <a:gd name="connsiteY77" fmla="*/ 315838 h 606510"/>
                    <a:gd name="connsiteX78" fmla="*/ 281592 w 390121"/>
                    <a:gd name="connsiteY78" fmla="*/ 313353 h 606510"/>
                    <a:gd name="connsiteX79" fmla="*/ 281592 w 390121"/>
                    <a:gd name="connsiteY79" fmla="*/ 313260 h 606510"/>
                    <a:gd name="connsiteX80" fmla="*/ 271637 w 390121"/>
                    <a:gd name="connsiteY80" fmla="*/ 311419 h 606510"/>
                    <a:gd name="connsiteX81" fmla="*/ 257441 w 390121"/>
                    <a:gd name="connsiteY81" fmla="*/ 315378 h 606510"/>
                    <a:gd name="connsiteX82" fmla="*/ 244352 w 390121"/>
                    <a:gd name="connsiteY82" fmla="*/ 335722 h 606510"/>
                    <a:gd name="connsiteX83" fmla="*/ 214486 w 390121"/>
                    <a:gd name="connsiteY83" fmla="*/ 367757 h 606510"/>
                    <a:gd name="connsiteX84" fmla="*/ 207297 w 390121"/>
                    <a:gd name="connsiteY84" fmla="*/ 368493 h 606510"/>
                    <a:gd name="connsiteX85" fmla="*/ 174758 w 390121"/>
                    <a:gd name="connsiteY85" fmla="*/ 349254 h 606510"/>
                    <a:gd name="connsiteX86" fmla="*/ 174666 w 390121"/>
                    <a:gd name="connsiteY86" fmla="*/ 349254 h 606510"/>
                    <a:gd name="connsiteX87" fmla="*/ 154940 w 390121"/>
                    <a:gd name="connsiteY87" fmla="*/ 335354 h 606510"/>
                    <a:gd name="connsiteX88" fmla="*/ 150607 w 390121"/>
                    <a:gd name="connsiteY88" fmla="*/ 335077 h 606510"/>
                    <a:gd name="connsiteX89" fmla="*/ 131803 w 390121"/>
                    <a:gd name="connsiteY89" fmla="*/ 342534 h 606510"/>
                    <a:gd name="connsiteX90" fmla="*/ 106270 w 390121"/>
                    <a:gd name="connsiteY90" fmla="*/ 352568 h 606510"/>
                    <a:gd name="connsiteX91" fmla="*/ 88295 w 390121"/>
                    <a:gd name="connsiteY91" fmla="*/ 347965 h 606510"/>
                    <a:gd name="connsiteX92" fmla="*/ 69675 w 390121"/>
                    <a:gd name="connsiteY92" fmla="*/ 308658 h 606510"/>
                    <a:gd name="connsiteX93" fmla="*/ 63500 w 390121"/>
                    <a:gd name="connsiteY93" fmla="*/ 284908 h 606510"/>
                    <a:gd name="connsiteX94" fmla="*/ 42760 w 390121"/>
                    <a:gd name="connsiteY94" fmla="*/ 275426 h 606510"/>
                    <a:gd name="connsiteX95" fmla="*/ 41193 w 390121"/>
                    <a:gd name="connsiteY95" fmla="*/ 275518 h 606510"/>
                    <a:gd name="connsiteX96" fmla="*/ 39165 w 390121"/>
                    <a:gd name="connsiteY96" fmla="*/ 275518 h 606510"/>
                    <a:gd name="connsiteX97" fmla="*/ 4414 w 390121"/>
                    <a:gd name="connsiteY97" fmla="*/ 251676 h 606510"/>
                    <a:gd name="connsiteX98" fmla="*/ 15752 w 390121"/>
                    <a:gd name="connsiteY98" fmla="*/ 209423 h 606510"/>
                    <a:gd name="connsiteX99" fmla="*/ 25983 w 390121"/>
                    <a:gd name="connsiteY99" fmla="*/ 187514 h 606510"/>
                    <a:gd name="connsiteX100" fmla="*/ 15014 w 390121"/>
                    <a:gd name="connsiteY100" fmla="*/ 166066 h 606510"/>
                    <a:gd name="connsiteX101" fmla="*/ 14922 w 390121"/>
                    <a:gd name="connsiteY101" fmla="*/ 165974 h 606510"/>
                    <a:gd name="connsiteX102" fmla="*/ 2017 w 390121"/>
                    <a:gd name="connsiteY102" fmla="*/ 124089 h 606510"/>
                    <a:gd name="connsiteX103" fmla="*/ 37229 w 390121"/>
                    <a:gd name="connsiteY103" fmla="*/ 99050 h 606510"/>
                    <a:gd name="connsiteX104" fmla="*/ 37966 w 390121"/>
                    <a:gd name="connsiteY104" fmla="*/ 99050 h 606510"/>
                    <a:gd name="connsiteX105" fmla="*/ 38519 w 390121"/>
                    <a:gd name="connsiteY105" fmla="*/ 99050 h 606510"/>
                    <a:gd name="connsiteX106" fmla="*/ 59905 w 390121"/>
                    <a:gd name="connsiteY106" fmla="*/ 88832 h 606510"/>
                    <a:gd name="connsiteX107" fmla="*/ 65343 w 390121"/>
                    <a:gd name="connsiteY107" fmla="*/ 65266 h 606510"/>
                    <a:gd name="connsiteX108" fmla="*/ 82304 w 390121"/>
                    <a:gd name="connsiteY108" fmla="*/ 24947 h 606510"/>
                    <a:gd name="connsiteX109" fmla="*/ 101569 w 390121"/>
                    <a:gd name="connsiteY109" fmla="*/ 19608 h 606510"/>
                    <a:gd name="connsiteX110" fmla="*/ 126088 w 390121"/>
                    <a:gd name="connsiteY110" fmla="*/ 28721 h 606510"/>
                    <a:gd name="connsiteX111" fmla="*/ 144155 w 390121"/>
                    <a:gd name="connsiteY111" fmla="*/ 35533 h 606510"/>
                    <a:gd name="connsiteX112" fmla="*/ 149409 w 390121"/>
                    <a:gd name="connsiteY112" fmla="*/ 34981 h 606510"/>
                    <a:gd name="connsiteX113" fmla="*/ 168674 w 390121"/>
                    <a:gd name="connsiteY113" fmla="*/ 20436 h 606510"/>
                    <a:gd name="connsiteX114" fmla="*/ 201950 w 390121"/>
                    <a:gd name="connsiteY114" fmla="*/ 0 h 60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390121" h="606510">
                      <a:moveTo>
                        <a:pt x="147788" y="380983"/>
                      </a:moveTo>
                      <a:cubicBezTo>
                        <a:pt x="161617" y="397461"/>
                        <a:pt x="181901" y="407311"/>
                        <a:pt x="203660" y="408416"/>
                      </a:cubicBezTo>
                      <a:lnTo>
                        <a:pt x="152397" y="553957"/>
                      </a:lnTo>
                      <a:cubicBezTo>
                        <a:pt x="151291" y="556995"/>
                        <a:pt x="148433" y="559020"/>
                        <a:pt x="145206" y="559020"/>
                      </a:cubicBezTo>
                      <a:lnTo>
                        <a:pt x="145114" y="559020"/>
                      </a:lnTo>
                      <a:cubicBezTo>
                        <a:pt x="141887" y="559020"/>
                        <a:pt x="139029" y="556995"/>
                        <a:pt x="137922" y="554049"/>
                      </a:cubicBezTo>
                      <a:lnTo>
                        <a:pt x="110908" y="479944"/>
                      </a:lnTo>
                      <a:cubicBezTo>
                        <a:pt x="110078" y="477734"/>
                        <a:pt x="108419" y="476077"/>
                        <a:pt x="106298" y="475341"/>
                      </a:cubicBezTo>
                      <a:cubicBezTo>
                        <a:pt x="105376" y="475065"/>
                        <a:pt x="104546" y="474881"/>
                        <a:pt x="103717" y="474881"/>
                      </a:cubicBezTo>
                      <a:cubicBezTo>
                        <a:pt x="102334" y="474881"/>
                        <a:pt x="100951" y="475249"/>
                        <a:pt x="99752" y="475985"/>
                      </a:cubicBezTo>
                      <a:lnTo>
                        <a:pt x="32170" y="516858"/>
                      </a:lnTo>
                      <a:cubicBezTo>
                        <a:pt x="30880" y="517595"/>
                        <a:pt x="29589" y="517963"/>
                        <a:pt x="28206" y="517963"/>
                      </a:cubicBezTo>
                      <a:cubicBezTo>
                        <a:pt x="26454" y="517963"/>
                        <a:pt x="24794" y="517318"/>
                        <a:pt x="23411" y="516214"/>
                      </a:cubicBezTo>
                      <a:cubicBezTo>
                        <a:pt x="20830" y="514189"/>
                        <a:pt x="19908" y="510782"/>
                        <a:pt x="20922" y="507745"/>
                      </a:cubicBezTo>
                      <a:lnTo>
                        <a:pt x="65638" y="381167"/>
                      </a:lnTo>
                      <a:cubicBezTo>
                        <a:pt x="66653" y="381904"/>
                        <a:pt x="67667" y="382640"/>
                        <a:pt x="68773" y="383192"/>
                      </a:cubicBezTo>
                      <a:cubicBezTo>
                        <a:pt x="80206" y="389544"/>
                        <a:pt x="93206" y="392950"/>
                        <a:pt x="106298" y="392950"/>
                      </a:cubicBezTo>
                      <a:cubicBezTo>
                        <a:pt x="121142" y="392950"/>
                        <a:pt x="135433" y="388716"/>
                        <a:pt x="147788" y="380983"/>
                      </a:cubicBezTo>
                      <a:close/>
                      <a:moveTo>
                        <a:pt x="318116" y="352192"/>
                      </a:moveTo>
                      <a:lnTo>
                        <a:pt x="389716" y="555241"/>
                      </a:lnTo>
                      <a:cubicBezTo>
                        <a:pt x="390730" y="558279"/>
                        <a:pt x="389809" y="561592"/>
                        <a:pt x="387321" y="563710"/>
                      </a:cubicBezTo>
                      <a:cubicBezTo>
                        <a:pt x="384832" y="565734"/>
                        <a:pt x="381331" y="565919"/>
                        <a:pt x="378566" y="564262"/>
                      </a:cubicBezTo>
                      <a:lnTo>
                        <a:pt x="310928" y="523486"/>
                      </a:lnTo>
                      <a:cubicBezTo>
                        <a:pt x="308993" y="522290"/>
                        <a:pt x="306597" y="522013"/>
                        <a:pt x="304477" y="522842"/>
                      </a:cubicBezTo>
                      <a:cubicBezTo>
                        <a:pt x="302266" y="523578"/>
                        <a:pt x="300607" y="525235"/>
                        <a:pt x="299870" y="527352"/>
                      </a:cubicBezTo>
                      <a:lnTo>
                        <a:pt x="272778" y="601448"/>
                      </a:lnTo>
                      <a:cubicBezTo>
                        <a:pt x="271672" y="604485"/>
                        <a:pt x="268815" y="606510"/>
                        <a:pt x="265590" y="606510"/>
                      </a:cubicBezTo>
                      <a:cubicBezTo>
                        <a:pt x="262365" y="606510"/>
                        <a:pt x="259508" y="604393"/>
                        <a:pt x="258402" y="601356"/>
                      </a:cubicBezTo>
                      <a:lnTo>
                        <a:pt x="218409" y="488049"/>
                      </a:lnTo>
                      <a:lnTo>
                        <a:pt x="251122" y="395361"/>
                      </a:lnTo>
                      <a:cubicBezTo>
                        <a:pt x="265314" y="385788"/>
                        <a:pt x="276003" y="371613"/>
                        <a:pt x="281348" y="354953"/>
                      </a:cubicBezTo>
                      <a:cubicBezTo>
                        <a:pt x="285863" y="355782"/>
                        <a:pt x="290378" y="356150"/>
                        <a:pt x="294986" y="356150"/>
                      </a:cubicBezTo>
                      <a:cubicBezTo>
                        <a:pt x="303003" y="356150"/>
                        <a:pt x="310744" y="354493"/>
                        <a:pt x="318116" y="352192"/>
                      </a:cubicBezTo>
                      <a:close/>
                      <a:moveTo>
                        <a:pt x="182774" y="111352"/>
                      </a:moveTo>
                      <a:cubicBezTo>
                        <a:pt x="223071" y="111352"/>
                        <a:pt x="255739" y="143972"/>
                        <a:pt x="255739" y="184211"/>
                      </a:cubicBezTo>
                      <a:cubicBezTo>
                        <a:pt x="255739" y="224450"/>
                        <a:pt x="223071" y="257070"/>
                        <a:pt x="182774" y="257070"/>
                      </a:cubicBezTo>
                      <a:cubicBezTo>
                        <a:pt x="142477" y="257070"/>
                        <a:pt x="109809" y="224450"/>
                        <a:pt x="109809" y="184211"/>
                      </a:cubicBezTo>
                      <a:cubicBezTo>
                        <a:pt x="109809" y="143972"/>
                        <a:pt x="142477" y="111352"/>
                        <a:pt x="182774" y="111352"/>
                      </a:cubicBezTo>
                      <a:close/>
                      <a:moveTo>
                        <a:pt x="182777" y="71066"/>
                      </a:moveTo>
                      <a:cubicBezTo>
                        <a:pt x="120281" y="71066"/>
                        <a:pt x="69399" y="121788"/>
                        <a:pt x="69399" y="184200"/>
                      </a:cubicBezTo>
                      <a:cubicBezTo>
                        <a:pt x="69399" y="246613"/>
                        <a:pt x="120281" y="297427"/>
                        <a:pt x="182777" y="297427"/>
                      </a:cubicBezTo>
                      <a:cubicBezTo>
                        <a:pt x="245274" y="297427"/>
                        <a:pt x="296064" y="246613"/>
                        <a:pt x="296064" y="184200"/>
                      </a:cubicBezTo>
                      <a:cubicBezTo>
                        <a:pt x="296064" y="121788"/>
                        <a:pt x="245274" y="71066"/>
                        <a:pt x="182777" y="71066"/>
                      </a:cubicBezTo>
                      <a:close/>
                      <a:moveTo>
                        <a:pt x="237168" y="29923"/>
                      </a:moveTo>
                      <a:lnTo>
                        <a:pt x="237982" y="29923"/>
                      </a:lnTo>
                      <a:lnTo>
                        <a:pt x="238729" y="31391"/>
                      </a:lnTo>
                      <a:lnTo>
                        <a:pt x="238729" y="31483"/>
                      </a:lnTo>
                      <a:lnTo>
                        <a:pt x="239812" y="33022"/>
                      </a:lnTo>
                      <a:lnTo>
                        <a:pt x="237168" y="33022"/>
                      </a:lnTo>
                      <a:close/>
                      <a:moveTo>
                        <a:pt x="237657" y="29285"/>
                      </a:moveTo>
                      <a:lnTo>
                        <a:pt x="241131" y="29285"/>
                      </a:lnTo>
                      <a:lnTo>
                        <a:pt x="241131" y="33660"/>
                      </a:lnTo>
                      <a:lnTo>
                        <a:pt x="240261" y="33660"/>
                      </a:lnTo>
                      <a:lnTo>
                        <a:pt x="239812" y="33022"/>
                      </a:lnTo>
                      <a:lnTo>
                        <a:pt x="240578" y="33022"/>
                      </a:lnTo>
                      <a:lnTo>
                        <a:pt x="240578" y="29923"/>
                      </a:lnTo>
                      <a:lnTo>
                        <a:pt x="237982" y="29923"/>
                      </a:lnTo>
                      <a:close/>
                      <a:moveTo>
                        <a:pt x="201950" y="0"/>
                      </a:moveTo>
                      <a:cubicBezTo>
                        <a:pt x="203886" y="0"/>
                        <a:pt x="205822" y="184"/>
                        <a:pt x="207757" y="460"/>
                      </a:cubicBezTo>
                      <a:cubicBezTo>
                        <a:pt x="215731" y="1703"/>
                        <a:pt x="222852" y="5454"/>
                        <a:pt x="228290" y="10885"/>
                      </a:cubicBezTo>
                      <a:lnTo>
                        <a:pt x="237657" y="29285"/>
                      </a:lnTo>
                      <a:lnTo>
                        <a:pt x="236615" y="29285"/>
                      </a:lnTo>
                      <a:lnTo>
                        <a:pt x="236615" y="33660"/>
                      </a:lnTo>
                      <a:lnTo>
                        <a:pt x="240261" y="33660"/>
                      </a:lnTo>
                      <a:lnTo>
                        <a:pt x="252648" y="51274"/>
                      </a:lnTo>
                      <a:cubicBezTo>
                        <a:pt x="256796" y="53484"/>
                        <a:pt x="261313" y="54680"/>
                        <a:pt x="265922" y="54680"/>
                      </a:cubicBezTo>
                      <a:cubicBezTo>
                        <a:pt x="269609" y="54680"/>
                        <a:pt x="273296" y="53944"/>
                        <a:pt x="276799" y="52471"/>
                      </a:cubicBezTo>
                      <a:cubicBezTo>
                        <a:pt x="281500" y="50446"/>
                        <a:pt x="286477" y="49433"/>
                        <a:pt x="291455" y="49433"/>
                      </a:cubicBezTo>
                      <a:cubicBezTo>
                        <a:pt x="301963" y="49433"/>
                        <a:pt x="312287" y="53944"/>
                        <a:pt x="319569" y="62229"/>
                      </a:cubicBezTo>
                      <a:cubicBezTo>
                        <a:pt x="330170" y="74380"/>
                        <a:pt x="331737" y="92054"/>
                        <a:pt x="323348" y="105862"/>
                      </a:cubicBezTo>
                      <a:cubicBezTo>
                        <a:pt x="319016" y="113135"/>
                        <a:pt x="318186" y="122064"/>
                        <a:pt x="321228" y="129981"/>
                      </a:cubicBezTo>
                      <a:cubicBezTo>
                        <a:pt x="324270" y="137805"/>
                        <a:pt x="330815" y="143881"/>
                        <a:pt x="339019" y="146366"/>
                      </a:cubicBezTo>
                      <a:cubicBezTo>
                        <a:pt x="354412" y="151061"/>
                        <a:pt x="365105" y="165145"/>
                        <a:pt x="365474" y="181347"/>
                      </a:cubicBezTo>
                      <a:cubicBezTo>
                        <a:pt x="365750" y="197456"/>
                        <a:pt x="355611" y="211909"/>
                        <a:pt x="340217" y="217156"/>
                      </a:cubicBezTo>
                      <a:cubicBezTo>
                        <a:pt x="332197" y="219918"/>
                        <a:pt x="325929" y="226269"/>
                        <a:pt x="323164" y="234278"/>
                      </a:cubicBezTo>
                      <a:cubicBezTo>
                        <a:pt x="320399" y="242287"/>
                        <a:pt x="321505" y="251124"/>
                        <a:pt x="326114" y="258212"/>
                      </a:cubicBezTo>
                      <a:cubicBezTo>
                        <a:pt x="335055" y="271744"/>
                        <a:pt x="334133" y="289418"/>
                        <a:pt x="323901" y="302030"/>
                      </a:cubicBezTo>
                      <a:cubicBezTo>
                        <a:pt x="316712" y="310867"/>
                        <a:pt x="306019" y="315838"/>
                        <a:pt x="294958" y="315838"/>
                      </a:cubicBezTo>
                      <a:cubicBezTo>
                        <a:pt x="290441" y="315838"/>
                        <a:pt x="285924" y="315010"/>
                        <a:pt x="281592" y="313353"/>
                      </a:cubicBezTo>
                      <a:lnTo>
                        <a:pt x="281592" y="313260"/>
                      </a:lnTo>
                      <a:cubicBezTo>
                        <a:pt x="278366" y="312064"/>
                        <a:pt x="274955" y="311419"/>
                        <a:pt x="271637" y="311419"/>
                      </a:cubicBezTo>
                      <a:cubicBezTo>
                        <a:pt x="266751" y="311419"/>
                        <a:pt x="261774" y="312800"/>
                        <a:pt x="257441" y="315378"/>
                      </a:cubicBezTo>
                      <a:cubicBezTo>
                        <a:pt x="250159" y="319796"/>
                        <a:pt x="245366" y="327253"/>
                        <a:pt x="244352" y="335722"/>
                      </a:cubicBezTo>
                      <a:cubicBezTo>
                        <a:pt x="242416" y="351739"/>
                        <a:pt x="230341" y="364719"/>
                        <a:pt x="214486" y="367757"/>
                      </a:cubicBezTo>
                      <a:cubicBezTo>
                        <a:pt x="212090" y="368217"/>
                        <a:pt x="209693" y="368493"/>
                        <a:pt x="207297" y="368493"/>
                      </a:cubicBezTo>
                      <a:cubicBezTo>
                        <a:pt x="194023" y="368493"/>
                        <a:pt x="181395" y="361313"/>
                        <a:pt x="174758" y="349254"/>
                      </a:cubicBezTo>
                      <a:lnTo>
                        <a:pt x="174666" y="349254"/>
                      </a:lnTo>
                      <a:cubicBezTo>
                        <a:pt x="170610" y="341797"/>
                        <a:pt x="163328" y="336734"/>
                        <a:pt x="154940" y="335354"/>
                      </a:cubicBezTo>
                      <a:cubicBezTo>
                        <a:pt x="153465" y="335169"/>
                        <a:pt x="152082" y="335077"/>
                        <a:pt x="150607" y="335077"/>
                      </a:cubicBezTo>
                      <a:cubicBezTo>
                        <a:pt x="143694" y="335077"/>
                        <a:pt x="136965" y="337655"/>
                        <a:pt x="131803" y="342534"/>
                      </a:cubicBezTo>
                      <a:cubicBezTo>
                        <a:pt x="124705" y="349162"/>
                        <a:pt x="115488" y="352568"/>
                        <a:pt x="106270" y="352568"/>
                      </a:cubicBezTo>
                      <a:cubicBezTo>
                        <a:pt x="100094" y="352568"/>
                        <a:pt x="93918" y="351095"/>
                        <a:pt x="88295" y="347965"/>
                      </a:cubicBezTo>
                      <a:cubicBezTo>
                        <a:pt x="74100" y="340140"/>
                        <a:pt x="66541" y="324491"/>
                        <a:pt x="69675" y="308658"/>
                      </a:cubicBezTo>
                      <a:cubicBezTo>
                        <a:pt x="71335" y="300373"/>
                        <a:pt x="69030" y="291260"/>
                        <a:pt x="63500" y="284908"/>
                      </a:cubicBezTo>
                      <a:cubicBezTo>
                        <a:pt x="58245" y="278924"/>
                        <a:pt x="50687" y="275426"/>
                        <a:pt x="42760" y="275426"/>
                      </a:cubicBezTo>
                      <a:cubicBezTo>
                        <a:pt x="42207" y="275426"/>
                        <a:pt x="41746" y="275426"/>
                        <a:pt x="41193" y="275518"/>
                      </a:cubicBezTo>
                      <a:cubicBezTo>
                        <a:pt x="40547" y="275518"/>
                        <a:pt x="39810" y="275518"/>
                        <a:pt x="39165" y="275518"/>
                      </a:cubicBezTo>
                      <a:cubicBezTo>
                        <a:pt x="23771" y="275518"/>
                        <a:pt x="9944" y="266129"/>
                        <a:pt x="4414" y="251676"/>
                      </a:cubicBezTo>
                      <a:cubicBezTo>
                        <a:pt x="-1394" y="236671"/>
                        <a:pt x="3123" y="219549"/>
                        <a:pt x="15752" y="209423"/>
                      </a:cubicBezTo>
                      <a:cubicBezTo>
                        <a:pt x="22388" y="204084"/>
                        <a:pt x="26168" y="195983"/>
                        <a:pt x="25983" y="187514"/>
                      </a:cubicBezTo>
                      <a:cubicBezTo>
                        <a:pt x="25799" y="179045"/>
                        <a:pt x="21743" y="171129"/>
                        <a:pt x="15014" y="166066"/>
                      </a:cubicBezTo>
                      <a:lnTo>
                        <a:pt x="14922" y="165974"/>
                      </a:lnTo>
                      <a:cubicBezTo>
                        <a:pt x="2017" y="156308"/>
                        <a:pt x="-3237" y="139370"/>
                        <a:pt x="2017" y="124089"/>
                      </a:cubicBezTo>
                      <a:cubicBezTo>
                        <a:pt x="7179" y="109084"/>
                        <a:pt x="21374" y="99050"/>
                        <a:pt x="37229" y="99050"/>
                      </a:cubicBezTo>
                      <a:cubicBezTo>
                        <a:pt x="37505" y="99050"/>
                        <a:pt x="37782" y="99050"/>
                        <a:pt x="37966" y="99050"/>
                      </a:cubicBezTo>
                      <a:lnTo>
                        <a:pt x="38519" y="99050"/>
                      </a:lnTo>
                      <a:cubicBezTo>
                        <a:pt x="46815" y="99050"/>
                        <a:pt x="54650" y="95276"/>
                        <a:pt x="59905" y="88832"/>
                      </a:cubicBezTo>
                      <a:cubicBezTo>
                        <a:pt x="65251" y="82204"/>
                        <a:pt x="67279" y="73551"/>
                        <a:pt x="65343" y="65266"/>
                      </a:cubicBezTo>
                      <a:cubicBezTo>
                        <a:pt x="61656" y="49525"/>
                        <a:pt x="68477" y="33232"/>
                        <a:pt x="82304" y="24947"/>
                      </a:cubicBezTo>
                      <a:cubicBezTo>
                        <a:pt x="88295" y="21357"/>
                        <a:pt x="94932" y="19608"/>
                        <a:pt x="101569" y="19608"/>
                      </a:cubicBezTo>
                      <a:cubicBezTo>
                        <a:pt x="110326" y="19608"/>
                        <a:pt x="119083" y="22645"/>
                        <a:pt x="126088" y="28721"/>
                      </a:cubicBezTo>
                      <a:cubicBezTo>
                        <a:pt x="131158" y="33140"/>
                        <a:pt x="137518" y="35533"/>
                        <a:pt x="144155" y="35533"/>
                      </a:cubicBezTo>
                      <a:cubicBezTo>
                        <a:pt x="145906" y="35533"/>
                        <a:pt x="147658" y="35349"/>
                        <a:pt x="149409" y="34981"/>
                      </a:cubicBezTo>
                      <a:cubicBezTo>
                        <a:pt x="157705" y="33416"/>
                        <a:pt x="164895" y="27985"/>
                        <a:pt x="168674" y="20436"/>
                      </a:cubicBezTo>
                      <a:cubicBezTo>
                        <a:pt x="175127" y="7733"/>
                        <a:pt x="188031" y="0"/>
                        <a:pt x="2019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8170773" y="4907017"/>
                <a:ext cx="714694" cy="714694"/>
                <a:chOff x="8332523" y="5156790"/>
                <a:chExt cx="714694" cy="714694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8332523" y="5156790"/>
                  <a:ext cx="714694" cy="71469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400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8" name="arrow-pointing-left-circular-button_20407"/>
                <p:cNvSpPr>
                  <a:spLocks noChangeAspect="1"/>
                </p:cNvSpPr>
                <p:nvPr/>
              </p:nvSpPr>
              <p:spPr bwMode="auto">
                <a:xfrm>
                  <a:off x="8522764" y="5311575"/>
                  <a:ext cx="334214" cy="405123"/>
                </a:xfrm>
                <a:custGeom>
                  <a:avLst/>
                  <a:gdLst>
                    <a:gd name="T0" fmla="*/ 3371 w 4233"/>
                    <a:gd name="T1" fmla="*/ 2445 h 5139"/>
                    <a:gd name="T2" fmla="*/ 4052 w 4233"/>
                    <a:gd name="T3" fmla="*/ 1697 h 5139"/>
                    <a:gd name="T4" fmla="*/ 4097 w 4233"/>
                    <a:gd name="T5" fmla="*/ 839 h 5139"/>
                    <a:gd name="T6" fmla="*/ 3603 w 4233"/>
                    <a:gd name="T7" fmla="*/ 495 h 5139"/>
                    <a:gd name="T8" fmla="*/ 3287 w 4233"/>
                    <a:gd name="T9" fmla="*/ 517 h 5139"/>
                    <a:gd name="T10" fmla="*/ 3287 w 4233"/>
                    <a:gd name="T11" fmla="*/ 160 h 5139"/>
                    <a:gd name="T12" fmla="*/ 3126 w 4233"/>
                    <a:gd name="T13" fmla="*/ 0 h 5139"/>
                    <a:gd name="T14" fmla="*/ 1106 w 4233"/>
                    <a:gd name="T15" fmla="*/ 0 h 5139"/>
                    <a:gd name="T16" fmla="*/ 946 w 4233"/>
                    <a:gd name="T17" fmla="*/ 160 h 5139"/>
                    <a:gd name="T18" fmla="*/ 946 w 4233"/>
                    <a:gd name="T19" fmla="*/ 517 h 5139"/>
                    <a:gd name="T20" fmla="*/ 630 w 4233"/>
                    <a:gd name="T21" fmla="*/ 495 h 5139"/>
                    <a:gd name="T22" fmla="*/ 136 w 4233"/>
                    <a:gd name="T23" fmla="*/ 839 h 5139"/>
                    <a:gd name="T24" fmla="*/ 181 w 4233"/>
                    <a:gd name="T25" fmla="*/ 1697 h 5139"/>
                    <a:gd name="T26" fmla="*/ 862 w 4233"/>
                    <a:gd name="T27" fmla="*/ 2445 h 5139"/>
                    <a:gd name="T28" fmla="*/ 927 w 4233"/>
                    <a:gd name="T29" fmla="*/ 2568 h 5139"/>
                    <a:gd name="T30" fmla="*/ 868 w 4233"/>
                    <a:gd name="T31" fmla="*/ 2643 h 5139"/>
                    <a:gd name="T32" fmla="*/ 630 w 4233"/>
                    <a:gd name="T33" fmla="*/ 2514 h 5139"/>
                    <a:gd name="T34" fmla="*/ 340 w 4233"/>
                    <a:gd name="T35" fmla="*/ 2502 h 5139"/>
                    <a:gd name="T36" fmla="*/ 328 w 4233"/>
                    <a:gd name="T37" fmla="*/ 2792 h 5139"/>
                    <a:gd name="T38" fmla="*/ 846 w 4233"/>
                    <a:gd name="T39" fmla="*/ 3056 h 5139"/>
                    <a:gd name="T40" fmla="*/ 987 w 4233"/>
                    <a:gd name="T41" fmla="*/ 3036 h 5139"/>
                    <a:gd name="T42" fmla="*/ 1170 w 4233"/>
                    <a:gd name="T43" fmla="*/ 2933 h 5139"/>
                    <a:gd name="T44" fmla="*/ 1783 w 4233"/>
                    <a:gd name="T45" fmla="*/ 3368 h 5139"/>
                    <a:gd name="T46" fmla="*/ 1783 w 4233"/>
                    <a:gd name="T47" fmla="*/ 3958 h 5139"/>
                    <a:gd name="T48" fmla="*/ 1285 w 4233"/>
                    <a:gd name="T49" fmla="*/ 3958 h 5139"/>
                    <a:gd name="T50" fmla="*/ 858 w 4233"/>
                    <a:gd name="T51" fmla="*/ 4384 h 5139"/>
                    <a:gd name="T52" fmla="*/ 858 w 4233"/>
                    <a:gd name="T53" fmla="*/ 4939 h 5139"/>
                    <a:gd name="T54" fmla="*/ 1058 w 4233"/>
                    <a:gd name="T55" fmla="*/ 5139 h 5139"/>
                    <a:gd name="T56" fmla="*/ 3175 w 4233"/>
                    <a:gd name="T57" fmla="*/ 5139 h 5139"/>
                    <a:gd name="T58" fmla="*/ 3375 w 4233"/>
                    <a:gd name="T59" fmla="*/ 4939 h 5139"/>
                    <a:gd name="T60" fmla="*/ 3375 w 4233"/>
                    <a:gd name="T61" fmla="*/ 4384 h 5139"/>
                    <a:gd name="T62" fmla="*/ 2948 w 4233"/>
                    <a:gd name="T63" fmla="*/ 3958 h 5139"/>
                    <a:gd name="T64" fmla="*/ 2450 w 4233"/>
                    <a:gd name="T65" fmla="*/ 3958 h 5139"/>
                    <a:gd name="T66" fmla="*/ 2450 w 4233"/>
                    <a:gd name="T67" fmla="*/ 3368 h 5139"/>
                    <a:gd name="T68" fmla="*/ 3063 w 4233"/>
                    <a:gd name="T69" fmla="*/ 2933 h 5139"/>
                    <a:gd name="T70" fmla="*/ 3246 w 4233"/>
                    <a:gd name="T71" fmla="*/ 3036 h 5139"/>
                    <a:gd name="T72" fmla="*/ 3387 w 4233"/>
                    <a:gd name="T73" fmla="*/ 3056 h 5139"/>
                    <a:gd name="T74" fmla="*/ 3905 w 4233"/>
                    <a:gd name="T75" fmla="*/ 2792 h 5139"/>
                    <a:gd name="T76" fmla="*/ 3893 w 4233"/>
                    <a:gd name="T77" fmla="*/ 2502 h 5139"/>
                    <a:gd name="T78" fmla="*/ 3603 w 4233"/>
                    <a:gd name="T79" fmla="*/ 2514 h 5139"/>
                    <a:gd name="T80" fmla="*/ 3365 w 4233"/>
                    <a:gd name="T81" fmla="*/ 2643 h 5139"/>
                    <a:gd name="T82" fmla="*/ 3305 w 4233"/>
                    <a:gd name="T83" fmla="*/ 2568 h 5139"/>
                    <a:gd name="T84" fmla="*/ 3371 w 4233"/>
                    <a:gd name="T85" fmla="*/ 2445 h 5139"/>
                    <a:gd name="T86" fmla="*/ 2975 w 4233"/>
                    <a:gd name="T87" fmla="*/ 4384 h 5139"/>
                    <a:gd name="T88" fmla="*/ 2975 w 4233"/>
                    <a:gd name="T89" fmla="*/ 4739 h 5139"/>
                    <a:gd name="T90" fmla="*/ 1258 w 4233"/>
                    <a:gd name="T91" fmla="*/ 4739 h 5139"/>
                    <a:gd name="T92" fmla="*/ 1258 w 4233"/>
                    <a:gd name="T93" fmla="*/ 4384 h 5139"/>
                    <a:gd name="T94" fmla="*/ 1285 w 4233"/>
                    <a:gd name="T95" fmla="*/ 4358 h 5139"/>
                    <a:gd name="T96" fmla="*/ 2948 w 4233"/>
                    <a:gd name="T97" fmla="*/ 4358 h 5139"/>
                    <a:gd name="T98" fmla="*/ 2975 w 4233"/>
                    <a:gd name="T99" fmla="*/ 4384 h 5139"/>
                    <a:gd name="T100" fmla="*/ 546 w 4233"/>
                    <a:gd name="T101" fmla="*/ 1508 h 5139"/>
                    <a:gd name="T102" fmla="*/ 492 w 4233"/>
                    <a:gd name="T103" fmla="*/ 1044 h 5139"/>
                    <a:gd name="T104" fmla="*/ 687 w 4233"/>
                    <a:gd name="T105" fmla="*/ 902 h 5139"/>
                    <a:gd name="T106" fmla="*/ 946 w 4233"/>
                    <a:gd name="T107" fmla="*/ 954 h 5139"/>
                    <a:gd name="T108" fmla="*/ 946 w 4233"/>
                    <a:gd name="T109" fmla="*/ 1991 h 5139"/>
                    <a:gd name="T110" fmla="*/ 546 w 4233"/>
                    <a:gd name="T111" fmla="*/ 1508 h 5139"/>
                    <a:gd name="T112" fmla="*/ 3287 w 4233"/>
                    <a:gd name="T113" fmla="*/ 1991 h 5139"/>
                    <a:gd name="T114" fmla="*/ 3287 w 4233"/>
                    <a:gd name="T115" fmla="*/ 954 h 5139"/>
                    <a:gd name="T116" fmla="*/ 3545 w 4233"/>
                    <a:gd name="T117" fmla="*/ 902 h 5139"/>
                    <a:gd name="T118" fmla="*/ 3741 w 4233"/>
                    <a:gd name="T119" fmla="*/ 1044 h 5139"/>
                    <a:gd name="T120" fmla="*/ 3687 w 4233"/>
                    <a:gd name="T121" fmla="*/ 1508 h 5139"/>
                    <a:gd name="T122" fmla="*/ 3287 w 4233"/>
                    <a:gd name="T123" fmla="*/ 1991 h 5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233" h="5139">
                      <a:moveTo>
                        <a:pt x="3371" y="2445"/>
                      </a:moveTo>
                      <a:cubicBezTo>
                        <a:pt x="3668" y="2237"/>
                        <a:pt x="3910" y="1972"/>
                        <a:pt x="4052" y="1697"/>
                      </a:cubicBezTo>
                      <a:cubicBezTo>
                        <a:pt x="4217" y="1379"/>
                        <a:pt x="4233" y="1074"/>
                        <a:pt x="4097" y="839"/>
                      </a:cubicBezTo>
                      <a:cubicBezTo>
                        <a:pt x="3986" y="646"/>
                        <a:pt x="3811" y="524"/>
                        <a:pt x="3603" y="495"/>
                      </a:cubicBezTo>
                      <a:cubicBezTo>
                        <a:pt x="3500" y="481"/>
                        <a:pt x="3393" y="489"/>
                        <a:pt x="3287" y="517"/>
                      </a:cubicBezTo>
                      <a:lnTo>
                        <a:pt x="3287" y="160"/>
                      </a:lnTo>
                      <a:cubicBezTo>
                        <a:pt x="3287" y="72"/>
                        <a:pt x="3215" y="0"/>
                        <a:pt x="3126" y="0"/>
                      </a:cubicBezTo>
                      <a:lnTo>
                        <a:pt x="1106" y="0"/>
                      </a:lnTo>
                      <a:cubicBezTo>
                        <a:pt x="1018" y="0"/>
                        <a:pt x="946" y="72"/>
                        <a:pt x="946" y="160"/>
                      </a:cubicBezTo>
                      <a:lnTo>
                        <a:pt x="946" y="517"/>
                      </a:lnTo>
                      <a:cubicBezTo>
                        <a:pt x="840" y="489"/>
                        <a:pt x="733" y="481"/>
                        <a:pt x="630" y="495"/>
                      </a:cubicBezTo>
                      <a:cubicBezTo>
                        <a:pt x="422" y="524"/>
                        <a:pt x="247" y="646"/>
                        <a:pt x="136" y="839"/>
                      </a:cubicBezTo>
                      <a:cubicBezTo>
                        <a:pt x="0" y="1074"/>
                        <a:pt x="16" y="1379"/>
                        <a:pt x="181" y="1697"/>
                      </a:cubicBezTo>
                      <a:cubicBezTo>
                        <a:pt x="323" y="1972"/>
                        <a:pt x="565" y="2237"/>
                        <a:pt x="862" y="2445"/>
                      </a:cubicBezTo>
                      <a:cubicBezTo>
                        <a:pt x="925" y="2489"/>
                        <a:pt x="933" y="2536"/>
                        <a:pt x="927" y="2568"/>
                      </a:cubicBezTo>
                      <a:cubicBezTo>
                        <a:pt x="922" y="2604"/>
                        <a:pt x="898" y="2634"/>
                        <a:pt x="868" y="2643"/>
                      </a:cubicBezTo>
                      <a:cubicBezTo>
                        <a:pt x="823" y="2656"/>
                        <a:pt x="737" y="2630"/>
                        <a:pt x="630" y="2514"/>
                      </a:cubicBezTo>
                      <a:cubicBezTo>
                        <a:pt x="554" y="2430"/>
                        <a:pt x="424" y="2425"/>
                        <a:pt x="340" y="2502"/>
                      </a:cubicBezTo>
                      <a:cubicBezTo>
                        <a:pt x="257" y="2578"/>
                        <a:pt x="251" y="2708"/>
                        <a:pt x="328" y="2792"/>
                      </a:cubicBezTo>
                      <a:cubicBezTo>
                        <a:pt x="525" y="3007"/>
                        <a:pt x="714" y="3056"/>
                        <a:pt x="846" y="3056"/>
                      </a:cubicBezTo>
                      <a:cubicBezTo>
                        <a:pt x="906" y="3056"/>
                        <a:pt x="955" y="3046"/>
                        <a:pt x="987" y="3036"/>
                      </a:cubicBezTo>
                      <a:cubicBezTo>
                        <a:pt x="1055" y="3016"/>
                        <a:pt x="1117" y="2980"/>
                        <a:pt x="1170" y="2933"/>
                      </a:cubicBezTo>
                      <a:cubicBezTo>
                        <a:pt x="1319" y="3138"/>
                        <a:pt x="1534" y="3294"/>
                        <a:pt x="1783" y="3368"/>
                      </a:cubicBezTo>
                      <a:lnTo>
                        <a:pt x="1783" y="3958"/>
                      </a:lnTo>
                      <a:lnTo>
                        <a:pt x="1285" y="3958"/>
                      </a:lnTo>
                      <a:cubicBezTo>
                        <a:pt x="1049" y="3958"/>
                        <a:pt x="858" y="4149"/>
                        <a:pt x="858" y="4384"/>
                      </a:cubicBezTo>
                      <a:lnTo>
                        <a:pt x="858" y="4939"/>
                      </a:lnTo>
                      <a:cubicBezTo>
                        <a:pt x="858" y="5049"/>
                        <a:pt x="948" y="5139"/>
                        <a:pt x="1058" y="5139"/>
                      </a:cubicBezTo>
                      <a:lnTo>
                        <a:pt x="3175" y="5139"/>
                      </a:lnTo>
                      <a:cubicBezTo>
                        <a:pt x="3285" y="5139"/>
                        <a:pt x="3375" y="5049"/>
                        <a:pt x="3375" y="4939"/>
                      </a:cubicBezTo>
                      <a:lnTo>
                        <a:pt x="3375" y="4384"/>
                      </a:lnTo>
                      <a:cubicBezTo>
                        <a:pt x="3375" y="4149"/>
                        <a:pt x="3184" y="3958"/>
                        <a:pt x="2948" y="3958"/>
                      </a:cubicBezTo>
                      <a:lnTo>
                        <a:pt x="2450" y="3958"/>
                      </a:lnTo>
                      <a:lnTo>
                        <a:pt x="2450" y="3368"/>
                      </a:lnTo>
                      <a:cubicBezTo>
                        <a:pt x="2699" y="3294"/>
                        <a:pt x="2914" y="3138"/>
                        <a:pt x="3063" y="2933"/>
                      </a:cubicBezTo>
                      <a:cubicBezTo>
                        <a:pt x="3116" y="2980"/>
                        <a:pt x="3178" y="3016"/>
                        <a:pt x="3246" y="3036"/>
                      </a:cubicBezTo>
                      <a:cubicBezTo>
                        <a:pt x="3278" y="3046"/>
                        <a:pt x="3327" y="3056"/>
                        <a:pt x="3387" y="3056"/>
                      </a:cubicBezTo>
                      <a:cubicBezTo>
                        <a:pt x="3519" y="3056"/>
                        <a:pt x="3708" y="3007"/>
                        <a:pt x="3905" y="2792"/>
                      </a:cubicBezTo>
                      <a:cubicBezTo>
                        <a:pt x="3982" y="2708"/>
                        <a:pt x="3976" y="2578"/>
                        <a:pt x="3893" y="2502"/>
                      </a:cubicBezTo>
                      <a:cubicBezTo>
                        <a:pt x="3809" y="2425"/>
                        <a:pt x="3679" y="2430"/>
                        <a:pt x="3603" y="2514"/>
                      </a:cubicBezTo>
                      <a:cubicBezTo>
                        <a:pt x="3496" y="2630"/>
                        <a:pt x="3410" y="2656"/>
                        <a:pt x="3365" y="2643"/>
                      </a:cubicBezTo>
                      <a:cubicBezTo>
                        <a:pt x="3334" y="2634"/>
                        <a:pt x="3311" y="2604"/>
                        <a:pt x="3305" y="2568"/>
                      </a:cubicBezTo>
                      <a:cubicBezTo>
                        <a:pt x="3300" y="2536"/>
                        <a:pt x="3308" y="2489"/>
                        <a:pt x="3371" y="2445"/>
                      </a:cubicBezTo>
                      <a:close/>
                      <a:moveTo>
                        <a:pt x="2975" y="4384"/>
                      </a:moveTo>
                      <a:lnTo>
                        <a:pt x="2975" y="4739"/>
                      </a:lnTo>
                      <a:lnTo>
                        <a:pt x="1258" y="4739"/>
                      </a:lnTo>
                      <a:lnTo>
                        <a:pt x="1258" y="4384"/>
                      </a:lnTo>
                      <a:cubicBezTo>
                        <a:pt x="1258" y="4370"/>
                        <a:pt x="1270" y="4358"/>
                        <a:pt x="1285" y="4358"/>
                      </a:cubicBezTo>
                      <a:lnTo>
                        <a:pt x="2948" y="4358"/>
                      </a:lnTo>
                      <a:cubicBezTo>
                        <a:pt x="2963" y="4358"/>
                        <a:pt x="2975" y="4370"/>
                        <a:pt x="2975" y="4384"/>
                      </a:cubicBezTo>
                      <a:close/>
                      <a:moveTo>
                        <a:pt x="546" y="1508"/>
                      </a:moveTo>
                      <a:cubicBezTo>
                        <a:pt x="489" y="1399"/>
                        <a:pt x="406" y="1192"/>
                        <a:pt x="492" y="1044"/>
                      </a:cubicBezTo>
                      <a:cubicBezTo>
                        <a:pt x="540" y="960"/>
                        <a:pt x="604" y="913"/>
                        <a:pt x="687" y="902"/>
                      </a:cubicBezTo>
                      <a:cubicBezTo>
                        <a:pt x="765" y="891"/>
                        <a:pt x="857" y="911"/>
                        <a:pt x="946" y="954"/>
                      </a:cubicBezTo>
                      <a:lnTo>
                        <a:pt x="946" y="1991"/>
                      </a:lnTo>
                      <a:cubicBezTo>
                        <a:pt x="774" y="1845"/>
                        <a:pt x="632" y="1675"/>
                        <a:pt x="546" y="1508"/>
                      </a:cubicBezTo>
                      <a:close/>
                      <a:moveTo>
                        <a:pt x="3287" y="1991"/>
                      </a:moveTo>
                      <a:lnTo>
                        <a:pt x="3287" y="954"/>
                      </a:lnTo>
                      <a:cubicBezTo>
                        <a:pt x="3376" y="910"/>
                        <a:pt x="3467" y="891"/>
                        <a:pt x="3545" y="902"/>
                      </a:cubicBezTo>
                      <a:cubicBezTo>
                        <a:pt x="3629" y="913"/>
                        <a:pt x="3693" y="960"/>
                        <a:pt x="3741" y="1044"/>
                      </a:cubicBezTo>
                      <a:cubicBezTo>
                        <a:pt x="3827" y="1192"/>
                        <a:pt x="3744" y="1399"/>
                        <a:pt x="3687" y="1508"/>
                      </a:cubicBezTo>
                      <a:cubicBezTo>
                        <a:pt x="3601" y="1675"/>
                        <a:pt x="3459" y="1845"/>
                        <a:pt x="3287" y="19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endParaRPr>
                </a:p>
              </p:txBody>
            </p:sp>
          </p:grpSp>
        </p:grpSp>
        <p:cxnSp>
          <p:nvCxnSpPr>
            <p:cNvPr id="9" name="直接连接符 8"/>
            <p:cNvCxnSpPr/>
            <p:nvPr/>
          </p:nvCxnSpPr>
          <p:spPr>
            <a:xfrm>
              <a:off x="6088994" y="3093867"/>
              <a:ext cx="0" cy="1159822"/>
            </a:xfrm>
            <a:prstGeom prst="line">
              <a:avLst/>
            </a:prstGeom>
            <a:ln w="12700">
              <a:solidFill>
                <a:srgbClr val="F8EB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421737" y="534494"/>
            <a:ext cx="3262432" cy="945641"/>
            <a:chOff x="750906" y="724438"/>
            <a:chExt cx="3262432" cy="945641"/>
          </a:xfrm>
        </p:grpSpPr>
        <p:sp>
          <p:nvSpPr>
            <p:cNvPr id="24" name="图形 153"/>
            <p:cNvSpPr/>
            <p:nvPr/>
          </p:nvSpPr>
          <p:spPr>
            <a:xfrm rot="20509951">
              <a:off x="3591806" y="735119"/>
              <a:ext cx="376710" cy="347732"/>
            </a:xfrm>
            <a:custGeom>
              <a:avLst/>
              <a:gdLst>
                <a:gd name="connsiteX0" fmla="*/ 925093 w 1238250"/>
                <a:gd name="connsiteY0" fmla="*/ 79057 h 1143000"/>
                <a:gd name="connsiteX1" fmla="*/ 128232 w 1238250"/>
                <a:gd name="connsiteY1" fmla="*/ 251078 h 1143000"/>
                <a:gd name="connsiteX2" fmla="*/ 7169 w 1238250"/>
                <a:gd name="connsiteY2" fmla="*/ 556164 h 1143000"/>
                <a:gd name="connsiteX3" fmla="*/ 319113 w 1238250"/>
                <a:gd name="connsiteY3" fmla="*/ 1068038 h 1143000"/>
                <a:gd name="connsiteX4" fmla="*/ 1115974 w 1238250"/>
                <a:gd name="connsiteY4" fmla="*/ 896112 h 1143000"/>
                <a:gd name="connsiteX5" fmla="*/ 1237037 w 1238250"/>
                <a:gd name="connsiteY5" fmla="*/ 590931 h 1143000"/>
                <a:gd name="connsiteX6" fmla="*/ 925093 w 1238250"/>
                <a:gd name="connsiteY6" fmla="*/ 79057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0" h="1143000">
                  <a:moveTo>
                    <a:pt x="925093" y="79057"/>
                  </a:moveTo>
                  <a:cubicBezTo>
                    <a:pt x="675157" y="-72772"/>
                    <a:pt x="306730" y="30575"/>
                    <a:pt x="128232" y="251078"/>
                  </a:cubicBezTo>
                  <a:cubicBezTo>
                    <a:pt x="43459" y="337756"/>
                    <a:pt x="6026" y="445484"/>
                    <a:pt x="7169" y="556164"/>
                  </a:cubicBezTo>
                  <a:cubicBezTo>
                    <a:pt x="9265" y="749808"/>
                    <a:pt x="129184" y="952595"/>
                    <a:pt x="319113" y="1068038"/>
                  </a:cubicBezTo>
                  <a:cubicBezTo>
                    <a:pt x="569049" y="1219962"/>
                    <a:pt x="937476" y="1116615"/>
                    <a:pt x="1115974" y="896112"/>
                  </a:cubicBezTo>
                  <a:cubicBezTo>
                    <a:pt x="1200747" y="809339"/>
                    <a:pt x="1238275" y="701706"/>
                    <a:pt x="1237037" y="590931"/>
                  </a:cubicBezTo>
                  <a:cubicBezTo>
                    <a:pt x="1234942" y="397287"/>
                    <a:pt x="1115022" y="194500"/>
                    <a:pt x="925093" y="79057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Arial" panose="020B0604020202020204"/>
                <a:ea typeface="印品灵秀体（非商用）"/>
                <a:sym typeface="Arial" panose="020B0604020202020204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50906" y="724438"/>
              <a:ext cx="3262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rPr>
                <a:t>小组分工评价</a:t>
              </a:r>
            </a:p>
          </p:txBody>
        </p:sp>
        <p:sp>
          <p:nvSpPr>
            <p:cNvPr id="25" name="矩形: 圆角 24"/>
            <p:cNvSpPr/>
            <p:nvPr/>
          </p:nvSpPr>
          <p:spPr>
            <a:xfrm flipV="1">
              <a:off x="2085843" y="1560243"/>
              <a:ext cx="678652" cy="1098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204385" y="2937810"/>
            <a:ext cx="2441694" cy="430593"/>
          </a:xfrm>
          <a:prstGeom prst="roundRect">
            <a:avLst>
              <a:gd name="adj" fmla="val 50000"/>
            </a:avLst>
          </a:prstGeom>
          <a:solidFill>
            <a:srgbClr val="459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凌卓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2572" y="2801284"/>
            <a:ext cx="4840123" cy="67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分工：想法提出与讨论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,PPT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完善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评价：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8.7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1204397" y="3846813"/>
            <a:ext cx="2441694" cy="430593"/>
          </a:xfrm>
          <a:prstGeom prst="roundRect">
            <a:avLst>
              <a:gd name="adj" fmla="val 50000"/>
            </a:avLst>
          </a:prstGeom>
          <a:solidFill>
            <a:srgbClr val="459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贾硕凡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82572" y="3778628"/>
            <a:ext cx="4840123" cy="67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分工：想法提出与讨论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,PPT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制作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,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项目计划书制作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评价：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9.0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204397" y="1920718"/>
            <a:ext cx="2441694" cy="430593"/>
          </a:xfrm>
          <a:prstGeom prst="roundRect">
            <a:avLst>
              <a:gd name="adj" fmla="val 50000"/>
            </a:avLst>
          </a:prstGeom>
          <a:solidFill>
            <a:srgbClr val="459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王开怡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2572" y="1815848"/>
            <a:ext cx="4840123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分工：想法提出与讨论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,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云朵朵收集需求数据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PPT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完善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/>
              <a:ea typeface="印品灵秀体（非商用）"/>
              <a:cs typeface="+mn-ea"/>
              <a:sym typeface="Arial" panose="020B0604020202020204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评价：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  <a:ea typeface="印品灵秀体（非商用）"/>
                <a:cs typeface="+mn-ea"/>
                <a:sym typeface="Arial" panose="020B0604020202020204"/>
              </a:rPr>
              <a:t>8.8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07986" y="1548474"/>
            <a:ext cx="9615982" cy="3755077"/>
            <a:chOff x="1207986" y="1548474"/>
            <a:chExt cx="9615982" cy="3755077"/>
          </a:xfrm>
        </p:grpSpPr>
        <p:pic>
          <p:nvPicPr>
            <p:cNvPr id="151" name="图形 1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49027">
              <a:off x="10006097" y="1548474"/>
              <a:ext cx="817871" cy="734698"/>
            </a:xfrm>
            <a:prstGeom prst="rect">
              <a:avLst/>
            </a:prstGeom>
          </p:spPr>
        </p:pic>
        <p:pic>
          <p:nvPicPr>
            <p:cNvPr id="152" name="图形 1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986" y="4568853"/>
              <a:ext cx="817871" cy="73469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2541179" y="1620203"/>
            <a:ext cx="6378885" cy="2093611"/>
            <a:chOff x="2541179" y="1620203"/>
            <a:chExt cx="6378885" cy="2093611"/>
          </a:xfrm>
        </p:grpSpPr>
        <p:sp>
          <p:nvSpPr>
            <p:cNvPr id="156" name="图形 153"/>
            <p:cNvSpPr/>
            <p:nvPr/>
          </p:nvSpPr>
          <p:spPr>
            <a:xfrm rot="20509951">
              <a:off x="8362857" y="1620203"/>
              <a:ext cx="376710" cy="347732"/>
            </a:xfrm>
            <a:custGeom>
              <a:avLst/>
              <a:gdLst>
                <a:gd name="connsiteX0" fmla="*/ 925093 w 1238250"/>
                <a:gd name="connsiteY0" fmla="*/ 79057 h 1143000"/>
                <a:gd name="connsiteX1" fmla="*/ 128232 w 1238250"/>
                <a:gd name="connsiteY1" fmla="*/ 251078 h 1143000"/>
                <a:gd name="connsiteX2" fmla="*/ 7169 w 1238250"/>
                <a:gd name="connsiteY2" fmla="*/ 556164 h 1143000"/>
                <a:gd name="connsiteX3" fmla="*/ 319113 w 1238250"/>
                <a:gd name="connsiteY3" fmla="*/ 1068038 h 1143000"/>
                <a:gd name="connsiteX4" fmla="*/ 1115974 w 1238250"/>
                <a:gd name="connsiteY4" fmla="*/ 896112 h 1143000"/>
                <a:gd name="connsiteX5" fmla="*/ 1237037 w 1238250"/>
                <a:gd name="connsiteY5" fmla="*/ 590931 h 1143000"/>
                <a:gd name="connsiteX6" fmla="*/ 925093 w 1238250"/>
                <a:gd name="connsiteY6" fmla="*/ 79057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0" h="1143000">
                  <a:moveTo>
                    <a:pt x="925093" y="79057"/>
                  </a:moveTo>
                  <a:cubicBezTo>
                    <a:pt x="675157" y="-72772"/>
                    <a:pt x="306730" y="30575"/>
                    <a:pt x="128232" y="251078"/>
                  </a:cubicBezTo>
                  <a:cubicBezTo>
                    <a:pt x="43459" y="337756"/>
                    <a:pt x="6026" y="445484"/>
                    <a:pt x="7169" y="556164"/>
                  </a:cubicBezTo>
                  <a:cubicBezTo>
                    <a:pt x="9265" y="749808"/>
                    <a:pt x="129184" y="952595"/>
                    <a:pt x="319113" y="1068038"/>
                  </a:cubicBezTo>
                  <a:cubicBezTo>
                    <a:pt x="569049" y="1219962"/>
                    <a:pt x="937476" y="1116615"/>
                    <a:pt x="1115974" y="896112"/>
                  </a:cubicBezTo>
                  <a:cubicBezTo>
                    <a:pt x="1200747" y="809339"/>
                    <a:pt x="1238275" y="701706"/>
                    <a:pt x="1237037" y="590931"/>
                  </a:cubicBezTo>
                  <a:cubicBezTo>
                    <a:pt x="1234942" y="397287"/>
                    <a:pt x="1115022" y="194500"/>
                    <a:pt x="925093" y="79057"/>
                  </a:cubicBezTo>
                  <a:close/>
                </a:path>
              </a:pathLst>
            </a:custGeom>
            <a:solidFill>
              <a:srgbClr val="F8EB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Arial" panose="020B0604020202020204"/>
                <a:ea typeface="印品灵秀体（非商用）"/>
                <a:sym typeface="Arial" panose="020B0604020202020204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2541179" y="2342630"/>
              <a:ext cx="6378885" cy="1371184"/>
              <a:chOff x="2535694" y="2421993"/>
              <a:chExt cx="6378885" cy="1371184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2535694" y="2421993"/>
                <a:ext cx="1847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5400" b="1" dirty="0">
                  <a:solidFill>
                    <a:srgbClr val="274776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4128780" y="2869847"/>
                <a:ext cx="4785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ln w="19050">
                      <a:solidFill>
                        <a:srgbClr val="FF6D42"/>
                      </a:solidFill>
                    </a:ln>
                    <a:solidFill>
                      <a:srgbClr val="FF6D42"/>
                    </a:solidFill>
                    <a:latin typeface="Arial" panose="020B0604020202020204"/>
                    <a:ea typeface="印品灵秀体（非商用）"/>
                    <a:cs typeface="+mn-ea"/>
                    <a:sym typeface="Arial" panose="020B0604020202020204"/>
                  </a:rPr>
                  <a:t>无参考文献</a:t>
                </a:r>
                <a:endParaRPr lang="zh-CN" altLang="en-US" sz="4000" dirty="0">
                  <a:ln w="19050">
                    <a:solidFill>
                      <a:srgbClr val="FEB639"/>
                    </a:solidFill>
                  </a:ln>
                  <a:solidFill>
                    <a:srgbClr val="FEB639"/>
                  </a:solidFill>
                  <a:latin typeface="Arial" panose="020B0604020202020204"/>
                  <a:ea typeface="印品灵秀体（非商用）"/>
                  <a:cs typeface="+mn-ea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8bcac64-54cc-460d-9d2e-3274c5110c74"/>
  <p:tag name="COMMONDATA" val="eyJjb3VudCI6MS4wLCJoZGlkIjoiMzFlOTM3MTFiZTk5OGU1MWIwZjQ3NTNlZWMwNDU5N2IiLCJ1c2VyQ291bnQiOjEuMH0=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274776"/>
      </a:lt2>
      <a:accent1>
        <a:srgbClr val="274776"/>
      </a:accent1>
      <a:accent2>
        <a:srgbClr val="4592FA"/>
      </a:accent2>
      <a:accent3>
        <a:srgbClr val="FF6D42"/>
      </a:accent3>
      <a:accent4>
        <a:srgbClr val="FEB639"/>
      </a:accent4>
      <a:accent5>
        <a:srgbClr val="EAD2BD"/>
      </a:accent5>
      <a:accent6>
        <a:srgbClr val="70AD47"/>
      </a:accent6>
      <a:hlink>
        <a:srgbClr val="0563C1"/>
      </a:hlink>
      <a:folHlink>
        <a:srgbClr val="954F72"/>
      </a:folHlink>
    </a:clrScheme>
    <a:fontScheme name="pupfqtfl">
      <a:majorFont>
        <a:latin typeface="MiSans Normal"/>
        <a:ea typeface="MiSans Normal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378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MiSans Normal</vt:lpstr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社会实践</dc:title>
  <dc:creator>第一PPT</dc:creator>
  <cp:keywords>www.1ppt.com</cp:keywords>
  <dc:description>www.1ppt.com</dc:description>
  <cp:lastModifiedBy>贾硕凡</cp:lastModifiedBy>
  <cp:revision>3081</cp:revision>
  <dcterms:created xsi:type="dcterms:W3CDTF">2021-07-02T06:09:00Z</dcterms:created>
  <dcterms:modified xsi:type="dcterms:W3CDTF">2023-10-22T09:04:41Z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814CE220EC9C4CB68261EB2B939A3460_12</vt:lpwstr>
  </property>
  <property fmtid="{D5CDD505-2E9C-101B-9397-08002B2CF9AE}" pid="3" name="KSOProductBuildVer">
    <vt:lpwstr>2052-12.1.0.15712</vt:lpwstr>
  </property>
</Properties>
</file>